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7" r:id="rId2"/>
    <p:sldId id="259" r:id="rId3"/>
    <p:sldId id="256" r:id="rId4"/>
    <p:sldId id="297" r:id="rId5"/>
    <p:sldId id="258" r:id="rId6"/>
    <p:sldId id="296" r:id="rId7"/>
    <p:sldId id="262" r:id="rId8"/>
    <p:sldId id="261" r:id="rId9"/>
    <p:sldId id="283" r:id="rId10"/>
    <p:sldId id="284" r:id="rId11"/>
    <p:sldId id="272" r:id="rId12"/>
    <p:sldId id="273" r:id="rId13"/>
    <p:sldId id="285" r:id="rId14"/>
    <p:sldId id="274" r:id="rId15"/>
    <p:sldId id="286" r:id="rId16"/>
    <p:sldId id="275" r:id="rId17"/>
    <p:sldId id="287" r:id="rId18"/>
    <p:sldId id="276" r:id="rId19"/>
    <p:sldId id="288" r:id="rId20"/>
    <p:sldId id="277" r:id="rId21"/>
    <p:sldId id="289" r:id="rId22"/>
    <p:sldId id="278" r:id="rId23"/>
    <p:sldId id="290" r:id="rId24"/>
    <p:sldId id="279" r:id="rId25"/>
    <p:sldId id="291" r:id="rId26"/>
    <p:sldId id="280" r:id="rId27"/>
    <p:sldId id="292" r:id="rId28"/>
    <p:sldId id="281" r:id="rId29"/>
    <p:sldId id="293" r:id="rId30"/>
    <p:sldId id="267" r:id="rId31"/>
    <p:sldId id="269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Concert One" pitchFamily="2" charset="0"/>
      <p:regular r:id="rId39"/>
    </p:embeddedFont>
    <p:embeddedFont>
      <p:font typeface="Poppins" panose="00000500000000000000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7DFF"/>
    <a:srgbClr val="FDD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2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7B705-2E87-46AB-ACB7-E9CC11E9692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6C6C0-A5A5-4E6B-88D5-5466C9B2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7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103904d3045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6" name="Google Shape;1556;g103904d3045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9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3"/>
          <p:cNvGrpSpPr/>
          <p:nvPr/>
        </p:nvGrpSpPr>
        <p:grpSpPr>
          <a:xfrm>
            <a:off x="-145066" y="-108400"/>
            <a:ext cx="18562872" cy="10455600"/>
            <a:chOff x="-72533" y="-54200"/>
            <a:chExt cx="9281436" cy="5227800"/>
          </a:xfrm>
        </p:grpSpPr>
        <p:grpSp>
          <p:nvGrpSpPr>
            <p:cNvPr id="460" name="Google Shape;460;p13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461" name="Google Shape;461;p13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13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13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13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13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13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13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13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13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13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3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3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3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3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3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3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3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3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3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3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3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3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3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3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3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3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3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88" name="Google Shape;488;p13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489" name="Google Shape;489;p13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3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3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3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3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3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3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3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3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3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3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3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3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3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3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4" name="Google Shape;504;p13"/>
          <p:cNvSpPr txBox="1">
            <a:spLocks noGrp="1"/>
          </p:cNvSpPr>
          <p:nvPr>
            <p:ph type="title"/>
          </p:nvPr>
        </p:nvSpPr>
        <p:spPr>
          <a:xfrm>
            <a:off x="1611400" y="2768600"/>
            <a:ext cx="6330000" cy="2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3"/>
          <p:cNvSpPr txBox="1">
            <a:spLocks noGrp="1"/>
          </p:cNvSpPr>
          <p:nvPr>
            <p:ph type="subTitle" idx="1"/>
          </p:nvPr>
        </p:nvSpPr>
        <p:spPr>
          <a:xfrm>
            <a:off x="11456450" y="1766900"/>
            <a:ext cx="42906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4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2"/>
          </p:nvPr>
        </p:nvSpPr>
        <p:spPr>
          <a:xfrm>
            <a:off x="11456450" y="2543984"/>
            <a:ext cx="38730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3" hasCustomPrompt="1"/>
          </p:nvPr>
        </p:nvSpPr>
        <p:spPr>
          <a:xfrm>
            <a:off x="10032150" y="1752542"/>
            <a:ext cx="1442400" cy="18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4"/>
          </p:nvPr>
        </p:nvSpPr>
        <p:spPr>
          <a:xfrm>
            <a:off x="11456450" y="5458260"/>
            <a:ext cx="42906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4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subTitle" idx="5"/>
          </p:nvPr>
        </p:nvSpPr>
        <p:spPr>
          <a:xfrm>
            <a:off x="11456450" y="6241386"/>
            <a:ext cx="38730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title" idx="6" hasCustomPrompt="1"/>
          </p:nvPr>
        </p:nvSpPr>
        <p:spPr>
          <a:xfrm>
            <a:off x="10032150" y="5443900"/>
            <a:ext cx="1442400" cy="18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11" name="Google Shape;511;p13"/>
          <p:cNvSpPr txBox="1">
            <a:spLocks noGrp="1"/>
          </p:cNvSpPr>
          <p:nvPr>
            <p:ph type="subTitle" idx="7"/>
          </p:nvPr>
        </p:nvSpPr>
        <p:spPr>
          <a:xfrm>
            <a:off x="11456450" y="3617790"/>
            <a:ext cx="42906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4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subTitle" idx="8"/>
          </p:nvPr>
        </p:nvSpPr>
        <p:spPr>
          <a:xfrm>
            <a:off x="11456450" y="4400908"/>
            <a:ext cx="38730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9" hasCustomPrompt="1"/>
          </p:nvPr>
        </p:nvSpPr>
        <p:spPr>
          <a:xfrm>
            <a:off x="10032150" y="3603472"/>
            <a:ext cx="1442400" cy="18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subTitle" idx="13"/>
          </p:nvPr>
        </p:nvSpPr>
        <p:spPr>
          <a:xfrm>
            <a:off x="11456450" y="7309150"/>
            <a:ext cx="42906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4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subTitle" idx="14"/>
          </p:nvPr>
        </p:nvSpPr>
        <p:spPr>
          <a:xfrm>
            <a:off x="11456450" y="8092244"/>
            <a:ext cx="38730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title" idx="15" hasCustomPrompt="1"/>
          </p:nvPr>
        </p:nvSpPr>
        <p:spPr>
          <a:xfrm>
            <a:off x="10032150" y="7294800"/>
            <a:ext cx="1442400" cy="18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9042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520.png"/><Relationship Id="rId4" Type="http://schemas.openxmlformats.org/officeDocument/2006/relationships/image" Target="../media/image21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4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4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6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4.png"/><Relationship Id="rId5" Type="http://schemas.openxmlformats.org/officeDocument/2006/relationships/image" Target="../media/image22.svg"/><Relationship Id="rId10" Type="http://schemas.openxmlformats.org/officeDocument/2006/relationships/image" Target="../media/image63.svg"/><Relationship Id="rId4" Type="http://schemas.openxmlformats.org/officeDocument/2006/relationships/image" Target="../media/image21.pn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4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20.svg"/><Relationship Id="rId7" Type="http://schemas.openxmlformats.org/officeDocument/2006/relationships/image" Target="../media/image7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0.svg"/><Relationship Id="rId7" Type="http://schemas.openxmlformats.org/officeDocument/2006/relationships/image" Target="../media/image4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5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0.svg"/><Relationship Id="rId7" Type="http://schemas.openxmlformats.org/officeDocument/2006/relationships/image" Target="../media/image4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79.svg"/><Relationship Id="rId5" Type="http://schemas.openxmlformats.org/officeDocument/2006/relationships/image" Target="../media/image37.svg"/><Relationship Id="rId10" Type="http://schemas.openxmlformats.org/officeDocument/2006/relationships/image" Target="../media/image78.png"/><Relationship Id="rId4" Type="http://schemas.openxmlformats.org/officeDocument/2006/relationships/image" Target="../media/image36.png"/><Relationship Id="rId9" Type="http://schemas.openxmlformats.org/officeDocument/2006/relationships/image" Target="../media/image7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6.svg"/><Relationship Id="rId3" Type="http://schemas.openxmlformats.org/officeDocument/2006/relationships/image" Target="../media/image20.svg"/><Relationship Id="rId7" Type="http://schemas.openxmlformats.org/officeDocument/2006/relationships/image" Target="../media/image48.svg"/><Relationship Id="rId12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6.svg"/><Relationship Id="rId5" Type="http://schemas.openxmlformats.org/officeDocument/2006/relationships/image" Target="../media/image37.svg"/><Relationship Id="rId10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openxmlformats.org/officeDocument/2006/relationships/image" Target="../media/image6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0.svg"/><Relationship Id="rId7" Type="http://schemas.openxmlformats.org/officeDocument/2006/relationships/image" Target="../media/image48.svg"/><Relationship Id="rId12" Type="http://schemas.openxmlformats.org/officeDocument/2006/relationships/image" Target="../media/image8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83.png"/><Relationship Id="rId5" Type="http://schemas.openxmlformats.org/officeDocument/2006/relationships/image" Target="../media/image37.svg"/><Relationship Id="rId10" Type="http://schemas.openxmlformats.org/officeDocument/2006/relationships/image" Target="../media/image55.svg"/><Relationship Id="rId4" Type="http://schemas.openxmlformats.org/officeDocument/2006/relationships/image" Target="../media/image36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7.svg"/><Relationship Id="rId5" Type="http://schemas.openxmlformats.org/officeDocument/2006/relationships/image" Target="../media/image22.svg"/><Relationship Id="rId10" Type="http://schemas.openxmlformats.org/officeDocument/2006/relationships/image" Target="../media/image86.png"/><Relationship Id="rId4" Type="http://schemas.openxmlformats.org/officeDocument/2006/relationships/image" Target="../media/image21.pn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0.svg"/><Relationship Id="rId7" Type="http://schemas.openxmlformats.org/officeDocument/2006/relationships/image" Target="../media/image4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91.svg"/><Relationship Id="rId4" Type="http://schemas.openxmlformats.org/officeDocument/2006/relationships/image" Target="../media/image21.png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0.svg"/><Relationship Id="rId7" Type="http://schemas.openxmlformats.org/officeDocument/2006/relationships/image" Target="../media/image4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13" Type="http://schemas.openxmlformats.org/officeDocument/2006/relationships/image" Target="../media/image28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6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4.png"/><Relationship Id="rId5" Type="http://schemas.openxmlformats.org/officeDocument/2006/relationships/image" Target="../media/image22.svg"/><Relationship Id="rId10" Type="http://schemas.openxmlformats.org/officeDocument/2006/relationships/image" Target="../media/image95.svg"/><Relationship Id="rId4" Type="http://schemas.openxmlformats.org/officeDocument/2006/relationships/image" Target="../media/image21.png"/><Relationship Id="rId9" Type="http://schemas.openxmlformats.org/officeDocument/2006/relationships/image" Target="../media/image94.png"/><Relationship Id="rId1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24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97.svg"/><Relationship Id="rId3" Type="http://schemas.openxmlformats.org/officeDocument/2006/relationships/image" Target="../media/image20.svg"/><Relationship Id="rId7" Type="http://schemas.openxmlformats.org/officeDocument/2006/relationships/image" Target="../media/image57.svg"/><Relationship Id="rId12" Type="http://schemas.openxmlformats.org/officeDocument/2006/relationships/image" Target="../media/image9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5.svg"/><Relationship Id="rId5" Type="http://schemas.openxmlformats.org/officeDocument/2006/relationships/image" Target="../media/image37.svg"/><Relationship Id="rId10" Type="http://schemas.openxmlformats.org/officeDocument/2006/relationships/image" Target="../media/image54.png"/><Relationship Id="rId4" Type="http://schemas.openxmlformats.org/officeDocument/2006/relationships/image" Target="../media/image36.png"/><Relationship Id="rId9" Type="http://schemas.openxmlformats.org/officeDocument/2006/relationships/image" Target="../media/image6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1.svg"/><Relationship Id="rId5" Type="http://schemas.openxmlformats.org/officeDocument/2006/relationships/image" Target="../media/image6.svg"/><Relationship Id="rId15" Type="http://schemas.openxmlformats.org/officeDocument/2006/relationships/image" Target="../media/image105.svg"/><Relationship Id="rId10" Type="http://schemas.openxmlformats.org/officeDocument/2006/relationships/image" Target="../media/image100.png"/><Relationship Id="rId4" Type="http://schemas.openxmlformats.org/officeDocument/2006/relationships/image" Target="../media/image5.png"/><Relationship Id="rId9" Type="http://schemas.openxmlformats.org/officeDocument/2006/relationships/image" Target="../media/image99.svg"/><Relationship Id="rId1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svg"/><Relationship Id="rId10" Type="http://schemas.openxmlformats.org/officeDocument/2006/relationships/image" Target="../media/image46.svg"/><Relationship Id="rId4" Type="http://schemas.openxmlformats.org/officeDocument/2006/relationships/image" Target="../media/image21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svg"/><Relationship Id="rId7" Type="http://schemas.openxmlformats.org/officeDocument/2006/relationships/image" Target="../media/image4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7.svg"/><Relationship Id="rId10" Type="http://schemas.openxmlformats.org/officeDocument/2006/relationships/image" Target="../media/image51.svg"/><Relationship Id="rId4" Type="http://schemas.openxmlformats.org/officeDocument/2006/relationships/image" Target="../media/image36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svg"/><Relationship Id="rId7" Type="http://schemas.openxmlformats.org/officeDocument/2006/relationships/image" Target="../media/image49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9.svg"/><Relationship Id="rId5" Type="http://schemas.openxmlformats.org/officeDocument/2006/relationships/image" Target="../media/image22.svg"/><Relationship Id="rId10" Type="http://schemas.openxmlformats.org/officeDocument/2006/relationships/image" Target="../media/image58.png"/><Relationship Id="rId4" Type="http://schemas.openxmlformats.org/officeDocument/2006/relationships/image" Target="../media/image21.png"/><Relationship Id="rId9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6313" y="6574654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4575647" y="9409674"/>
            <a:ext cx="13861436" cy="1124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30185" y="1028700"/>
            <a:ext cx="2492369" cy="2447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0812" b="3179"/>
          <a:stretch>
            <a:fillRect/>
          </a:stretch>
        </p:blipFill>
        <p:spPr>
          <a:xfrm>
            <a:off x="5455176" y="8470439"/>
            <a:ext cx="3176957" cy="10655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-342899"/>
            <a:ext cx="11582399" cy="8377672"/>
            <a:chOff x="0" y="0"/>
            <a:chExt cx="12786151" cy="67447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496776">
              <a:off x="306400" y="819410"/>
              <a:ext cx="11749950" cy="510588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596688" y="2955743"/>
              <a:ext cx="1189463" cy="960221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9390" y="1735172"/>
            <a:ext cx="9184087" cy="3983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CẢ LỚP! CHÀO MỪNG CÁC EM TỚI BUỔI HỌC NÀY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8754519"/>
            <a:ext cx="3783762" cy="63836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742037" y="2252227"/>
            <a:ext cx="5106832" cy="77376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5291287" y="4767088"/>
            <a:ext cx="4327318" cy="4979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855696" y="-46191"/>
            <a:ext cx="2852345" cy="2475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184FA16-5979-A95A-FCC5-82BF6461747B}"/>
              </a:ext>
            </a:extLst>
          </p:cNvPr>
          <p:cNvSpPr txBox="1"/>
          <p:nvPr/>
        </p:nvSpPr>
        <p:spPr>
          <a:xfrm>
            <a:off x="2209800" y="1714500"/>
            <a:ext cx="11349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AE82D46C-3579-39A0-6809-F45E9993DD12}"/>
                  </a:ext>
                </a:extLst>
              </p:cNvPr>
              <p:cNvSpPr txBox="1"/>
              <p:nvPr/>
            </p:nvSpPr>
            <p:spPr>
              <a:xfrm>
                <a:off x="2209801" y="2485243"/>
                <a:ext cx="8839199" cy="3160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Font typeface="Arial" panose="020B0604020202020204" pitchFamily="34" charset="0"/>
                  <a:buChar char="+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2.4 (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dịch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AE82D46C-3579-39A0-6809-F45E9993D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1" y="2485243"/>
                <a:ext cx="8839199" cy="3160930"/>
              </a:xfrm>
              <a:prstGeom prst="rect">
                <a:avLst/>
              </a:prstGeom>
              <a:blipFill>
                <a:blip r:embed="rId8"/>
                <a:stretch>
                  <a:fillRect l="-1862" r="-2966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Hình ảnh 8">
            <a:extLst>
              <a:ext uri="{FF2B5EF4-FFF2-40B4-BE49-F238E27FC236}">
                <a16:creationId xmlns:a16="http://schemas.microsoft.com/office/drawing/2014/main" id="{EA0518A1-53FF-AC7B-AF7E-6A54121B2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7599" y="2472543"/>
            <a:ext cx="4638675" cy="5229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0998854-9872-00BF-64C7-3EC878952552}"/>
                  </a:ext>
                </a:extLst>
              </p:cNvPr>
              <p:cNvSpPr txBox="1"/>
              <p:nvPr/>
            </p:nvSpPr>
            <p:spPr>
              <a:xfrm>
                <a:off x="2055353" y="5769624"/>
                <a:ext cx="8839199" cy="36365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𝑣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𝑣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25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−10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−0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15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=5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0998854-9872-00BF-64C7-3EC878952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353" y="5769624"/>
                <a:ext cx="8839199" cy="3636573"/>
              </a:xfrm>
              <a:prstGeom prst="rect">
                <a:avLst/>
              </a:prstGeom>
              <a:blipFill>
                <a:blip r:embed="rId10"/>
                <a:stretch>
                  <a:fillRect l="-1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7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6275">
            <a:off x="-112275" y="6877687"/>
            <a:ext cx="1463286" cy="526018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8626272-B5F6-DF8B-8A22-73DE1A28C5F6}"/>
              </a:ext>
            </a:extLst>
          </p:cNvPr>
          <p:cNvSpPr txBox="1"/>
          <p:nvPr/>
        </p:nvSpPr>
        <p:spPr>
          <a:xfrm>
            <a:off x="2709459" y="1487628"/>
            <a:ext cx="12192000" cy="5171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?2.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2.3,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360DE6B-251A-A58D-9FDE-CF4E7AED4EA5}"/>
              </a:ext>
            </a:extLst>
          </p:cNvPr>
          <p:cNvSpPr txBox="1"/>
          <p:nvPr/>
        </p:nvSpPr>
        <p:spPr>
          <a:xfrm>
            <a:off x="8341981" y="6805357"/>
            <a:ext cx="15958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0F4D4F-12F9-825D-254A-012E2CA25857}"/>
              </a:ext>
            </a:extLst>
          </p:cNvPr>
          <p:cNvSpPr txBox="1"/>
          <p:nvPr/>
        </p:nvSpPr>
        <p:spPr>
          <a:xfrm>
            <a:off x="6812596" y="7872735"/>
            <a:ext cx="466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– d; 2 – b; 3 – a; 4 – c.</a:t>
            </a:r>
          </a:p>
        </p:txBody>
      </p:sp>
    </p:spTree>
    <p:extLst>
      <p:ext uri="{BB962C8B-B14F-4D97-AF65-F5344CB8AC3E}">
        <p14:creationId xmlns:p14="http://schemas.microsoft.com/office/powerpoint/2010/main" val="6854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6275">
            <a:off x="-112275" y="6877687"/>
            <a:ext cx="1463286" cy="526018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65818A9-F6E4-612B-C212-7D80C791435A}"/>
              </a:ext>
            </a:extLst>
          </p:cNvPr>
          <p:cNvSpPr txBox="1"/>
          <p:nvPr/>
        </p:nvSpPr>
        <p:spPr>
          <a:xfrm>
            <a:off x="3464744" y="1983115"/>
            <a:ext cx="11358512" cy="6320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855696" y="-46191"/>
            <a:ext cx="2852345" cy="2475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CA45289-2E3D-C6C0-4841-DF5B7595A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3181" y="2705100"/>
            <a:ext cx="8134350" cy="578167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A86C0F3-B955-FD7C-0BA5-2E5FD429D64D}"/>
              </a:ext>
            </a:extLst>
          </p:cNvPr>
          <p:cNvSpPr txBox="1"/>
          <p:nvPr/>
        </p:nvSpPr>
        <p:spPr>
          <a:xfrm>
            <a:off x="10172489" y="4103692"/>
            <a:ext cx="6481359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khúc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ABCDE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E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xích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9B334BFD-E898-9759-5090-4A01F08429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296467">
            <a:off x="14644553" y="-125681"/>
            <a:ext cx="2328248" cy="2839326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8B7E26DF-8B8E-95B4-DB75-68967C9BD2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413168" y="7673769"/>
            <a:ext cx="753878" cy="1626012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01F973CA-4C1B-B69F-0F2F-7378D39A7D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7995" y="8267700"/>
            <a:ext cx="856617" cy="16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6275">
            <a:off x="-112275" y="6877687"/>
            <a:ext cx="1463286" cy="526018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27B3E44-F832-A82E-D2D5-88856EB55F67}"/>
              </a:ext>
            </a:extLst>
          </p:cNvPr>
          <p:cNvSpPr txBox="1"/>
          <p:nvPr/>
        </p:nvSpPr>
        <p:spPr>
          <a:xfrm>
            <a:off x="3505200" y="3926643"/>
            <a:ext cx="11277600" cy="3160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D918375-14A5-B0C0-34F9-08546382A67D}"/>
              </a:ext>
            </a:extLst>
          </p:cNvPr>
          <p:cNvSpPr txBox="1"/>
          <p:nvPr/>
        </p:nvSpPr>
        <p:spPr>
          <a:xfrm>
            <a:off x="3505200" y="2408826"/>
            <a:ext cx="738704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II. ĐỘ DỊCH CHUYỂN TỔNG HỢP</a:t>
            </a:r>
          </a:p>
        </p:txBody>
      </p:sp>
    </p:spTree>
    <p:extLst>
      <p:ext uri="{BB962C8B-B14F-4D97-AF65-F5344CB8AC3E}">
        <p14:creationId xmlns:p14="http://schemas.microsoft.com/office/powerpoint/2010/main" val="27908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1447340" y="-65079"/>
            <a:ext cx="2852345" cy="2475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864B142-DDC8-7AF5-6C38-FCC03455DF2E}"/>
              </a:ext>
            </a:extLst>
          </p:cNvPr>
          <p:cNvSpPr txBox="1"/>
          <p:nvPr/>
        </p:nvSpPr>
        <p:spPr>
          <a:xfrm>
            <a:off x="1560118" y="1149332"/>
            <a:ext cx="15167763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17km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10km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27km.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9111826-DDEF-9CF0-40E4-7A1AAD2B33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6228" y="4074616"/>
            <a:ext cx="4505325" cy="38671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CEAAD09-E323-4E40-29F2-E46055F5E8FD}"/>
              </a:ext>
            </a:extLst>
          </p:cNvPr>
          <p:cNvSpPr txBox="1"/>
          <p:nvPr/>
        </p:nvSpPr>
        <p:spPr>
          <a:xfrm>
            <a:off x="8553449" y="2717663"/>
            <a:ext cx="1181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591F3F5-FD60-EC1F-2E21-BD47026300F7}"/>
                  </a:ext>
                </a:extLst>
              </p:cNvPr>
              <p:cNvSpPr txBox="1"/>
              <p:nvPr/>
            </p:nvSpPr>
            <p:spPr>
              <a:xfrm>
                <a:off x="1576447" y="3170557"/>
                <a:ext cx="10582275" cy="5980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2.6.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dịch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OB.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dịch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𝑂𝐵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𝑂𝐴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389</m:t>
                    </m:r>
                  </m:oMath>
                </a14:m>
                <a:r>
                  <a:rPr lang="en-US" sz="3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389</m:t>
                        </m:r>
                      </m:e>
                    </m:ra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19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km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bởi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OB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AB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dịch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20 km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591F3F5-FD60-EC1F-2E21-BD4702630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447" y="3170557"/>
                <a:ext cx="10582275" cy="5980035"/>
              </a:xfrm>
              <a:prstGeom prst="rect">
                <a:avLst/>
              </a:prstGeom>
              <a:blipFill>
                <a:blip r:embed="rId9"/>
                <a:stretch>
                  <a:fillRect l="-1498" r="-2477" b="-2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209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1150926-7C8D-655A-BFFD-1CCDFA2DCC97}"/>
              </a:ext>
            </a:extLst>
          </p:cNvPr>
          <p:cNvSpPr txBox="1"/>
          <p:nvPr/>
        </p:nvSpPr>
        <p:spPr>
          <a:xfrm>
            <a:off x="3690351" y="1109158"/>
            <a:ext cx="10907297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?3.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A61E72D-C00A-7D9E-B1BE-075E75FE8679}"/>
              </a:ext>
            </a:extLst>
          </p:cNvPr>
          <p:cNvSpPr txBox="1"/>
          <p:nvPr/>
        </p:nvSpPr>
        <p:spPr>
          <a:xfrm>
            <a:off x="8005020" y="2603905"/>
            <a:ext cx="15958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6C1A9F5-0E83-B5B0-830D-28E882676F6F}"/>
              </a:ext>
            </a:extLst>
          </p:cNvPr>
          <p:cNvSpPr txBox="1"/>
          <p:nvPr/>
        </p:nvSpPr>
        <p:spPr>
          <a:xfrm>
            <a:off x="1499018" y="3219458"/>
            <a:ext cx="8386712" cy="6115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+"/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 km.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F9297DAC-75B5-2F73-592E-909D7A88A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54244" flipH="1">
            <a:off x="13194091" y="5266109"/>
            <a:ext cx="841321" cy="95715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B11560D-D79B-BF4D-5ED3-92EBD664DB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454614" y="6498131"/>
            <a:ext cx="3836468" cy="2402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18F87B-ABA4-E246-A804-FE6989B39F4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19093" y="2907032"/>
            <a:ext cx="2308023" cy="193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855696" y="-46191"/>
            <a:ext cx="2852345" cy="2475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C7E075A-3AEF-9A1B-6732-3D6490EFFE65}"/>
              </a:ext>
            </a:extLst>
          </p:cNvPr>
          <p:cNvSpPr txBox="1"/>
          <p:nvPr/>
        </p:nvSpPr>
        <p:spPr>
          <a:xfrm>
            <a:off x="3202945" y="1677239"/>
            <a:ext cx="56388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VẬN TỐC TỔNG HỢP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18EC4AD-1D8C-CB10-6038-71D7367B37DD}"/>
              </a:ext>
            </a:extLst>
          </p:cNvPr>
          <p:cNvSpPr txBox="1"/>
          <p:nvPr/>
        </p:nvSpPr>
        <p:spPr>
          <a:xfrm>
            <a:off x="3200400" y="3115733"/>
            <a:ext cx="11887200" cy="5171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vectơ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vectơ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7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6275">
            <a:off x="-112275" y="6877687"/>
            <a:ext cx="1463286" cy="526018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9337200-EF43-7B84-B46C-B3983CBE6DAB}"/>
              </a:ext>
            </a:extLst>
          </p:cNvPr>
          <p:cNvSpPr txBox="1"/>
          <p:nvPr/>
        </p:nvSpPr>
        <p:spPr>
          <a:xfrm>
            <a:off x="2747559" y="1535123"/>
            <a:ext cx="10961914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55DE97-8267-B0E3-0909-06B65F4B3967}"/>
              </a:ext>
            </a:extLst>
          </p:cNvPr>
          <p:cNvSpPr txBox="1"/>
          <p:nvPr/>
        </p:nvSpPr>
        <p:spPr>
          <a:xfrm>
            <a:off x="2747559" y="2447803"/>
            <a:ext cx="121158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1,7 m/s,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1,0 m/s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7C86DA8-D045-6270-9603-E78B6E51AC91}"/>
              </a:ext>
            </a:extLst>
          </p:cNvPr>
          <p:cNvSpPr txBox="1"/>
          <p:nvPr/>
        </p:nvSpPr>
        <p:spPr>
          <a:xfrm>
            <a:off x="2747559" y="5649758"/>
            <a:ext cx="12115799" cy="3366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vectơ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vectơ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vectơ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vectơ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316A36A-E5C1-A5C4-3DC7-C561A0A0FF8E}"/>
              </a:ext>
            </a:extLst>
          </p:cNvPr>
          <p:cNvSpPr txBox="1"/>
          <p:nvPr/>
        </p:nvSpPr>
        <p:spPr>
          <a:xfrm>
            <a:off x="8293287" y="4957107"/>
            <a:ext cx="1024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9AB46FB-550D-286E-DB50-CE36E51212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44200" y="4365312"/>
            <a:ext cx="5269129" cy="187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1243564" y="8320"/>
            <a:ext cx="2421731" cy="2102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B452B3A-16A2-7CF3-7FF5-99AA279AFE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0" y="1582087"/>
            <a:ext cx="5819238" cy="3831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FDAE2AD-A0C8-362C-E75E-4F6475B8BCCA}"/>
                  </a:ext>
                </a:extLst>
              </p:cNvPr>
              <p:cNvSpPr txBox="1"/>
              <p:nvPr/>
            </p:nvSpPr>
            <p:spPr>
              <a:xfrm>
                <a:off x="2295459" y="2324100"/>
                <a:ext cx="13697082" cy="63535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𝑣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1,7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=1,97≈2 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𝜃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huyền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𝜃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3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2m/s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3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FDAE2AD-A0C8-362C-E75E-4F6475B8B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459" y="2324100"/>
                <a:ext cx="13697082" cy="6353599"/>
              </a:xfrm>
              <a:prstGeom prst="rect">
                <a:avLst/>
              </a:prstGeom>
              <a:blipFill>
                <a:blip r:embed="rId9"/>
                <a:stretch>
                  <a:fillRect l="-1202" r="-1158" b="-2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510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855696" y="-46191"/>
            <a:ext cx="2852345" cy="2475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48CD3E1-EC44-0B3C-6708-F34EE35FDB58}"/>
              </a:ext>
            </a:extLst>
          </p:cNvPr>
          <p:cNvSpPr txBox="1"/>
          <p:nvPr/>
        </p:nvSpPr>
        <p:spPr>
          <a:xfrm>
            <a:off x="1749287" y="1865638"/>
            <a:ext cx="7122886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2.1.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D09E33D-E958-518F-7F27-EB2E95483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009" y="1987696"/>
            <a:ext cx="6924675" cy="5667375"/>
          </a:xfrm>
          <a:prstGeom prst="rect">
            <a:avLst/>
          </a:prstGeom>
        </p:spPr>
      </p:pic>
      <p:sp>
        <p:nvSpPr>
          <p:cNvPr id="17" name="Bong bóng Ý nghĩ: Hình đám mây 16">
            <a:extLst>
              <a:ext uri="{FF2B5EF4-FFF2-40B4-BE49-F238E27FC236}">
                <a16:creationId xmlns:a16="http://schemas.microsoft.com/office/drawing/2014/main" id="{47F2A9AF-3C8B-F00D-8CDC-3FEFA183E2AD}"/>
              </a:ext>
            </a:extLst>
          </p:cNvPr>
          <p:cNvSpPr/>
          <p:nvPr/>
        </p:nvSpPr>
        <p:spPr>
          <a:xfrm>
            <a:off x="1284975" y="5123543"/>
            <a:ext cx="8155036" cy="388620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6275">
            <a:off x="-112275" y="6877687"/>
            <a:ext cx="1463286" cy="526018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E03EE0C-1120-3C31-8011-8C85A28B0EC9}"/>
              </a:ext>
            </a:extLst>
          </p:cNvPr>
          <p:cNvSpPr txBox="1"/>
          <p:nvPr/>
        </p:nvSpPr>
        <p:spPr>
          <a:xfrm>
            <a:off x="3839029" y="3300908"/>
            <a:ext cx="10609942" cy="382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Sau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D671F-908D-D5FB-13B7-0D93547F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6044" y="7082130"/>
            <a:ext cx="2674620" cy="27432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D6DFD94-CD48-1E10-E210-35B513B704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72800" y="538182"/>
            <a:ext cx="2857803" cy="267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7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855696" y="-46191"/>
            <a:ext cx="2852345" cy="2475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BAC14457-D17F-C2C3-6F0D-D05560324397}"/>
              </a:ext>
            </a:extLst>
          </p:cNvPr>
          <p:cNvSpPr/>
          <p:nvPr/>
        </p:nvSpPr>
        <p:spPr>
          <a:xfrm>
            <a:off x="7010400" y="571500"/>
            <a:ext cx="4267200" cy="14784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0778A66-489C-11B4-2D18-2122DA19BAA9}"/>
              </a:ext>
            </a:extLst>
          </p:cNvPr>
          <p:cNvSpPr txBox="1"/>
          <p:nvPr/>
        </p:nvSpPr>
        <p:spPr>
          <a:xfrm>
            <a:off x="2400300" y="2247466"/>
            <a:ext cx="134112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2.3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6DFBB87D-9303-E4E2-5AC5-F969A5AA1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049435"/>
              </p:ext>
            </p:extLst>
          </p:nvPr>
        </p:nvGraphicFramePr>
        <p:xfrm>
          <a:off x="2400300" y="4258006"/>
          <a:ext cx="13411200" cy="20779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415184636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923202087"/>
                    </a:ext>
                  </a:extLst>
                </a:gridCol>
                <a:gridCol w="1800872">
                  <a:extLst>
                    <a:ext uri="{9D8B030D-6E8A-4147-A177-3AD203B41FA5}">
                      <a16:colId xmlns:a16="http://schemas.microsoft.com/office/drawing/2014/main" val="4272419984"/>
                    </a:ext>
                  </a:extLst>
                </a:gridCol>
                <a:gridCol w="1964664">
                  <a:extLst>
                    <a:ext uri="{9D8B030D-6E8A-4147-A177-3AD203B41FA5}">
                      <a16:colId xmlns:a16="http://schemas.microsoft.com/office/drawing/2014/main" val="3366242403"/>
                    </a:ext>
                  </a:extLst>
                </a:gridCol>
                <a:gridCol w="1964664">
                  <a:extLst>
                    <a:ext uri="{9D8B030D-6E8A-4147-A177-3AD203B41FA5}">
                      <a16:colId xmlns:a16="http://schemas.microsoft.com/office/drawing/2014/main" val="2282404543"/>
                    </a:ext>
                  </a:extLst>
                </a:gridCol>
                <a:gridCol w="1966000">
                  <a:extLst>
                    <a:ext uri="{9D8B030D-6E8A-4147-A177-3AD203B41FA5}">
                      <a16:colId xmlns:a16="http://schemas.microsoft.com/office/drawing/2014/main" val="1688388006"/>
                    </a:ext>
                  </a:extLst>
                </a:gridCol>
              </a:tblGrid>
              <a:tr h="10389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9198793"/>
                  </a:ext>
                </a:extLst>
              </a:tr>
              <a:tr h="10389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4182981"/>
                  </a:ext>
                </a:extLst>
              </a:tr>
            </a:tbl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3A006FE-E02B-4700-1B56-035CA65F8B34}"/>
              </a:ext>
            </a:extLst>
          </p:cNvPr>
          <p:cNvSpPr txBox="1"/>
          <p:nvPr/>
        </p:nvSpPr>
        <p:spPr>
          <a:xfrm>
            <a:off x="2400300" y="7111284"/>
            <a:ext cx="13411199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6275">
            <a:off x="-112275" y="6877687"/>
            <a:ext cx="1463286" cy="526018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758B4C5-7862-78EE-AF4E-1584950D3BAC}"/>
              </a:ext>
            </a:extLst>
          </p:cNvPr>
          <p:cNvSpPr txBox="1"/>
          <p:nvPr/>
        </p:nvSpPr>
        <p:spPr>
          <a:xfrm>
            <a:off x="8631829" y="1712989"/>
            <a:ext cx="1024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57.png" descr="Một xe đua chuyển động thẳng trong quá trình thử tốc độ">
            <a:extLst>
              <a:ext uri="{FF2B5EF4-FFF2-40B4-BE49-F238E27FC236}">
                <a16:creationId xmlns:a16="http://schemas.microsoft.com/office/drawing/2014/main" id="{02C0039D-255F-1018-8944-B5E1364A8433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2438400" y="3009900"/>
            <a:ext cx="5511228" cy="4876800"/>
          </a:xfrm>
          <a:prstGeom prst="rect">
            <a:avLst/>
          </a:prstGeom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7FAAF6E-0A1D-31FF-B04E-F2631604E7D4}"/>
                  </a:ext>
                </a:extLst>
              </p:cNvPr>
              <p:cNvSpPr txBox="1"/>
              <p:nvPr/>
            </p:nvSpPr>
            <p:spPr>
              <a:xfrm>
                <a:off x="8362908" y="3536110"/>
                <a:ext cx="8148685" cy="38243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tọa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t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ố</m:t>
                      </m:r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c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độ=độ </m:t>
                      </m:r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d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ố</m:t>
                      </m:r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c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𝑂𝐵</m:t>
                          </m:r>
                        </m:den>
                      </m:f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340</m:t>
                          </m:r>
                        </m:num>
                        <m:den>
                          <m: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=85 </m:t>
                      </m:r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m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7FAAF6E-0A1D-31FF-B04E-F2631604E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908" y="3536110"/>
                <a:ext cx="8148685" cy="3824380"/>
              </a:xfrm>
              <a:prstGeom prst="rect">
                <a:avLst/>
              </a:prstGeom>
              <a:blipFill>
                <a:blip r:embed="rId9"/>
                <a:stretch>
                  <a:fillRect l="-1945" r="-1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3">
            <a:extLst>
              <a:ext uri="{FF2B5EF4-FFF2-40B4-BE49-F238E27FC236}">
                <a16:creationId xmlns:a16="http://schemas.microsoft.com/office/drawing/2014/main" id="{8F41C842-4C34-3A6A-348E-442E8178DA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54400" y="7892143"/>
            <a:ext cx="1031779" cy="1626012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B3A06D3D-A370-57AE-B285-2B44F1C89F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76795" y="593635"/>
            <a:ext cx="1735687" cy="17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3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855696" y="-46191"/>
            <a:ext cx="2852345" cy="2475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DBF2377-9CCF-59C0-7DB0-CF6669C07F62}"/>
              </a:ext>
            </a:extLst>
          </p:cNvPr>
          <p:cNvSpPr txBox="1"/>
          <p:nvPr/>
        </p:nvSpPr>
        <p:spPr>
          <a:xfrm>
            <a:off x="2899959" y="2072883"/>
            <a:ext cx="11810999" cy="6141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vách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lang="en-US" sz="32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lang="en-US" sz="32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= 24 m/s; v</a:t>
            </a:r>
            <a:r>
              <a:rPr lang="en-US" sz="32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17 m/s.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vectơ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lang="en-US" sz="32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4D99150-ACBE-E07D-DE51-31B4BDC17A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294932" y="4838700"/>
            <a:ext cx="4832051" cy="131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585969" y="-2975915"/>
            <a:ext cx="8305628" cy="16238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6275">
            <a:off x="-112275" y="6877687"/>
            <a:ext cx="1463286" cy="526018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1C3C679-155B-24F7-C7E0-DCA3AC9610AF}"/>
              </a:ext>
            </a:extLst>
          </p:cNvPr>
          <p:cNvSpPr txBox="1"/>
          <p:nvPr/>
        </p:nvSpPr>
        <p:spPr>
          <a:xfrm>
            <a:off x="8226611" y="1638300"/>
            <a:ext cx="1024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1CCA8A6-E156-CBCC-8321-10890FFADCFE}"/>
              </a:ext>
            </a:extLst>
          </p:cNvPr>
          <p:cNvSpPr txBox="1"/>
          <p:nvPr/>
        </p:nvSpPr>
        <p:spPr>
          <a:xfrm>
            <a:off x="2438400" y="2223075"/>
            <a:ext cx="13411200" cy="4002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vectơ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Vectơ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lang="en-US" sz="32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Vectơ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lang="en-US" sz="32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Vectơ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58.png" descr="Người ta ném một hòn đá từ vách đá ở bờ biển xuống dưới">
            <a:extLst>
              <a:ext uri="{FF2B5EF4-FFF2-40B4-BE49-F238E27FC236}">
                <a16:creationId xmlns:a16="http://schemas.microsoft.com/office/drawing/2014/main" id="{7DDE753D-8095-0A66-2F82-555A9BD36962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224183" y="6343917"/>
            <a:ext cx="5029199" cy="2801082"/>
          </a:xfrm>
          <a:prstGeom prst="rect">
            <a:avLst/>
          </a:prstGeom>
          <a:ln/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0402D093-C3F0-3071-E7FE-EA00DB32F3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19895" y="8075865"/>
            <a:ext cx="2104055" cy="1069134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93987486-D9F1-4190-9956-A77EECF20C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93967" y="7567963"/>
            <a:ext cx="1258761" cy="157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576201" y="-2785501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855696" y="-46191"/>
            <a:ext cx="2852345" cy="2475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234C5A25-8AF5-565D-C797-4FE85DC7A8D9}"/>
                  </a:ext>
                </a:extLst>
              </p:cNvPr>
              <p:cNvSpPr txBox="1"/>
              <p:nvPr/>
            </p:nvSpPr>
            <p:spPr>
              <a:xfrm>
                <a:off x="3299522" y="2982661"/>
                <a:ext cx="11688956" cy="4702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kiến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toán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24</m:t>
                              </m:r>
                            </m:e>
                            <m:sup>
                              <m: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17</m:t>
                              </m:r>
                            </m:e>
                            <m:sup>
                              <m: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≈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16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9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m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bởi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giữa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chạm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α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cosα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v</m:t>
                        </m:r>
                      </m:den>
                    </m:f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24</m:t>
                        </m:r>
                      </m:den>
                    </m:f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=&gt;</m:t>
                    </m:r>
                    <m:r>
                      <m:rPr>
                        <m:sty m:val="p"/>
                      </m:rP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α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44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9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234C5A25-8AF5-565D-C797-4FE85DC7A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522" y="2982661"/>
                <a:ext cx="11688956" cy="4702506"/>
              </a:xfrm>
              <a:prstGeom prst="rect">
                <a:avLst/>
              </a:prstGeom>
              <a:blipFill>
                <a:blip r:embed="rId8"/>
                <a:stretch>
                  <a:fillRect l="-1303" r="-2242" b="-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7">
            <a:extLst>
              <a:ext uri="{FF2B5EF4-FFF2-40B4-BE49-F238E27FC236}">
                <a16:creationId xmlns:a16="http://schemas.microsoft.com/office/drawing/2014/main" id="{AFBE02C9-2A02-08E0-053A-648EA34D6B8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289956" y="1394873"/>
            <a:ext cx="3149604" cy="1374015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9F968EE4-46EB-4757-8F61-AC11D9E87C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62297" y="6896938"/>
            <a:ext cx="3057862" cy="250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2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>
            <a:off x="16582572" y="-640768"/>
            <a:ext cx="3149044" cy="27335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6275">
            <a:off x="-316106" y="8814829"/>
            <a:ext cx="902013" cy="3242532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71FC87A5-8FBB-BC0D-FF20-B403958E6697}"/>
              </a:ext>
            </a:extLst>
          </p:cNvPr>
          <p:cNvSpPr/>
          <p:nvPr/>
        </p:nvSpPr>
        <p:spPr>
          <a:xfrm>
            <a:off x="2362200" y="1410309"/>
            <a:ext cx="4140529" cy="15153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8E99F85-990F-441A-E293-CCA06B85066D}"/>
                  </a:ext>
                </a:extLst>
              </p:cNvPr>
              <p:cNvSpPr txBox="1"/>
              <p:nvPr/>
            </p:nvSpPr>
            <p:spPr>
              <a:xfrm>
                <a:off x="7620000" y="1238655"/>
                <a:ext cx="8988719" cy="8126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nhân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27 km/h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bắc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bắc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phía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2.8).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1.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54 km/h,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2.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 km,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45 km/h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8E99F85-990F-441A-E293-CCA06B850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1238655"/>
                <a:ext cx="8988719" cy="8126392"/>
              </a:xfrm>
              <a:prstGeom prst="rect">
                <a:avLst/>
              </a:prstGeom>
              <a:blipFill>
                <a:blip r:embed="rId8"/>
                <a:stretch>
                  <a:fillRect l="-1695" r="-2847" b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37F5346B-DF42-6CDD-7513-886B6E8A64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8334" y="3315847"/>
            <a:ext cx="5571074" cy="529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855696" y="-46191"/>
            <a:ext cx="2852345" cy="2475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D34F1C4-5908-7A66-69ED-4648E27DC1A1}"/>
                  </a:ext>
                </a:extLst>
              </p:cNvPr>
              <p:cNvSpPr txBox="1"/>
              <p:nvPr/>
            </p:nvSpPr>
            <p:spPr>
              <a:xfrm>
                <a:off x="2055353" y="2857500"/>
                <a:ext cx="14175247" cy="5402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phía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bắc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27 km/h.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54 km/h.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tắc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vectơ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D34F1C4-5908-7A66-69ED-4648E27DC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353" y="2857500"/>
                <a:ext cx="14175247" cy="5402569"/>
              </a:xfrm>
              <a:prstGeom prst="rect">
                <a:avLst/>
              </a:prstGeom>
              <a:blipFill>
                <a:blip r:embed="rId8"/>
                <a:stretch>
                  <a:fillRect l="-1075" r="-1849" b="-2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54AE71E-F890-371B-38D4-0D3ABBF80411}"/>
              </a:ext>
            </a:extLst>
          </p:cNvPr>
          <p:cNvSpPr txBox="1"/>
          <p:nvPr/>
        </p:nvSpPr>
        <p:spPr>
          <a:xfrm>
            <a:off x="8647164" y="1914594"/>
            <a:ext cx="99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A8F2202-BD7A-DBFE-A8F3-A9D9C42052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4662" y="473203"/>
            <a:ext cx="6459744" cy="24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7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6275">
            <a:off x="-969781" y="8057814"/>
            <a:ext cx="1463286" cy="5260180"/>
          </a:xfrm>
          <a:prstGeom prst="rect">
            <a:avLst/>
          </a:prstGeom>
        </p:spPr>
      </p:pic>
      <p:pic>
        <p:nvPicPr>
          <p:cNvPr id="3" name="image34.png" descr="Diagram&#10;&#10;Description automatically generated">
            <a:extLst>
              <a:ext uri="{FF2B5EF4-FFF2-40B4-BE49-F238E27FC236}">
                <a16:creationId xmlns:a16="http://schemas.microsoft.com/office/drawing/2014/main" id="{9B5C84B8-54A6-8B81-FB6B-B5C96220C9B6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2398250" y="1732211"/>
            <a:ext cx="4306887" cy="3866832"/>
          </a:xfrm>
          <a:prstGeom prst="rect">
            <a:avLst/>
          </a:prstGeom>
          <a:ln/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410E128-6B3D-13B8-8AF1-B1649E319FF1}"/>
              </a:ext>
            </a:extLst>
          </p:cNvPr>
          <p:cNvSpPr txBox="1"/>
          <p:nvPr/>
        </p:nvSpPr>
        <p:spPr>
          <a:xfrm>
            <a:off x="8104673" y="2330973"/>
            <a:ext cx="7913914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54 km/h,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7DF35B1-CC74-2C03-5F1E-E033A8C5D314}"/>
                  </a:ext>
                </a:extLst>
              </p:cNvPr>
              <p:cNvSpPr txBox="1"/>
              <p:nvPr/>
            </p:nvSpPr>
            <p:spPr>
              <a:xfrm>
                <a:off x="2269412" y="6056879"/>
                <a:ext cx="13749175" cy="2850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 km,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54 km/h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54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27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27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(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𝑘𝑚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h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7DF35B1-CC74-2C03-5F1E-E033A8C5D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412" y="6056879"/>
                <a:ext cx="13749175" cy="2850332"/>
              </a:xfrm>
              <a:prstGeom prst="rect">
                <a:avLst/>
              </a:prstGeom>
              <a:blipFill>
                <a:blip r:embed="rId9"/>
                <a:stretch>
                  <a:fillRect l="-1108" r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61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855696" y="-46191"/>
            <a:ext cx="2852345" cy="2475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FBD24B5-FCF5-DF42-03EE-4390502818DB}"/>
                  </a:ext>
                </a:extLst>
              </p:cNvPr>
              <p:cNvSpPr txBox="1"/>
              <p:nvPr/>
            </p:nvSpPr>
            <p:spPr>
              <a:xfrm>
                <a:off x="2535829" y="1647539"/>
                <a:ext cx="13216341" cy="7624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27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≈0,128 (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h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 km,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45 km/h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27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=36 (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𝑘𝑚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h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≈0,167(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h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bay: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𝑡𝑏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6+6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0,128+0,167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≈40,68(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𝑘𝑚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h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FBD24B5-FCF5-DF42-03EE-439050281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829" y="1647539"/>
                <a:ext cx="13216341" cy="7624010"/>
              </a:xfrm>
              <a:prstGeom prst="rect">
                <a:avLst/>
              </a:prstGeom>
              <a:blipFill>
                <a:blip r:embed="rId8"/>
                <a:stretch>
                  <a:fillRect l="-1199" r="-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7">
            <a:extLst>
              <a:ext uri="{FF2B5EF4-FFF2-40B4-BE49-F238E27FC236}">
                <a16:creationId xmlns:a16="http://schemas.microsoft.com/office/drawing/2014/main" id="{AE02CC17-6CA0-A47B-A0ED-4E606FDDE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5438849" y="601756"/>
            <a:ext cx="308031" cy="2091565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856C82A7-4A64-DD40-E99E-CC4A5A9630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47782" y="7601569"/>
            <a:ext cx="753878" cy="1626012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4B651D1F-9076-F039-D1D5-B3DF38E6C26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5077436" y="5614881"/>
            <a:ext cx="767560" cy="185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8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83"/>
          <a:stretch>
            <a:fillRect/>
          </a:stretch>
        </p:blipFill>
        <p:spPr>
          <a:xfrm rot="5400000">
            <a:off x="4865834" y="-2845560"/>
            <a:ext cx="8768145" cy="174498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8200" y="-237767"/>
            <a:ext cx="1583412" cy="22620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0626">
            <a:off x="7397439" y="9456025"/>
            <a:ext cx="4435774" cy="3306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7AE723D-050C-7860-3686-5814B4823EFE}"/>
              </a:ext>
            </a:extLst>
          </p:cNvPr>
          <p:cNvSpPr txBox="1"/>
          <p:nvPr/>
        </p:nvSpPr>
        <p:spPr>
          <a:xfrm>
            <a:off x="3807679" y="2674077"/>
            <a:ext cx="11615293" cy="546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2: ĐỒ THỊ ĐỘ DỊCH CHUYỂN THEO THỜI GIAN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 DỊCH CHUYỂN TỔNG HỢP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 VẬN TỐC TỔNG HỢP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728601" y="-2773132"/>
            <a:ext cx="8305628" cy="162388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 flipV="1">
            <a:off x="-1574050" y="7716203"/>
            <a:ext cx="4107789" cy="3565789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B6A1AE7-6064-6713-4894-6F46CF25D1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24200" y="4000500"/>
            <a:ext cx="1785043" cy="1626012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7371C75D-E788-6CB7-5625-1F0A7C91CE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77335" y="3991429"/>
            <a:ext cx="1333330" cy="1626012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F9B8508C-CF5A-8382-A174-4E39828E25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78757" y="4524721"/>
            <a:ext cx="2104055" cy="1069134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A1168D9B-69BD-0A51-79E6-2801C77642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39912" y="-1731023"/>
            <a:ext cx="2423432" cy="3462045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24EEF9E5-CFF3-A0A1-8EEF-9F3A7CDBD0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859211" y="-1731023"/>
            <a:ext cx="2423432" cy="3462045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3CD1B5E-55E7-B4FB-30D5-30331FF9AB2E}"/>
              </a:ext>
            </a:extLst>
          </p:cNvPr>
          <p:cNvSpPr txBox="1"/>
          <p:nvPr/>
        </p:nvSpPr>
        <p:spPr>
          <a:xfrm>
            <a:off x="2011875" y="6417572"/>
            <a:ext cx="3903726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C907E86C-9D82-A1D5-7866-EB32BC792C78}"/>
              </a:ext>
            </a:extLst>
          </p:cNvPr>
          <p:cNvSpPr txBox="1"/>
          <p:nvPr/>
        </p:nvSpPr>
        <p:spPr>
          <a:xfrm>
            <a:off x="6820784" y="6417572"/>
            <a:ext cx="452363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4E826694-D835-42E2-0DE5-5A5472585B9C}"/>
              </a:ext>
            </a:extLst>
          </p:cNvPr>
          <p:cNvSpPr txBox="1"/>
          <p:nvPr/>
        </p:nvSpPr>
        <p:spPr>
          <a:xfrm>
            <a:off x="12118565" y="6417572"/>
            <a:ext cx="4340635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 Gia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C0724E0-9A8F-9E06-FE42-27CBED86953E}"/>
              </a:ext>
            </a:extLst>
          </p:cNvPr>
          <p:cNvSpPr txBox="1"/>
          <p:nvPr/>
        </p:nvSpPr>
        <p:spPr>
          <a:xfrm>
            <a:off x="4667595" y="2132222"/>
            <a:ext cx="8952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4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44161">
            <a:off x="7916172" y="3409797"/>
            <a:ext cx="7979387" cy="34674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28042" y="8221290"/>
            <a:ext cx="4114800" cy="14125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62144" y="3834966"/>
            <a:ext cx="5610378" cy="60385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129852" y="6507360"/>
            <a:ext cx="2341983" cy="31264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42333" y="639898"/>
            <a:ext cx="3208526" cy="25455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286555" y="4506410"/>
            <a:ext cx="7368436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b="1" dirty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37"/>
          <p:cNvSpPr txBox="1">
            <a:spLocks noGrp="1"/>
          </p:cNvSpPr>
          <p:nvPr>
            <p:ph type="title"/>
          </p:nvPr>
        </p:nvSpPr>
        <p:spPr>
          <a:xfrm>
            <a:off x="4996951" y="534196"/>
            <a:ext cx="8294098" cy="1543354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5" name="Google Shape;1565;p37"/>
          <p:cNvSpPr txBox="1">
            <a:spLocks noGrp="1"/>
          </p:cNvSpPr>
          <p:nvPr>
            <p:ph type="title" idx="3"/>
          </p:nvPr>
        </p:nvSpPr>
        <p:spPr>
          <a:xfrm>
            <a:off x="2057400" y="2323303"/>
            <a:ext cx="1442400" cy="1856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7" name="Google Shape;1567;p37"/>
          <p:cNvSpPr txBox="1">
            <a:spLocks noGrp="1"/>
          </p:cNvSpPr>
          <p:nvPr>
            <p:ph type="title" idx="6"/>
          </p:nvPr>
        </p:nvSpPr>
        <p:spPr>
          <a:xfrm>
            <a:off x="2057400" y="6014661"/>
            <a:ext cx="1442400" cy="1856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9" name="Google Shape;1569;p37"/>
          <p:cNvSpPr txBox="1">
            <a:spLocks noGrp="1"/>
          </p:cNvSpPr>
          <p:nvPr>
            <p:ph type="title" idx="9"/>
          </p:nvPr>
        </p:nvSpPr>
        <p:spPr>
          <a:xfrm>
            <a:off x="2057400" y="4174233"/>
            <a:ext cx="1442400" cy="1856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1" name="Google Shape;1571;p37"/>
          <p:cNvSpPr txBox="1">
            <a:spLocks noGrp="1"/>
          </p:cNvSpPr>
          <p:nvPr>
            <p:ph type="title" idx="15"/>
          </p:nvPr>
        </p:nvSpPr>
        <p:spPr>
          <a:xfrm>
            <a:off x="2057400" y="7865561"/>
            <a:ext cx="1442400" cy="1856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8" name="Google Shape;1588;p37"/>
          <p:cNvSpPr/>
          <p:nvPr/>
        </p:nvSpPr>
        <p:spPr>
          <a:xfrm>
            <a:off x="64550" y="38701"/>
            <a:ext cx="5870700" cy="4711150"/>
          </a:xfrm>
          <a:custGeom>
            <a:avLst/>
            <a:gdLst/>
            <a:ahLst/>
            <a:cxnLst/>
            <a:rect l="l" t="t" r="r" b="b"/>
            <a:pathLst>
              <a:path w="117414" h="94223" extrusionOk="0">
                <a:moveTo>
                  <a:pt x="115648" y="0"/>
                </a:moveTo>
                <a:cubicBezTo>
                  <a:pt x="118040" y="5263"/>
                  <a:pt x="118208" y="12984"/>
                  <a:pt x="114357" y="17296"/>
                </a:cubicBezTo>
                <a:cubicBezTo>
                  <a:pt x="103156" y="29840"/>
                  <a:pt x="75192" y="33221"/>
                  <a:pt x="64019" y="20652"/>
                </a:cubicBezTo>
                <a:cubicBezTo>
                  <a:pt x="62813" y="19295"/>
                  <a:pt x="62996" y="16193"/>
                  <a:pt x="64535" y="15231"/>
                </a:cubicBezTo>
                <a:cubicBezTo>
                  <a:pt x="66493" y="14008"/>
                  <a:pt x="70171" y="16089"/>
                  <a:pt x="70731" y="18329"/>
                </a:cubicBezTo>
                <a:cubicBezTo>
                  <a:pt x="71731" y="22326"/>
                  <a:pt x="68327" y="27051"/>
                  <a:pt x="64794" y="29171"/>
                </a:cubicBezTo>
                <a:cubicBezTo>
                  <a:pt x="51231" y="37308"/>
                  <a:pt x="32757" y="31561"/>
                  <a:pt x="18070" y="37431"/>
                </a:cubicBezTo>
                <a:cubicBezTo>
                  <a:pt x="11133" y="40204"/>
                  <a:pt x="5937" y="48805"/>
                  <a:pt x="5937" y="56276"/>
                </a:cubicBezTo>
                <a:cubicBezTo>
                  <a:pt x="5937" y="66114"/>
                  <a:pt x="13094" y="75425"/>
                  <a:pt x="11874" y="85188"/>
                </a:cubicBezTo>
                <a:cubicBezTo>
                  <a:pt x="11257" y="90123"/>
                  <a:pt x="4974" y="94223"/>
                  <a:pt x="0" y="94223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613" name="Google Shape;1613;p37"/>
          <p:cNvSpPr/>
          <p:nvPr/>
        </p:nvSpPr>
        <p:spPr>
          <a:xfrm rot="1164056">
            <a:off x="15884024" y="637599"/>
            <a:ext cx="731538" cy="637418"/>
          </a:xfrm>
          <a:prstGeom prst="heart">
            <a:avLst/>
          </a:prstGeom>
          <a:solidFill>
            <a:schemeClr val="accent6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614" name="Google Shape;1614;p37"/>
          <p:cNvSpPr/>
          <p:nvPr/>
        </p:nvSpPr>
        <p:spPr>
          <a:xfrm rot="-258346">
            <a:off x="4050554" y="1080384"/>
            <a:ext cx="567402" cy="509050"/>
          </a:xfrm>
          <a:prstGeom prst="heart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0" name="TextBox 9"/>
          <p:cNvSpPr txBox="1"/>
          <p:nvPr/>
        </p:nvSpPr>
        <p:spPr>
          <a:xfrm>
            <a:off x="3553063" y="2921667"/>
            <a:ext cx="13139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499800" y="4581455"/>
            <a:ext cx="610122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61327" y="6605938"/>
            <a:ext cx="43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52800" y="8240663"/>
            <a:ext cx="536556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5" grpId="0"/>
      <p:bldP spid="1567" grpId="0"/>
      <p:bldP spid="1569" grpId="0"/>
      <p:bldP spid="1571" grpId="0"/>
      <p:bldP spid="1613" grpId="0" animBg="1"/>
      <p:bldP spid="1614" grpId="0" animBg="1"/>
      <p:bldP spid="10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860761" y="2343255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860761" y="5327409"/>
            <a:ext cx="1831436" cy="261633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9A11883-BF8E-930B-CDD2-7B7FE42B6662}"/>
              </a:ext>
            </a:extLst>
          </p:cNvPr>
          <p:cNvSpPr txBox="1"/>
          <p:nvPr/>
        </p:nvSpPr>
        <p:spPr>
          <a:xfrm>
            <a:off x="3238500" y="1059419"/>
            <a:ext cx="118110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ĐỒ THỊ ĐỘ DỊCH CHUYỂN THEO THỜI GIAN CỦA CHUYỂN ĐỘNG THẲNG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32D10B1-3F97-3A5C-D790-37553BC3F208}"/>
              </a:ext>
            </a:extLst>
          </p:cNvPr>
          <p:cNvSpPr txBox="1"/>
          <p:nvPr/>
        </p:nvSpPr>
        <p:spPr>
          <a:xfrm>
            <a:off x="3205589" y="2826550"/>
            <a:ext cx="8915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79FA6E6F-4C5D-4EA8-EE81-75B473FD4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4418" y="4583532"/>
            <a:ext cx="9795282" cy="2182435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889E081-6B0A-86F9-625C-F4FE950FF9DD}"/>
              </a:ext>
            </a:extLst>
          </p:cNvPr>
          <p:cNvSpPr txBox="1"/>
          <p:nvPr/>
        </p:nvSpPr>
        <p:spPr>
          <a:xfrm>
            <a:off x="3234618" y="3681663"/>
            <a:ext cx="1114168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2.1,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E9F34CA0-B6FB-D32D-D832-33D3C9E2034F}"/>
              </a:ext>
            </a:extLst>
          </p:cNvPr>
          <p:cNvSpPr txBox="1"/>
          <p:nvPr/>
        </p:nvSpPr>
        <p:spPr>
          <a:xfrm>
            <a:off x="3234618" y="6928082"/>
            <a:ext cx="11814882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giây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10m/s.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8B8AE7E-551B-B5F0-73CD-24257E6DD8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83" y="4041694"/>
            <a:ext cx="1146960" cy="1050895"/>
          </a:xfrm>
          <a:prstGeom prst="rect">
            <a:avLst/>
          </a:prstGeom>
        </p:spPr>
      </p:pic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3D4B0885-573B-95C4-9F38-9685F15358AA}"/>
              </a:ext>
            </a:extLst>
          </p:cNvPr>
          <p:cNvSpPr/>
          <p:nvPr/>
        </p:nvSpPr>
        <p:spPr>
          <a:xfrm>
            <a:off x="1752600" y="7551296"/>
            <a:ext cx="1146960" cy="94500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855696" y="-46191"/>
            <a:ext cx="2852345" cy="2475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1D2B776-585A-ABE3-877B-85118BB18873}"/>
              </a:ext>
            </a:extLst>
          </p:cNvPr>
          <p:cNvSpPr txBox="1"/>
          <p:nvPr/>
        </p:nvSpPr>
        <p:spPr>
          <a:xfrm>
            <a:off x="3779888" y="1758704"/>
            <a:ext cx="10051142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E34C914D-0647-B195-BAE9-C446174F3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3209" y="3528190"/>
            <a:ext cx="5524500" cy="5486918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ECD07B84-7807-25EB-6708-F9EB807AC9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3350" y="6555491"/>
            <a:ext cx="1724006" cy="2716914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3D0D84E4-6AAF-4ADA-9347-7D70EDE7A1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240000" y="339741"/>
            <a:ext cx="2198138" cy="21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6275">
            <a:off x="-112275" y="6877687"/>
            <a:ext cx="1463286" cy="526018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7743615-7300-1EB4-A268-DB6C001B24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4743" y="1672747"/>
            <a:ext cx="7018874" cy="694150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95CE03A-3CFF-D967-B503-36BF2F58D210}"/>
              </a:ext>
            </a:extLst>
          </p:cNvPr>
          <p:cNvSpPr txBox="1"/>
          <p:nvPr/>
        </p:nvSpPr>
        <p:spPr>
          <a:xfrm>
            <a:off x="1395783" y="2926962"/>
            <a:ext cx="7987703" cy="443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CADEDD89-69F6-A61D-7631-CF3697AC63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-356115"/>
            <a:ext cx="1237542" cy="1767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78200" y="-1548908"/>
            <a:ext cx="3686528" cy="36195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A816A41-7C80-AAE6-F05A-68297FD71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1485900"/>
            <a:ext cx="6210300" cy="616805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75C0AF7-700E-F61C-E364-30793781DC43}"/>
              </a:ext>
            </a:extLst>
          </p:cNvPr>
          <p:cNvSpPr txBox="1"/>
          <p:nvPr/>
        </p:nvSpPr>
        <p:spPr>
          <a:xfrm>
            <a:off x="8534400" y="1446428"/>
            <a:ext cx="8077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012550D-6B06-8248-0ED3-A14DA76BCE35}"/>
                  </a:ext>
                </a:extLst>
              </p:cNvPr>
              <p:cNvSpPr txBox="1"/>
              <p:nvPr/>
            </p:nvSpPr>
            <p:spPr>
              <a:xfrm>
                <a:off x="10058400" y="4061068"/>
                <a:ext cx="5029200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độ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ố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𝐿𝑀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𝑂𝑀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3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012550D-6B06-8248-0ED3-A14DA76BC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400" y="4061068"/>
                <a:ext cx="5029200" cy="1017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5B68D4E-867E-A692-F8D0-412661C2585C}"/>
              </a:ext>
            </a:extLst>
          </p:cNvPr>
          <p:cNvSpPr txBox="1"/>
          <p:nvPr/>
        </p:nvSpPr>
        <p:spPr>
          <a:xfrm>
            <a:off x="8534400" y="5476341"/>
            <a:ext cx="8077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057D859A-A073-AE72-0BC8-9AF8C0C72F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8176466"/>
            <a:ext cx="2104055" cy="1069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855696" y="-46191"/>
            <a:ext cx="2852345" cy="2475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207352" y="6557469"/>
            <a:ext cx="862590" cy="585709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B824B4-9D34-2B92-CEB9-5225DBD7A9B4}"/>
              </a:ext>
            </a:extLst>
          </p:cNvPr>
          <p:cNvSpPr txBox="1"/>
          <p:nvPr/>
        </p:nvSpPr>
        <p:spPr>
          <a:xfrm>
            <a:off x="3962400" y="5829300"/>
            <a:ext cx="9555112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0E46C7E-2445-7B4F-279C-FE83E5AFAAB7}"/>
              </a:ext>
            </a:extLst>
          </p:cNvPr>
          <p:cNvSpPr txBox="1"/>
          <p:nvPr/>
        </p:nvSpPr>
        <p:spPr>
          <a:xfrm>
            <a:off x="4027903" y="2150860"/>
            <a:ext cx="9555112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6AAEE75-FDF4-C230-74DB-F689D819FFA4}"/>
              </a:ext>
            </a:extLst>
          </p:cNvPr>
          <p:cNvSpPr txBox="1"/>
          <p:nvPr/>
        </p:nvSpPr>
        <p:spPr>
          <a:xfrm>
            <a:off x="7969438" y="4626887"/>
            <a:ext cx="16720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7432FA35-C6C9-7C8F-2C3B-C1E2755816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054" y="7233376"/>
            <a:ext cx="1785043" cy="1626012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448C78E7-680E-8DE2-0F18-FA910A772E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630400" y="226302"/>
            <a:ext cx="1755610" cy="16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2093</Words>
  <PresentationFormat>Tùy chỉnh</PresentationFormat>
  <Paragraphs>134</Paragraphs>
  <Slides>31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8" baseType="lpstr">
      <vt:lpstr>Symbol</vt:lpstr>
      <vt:lpstr>Concert One</vt:lpstr>
      <vt:lpstr>Arial</vt:lpstr>
      <vt:lpstr>Poppins</vt:lpstr>
      <vt:lpstr>Calibri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NỘI DUNG BÀI HỌC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2022-08-20T05:59:27Z</dcterms:modified>
  <dc:identifier>DAFJpjl2DbI</dc:identifier>
</cp:coreProperties>
</file>