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97" r:id="rId5"/>
    <p:sldId id="259" r:id="rId6"/>
    <p:sldId id="260" r:id="rId7"/>
    <p:sldId id="261" r:id="rId8"/>
    <p:sldId id="262" r:id="rId9"/>
    <p:sldId id="263" r:id="rId10"/>
    <p:sldId id="264" r:id="rId11"/>
    <p:sldId id="288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oncert One" pitchFamily="2" charset="0"/>
      <p:regular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37196-6BCC-4B73-96B5-43DD4B84AD40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380C7-8F71-4AAA-B0F3-177D88E4C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03904d3045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03904d3045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9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3"/>
          <p:cNvGrpSpPr/>
          <p:nvPr/>
        </p:nvGrpSpPr>
        <p:grpSpPr>
          <a:xfrm>
            <a:off x="-145066" y="-108400"/>
            <a:ext cx="18562872" cy="10455600"/>
            <a:chOff x="-72533" y="-54200"/>
            <a:chExt cx="9281436" cy="5227800"/>
          </a:xfrm>
        </p:grpSpPr>
        <p:grpSp>
          <p:nvGrpSpPr>
            <p:cNvPr id="460" name="Google Shape;460;p13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461" name="Google Shape;461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3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3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3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3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3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3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3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3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3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3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3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3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8" name="Google Shape;488;p13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489" name="Google Shape;489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4" name="Google Shape;504;p13"/>
          <p:cNvSpPr txBox="1">
            <a:spLocks noGrp="1"/>
          </p:cNvSpPr>
          <p:nvPr>
            <p:ph type="title"/>
          </p:nvPr>
        </p:nvSpPr>
        <p:spPr>
          <a:xfrm>
            <a:off x="1611400" y="2768600"/>
            <a:ext cx="6330000" cy="2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subTitle" idx="1"/>
          </p:nvPr>
        </p:nvSpPr>
        <p:spPr>
          <a:xfrm>
            <a:off x="11456450" y="176690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2"/>
          </p:nvPr>
        </p:nvSpPr>
        <p:spPr>
          <a:xfrm>
            <a:off x="11456450" y="2543984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3" hasCustomPrompt="1"/>
          </p:nvPr>
        </p:nvSpPr>
        <p:spPr>
          <a:xfrm>
            <a:off x="10032150" y="1752542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4"/>
          </p:nvPr>
        </p:nvSpPr>
        <p:spPr>
          <a:xfrm>
            <a:off x="11456450" y="545826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5"/>
          </p:nvPr>
        </p:nvSpPr>
        <p:spPr>
          <a:xfrm>
            <a:off x="11456450" y="6241386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title" idx="6" hasCustomPrompt="1"/>
          </p:nvPr>
        </p:nvSpPr>
        <p:spPr>
          <a:xfrm>
            <a:off x="10032150" y="5443900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7"/>
          </p:nvPr>
        </p:nvSpPr>
        <p:spPr>
          <a:xfrm>
            <a:off x="11456450" y="361779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8"/>
          </p:nvPr>
        </p:nvSpPr>
        <p:spPr>
          <a:xfrm>
            <a:off x="11456450" y="4400908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9" hasCustomPrompt="1"/>
          </p:nvPr>
        </p:nvSpPr>
        <p:spPr>
          <a:xfrm>
            <a:off x="10032150" y="3603472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subTitle" idx="13"/>
          </p:nvPr>
        </p:nvSpPr>
        <p:spPr>
          <a:xfrm>
            <a:off x="11456450" y="730915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subTitle" idx="14"/>
          </p:nvPr>
        </p:nvSpPr>
        <p:spPr>
          <a:xfrm>
            <a:off x="11456450" y="8092244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5" hasCustomPrompt="1"/>
          </p:nvPr>
        </p:nvSpPr>
        <p:spPr>
          <a:xfrm>
            <a:off x="10032150" y="7294800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824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6.svg"/><Relationship Id="rId10" Type="http://schemas.openxmlformats.org/officeDocument/2006/relationships/image" Target="../media/image59.sv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svg"/><Relationship Id="rId7" Type="http://schemas.openxmlformats.org/officeDocument/2006/relationships/image" Target="../media/image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sv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6.sv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0" Type="http://schemas.openxmlformats.org/officeDocument/2006/relationships/image" Target="../media/image68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svg"/><Relationship Id="rId7" Type="http://schemas.openxmlformats.org/officeDocument/2006/relationships/image" Target="../media/image56.svg"/><Relationship Id="rId12" Type="http://schemas.openxmlformats.org/officeDocument/2006/relationships/image" Target="../media/image4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.svg"/><Relationship Id="rId5" Type="http://schemas.openxmlformats.org/officeDocument/2006/relationships/image" Target="../media/image62.svg"/><Relationship Id="rId10" Type="http://schemas.openxmlformats.org/officeDocument/2006/relationships/image" Target="../media/image5.png"/><Relationship Id="rId4" Type="http://schemas.openxmlformats.org/officeDocument/2006/relationships/image" Target="../media/image61.png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6.sv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5.svg"/><Relationship Id="rId7" Type="http://schemas.openxmlformats.org/officeDocument/2006/relationships/image" Target="../media/image8.svg"/><Relationship Id="rId12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3.png"/><Relationship Id="rId5" Type="http://schemas.openxmlformats.org/officeDocument/2006/relationships/image" Target="../media/image6.svg"/><Relationship Id="rId10" Type="http://schemas.openxmlformats.org/officeDocument/2006/relationships/image" Target="../media/image72.svg"/><Relationship Id="rId4" Type="http://schemas.openxmlformats.org/officeDocument/2006/relationships/image" Target="../media/image5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4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79.sv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12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7.svg"/><Relationship Id="rId5" Type="http://schemas.openxmlformats.org/officeDocument/2006/relationships/image" Target="../media/image56.svg"/><Relationship Id="rId10" Type="http://schemas.openxmlformats.org/officeDocument/2006/relationships/image" Target="../media/image76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4.svg"/><Relationship Id="rId7" Type="http://schemas.openxmlformats.org/officeDocument/2006/relationships/image" Target="../media/image6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56.svg"/><Relationship Id="rId7" Type="http://schemas.openxmlformats.org/officeDocument/2006/relationships/image" Target="../media/image8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svg"/><Relationship Id="rId10" Type="http://schemas.openxmlformats.org/officeDocument/2006/relationships/image" Target="../media/image85.svg"/><Relationship Id="rId4" Type="http://schemas.openxmlformats.org/officeDocument/2006/relationships/image" Target="../media/image5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4.sv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8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.svg"/><Relationship Id="rId10" Type="http://schemas.openxmlformats.org/officeDocument/2006/relationships/image" Target="../media/image89.png"/><Relationship Id="rId4" Type="http://schemas.openxmlformats.org/officeDocument/2006/relationships/image" Target="../media/image7.png"/><Relationship Id="rId9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5.svg"/><Relationship Id="rId7" Type="http://schemas.openxmlformats.org/officeDocument/2006/relationships/image" Target="../media/image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2.svg"/><Relationship Id="rId7" Type="http://schemas.openxmlformats.org/officeDocument/2006/relationships/image" Target="../media/image4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95.svg"/><Relationship Id="rId5" Type="http://schemas.openxmlformats.org/officeDocument/2006/relationships/image" Target="../media/image54.svg"/><Relationship Id="rId10" Type="http://schemas.openxmlformats.org/officeDocument/2006/relationships/image" Target="../media/image94.png"/><Relationship Id="rId4" Type="http://schemas.openxmlformats.org/officeDocument/2006/relationships/image" Target="../media/image53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9.svg"/><Relationship Id="rId5" Type="http://schemas.openxmlformats.org/officeDocument/2006/relationships/image" Target="../media/image56.svg"/><Relationship Id="rId10" Type="http://schemas.openxmlformats.org/officeDocument/2006/relationships/image" Target="../media/image98.png"/><Relationship Id="rId4" Type="http://schemas.openxmlformats.org/officeDocument/2006/relationships/image" Target="../media/image55.png"/><Relationship Id="rId9" Type="http://schemas.openxmlformats.org/officeDocument/2006/relationships/image" Target="../media/image9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00.png"/><Relationship Id="rId3" Type="http://schemas.openxmlformats.org/officeDocument/2006/relationships/image" Target="../media/image64.svg"/><Relationship Id="rId7" Type="http://schemas.openxmlformats.org/officeDocument/2006/relationships/image" Target="../media/image6.svg"/><Relationship Id="rId12" Type="http://schemas.openxmlformats.org/officeDocument/2006/relationships/image" Target="../media/image25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10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03.svg"/><Relationship Id="rId3" Type="http://schemas.openxmlformats.org/officeDocument/2006/relationships/image" Target="../media/image52.svg"/><Relationship Id="rId7" Type="http://schemas.openxmlformats.org/officeDocument/2006/relationships/image" Target="../media/image8.svg"/><Relationship Id="rId12" Type="http://schemas.openxmlformats.org/officeDocument/2006/relationships/image" Target="../media/image10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4.svg"/><Relationship Id="rId5" Type="http://schemas.openxmlformats.org/officeDocument/2006/relationships/image" Target="../media/image6.sv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svg"/><Relationship Id="rId7" Type="http://schemas.openxmlformats.org/officeDocument/2006/relationships/image" Target="../media/image105.svg"/><Relationship Id="rId12" Type="http://schemas.openxmlformats.org/officeDocument/2006/relationships/image" Target="../media/image1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7.svg"/><Relationship Id="rId5" Type="http://schemas.openxmlformats.org/officeDocument/2006/relationships/image" Target="../media/image6.svg"/><Relationship Id="rId10" Type="http://schemas.openxmlformats.org/officeDocument/2006/relationships/image" Target="../media/image106.pn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6.svg"/><Relationship Id="rId7" Type="http://schemas.openxmlformats.org/officeDocument/2006/relationships/image" Target="../media/image3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10" Type="http://schemas.openxmlformats.org/officeDocument/2006/relationships/image" Target="../media/image38.sv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svg"/><Relationship Id="rId7" Type="http://schemas.openxmlformats.org/officeDocument/2006/relationships/image" Target="../media/image2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8.svg"/><Relationship Id="rId12" Type="http://schemas.openxmlformats.org/officeDocument/2006/relationships/image" Target="../media/image5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9.png"/><Relationship Id="rId5" Type="http://schemas.openxmlformats.org/officeDocument/2006/relationships/image" Target="../media/image6.sv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svg"/><Relationship Id="rId7" Type="http://schemas.openxmlformats.org/officeDocument/2006/relationships/image" Target="../media/image4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731804">
            <a:off x="-5285818" y="7795052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40714" y="9218067"/>
            <a:ext cx="5723201" cy="22060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963" y="7280694"/>
            <a:ext cx="1263304" cy="11254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52805" y="533400"/>
            <a:ext cx="2812990" cy="72114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4FB4EB0-F993-09E8-D738-996A7FD76350}"/>
              </a:ext>
            </a:extLst>
          </p:cNvPr>
          <p:cNvSpPr txBox="1"/>
          <p:nvPr/>
        </p:nvSpPr>
        <p:spPr>
          <a:xfrm>
            <a:off x="3924300" y="2706452"/>
            <a:ext cx="104394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TIẾT HỌC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E12619-9D3F-9FE8-386D-7ACC3FF50A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9957" y="5086938"/>
            <a:ext cx="5477271" cy="41148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DE0A659-D927-6081-56A8-0787B24D2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00145" y="5355986"/>
            <a:ext cx="390531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048000" y="-4610489"/>
            <a:ext cx="25254850" cy="152906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94169" y="8515429"/>
            <a:ext cx="2819501" cy="17532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729821"/>
            <a:ext cx="1173320" cy="104532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4A6765B-E4A0-5E72-7CE0-B198894AE7C4}"/>
              </a:ext>
            </a:extLst>
          </p:cNvPr>
          <p:cNvSpPr txBox="1"/>
          <p:nvPr/>
        </p:nvSpPr>
        <p:spPr>
          <a:xfrm>
            <a:off x="2667000" y="929317"/>
            <a:ext cx="621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ĐO GIA TỐC RƠI TỰ DO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17D647F-1CCD-C269-3068-95AF1113A50E}"/>
              </a:ext>
            </a:extLst>
          </p:cNvPr>
          <p:cNvSpPr txBox="1"/>
          <p:nvPr/>
        </p:nvSpPr>
        <p:spPr>
          <a:xfrm>
            <a:off x="2667000" y="1999598"/>
            <a:ext cx="419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Gia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6D051DC3-32C2-0046-90B9-ABE01FC431F4}"/>
              </a:ext>
            </a:extLst>
          </p:cNvPr>
          <p:cNvSpPr txBox="1"/>
          <p:nvPr/>
        </p:nvSpPr>
        <p:spPr>
          <a:xfrm>
            <a:off x="2667000" y="3314700"/>
            <a:ext cx="12743542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EE9E6-5357-4F1C-8FBA-6B9029A62E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14328" y="5372100"/>
            <a:ext cx="1173321" cy="422818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246A76D-3BCB-FAD1-6345-4FF54B6CAA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95600" y="6215002"/>
            <a:ext cx="5090042" cy="3512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7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Í-NGHIỆM-ỐNG-NIU-TƠN-VỀ-CHUYỂN-ĐỘNG-RƠI-TỰ-DO" descr="Ảnh có chứa văn bản, ký hiệu&#10;&#10;Mô tả được tạo tự động">
            <a:hlinkClick r:id="" action="ppaction://media"/>
            <a:extLst>
              <a:ext uri="{FF2B5EF4-FFF2-40B4-BE49-F238E27FC236}">
                <a16:creationId xmlns:a16="http://schemas.microsoft.com/office/drawing/2014/main" id="{CFAFAC10-67A2-A3AF-EBCA-D49E626B7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911" y="965200"/>
            <a:ext cx="14856177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7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36436" y="14287"/>
            <a:ext cx="4551564" cy="2707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47535" y="6942338"/>
            <a:ext cx="1704975" cy="33610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10880" y="9117537"/>
            <a:ext cx="2183861" cy="559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1162544"/>
            <a:ext cx="816468" cy="727399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E28C117-6FBA-4D1B-EA46-26398900DD32}"/>
              </a:ext>
            </a:extLst>
          </p:cNvPr>
          <p:cNvSpPr txBox="1"/>
          <p:nvPr/>
        </p:nvSpPr>
        <p:spPr>
          <a:xfrm>
            <a:off x="3162300" y="787035"/>
            <a:ext cx="119634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7EAAE80-FB4E-71B7-FB7E-A69DEB635C1E}"/>
              </a:ext>
            </a:extLst>
          </p:cNvPr>
          <p:cNvSpPr txBox="1"/>
          <p:nvPr/>
        </p:nvSpPr>
        <p:spPr>
          <a:xfrm>
            <a:off x="7543800" y="2527485"/>
            <a:ext cx="77343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104FD93-030B-82F9-3070-FA277A5087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300" y="2722103"/>
            <a:ext cx="3895725" cy="525780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DD76130-7666-65C3-73B0-2928BE5A4FB1}"/>
              </a:ext>
            </a:extLst>
          </p:cNvPr>
          <p:cNvSpPr txBox="1"/>
          <p:nvPr/>
        </p:nvSpPr>
        <p:spPr>
          <a:xfrm>
            <a:off x="7543800" y="5762821"/>
            <a:ext cx="75819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3FE43E6-72D2-104C-18FA-4496F0C52620}"/>
              </a:ext>
            </a:extLst>
          </p:cNvPr>
          <p:cNvSpPr txBox="1"/>
          <p:nvPr/>
        </p:nvSpPr>
        <p:spPr>
          <a:xfrm>
            <a:off x="3162300" y="8249968"/>
            <a:ext cx="1211580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5986" y="1657472"/>
            <a:ext cx="985429" cy="877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DCCCE1-EC3B-16D3-96BB-1AAC42A5710D}"/>
                  </a:ext>
                </a:extLst>
              </p:cNvPr>
              <p:cNvSpPr txBox="1"/>
              <p:nvPr/>
            </p:nvSpPr>
            <p:spPr>
              <a:xfrm>
                <a:off x="4152900" y="1053647"/>
                <a:ext cx="99822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DCCCE1-EC3B-16D3-96BB-1AAC42A5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1053647"/>
                <a:ext cx="9982200" cy="584775"/>
              </a:xfrm>
              <a:prstGeom prst="rect">
                <a:avLst/>
              </a:prstGeom>
              <a:blipFill>
                <a:blip r:embed="rId6"/>
                <a:stretch>
                  <a:fillRect l="-1526" t="-13542" r="-20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DAFD20C-03C9-1720-9335-9EEBE21B8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2171700"/>
            <a:ext cx="8229600" cy="3345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91CB36B-E4EC-93CE-9EB8-8AC790BFFBCB}"/>
                  </a:ext>
                </a:extLst>
              </p:cNvPr>
              <p:cNvSpPr txBox="1"/>
              <p:nvPr/>
            </p:nvSpPr>
            <p:spPr>
              <a:xfrm>
                <a:off x="4152900" y="6362700"/>
                <a:ext cx="9982200" cy="243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81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91CB36B-E4EC-93CE-9EB8-8AC790BFF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6362700"/>
                <a:ext cx="9982200" cy="2436564"/>
              </a:xfrm>
              <a:prstGeom prst="rect">
                <a:avLst/>
              </a:prstGeom>
              <a:blipFill>
                <a:blip r:embed="rId8"/>
                <a:stretch>
                  <a:fillRect l="-1526" r="-1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647FB148-C64D-1A51-8905-6B723DC900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8600" y="7653170"/>
            <a:ext cx="3056249" cy="229218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9C14986-E727-249C-D00C-E1E0258DF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40060" y="1147046"/>
            <a:ext cx="2011954" cy="277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78200" y="723900"/>
            <a:ext cx="1173320" cy="104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97719" y="8978369"/>
            <a:ext cx="3866547" cy="1490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2089" y="8978369"/>
            <a:ext cx="2183861" cy="55986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AA1875A-E090-B03A-D9FF-072C87DCC3AF}"/>
              </a:ext>
            </a:extLst>
          </p:cNvPr>
          <p:cNvSpPr txBox="1"/>
          <p:nvPr/>
        </p:nvSpPr>
        <p:spPr>
          <a:xfrm>
            <a:off x="3442097" y="1327531"/>
            <a:ext cx="4847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1E6A77B-81FA-AF08-145D-B31418E2CB9B}"/>
              </a:ext>
            </a:extLst>
          </p:cNvPr>
          <p:cNvSpPr txBox="1"/>
          <p:nvPr/>
        </p:nvSpPr>
        <p:spPr>
          <a:xfrm>
            <a:off x="3442097" y="2628900"/>
            <a:ext cx="7845028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thép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5654AEC-9737-290E-9E57-EE5BC2F9F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7125" y="1344247"/>
            <a:ext cx="4257675" cy="7598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483425" y="-5746792"/>
            <a:ext cx="25254850" cy="15290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55387" y="7296424"/>
            <a:ext cx="2280138" cy="4494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01340" y="753106"/>
            <a:ext cx="1173320" cy="104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1356">
            <a:off x="4582584" y="8785884"/>
            <a:ext cx="2183861" cy="55986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9AE9F46-DFF1-B6D1-5F4B-9EEC59D3D623}"/>
              </a:ext>
            </a:extLst>
          </p:cNvPr>
          <p:cNvSpPr txBox="1"/>
          <p:nvPr/>
        </p:nvSpPr>
        <p:spPr>
          <a:xfrm>
            <a:off x="2667969" y="947411"/>
            <a:ext cx="12952062" cy="242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4.7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</a:t>
            </a:r>
          </a:p>
        </p:txBody>
      </p:sp>
      <p:graphicFrame>
        <p:nvGraphicFramePr>
          <p:cNvPr id="20" name="Bảng 19">
            <a:extLst>
              <a:ext uri="{FF2B5EF4-FFF2-40B4-BE49-F238E27FC236}">
                <a16:creationId xmlns:a16="http://schemas.microsoft.com/office/drawing/2014/main" id="{0B6BB33B-D264-83BD-32F1-A1EDE58AE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470190"/>
              </p:ext>
            </p:extLst>
          </p:nvPr>
        </p:nvGraphicFramePr>
        <p:xfrm>
          <a:off x="4114800" y="3711887"/>
          <a:ext cx="10058399" cy="38683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555692">
                  <a:extLst>
                    <a:ext uri="{9D8B030D-6E8A-4147-A177-3AD203B41FA5}">
                      <a16:colId xmlns:a16="http://schemas.microsoft.com/office/drawing/2014/main" val="3818769709"/>
                    </a:ext>
                  </a:extLst>
                </a:gridCol>
                <a:gridCol w="2167569">
                  <a:extLst>
                    <a:ext uri="{9D8B030D-6E8A-4147-A177-3AD203B41FA5}">
                      <a16:colId xmlns:a16="http://schemas.microsoft.com/office/drawing/2014/main" val="154075326"/>
                    </a:ext>
                  </a:extLst>
                </a:gridCol>
                <a:gridCol w="2167569">
                  <a:extLst>
                    <a:ext uri="{9D8B030D-6E8A-4147-A177-3AD203B41FA5}">
                      <a16:colId xmlns:a16="http://schemas.microsoft.com/office/drawing/2014/main" val="692147150"/>
                    </a:ext>
                  </a:extLst>
                </a:gridCol>
                <a:gridCol w="2167569">
                  <a:extLst>
                    <a:ext uri="{9D8B030D-6E8A-4147-A177-3AD203B41FA5}">
                      <a16:colId xmlns:a16="http://schemas.microsoft.com/office/drawing/2014/main" val="1016213763"/>
                    </a:ext>
                  </a:extLst>
                </a:gridCol>
              </a:tblGrid>
              <a:tr h="4226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        </a:t>
                      </a:r>
                      <a:r>
                        <a:rPr lang="en-US" sz="3200" dirty="0" err="1">
                          <a:effectLst/>
                        </a:rPr>
                        <a:t>Lần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đo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s (m)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Thời gian rơi (s)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511460"/>
                  </a:ext>
                </a:extLst>
              </a:tr>
              <a:tr h="1257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1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3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1582290"/>
                  </a:ext>
                </a:extLst>
              </a:tr>
              <a:tr h="422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0,400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0,285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0,286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0,284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2009332"/>
                  </a:ext>
                </a:extLst>
              </a:tr>
              <a:tr h="422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0,600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0,349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0,351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0,348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8082972"/>
                  </a:ext>
                </a:extLst>
              </a:tr>
              <a:tr h="422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0,800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0,404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</a:rPr>
                        <a:t>0,405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</a:rPr>
                        <a:t>0,403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166956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743200" y="-6210300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45735" y="636846"/>
            <a:ext cx="5134668" cy="3054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63132" y="8343900"/>
            <a:ext cx="3124868" cy="1943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62000" y="5944787"/>
            <a:ext cx="3503911" cy="43730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28800" y="1077781"/>
            <a:ext cx="1173320" cy="1045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2F9DF61-BEB4-9D0B-D201-93D26587F8E0}"/>
                  </a:ext>
                </a:extLst>
              </p:cNvPr>
              <p:cNvSpPr txBox="1"/>
              <p:nvPr/>
            </p:nvSpPr>
            <p:spPr>
              <a:xfrm>
                <a:off x="4533900" y="777494"/>
                <a:ext cx="9220200" cy="8921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 typeface="Arial" panose="020B0604020202020204" pitchFamily="34" charset="0"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 typeface="Arial" panose="020B0604020202020204" pitchFamily="34" charset="0"/>
                  <a:buChar char="●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s = 0,400 m</a:t>
                </a:r>
                <a:endParaRPr lang="en-US" sz="32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0,285+0,286+0,284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=0,285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2.0,4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0,285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=9,849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2.0,4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0,286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=9,780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2F9DF61-BEB4-9D0B-D201-93D26587F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900" y="777494"/>
                <a:ext cx="9220200" cy="8921609"/>
              </a:xfrm>
              <a:prstGeom prst="rect">
                <a:avLst/>
              </a:prstGeom>
              <a:blipFill>
                <a:blip r:embed="rId12"/>
                <a:stretch>
                  <a:fillRect l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821693" y="8473248"/>
            <a:ext cx="3475832" cy="18137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1830" y="8817083"/>
            <a:ext cx="2183861" cy="55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E0142D0-1261-D184-FAEC-113CBA2F43B6}"/>
                  </a:ext>
                </a:extLst>
              </p:cNvPr>
              <p:cNvSpPr txBox="1"/>
              <p:nvPr/>
            </p:nvSpPr>
            <p:spPr>
              <a:xfrm>
                <a:off x="3390900" y="1402924"/>
                <a:ext cx="11506200" cy="7481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2.0,4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0,284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=9,919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9,849+9,780+9,919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=9,849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tuyệt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9,849−9,849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=0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9,849−9,780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0,069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9,849−9,919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=0,070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E0142D0-1261-D184-FAEC-113CBA2F4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900" y="1402924"/>
                <a:ext cx="11506200" cy="7481151"/>
              </a:xfrm>
              <a:prstGeom prst="rect">
                <a:avLst/>
              </a:prstGeom>
              <a:blipFill>
                <a:blip r:embed="rId6"/>
                <a:stretch>
                  <a:fillRect l="-1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8">
            <a:extLst>
              <a:ext uri="{FF2B5EF4-FFF2-40B4-BE49-F238E27FC236}">
                <a16:creationId xmlns:a16="http://schemas.microsoft.com/office/drawing/2014/main" id="{BD253C6C-F3C4-6520-E91B-319CC7FD3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2801" y="1257300"/>
            <a:ext cx="1173320" cy="1045322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C55D5809-32D2-67D0-929E-6E332CD88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58541" y="703423"/>
            <a:ext cx="2090440" cy="21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3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9839">
            <a:off x="15184860" y="7291134"/>
            <a:ext cx="3262748" cy="33170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0600" y="2662026"/>
            <a:ext cx="1173320" cy="104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5112" y="488797"/>
            <a:ext cx="2183861" cy="55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55CD6EC-6C87-78E1-38E2-0611DB7FC3DD}"/>
                  </a:ext>
                </a:extLst>
              </p:cNvPr>
              <p:cNvSpPr txBox="1"/>
              <p:nvPr/>
            </p:nvSpPr>
            <p:spPr>
              <a:xfrm>
                <a:off x="6248400" y="3582207"/>
                <a:ext cx="9308306" cy="3122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tuyệt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△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+∆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+∆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046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𝑔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9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848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±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046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55CD6EC-6C87-78E1-38E2-0611DB7FC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582207"/>
                <a:ext cx="9308306" cy="3122586"/>
              </a:xfrm>
              <a:prstGeom prst="rect">
                <a:avLst/>
              </a:prstGeom>
              <a:blipFill>
                <a:blip r:embed="rId8"/>
                <a:stretch>
                  <a:fillRect l="-1637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4D894B8C-9FC7-BCE1-E792-9F5B35E9AA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" y="7262756"/>
            <a:ext cx="5035153" cy="2435755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AFB6080-582F-3B9D-FA6F-27FA89311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782800" y="1246925"/>
            <a:ext cx="2686119" cy="283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2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048000" y="-5822947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657" y="7604686"/>
            <a:ext cx="1936143" cy="26823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9839">
            <a:off x="15968945" y="7822554"/>
            <a:ext cx="2308864" cy="234727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1580F8A-8A89-4E51-2D36-696541AB881A}"/>
              </a:ext>
            </a:extLst>
          </p:cNvPr>
          <p:cNvSpPr txBox="1"/>
          <p:nvPr/>
        </p:nvSpPr>
        <p:spPr>
          <a:xfrm>
            <a:off x="1968800" y="819283"/>
            <a:ext cx="827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CHUYỂN ĐỘNG CỦA VẬT BỊ NÉM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0A51200-EEDB-50E8-3EEE-6D6C7BF8433B}"/>
              </a:ext>
            </a:extLst>
          </p:cNvPr>
          <p:cNvSpPr txBox="1"/>
          <p:nvPr/>
        </p:nvSpPr>
        <p:spPr>
          <a:xfrm>
            <a:off x="1968800" y="1669846"/>
            <a:ext cx="8276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E545D09-567A-3A45-7C03-9B38FC490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4117" y="2705100"/>
            <a:ext cx="4545083" cy="5960959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DEF2451-4C28-D33E-5652-1C3EF4B27B26}"/>
              </a:ext>
            </a:extLst>
          </p:cNvPr>
          <p:cNvSpPr txBox="1"/>
          <p:nvPr/>
        </p:nvSpPr>
        <p:spPr>
          <a:xfrm>
            <a:off x="1968800" y="2489631"/>
            <a:ext cx="9613600" cy="7387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4.8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quỹ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cong.</a:t>
            </a: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0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276600" y="-5753100"/>
            <a:ext cx="25254850" cy="1529066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45C56D3-CD7E-CA06-F389-3B9EF6CD954E}"/>
              </a:ext>
            </a:extLst>
          </p:cNvPr>
          <p:cNvSpPr txBox="1"/>
          <p:nvPr/>
        </p:nvSpPr>
        <p:spPr>
          <a:xfrm>
            <a:off x="685800" y="1383331"/>
            <a:ext cx="11125200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trượt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D6117A2-81B4-B9D8-3E3A-08645C4F3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0" y="1485900"/>
            <a:ext cx="4864019" cy="56519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44800" y="6597223"/>
            <a:ext cx="2956434" cy="36897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F231CB6-CF90-0D1F-54DA-6BFC73DD9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54080" y="6597223"/>
            <a:ext cx="5731442" cy="3397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828368" y="-5822947"/>
            <a:ext cx="25254850" cy="152906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85152" y="8267700"/>
            <a:ext cx="3302848" cy="20537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9240" y="8838725"/>
            <a:ext cx="1173320" cy="1045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3D7664EA-DF21-FC0B-B07F-0DAED6E90EFA}"/>
                  </a:ext>
                </a:extLst>
              </p:cNvPr>
              <p:cNvSpPr txBox="1"/>
              <p:nvPr/>
            </p:nvSpPr>
            <p:spPr>
              <a:xfrm>
                <a:off x="2705100" y="957309"/>
                <a:ext cx="12877800" cy="147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hưởng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3D7664EA-DF21-FC0B-B07F-0DAED6E90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957309"/>
                <a:ext cx="12877800" cy="1478418"/>
              </a:xfrm>
              <a:prstGeom prst="rect">
                <a:avLst/>
              </a:prstGeom>
              <a:blipFill>
                <a:blip r:embed="rId8"/>
                <a:stretch>
                  <a:fillRect l="-1231" r="-1184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E47BAF40-2B32-CDFA-971D-7B565478E391}"/>
                  </a:ext>
                </a:extLst>
              </p:cNvPr>
              <p:cNvSpPr txBox="1"/>
              <p:nvPr/>
            </p:nvSpPr>
            <p:spPr>
              <a:xfrm>
                <a:off x="2705100" y="2857500"/>
                <a:ext cx="12877800" cy="5582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* </a:t>
                </a:r>
                <a:r>
                  <a:rPr lang="en-US" sz="32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Tx/>
                  <a:buChar char="+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Tx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bỏ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E47BAF40-2B32-CDFA-971D-7B565478E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2857500"/>
                <a:ext cx="12877800" cy="5582106"/>
              </a:xfrm>
              <a:prstGeom prst="rect">
                <a:avLst/>
              </a:prstGeom>
              <a:blipFill>
                <a:blip r:embed="rId9"/>
                <a:stretch>
                  <a:fillRect l="-1231" r="-1184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2FFC3CF6-FE8E-D744-C0B0-EA11970059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2992" y="588204"/>
            <a:ext cx="1894466" cy="246836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52B2589-9125-D167-5D60-9A47C8CAF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04800" y="6750092"/>
            <a:ext cx="3117152" cy="33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3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6800" y="7089297"/>
            <a:ext cx="1622108" cy="3197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8128285"/>
            <a:ext cx="2183861" cy="559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1750" y="1162544"/>
            <a:ext cx="816468" cy="727399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0AA54DF-677B-2B33-8A10-40CE6F3C7429}"/>
              </a:ext>
            </a:extLst>
          </p:cNvPr>
          <p:cNvSpPr txBox="1"/>
          <p:nvPr/>
        </p:nvSpPr>
        <p:spPr>
          <a:xfrm>
            <a:off x="3048000" y="417703"/>
            <a:ext cx="121920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4.8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CA1ED92-A13D-1B50-8C83-5AB5128B7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2705100"/>
            <a:ext cx="4419600" cy="737838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CAC0C35-B451-AAA6-B5FE-73D1BDD45E8D}"/>
              </a:ext>
            </a:extLst>
          </p:cNvPr>
          <p:cNvSpPr txBox="1"/>
          <p:nvPr/>
        </p:nvSpPr>
        <p:spPr>
          <a:xfrm>
            <a:off x="7772400" y="2444323"/>
            <a:ext cx="7543800" cy="6982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90170" lvl="0" indent="-3429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SzPts val="1000"/>
              <a:buFont typeface="Arial" panose="020B0604020202020204" pitchFamily="34" charset="0"/>
              <a:buChar char="●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marR="9017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Arial" panose="020B0604020202020204" pitchFamily="34" charset="0"/>
              <a:buChar char="●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1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87700" y="8763999"/>
            <a:ext cx="2426293" cy="15087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5986" y="1657472"/>
            <a:ext cx="985429" cy="87792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B9B76F7-FC47-EC0D-064A-2A216C694AAE}"/>
              </a:ext>
            </a:extLst>
          </p:cNvPr>
          <p:cNvSpPr txBox="1"/>
          <p:nvPr/>
        </p:nvSpPr>
        <p:spPr>
          <a:xfrm>
            <a:off x="8362950" y="679644"/>
            <a:ext cx="1562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9792161-BAF6-B8CA-0152-1CAABFE7ABEB}"/>
              </a:ext>
            </a:extLst>
          </p:cNvPr>
          <p:cNvSpPr txBox="1"/>
          <p:nvPr/>
        </p:nvSpPr>
        <p:spPr>
          <a:xfrm>
            <a:off x="3852862" y="1714094"/>
            <a:ext cx="472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parabol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7.png" descr="Quãng đường rơi theo phương thẳng đứng và chuyển động theo phương nằm ngang">
            <a:extLst>
              <a:ext uri="{FF2B5EF4-FFF2-40B4-BE49-F238E27FC236}">
                <a16:creationId xmlns:a16="http://schemas.microsoft.com/office/drawing/2014/main" id="{94308BD5-B3D4-97A2-24BA-112876B1F4F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10300" y="2408448"/>
            <a:ext cx="5867400" cy="4674553"/>
          </a:xfrm>
          <a:prstGeom prst="rect">
            <a:avLst/>
          </a:prstGeom>
          <a:ln/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6225D9B-AF3B-AF26-88AA-4C46F686FA32}"/>
              </a:ext>
            </a:extLst>
          </p:cNvPr>
          <p:cNvSpPr txBox="1"/>
          <p:nvPr/>
        </p:nvSpPr>
        <p:spPr>
          <a:xfrm>
            <a:off x="3848100" y="7192581"/>
            <a:ext cx="120396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BEC47A1-3C8F-395F-27B7-4EF8EEEA46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34827" y="222736"/>
            <a:ext cx="4253173" cy="231266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7AAC833-E969-7E6C-06E4-0062C9EA89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400" y="4533900"/>
            <a:ext cx="3352800" cy="22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7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483425" y="-5746792"/>
            <a:ext cx="25254850" cy="15290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64000" y="8323727"/>
            <a:ext cx="1321776" cy="26056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01340" y="753106"/>
            <a:ext cx="1173320" cy="104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1356">
            <a:off x="3325106" y="8825969"/>
            <a:ext cx="2183861" cy="55986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AD10FBC-5530-5C06-8A4A-A540EE5A087D}"/>
              </a:ext>
            </a:extLst>
          </p:cNvPr>
          <p:cNvSpPr txBox="1"/>
          <p:nvPr/>
        </p:nvSpPr>
        <p:spPr>
          <a:xfrm>
            <a:off x="1069267" y="660214"/>
            <a:ext cx="11594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E2A3B70-411D-D248-932D-C2AA4EAE3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267" y="2743200"/>
            <a:ext cx="6819900" cy="480060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517A6A0-4975-6C5E-BC10-BEECB00EEDF8}"/>
              </a:ext>
            </a:extLst>
          </p:cNvPr>
          <p:cNvSpPr txBox="1"/>
          <p:nvPr/>
        </p:nvSpPr>
        <p:spPr>
          <a:xfrm>
            <a:off x="8188014" y="2146842"/>
            <a:ext cx="8952106" cy="6525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4.9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0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942668" y="-7232647"/>
            <a:ext cx="25254850" cy="15290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6" y="8613188"/>
            <a:ext cx="2683049" cy="16683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8000" y="4117355"/>
            <a:ext cx="4208321" cy="52521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647700"/>
            <a:ext cx="1173320" cy="104532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BC55C8-4EB1-1312-3FE1-19987684941B}"/>
              </a:ext>
            </a:extLst>
          </p:cNvPr>
          <p:cNvSpPr txBox="1"/>
          <p:nvPr/>
        </p:nvSpPr>
        <p:spPr>
          <a:xfrm>
            <a:off x="2534466" y="1943100"/>
            <a:ext cx="13219068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9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706600" y="8516126"/>
            <a:ext cx="3408363" cy="1778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9600" y="876300"/>
            <a:ext cx="2183861" cy="55986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04B667-B473-32B7-DE60-D486746E25D7}"/>
              </a:ext>
            </a:extLst>
          </p:cNvPr>
          <p:cNvSpPr txBox="1"/>
          <p:nvPr/>
        </p:nvSpPr>
        <p:spPr>
          <a:xfrm>
            <a:off x="3855244" y="3203962"/>
            <a:ext cx="10577512" cy="387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200000"/>
              </a:lnSpc>
            </a:pP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20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D2F7A309-A848-C8A0-09F6-C79FBCEFD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037" y="4457700"/>
            <a:ext cx="3450514" cy="4577798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38D5AE25-37EF-818C-D5AB-E76B18414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4400" y="817123"/>
            <a:ext cx="1294963" cy="189422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387B5A4-7662-659F-BEEF-914188FA2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9200" y="817502"/>
            <a:ext cx="1715260" cy="18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9839">
            <a:off x="-54099" y="8364211"/>
            <a:ext cx="1901758" cy="19333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85980" y="1028700"/>
            <a:ext cx="1173320" cy="104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3969" y="560235"/>
            <a:ext cx="2183861" cy="55986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6A02B5A-CE75-D9E0-4591-A3542AB9338F}"/>
              </a:ext>
            </a:extLst>
          </p:cNvPr>
          <p:cNvSpPr txBox="1"/>
          <p:nvPr/>
        </p:nvSpPr>
        <p:spPr>
          <a:xfrm>
            <a:off x="2458938" y="2242051"/>
            <a:ext cx="13370124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-7,0 m/s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trượt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108 km/h.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2C191D6-757B-5CC3-54E6-793CD1B60BAF}"/>
              </a:ext>
            </a:extLst>
          </p:cNvPr>
          <p:cNvSpPr/>
          <p:nvPr/>
        </p:nvSpPr>
        <p:spPr>
          <a:xfrm>
            <a:off x="6991350" y="555472"/>
            <a:ext cx="4305300" cy="13828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D713035-D5F2-B879-FCD4-34A98D0EBE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29200" y="5600382"/>
            <a:ext cx="798121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0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828368" y="-5822947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400" y="7042381"/>
            <a:ext cx="2317143" cy="32101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9839">
            <a:off x="-793542" y="4357"/>
            <a:ext cx="2338137" cy="2377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DBBF183-8674-3CCD-92BE-97ECDBC21FCC}"/>
                  </a:ext>
                </a:extLst>
              </p:cNvPr>
              <p:cNvSpPr txBox="1"/>
              <p:nvPr/>
            </p:nvSpPr>
            <p:spPr>
              <a:xfrm>
                <a:off x="2772229" y="5603268"/>
                <a:ext cx="12743542" cy="4037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trượt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≈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64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DBBF183-8674-3CCD-92BE-97ECDBC21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229" y="5603268"/>
                <a:ext cx="12743542" cy="4037131"/>
              </a:xfrm>
              <a:prstGeom prst="rect">
                <a:avLst/>
              </a:prstGeom>
              <a:blipFill>
                <a:blip r:embed="rId8"/>
                <a:stretch>
                  <a:fillRect l="-1244" r="-1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647DAFC-9577-9DE2-40B3-1303CAAEB1C7}"/>
                  </a:ext>
                </a:extLst>
              </p:cNvPr>
              <p:cNvSpPr txBox="1"/>
              <p:nvPr/>
            </p:nvSpPr>
            <p:spPr>
              <a:xfrm>
                <a:off x="2761343" y="1409700"/>
                <a:ext cx="10313169" cy="4470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108 km/h = 30 m/s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en-US" sz="3200" i="1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30 m/s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= 0 m/s.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trượt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647DAFC-9577-9DE2-40B3-1303CAAEB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343" y="1409700"/>
                <a:ext cx="10313169" cy="4470006"/>
              </a:xfrm>
              <a:prstGeom prst="rect">
                <a:avLst/>
              </a:prstGeom>
              <a:blipFill>
                <a:blip r:embed="rId9"/>
                <a:stretch>
                  <a:fillRect l="-1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4014A10-E1F3-49F7-7015-CFB7605CCBAF}"/>
              </a:ext>
            </a:extLst>
          </p:cNvPr>
          <p:cNvSpPr txBox="1"/>
          <p:nvPr/>
        </p:nvSpPr>
        <p:spPr>
          <a:xfrm>
            <a:off x="9265657" y="282784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DD1BBA-CAE0-69F0-B939-14A2F9F9F0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73000" y="1617732"/>
            <a:ext cx="5589711" cy="30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828368" y="-5822947"/>
            <a:ext cx="25254850" cy="152906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63625" y="8077067"/>
            <a:ext cx="4130849" cy="25686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9240" y="8838725"/>
            <a:ext cx="1173320" cy="1045322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C44FA9B1-0848-E348-46C2-0359E84C69FF}"/>
              </a:ext>
            </a:extLst>
          </p:cNvPr>
          <p:cNvSpPr txBox="1"/>
          <p:nvPr/>
        </p:nvSpPr>
        <p:spPr>
          <a:xfrm>
            <a:off x="2772229" y="3630504"/>
            <a:ext cx="12743542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trượt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 m.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-6,5 m/s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90 km/h.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58258BC7-9692-3ADE-58DF-EF746AFFADBB}"/>
              </a:ext>
            </a:extLst>
          </p:cNvPr>
          <p:cNvSpPr/>
          <p:nvPr/>
        </p:nvSpPr>
        <p:spPr>
          <a:xfrm>
            <a:off x="7067550" y="1320359"/>
            <a:ext cx="4152900" cy="13624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66FDF94-5EA5-2E45-C21E-6C075AC070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16200" y="952500"/>
            <a:ext cx="2211339" cy="211182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1F1A736-0A17-43CA-3FF7-FA7D883EFA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8600" y="548360"/>
            <a:ext cx="2543629" cy="254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74437" y="6362700"/>
            <a:ext cx="2280138" cy="44948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0880" y="9117537"/>
            <a:ext cx="2183861" cy="559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" y="1793676"/>
            <a:ext cx="816468" cy="72739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D77B470-EFA9-3F94-6711-B205AB841CFB}"/>
              </a:ext>
            </a:extLst>
          </p:cNvPr>
          <p:cNvSpPr txBox="1"/>
          <p:nvPr/>
        </p:nvSpPr>
        <p:spPr>
          <a:xfrm>
            <a:off x="8610600" y="1485900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0EE6299A-54C9-3F7A-AFE7-843669D6E6F4}"/>
                  </a:ext>
                </a:extLst>
              </p:cNvPr>
              <p:cNvSpPr txBox="1"/>
              <p:nvPr/>
            </p:nvSpPr>
            <p:spPr>
              <a:xfrm>
                <a:off x="3261781" y="2521075"/>
                <a:ext cx="11764437" cy="5198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trượt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i="1" baseline="-25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m/s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3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sz="3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25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91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𝑘𝑚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91,8 km/h &gt; 90 km/h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tỏ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vượt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 km/h).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0EE6299A-54C9-3F7A-AFE7-843669D6E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781" y="2521075"/>
                <a:ext cx="11764437" cy="5198987"/>
              </a:xfrm>
              <a:prstGeom prst="rect">
                <a:avLst/>
              </a:prstGeom>
              <a:blipFill>
                <a:blip r:embed="rId8"/>
                <a:stretch>
                  <a:fillRect l="-1295" b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1">
            <a:extLst>
              <a:ext uri="{FF2B5EF4-FFF2-40B4-BE49-F238E27FC236}">
                <a16:creationId xmlns:a16="http://schemas.microsoft.com/office/drawing/2014/main" id="{AD36903B-D0D9-6EAF-89FD-CFD3191E1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59754" y="321861"/>
            <a:ext cx="993788" cy="102356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C9FF51D-15C2-97FA-92A5-0D8F7B1794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55475" y="1590143"/>
            <a:ext cx="699100" cy="102262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21EF0BE3-0C6A-2A3F-2908-3DDE93731F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848600" y="7886700"/>
            <a:ext cx="2723805" cy="21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049552" y="8013768"/>
            <a:ext cx="25254850" cy="15290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722" t="7870" r="95" b="12962"/>
          <a:stretch>
            <a:fillRect/>
          </a:stretch>
        </p:blipFill>
        <p:spPr>
          <a:xfrm>
            <a:off x="56269" y="722714"/>
            <a:ext cx="1769878" cy="1812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722" t="7870" r="95" b="12962"/>
          <a:stretch>
            <a:fillRect/>
          </a:stretch>
        </p:blipFill>
        <p:spPr>
          <a:xfrm>
            <a:off x="15440550" y="8433194"/>
            <a:ext cx="1769878" cy="18122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056" y="328139"/>
            <a:ext cx="1812307" cy="18666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00" y="8125868"/>
            <a:ext cx="1274903" cy="18648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26065" y="8287052"/>
            <a:ext cx="1629358" cy="1703701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8C36F69-AA5A-3611-CF33-4828C3560327}"/>
              </a:ext>
            </a:extLst>
          </p:cNvPr>
          <p:cNvSpPr txBox="1"/>
          <p:nvPr/>
        </p:nvSpPr>
        <p:spPr>
          <a:xfrm>
            <a:off x="3295650" y="2705100"/>
            <a:ext cx="116967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4: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CHUYỂN ĐỘNG BIẾN ĐỔI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47FA61-EF0A-7B68-63E8-3A8D51294B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3400" y="6229652"/>
            <a:ext cx="6116595" cy="411480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C3D12AAB-47CE-599A-4F7C-CCB39D872113}"/>
              </a:ext>
            </a:extLst>
          </p:cNvPr>
          <p:cNvGrpSpPr/>
          <p:nvPr/>
        </p:nvGrpSpPr>
        <p:grpSpPr>
          <a:xfrm>
            <a:off x="12064819" y="272661"/>
            <a:ext cx="5843125" cy="2677214"/>
            <a:chOff x="0" y="0"/>
            <a:chExt cx="7790833" cy="356961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5436E571-3E29-A116-08A8-7CED7AA6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790833" cy="3569618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27481571-787C-D7C9-CA63-F117EFECE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15727" y="774959"/>
              <a:ext cx="4408074" cy="20196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8334336"/>
            <a:ext cx="3140249" cy="1952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5986" y="1657472"/>
            <a:ext cx="985429" cy="8779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53BB263-CDD3-F302-0A5C-0B076C5D7A8C}"/>
              </a:ext>
            </a:extLst>
          </p:cNvPr>
          <p:cNvSpPr txBox="1"/>
          <p:nvPr/>
        </p:nvSpPr>
        <p:spPr>
          <a:xfrm>
            <a:off x="2438400" y="710427"/>
            <a:ext cx="13411200" cy="3032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867A9AE-942D-F1ED-911C-8464D212CA29}"/>
              </a:ext>
            </a:extLst>
          </p:cNvPr>
          <p:cNvSpPr txBox="1"/>
          <p:nvPr/>
        </p:nvSpPr>
        <p:spPr>
          <a:xfrm>
            <a:off x="8610600" y="4135532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A599B10-748B-162D-F67A-58B4DE9EBBF2}"/>
              </a:ext>
            </a:extLst>
          </p:cNvPr>
          <p:cNvSpPr txBox="1"/>
          <p:nvPr/>
        </p:nvSpPr>
        <p:spPr>
          <a:xfrm>
            <a:off x="3924300" y="5143500"/>
            <a:ext cx="10439400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90170" indent="-4572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SGK – tr 37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90170" indent="-4572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9017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dứt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9017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9017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9017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…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8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483425" y="-5746792"/>
            <a:ext cx="25254850" cy="152906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01340" y="753106"/>
            <a:ext cx="1173320" cy="104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1356">
            <a:off x="3325106" y="8825969"/>
            <a:ext cx="2183861" cy="559863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EAFCB5D-F8EC-BCFC-39E0-B0C65E038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78235" y="3649903"/>
            <a:ext cx="1131546" cy="2230646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F164992C-F70C-38DB-CD26-C4DBBBBE31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21756" y="3314700"/>
            <a:ext cx="1644487" cy="227825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93200B40-702C-21B5-809D-82B2E24C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450215" y="3649903"/>
            <a:ext cx="1677334" cy="2217629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D5445A6-A1D3-1D92-1491-BD7F89144905}"/>
              </a:ext>
            </a:extLst>
          </p:cNvPr>
          <p:cNvSpPr txBox="1"/>
          <p:nvPr/>
        </p:nvSpPr>
        <p:spPr>
          <a:xfrm>
            <a:off x="2011875" y="6417572"/>
            <a:ext cx="390372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0932FB2-624A-7D6C-DFA2-B143E3AFC25D}"/>
              </a:ext>
            </a:extLst>
          </p:cNvPr>
          <p:cNvSpPr txBox="1"/>
          <p:nvPr/>
        </p:nvSpPr>
        <p:spPr>
          <a:xfrm>
            <a:off x="6820784" y="6417572"/>
            <a:ext cx="4523638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– tr26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4AF973C-A497-CD3E-B737-875F52D42F3F}"/>
              </a:ext>
            </a:extLst>
          </p:cNvPr>
          <p:cNvSpPr txBox="1"/>
          <p:nvPr/>
        </p:nvSpPr>
        <p:spPr>
          <a:xfrm>
            <a:off x="12118565" y="6417572"/>
            <a:ext cx="434063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6DA8359-B83A-726C-7C6C-24A43927971B}"/>
              </a:ext>
            </a:extLst>
          </p:cNvPr>
          <p:cNvSpPr txBox="1"/>
          <p:nvPr/>
        </p:nvSpPr>
        <p:spPr>
          <a:xfrm>
            <a:off x="4129603" y="1261295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351968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942668" y="-7232647"/>
            <a:ext cx="25254850" cy="152906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70680" y="8465799"/>
            <a:ext cx="1173320" cy="1045322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EFA2272D-DC0E-ED0A-59C0-076E3CA81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07684" y="4381499"/>
            <a:ext cx="2575521" cy="570752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48D0C5E-4887-5190-3B0D-5BDE5EACA1DB}"/>
              </a:ext>
            </a:extLst>
          </p:cNvPr>
          <p:cNvSpPr txBox="1"/>
          <p:nvPr/>
        </p:nvSpPr>
        <p:spPr>
          <a:xfrm>
            <a:off x="4038600" y="2775996"/>
            <a:ext cx="102108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CHÀO TẠM BIỆT VÀ HẸN GẶP LẠI</a:t>
            </a: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2C952254-8218-A59C-6428-E10CE9E4A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48574" y="390459"/>
            <a:ext cx="1949529" cy="203848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0FBAA46-5A0A-84BF-966A-2CA1D764DF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718485" y="5295900"/>
            <a:ext cx="3179618" cy="4114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0BE14B3-FF47-254B-022A-264166D1E6D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8600" y="550474"/>
            <a:ext cx="2358169" cy="222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37"/>
          <p:cNvSpPr txBox="1">
            <a:spLocks noGrp="1"/>
          </p:cNvSpPr>
          <p:nvPr>
            <p:ph type="title"/>
          </p:nvPr>
        </p:nvSpPr>
        <p:spPr>
          <a:xfrm>
            <a:off x="4996951" y="534196"/>
            <a:ext cx="8294098" cy="1543354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5" name="Google Shape;1565;p37"/>
          <p:cNvSpPr txBox="1">
            <a:spLocks noGrp="1"/>
          </p:cNvSpPr>
          <p:nvPr>
            <p:ph type="title" idx="3"/>
          </p:nvPr>
        </p:nvSpPr>
        <p:spPr>
          <a:xfrm>
            <a:off x="3815400" y="2325571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7" name="Google Shape;1567;p37"/>
          <p:cNvSpPr txBox="1">
            <a:spLocks noGrp="1"/>
          </p:cNvSpPr>
          <p:nvPr>
            <p:ph type="title" idx="6"/>
          </p:nvPr>
        </p:nvSpPr>
        <p:spPr>
          <a:xfrm>
            <a:off x="3815400" y="6016929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9" name="Google Shape;1569;p37"/>
          <p:cNvSpPr txBox="1">
            <a:spLocks noGrp="1"/>
          </p:cNvSpPr>
          <p:nvPr>
            <p:ph type="title" idx="9"/>
          </p:nvPr>
        </p:nvSpPr>
        <p:spPr>
          <a:xfrm>
            <a:off x="3815400" y="4176501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1" name="Google Shape;1571;p37"/>
          <p:cNvSpPr txBox="1">
            <a:spLocks noGrp="1"/>
          </p:cNvSpPr>
          <p:nvPr>
            <p:ph type="title" idx="15"/>
          </p:nvPr>
        </p:nvSpPr>
        <p:spPr>
          <a:xfrm>
            <a:off x="3815400" y="7867829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8" name="Google Shape;1588;p37"/>
          <p:cNvSpPr/>
          <p:nvPr/>
        </p:nvSpPr>
        <p:spPr>
          <a:xfrm>
            <a:off x="64550" y="38701"/>
            <a:ext cx="5870700" cy="4711150"/>
          </a:xfrm>
          <a:custGeom>
            <a:avLst/>
            <a:gdLst/>
            <a:ahLst/>
            <a:cxnLst/>
            <a:rect l="l" t="t" r="r" b="b"/>
            <a:pathLst>
              <a:path w="117414" h="94223" extrusionOk="0">
                <a:moveTo>
                  <a:pt x="115648" y="0"/>
                </a:moveTo>
                <a:cubicBezTo>
                  <a:pt x="118040" y="5263"/>
                  <a:pt x="118208" y="12984"/>
                  <a:pt x="114357" y="17296"/>
                </a:cubicBezTo>
                <a:cubicBezTo>
                  <a:pt x="103156" y="29840"/>
                  <a:pt x="75192" y="33221"/>
                  <a:pt x="64019" y="20652"/>
                </a:cubicBezTo>
                <a:cubicBezTo>
                  <a:pt x="62813" y="19295"/>
                  <a:pt x="62996" y="16193"/>
                  <a:pt x="64535" y="15231"/>
                </a:cubicBezTo>
                <a:cubicBezTo>
                  <a:pt x="66493" y="14008"/>
                  <a:pt x="70171" y="16089"/>
                  <a:pt x="70731" y="18329"/>
                </a:cubicBezTo>
                <a:cubicBezTo>
                  <a:pt x="71731" y="22326"/>
                  <a:pt x="68327" y="27051"/>
                  <a:pt x="64794" y="29171"/>
                </a:cubicBezTo>
                <a:cubicBezTo>
                  <a:pt x="51231" y="37308"/>
                  <a:pt x="32757" y="31561"/>
                  <a:pt x="18070" y="37431"/>
                </a:cubicBezTo>
                <a:cubicBezTo>
                  <a:pt x="11133" y="40204"/>
                  <a:pt x="5937" y="48805"/>
                  <a:pt x="5937" y="56276"/>
                </a:cubicBezTo>
                <a:cubicBezTo>
                  <a:pt x="5937" y="66114"/>
                  <a:pt x="13094" y="75425"/>
                  <a:pt x="11874" y="85188"/>
                </a:cubicBezTo>
                <a:cubicBezTo>
                  <a:pt x="11257" y="90123"/>
                  <a:pt x="4974" y="94223"/>
                  <a:pt x="0" y="9422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613" name="Google Shape;1613;p37"/>
          <p:cNvSpPr/>
          <p:nvPr/>
        </p:nvSpPr>
        <p:spPr>
          <a:xfrm rot="1164056">
            <a:off x="15884024" y="637599"/>
            <a:ext cx="731538" cy="637418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614" name="Google Shape;1614;p37"/>
          <p:cNvSpPr/>
          <p:nvPr/>
        </p:nvSpPr>
        <p:spPr>
          <a:xfrm rot="-258346">
            <a:off x="4050554" y="1080384"/>
            <a:ext cx="567402" cy="509050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0" name="TextBox 9"/>
          <p:cNvSpPr txBox="1"/>
          <p:nvPr/>
        </p:nvSpPr>
        <p:spPr>
          <a:xfrm>
            <a:off x="5257800" y="2338575"/>
            <a:ext cx="924027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57800" y="4557558"/>
            <a:ext cx="4800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57800" y="6327889"/>
            <a:ext cx="6858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0800" y="8242931"/>
            <a:ext cx="536556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" grpId="0"/>
      <p:bldP spid="1567" grpId="0"/>
      <p:bldP spid="1569" grpId="0"/>
      <p:bldP spid="1571" grpId="0"/>
      <p:bldP spid="1613" grpId="0" animBg="1"/>
      <p:bldP spid="1614" grpId="0" animBg="1"/>
      <p:bldP spid="10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B3013A4-4916-C653-D801-057AAFE9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4" y="3903296"/>
            <a:ext cx="5848350" cy="55209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230600" y="6057900"/>
            <a:ext cx="3388566" cy="4229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6286" y="8931908"/>
            <a:ext cx="3708287" cy="14293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223AC35-F6D4-3C79-03D6-DDFB3DFEC317}"/>
              </a:ext>
            </a:extLst>
          </p:cNvPr>
          <p:cNvSpPr txBox="1"/>
          <p:nvPr/>
        </p:nvSpPr>
        <p:spPr>
          <a:xfrm>
            <a:off x="1100137" y="888556"/>
            <a:ext cx="1318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CÔNG THỨC CỦA CHUYỂN ĐỘNG THẲNG BIẾN ĐỔI ĐỀU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C3F8C1-960A-A86B-348A-3979E208FE75}"/>
              </a:ext>
            </a:extLst>
          </p:cNvPr>
          <p:cNvSpPr txBox="1"/>
          <p:nvPr/>
        </p:nvSpPr>
        <p:spPr>
          <a:xfrm>
            <a:off x="1104900" y="1720831"/>
            <a:ext cx="1611153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36DBF77-918C-DB4E-8EF5-122FD288B491}"/>
              </a:ext>
            </a:extLst>
          </p:cNvPr>
          <p:cNvSpPr txBox="1"/>
          <p:nvPr/>
        </p:nvSpPr>
        <p:spPr>
          <a:xfrm>
            <a:off x="1095374" y="2874164"/>
            <a:ext cx="556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51F39C-AF6E-7259-3675-BBFEA1C32882}"/>
              </a:ext>
            </a:extLst>
          </p:cNvPr>
          <p:cNvSpPr txBox="1"/>
          <p:nvPr/>
        </p:nvSpPr>
        <p:spPr>
          <a:xfrm>
            <a:off x="7086600" y="3903296"/>
            <a:ext cx="96774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BD4D59FD-3DEA-0565-A3EA-64694B78C20F}"/>
                  </a:ext>
                </a:extLst>
              </p:cNvPr>
              <p:cNvSpPr txBox="1"/>
              <p:nvPr/>
            </p:nvSpPr>
            <p:spPr>
              <a:xfrm>
                <a:off x="7086600" y="5524500"/>
                <a:ext cx="9677400" cy="3407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90170" indent="-4572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do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90170" indent="-4572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BD4D59FD-3DEA-0565-A3EA-64694B78C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524500"/>
                <a:ext cx="9677400" cy="3407408"/>
              </a:xfrm>
              <a:prstGeom prst="rect">
                <a:avLst/>
              </a:prstGeom>
              <a:blipFill>
                <a:blip r:embed="rId7"/>
                <a:stretch>
                  <a:fillRect l="-1449" r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6946" y="7341285"/>
            <a:ext cx="1263304" cy="11254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4408" y="817909"/>
            <a:ext cx="2812990" cy="7211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64284"/>
            <a:ext cx="3164690" cy="1651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F4CF0B7-9C07-AAB2-AB43-5D363188C82C}"/>
                  </a:ext>
                </a:extLst>
              </p:cNvPr>
              <p:cNvSpPr txBox="1"/>
              <p:nvPr/>
            </p:nvSpPr>
            <p:spPr>
              <a:xfrm>
                <a:off x="3832673" y="2615596"/>
                <a:ext cx="10632281" cy="5055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𝑣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(1)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SzPts val="1000"/>
                  <a:buFont typeface="Arial" panose="020B0604020202020204" pitchFamily="34" charset="0"/>
                  <a:buChar char="●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v: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t </a:t>
                </a:r>
                <a:endParaRPr lang="en-US" sz="32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SzPts val="1000"/>
                  <a:buFont typeface="Arial" panose="020B0604020202020204" pitchFamily="34" charset="0"/>
                  <a:buChar char="●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0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: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ban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0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=0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SzPts val="1000"/>
                  <a:buFont typeface="Arial" panose="020B0604020202020204" pitchFamily="34" charset="0"/>
                  <a:buChar char="●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a: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F4CF0B7-9C07-AAB2-AB43-5D363188C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673" y="2615596"/>
                <a:ext cx="10632281" cy="5055808"/>
              </a:xfrm>
              <a:prstGeom prst="rect">
                <a:avLst/>
              </a:prstGeom>
              <a:blipFill>
                <a:blip r:embed="rId8"/>
                <a:stretch>
                  <a:fillRect l="-1491" r="-516" b="-3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6">
            <a:extLst>
              <a:ext uri="{FF2B5EF4-FFF2-40B4-BE49-F238E27FC236}">
                <a16:creationId xmlns:a16="http://schemas.microsoft.com/office/drawing/2014/main" id="{1B9A12E5-AA80-DD0A-CEFE-E83EB80ED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32477" y="4914900"/>
            <a:ext cx="441857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04139" y="495300"/>
            <a:ext cx="2183861" cy="55986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D5207F0-EB9A-A042-2099-5B988EDEF2C8}"/>
              </a:ext>
            </a:extLst>
          </p:cNvPr>
          <p:cNvSpPr txBox="1"/>
          <p:nvPr/>
        </p:nvSpPr>
        <p:spPr>
          <a:xfrm>
            <a:off x="1785656" y="1206782"/>
            <a:ext cx="7124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4A0008C-A303-1CFD-CC79-EB4AFD60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56" y="2940195"/>
            <a:ext cx="5114925" cy="501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A781DFD-9D43-9C1A-9D12-E078543ADCED}"/>
                  </a:ext>
                </a:extLst>
              </p:cNvPr>
              <p:cNvSpPr txBox="1"/>
              <p:nvPr/>
            </p:nvSpPr>
            <p:spPr>
              <a:xfrm>
                <a:off x="7391400" y="2589507"/>
                <a:ext cx="9662049" cy="5721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nửa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v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t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trung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b</m:t>
                      </m:r>
                      <m: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nh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A781DFD-9D43-9C1A-9D12-E078543AD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2589507"/>
                <a:ext cx="9662049" cy="5721053"/>
              </a:xfrm>
              <a:prstGeom prst="rect">
                <a:avLst/>
              </a:prstGeom>
              <a:blipFill>
                <a:blip r:embed="rId7"/>
                <a:stretch>
                  <a:fillRect l="-1705" r="-1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0B555D59-C19F-53A7-ABA8-E44F104627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7581900"/>
            <a:ext cx="2323338" cy="2484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4216D-070E-6712-FC6A-BC524278F3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44" y="7715088"/>
            <a:ext cx="2843605" cy="239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9839">
            <a:off x="15993740" y="7585322"/>
            <a:ext cx="2531119" cy="25732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85980" y="1028700"/>
            <a:ext cx="1173320" cy="104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32398" y="488797"/>
            <a:ext cx="2183861" cy="55986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4348A4F-026F-2B39-3516-568BE99A44ED}"/>
              </a:ext>
            </a:extLst>
          </p:cNvPr>
          <p:cNvSpPr txBox="1"/>
          <p:nvPr/>
        </p:nvSpPr>
        <p:spPr>
          <a:xfrm>
            <a:off x="4343400" y="1289726"/>
            <a:ext cx="67487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FF83E3-F987-21A9-0AFF-16C60759071A}"/>
                  </a:ext>
                </a:extLst>
              </p:cNvPr>
              <p:cNvSpPr txBox="1"/>
              <p:nvPr/>
            </p:nvSpPr>
            <p:spPr>
              <a:xfrm>
                <a:off x="4343400" y="2324100"/>
                <a:ext cx="9601200" cy="6365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𝑣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     (1)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(2), 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𝑎𝑡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(3) 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FF83E3-F987-21A9-0AFF-16C607590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324100"/>
                <a:ext cx="9601200" cy="6365397"/>
              </a:xfrm>
              <a:prstGeom prst="rect">
                <a:avLst/>
              </a:prstGeom>
              <a:blipFill>
                <a:blip r:embed="rId8"/>
                <a:stretch>
                  <a:fillRect l="-1651" r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87819ABB-3899-1B80-4DBF-6385323CE4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1000" y="7456871"/>
            <a:ext cx="2792784" cy="264045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093B4D7-25E7-7C33-E30A-2CE815D7ED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957" y="336502"/>
            <a:ext cx="2427087" cy="1723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828368" y="-5822947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9542" y="6549018"/>
            <a:ext cx="2698143" cy="3737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9839">
            <a:off x="15184860" y="7291134"/>
            <a:ext cx="3262748" cy="3317027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7CE09EC-FD51-7C8B-C2DD-63348A1E71AB}"/>
              </a:ext>
            </a:extLst>
          </p:cNvPr>
          <p:cNvSpPr txBox="1"/>
          <p:nvPr/>
        </p:nvSpPr>
        <p:spPr>
          <a:xfrm>
            <a:off x="3429000" y="1122024"/>
            <a:ext cx="1143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A640139-D120-8FF5-0297-D94A685064BC}"/>
                  </a:ext>
                </a:extLst>
              </p:cNvPr>
              <p:cNvSpPr txBox="1"/>
              <p:nvPr/>
            </p:nvSpPr>
            <p:spPr>
              <a:xfrm>
                <a:off x="5142643" y="1941307"/>
                <a:ext cx="8002714" cy="7158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𝑣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(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    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),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×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 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A640139-D120-8FF5-0297-D94A68506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643" y="1941307"/>
                <a:ext cx="8002714" cy="7158819"/>
              </a:xfrm>
              <a:prstGeom prst="rect">
                <a:avLst/>
              </a:prstGeom>
              <a:blipFill>
                <a:blip r:embed="rId8"/>
                <a:stretch>
                  <a:fillRect l="-1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1959</Words>
  <PresentationFormat>Tùy chỉnh</PresentationFormat>
  <Paragraphs>166</Paragraphs>
  <Slides>32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39" baseType="lpstr">
      <vt:lpstr>Symbol</vt:lpstr>
      <vt:lpstr>Concert One</vt:lpstr>
      <vt:lpstr>Arial</vt:lpstr>
      <vt:lpstr>Poppins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NỘI DUNG BÀI HỌC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2022-08-20T06:45:53Z</dcterms:modified>
  <dc:identifier>DAFJuaC-Zhs</dc:identifier>
</cp:coreProperties>
</file>