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4"/>
  </p:notesMasterIdLst>
  <p:sldIdLst>
    <p:sldId id="256" r:id="rId2"/>
    <p:sldId id="257" r:id="rId3"/>
    <p:sldId id="259" r:id="rId4"/>
    <p:sldId id="258" r:id="rId5"/>
    <p:sldId id="264" r:id="rId6"/>
    <p:sldId id="316" r:id="rId7"/>
    <p:sldId id="313" r:id="rId8"/>
    <p:sldId id="269" r:id="rId9"/>
    <p:sldId id="267" r:id="rId10"/>
    <p:sldId id="322" r:id="rId11"/>
    <p:sldId id="318" r:id="rId12"/>
    <p:sldId id="324" r:id="rId13"/>
    <p:sldId id="326" r:id="rId14"/>
    <p:sldId id="320" r:id="rId15"/>
    <p:sldId id="277" r:id="rId16"/>
    <p:sldId id="331" r:id="rId17"/>
    <p:sldId id="329" r:id="rId18"/>
    <p:sldId id="272" r:id="rId19"/>
    <p:sldId id="330" r:id="rId20"/>
    <p:sldId id="268" r:id="rId21"/>
    <p:sldId id="334" r:id="rId22"/>
    <p:sldId id="338" r:id="rId23"/>
  </p:sldIdLst>
  <p:sldSz cx="9144000" cy="5143500" type="screen16x9"/>
  <p:notesSz cx="6858000" cy="9144000"/>
  <p:embeddedFontLst>
    <p:embeddedFont>
      <p:font typeface="Calibri" pitchFamily="34" charset="0"/>
      <p:regular r:id="rId25"/>
      <p:bold r:id="rId26"/>
      <p:italic r:id="rId27"/>
      <p:boldItalic r:id="rId28"/>
    </p:embeddedFont>
    <p:embeddedFont>
      <p:font typeface="Cambria Math" pitchFamily="18" charset="0"/>
      <p:regular r:id="rId29"/>
    </p:embeddedFont>
    <p:embeddedFont>
      <p:font typeface="Nunito" charset="0"/>
      <p:regular r:id="rId30"/>
      <p:bold r:id="rId31"/>
      <p:italic r:id="rId32"/>
      <p:boldItalic r:id="rId33"/>
    </p:embeddedFont>
    <p:embeddedFont>
      <p:font typeface="Bowlby One SC" charset="0"/>
      <p:regular r:id="rId34"/>
    </p:embeddedFont>
    <p:embeddedFont>
      <p:font typeface="Roboto" charset="0"/>
      <p:regular r:id="rId35"/>
      <p:bold r:id="rId36"/>
      <p:italic r:id="rId37"/>
      <p:boldItalic r:id="rId38"/>
    </p:embeddedFont>
    <p:embeddedFont>
      <p:font typeface="Didact Gothic"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0F5"/>
    <a:srgbClr val="FFFFFF"/>
    <a:srgbClr val="99FF99"/>
    <a:srgbClr val="F7E6D2"/>
    <a:srgbClr val="76AEA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725EA33-68C7-480A-A510-D55420610AC3}">
  <a:tblStyle styleId="{2725EA33-68C7-480A-A510-D55420610A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4" autoAdjust="0"/>
    <p:restoredTop sz="94211" autoAdjust="0"/>
  </p:normalViewPr>
  <p:slideViewPr>
    <p:cSldViewPr snapToGrid="0">
      <p:cViewPr>
        <p:scale>
          <a:sx n="102" d="100"/>
          <a:sy n="102" d="100"/>
        </p:scale>
        <p:origin x="-636" y="378"/>
      </p:cViewPr>
      <p:guideLst>
        <p:guide orient="horz" pos="1620"/>
        <p:guide pos="2880"/>
      </p:guideLst>
    </p:cSldViewPr>
  </p:slideViewPr>
  <p:notesTextViewPr>
    <p:cViewPr>
      <p:scale>
        <a:sx n="1" d="1"/>
        <a:sy n="1" d="1"/>
      </p:scale>
      <p:origin x="0" y="0"/>
    </p:cViewPr>
  </p:notesTextViewPr>
  <p:sorterViewPr>
    <p:cViewPr>
      <p:scale>
        <a:sx n="100" d="100"/>
        <a:sy n="100" d="100"/>
      </p:scale>
      <p:origin x="0" y="-66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180307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36bc1f40e8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36bc1f40e8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9315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13e9841f78a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13e9841f78a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5066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g13dbb1cda9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2" name="Google Shape;1842;g13dbb1cda9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13e9841f78a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13e9841f78a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4422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13d86ee9e29_0_14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1" name="Google Shape;1561;g13d86ee9e29_0_14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3d86ee9e29_0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13d86ee9e29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13d86ee9e29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13d86ee9e29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36bc1f40e8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136bc1f40e8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13d86ee9e29_0_14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13d86ee9e29_0_14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13d86ee9e29_0_14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13d86ee9e29_0_14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5172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13d86ee9e29_0_14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13d86ee9e29_0_14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916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g13dbb1cda9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2" name="Google Shape;1702;g13dbb1cda9f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13d86ee9e29_0_14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13d86ee9e29_0_14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10" name="Google Shape;10;p2"/>
          <p:cNvSpPr txBox="1">
            <a:spLocks noGrp="1"/>
          </p:cNvSpPr>
          <p:nvPr>
            <p:ph type="ctrTitle"/>
          </p:nvPr>
        </p:nvSpPr>
        <p:spPr>
          <a:xfrm>
            <a:off x="712600" y="1294025"/>
            <a:ext cx="4465500" cy="14670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5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437425" y="3471200"/>
            <a:ext cx="3015900" cy="662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00">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ctrTitle" idx="2"/>
          </p:nvPr>
        </p:nvSpPr>
        <p:spPr>
          <a:xfrm rot="-49926">
            <a:off x="714815" y="2909430"/>
            <a:ext cx="4462071" cy="36454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5200"/>
              <a:buNone/>
              <a:defRPr sz="2100">
                <a:solidFill>
                  <a:schemeClr val="lt1"/>
                </a:solidFill>
              </a:defRPr>
            </a:lvl1pPr>
            <a:lvl2pPr lvl="1" algn="ctr" rtl="0">
              <a:spcBef>
                <a:spcPts val="0"/>
              </a:spcBef>
              <a:spcAft>
                <a:spcPts val="0"/>
              </a:spcAft>
              <a:buClr>
                <a:schemeClr val="accent2"/>
              </a:buClr>
              <a:buSzPts val="5200"/>
              <a:buNone/>
              <a:defRPr sz="5200">
                <a:solidFill>
                  <a:schemeClr val="accent2"/>
                </a:solidFill>
              </a:defRPr>
            </a:lvl2pPr>
            <a:lvl3pPr lvl="2" algn="ctr" rtl="0">
              <a:spcBef>
                <a:spcPts val="0"/>
              </a:spcBef>
              <a:spcAft>
                <a:spcPts val="0"/>
              </a:spcAft>
              <a:buClr>
                <a:schemeClr val="accent2"/>
              </a:buClr>
              <a:buSzPts val="5200"/>
              <a:buNone/>
              <a:defRPr sz="5200">
                <a:solidFill>
                  <a:schemeClr val="accent2"/>
                </a:solidFill>
              </a:defRPr>
            </a:lvl3pPr>
            <a:lvl4pPr lvl="3" algn="ctr" rtl="0">
              <a:spcBef>
                <a:spcPts val="0"/>
              </a:spcBef>
              <a:spcAft>
                <a:spcPts val="0"/>
              </a:spcAft>
              <a:buClr>
                <a:schemeClr val="accent2"/>
              </a:buClr>
              <a:buSzPts val="5200"/>
              <a:buNone/>
              <a:defRPr sz="5200">
                <a:solidFill>
                  <a:schemeClr val="accent2"/>
                </a:solidFill>
              </a:defRPr>
            </a:lvl4pPr>
            <a:lvl5pPr lvl="4" algn="ctr" rtl="0">
              <a:spcBef>
                <a:spcPts val="0"/>
              </a:spcBef>
              <a:spcAft>
                <a:spcPts val="0"/>
              </a:spcAft>
              <a:buClr>
                <a:schemeClr val="accent2"/>
              </a:buClr>
              <a:buSzPts val="5200"/>
              <a:buNone/>
              <a:defRPr sz="5200">
                <a:solidFill>
                  <a:schemeClr val="accent2"/>
                </a:solidFill>
              </a:defRPr>
            </a:lvl5pPr>
            <a:lvl6pPr lvl="5" algn="ctr" rtl="0">
              <a:spcBef>
                <a:spcPts val="0"/>
              </a:spcBef>
              <a:spcAft>
                <a:spcPts val="0"/>
              </a:spcAft>
              <a:buClr>
                <a:schemeClr val="accent2"/>
              </a:buClr>
              <a:buSzPts val="5200"/>
              <a:buNone/>
              <a:defRPr sz="5200">
                <a:solidFill>
                  <a:schemeClr val="accent2"/>
                </a:solidFill>
              </a:defRPr>
            </a:lvl6pPr>
            <a:lvl7pPr lvl="6" algn="ctr" rtl="0">
              <a:spcBef>
                <a:spcPts val="0"/>
              </a:spcBef>
              <a:spcAft>
                <a:spcPts val="0"/>
              </a:spcAft>
              <a:buClr>
                <a:schemeClr val="accent2"/>
              </a:buClr>
              <a:buSzPts val="5200"/>
              <a:buNone/>
              <a:defRPr sz="5200">
                <a:solidFill>
                  <a:schemeClr val="accent2"/>
                </a:solidFill>
              </a:defRPr>
            </a:lvl7pPr>
            <a:lvl8pPr lvl="7" algn="ctr" rtl="0">
              <a:spcBef>
                <a:spcPts val="0"/>
              </a:spcBef>
              <a:spcAft>
                <a:spcPts val="0"/>
              </a:spcAft>
              <a:buClr>
                <a:schemeClr val="accent2"/>
              </a:buClr>
              <a:buSzPts val="5200"/>
              <a:buNone/>
              <a:defRPr sz="5200">
                <a:solidFill>
                  <a:schemeClr val="accent2"/>
                </a:solidFill>
              </a:defRPr>
            </a:lvl8pPr>
            <a:lvl9pPr lvl="8" algn="ctr" rtl="0">
              <a:spcBef>
                <a:spcPts val="0"/>
              </a:spcBef>
              <a:spcAft>
                <a:spcPts val="0"/>
              </a:spcAft>
              <a:buClr>
                <a:schemeClr val="accent2"/>
              </a:buClr>
              <a:buSzPts val="5200"/>
              <a:buNone/>
              <a:defRPr sz="5200">
                <a:solidFill>
                  <a:schemeClr val="accent2"/>
                </a:solidFill>
              </a:defRPr>
            </a:lvl9pPr>
          </a:lstStyle>
          <a:p>
            <a:endParaRPr/>
          </a:p>
        </p:txBody>
      </p:sp>
      <p:sp>
        <p:nvSpPr>
          <p:cNvPr id="13" name="Google Shape;13;p2"/>
          <p:cNvSpPr/>
          <p:nvPr/>
        </p:nvSpPr>
        <p:spPr>
          <a:xfrm flipH="1">
            <a:off x="5945504" y="2774252"/>
            <a:ext cx="3555524" cy="2452502"/>
          </a:xfrm>
          <a:custGeom>
            <a:avLst/>
            <a:gdLst/>
            <a:ahLst/>
            <a:cxnLst/>
            <a:rect l="l" t="t" r="r" b="b"/>
            <a:pathLst>
              <a:path w="73272" h="50541" extrusionOk="0">
                <a:moveTo>
                  <a:pt x="2724" y="1"/>
                </a:moveTo>
                <a:cubicBezTo>
                  <a:pt x="1816" y="1"/>
                  <a:pt x="907" y="49"/>
                  <a:pt x="1" y="142"/>
                </a:cubicBezTo>
                <a:lnTo>
                  <a:pt x="1" y="50541"/>
                </a:lnTo>
                <a:lnTo>
                  <a:pt x="73272" y="50541"/>
                </a:lnTo>
                <a:cubicBezTo>
                  <a:pt x="72689" y="49707"/>
                  <a:pt x="71998" y="48957"/>
                  <a:pt x="71260" y="48302"/>
                </a:cubicBezTo>
                <a:cubicBezTo>
                  <a:pt x="68760" y="46159"/>
                  <a:pt x="65592" y="45004"/>
                  <a:pt x="62402" y="44195"/>
                </a:cubicBezTo>
                <a:cubicBezTo>
                  <a:pt x="58103" y="43087"/>
                  <a:pt x="53674" y="42492"/>
                  <a:pt x="49233" y="42433"/>
                </a:cubicBezTo>
                <a:cubicBezTo>
                  <a:pt x="48951" y="42430"/>
                  <a:pt x="48667" y="42428"/>
                  <a:pt x="48382" y="42428"/>
                </a:cubicBezTo>
                <a:cubicBezTo>
                  <a:pt x="47194" y="42428"/>
                  <a:pt x="45986" y="42449"/>
                  <a:pt x="44779" y="42449"/>
                </a:cubicBezTo>
                <a:cubicBezTo>
                  <a:pt x="40457" y="42449"/>
                  <a:pt x="36136" y="42183"/>
                  <a:pt x="32696" y="39742"/>
                </a:cubicBezTo>
                <a:cubicBezTo>
                  <a:pt x="28731" y="36908"/>
                  <a:pt x="27016" y="31848"/>
                  <a:pt x="26207" y="27050"/>
                </a:cubicBezTo>
                <a:cubicBezTo>
                  <a:pt x="25409" y="22240"/>
                  <a:pt x="25230" y="17227"/>
                  <a:pt x="23290" y="12738"/>
                </a:cubicBezTo>
                <a:cubicBezTo>
                  <a:pt x="20599" y="6523"/>
                  <a:pt x="14586" y="2011"/>
                  <a:pt x="7978" y="558"/>
                </a:cubicBezTo>
                <a:cubicBezTo>
                  <a:pt x="6249" y="181"/>
                  <a:pt x="4488" y="1"/>
                  <a:pt x="2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888850" y="-258300"/>
            <a:ext cx="2821417" cy="1531094"/>
          </a:xfrm>
          <a:custGeom>
            <a:avLst/>
            <a:gdLst/>
            <a:ahLst/>
            <a:cxnLst/>
            <a:rect l="l" t="t" r="r" b="b"/>
            <a:pathLst>
              <a:path w="51912" h="28171" fill="none" extrusionOk="0">
                <a:moveTo>
                  <a:pt x="3382" y="1"/>
                </a:moveTo>
                <a:cubicBezTo>
                  <a:pt x="1060" y="2465"/>
                  <a:pt x="0" y="6204"/>
                  <a:pt x="1120" y="9406"/>
                </a:cubicBezTo>
                <a:cubicBezTo>
                  <a:pt x="2215" y="12609"/>
                  <a:pt x="5656" y="14967"/>
                  <a:pt x="9002" y="14467"/>
                </a:cubicBezTo>
                <a:cubicBezTo>
                  <a:pt x="11669" y="14062"/>
                  <a:pt x="13800" y="12097"/>
                  <a:pt x="15645" y="10133"/>
                </a:cubicBezTo>
                <a:cubicBezTo>
                  <a:pt x="16110" y="9645"/>
                  <a:pt x="16586" y="9109"/>
                  <a:pt x="16717" y="8442"/>
                </a:cubicBezTo>
                <a:cubicBezTo>
                  <a:pt x="16860" y="7763"/>
                  <a:pt x="16538" y="6966"/>
                  <a:pt x="15871" y="6811"/>
                </a:cubicBezTo>
                <a:cubicBezTo>
                  <a:pt x="15526" y="6739"/>
                  <a:pt x="15181" y="6847"/>
                  <a:pt x="14859" y="6978"/>
                </a:cubicBezTo>
                <a:cubicBezTo>
                  <a:pt x="11621" y="8299"/>
                  <a:pt x="10121" y="12526"/>
                  <a:pt x="11418" y="15788"/>
                </a:cubicBezTo>
                <a:cubicBezTo>
                  <a:pt x="12716" y="19039"/>
                  <a:pt x="16300" y="21063"/>
                  <a:pt x="19800" y="20944"/>
                </a:cubicBezTo>
                <a:cubicBezTo>
                  <a:pt x="23289" y="20825"/>
                  <a:pt x="26551" y="18812"/>
                  <a:pt x="28647" y="16014"/>
                </a:cubicBezTo>
                <a:cubicBezTo>
                  <a:pt x="29528" y="14848"/>
                  <a:pt x="30242" y="13466"/>
                  <a:pt x="30111" y="12026"/>
                </a:cubicBezTo>
                <a:cubicBezTo>
                  <a:pt x="29992" y="10585"/>
                  <a:pt x="28742" y="9168"/>
                  <a:pt x="27301" y="9299"/>
                </a:cubicBezTo>
                <a:cubicBezTo>
                  <a:pt x="26563" y="9371"/>
                  <a:pt x="25908" y="9799"/>
                  <a:pt x="25396" y="10347"/>
                </a:cubicBezTo>
                <a:cubicBezTo>
                  <a:pt x="24230" y="11514"/>
                  <a:pt x="23610" y="13121"/>
                  <a:pt x="23372" y="14764"/>
                </a:cubicBezTo>
                <a:cubicBezTo>
                  <a:pt x="22837" y="18241"/>
                  <a:pt x="23991" y="21968"/>
                  <a:pt x="26480" y="24480"/>
                </a:cubicBezTo>
                <a:cubicBezTo>
                  <a:pt x="28968" y="26980"/>
                  <a:pt x="32731" y="28171"/>
                  <a:pt x="36183" y="27492"/>
                </a:cubicBezTo>
                <a:cubicBezTo>
                  <a:pt x="38243" y="27075"/>
                  <a:pt x="40124" y="26063"/>
                  <a:pt x="41875" y="24885"/>
                </a:cubicBezTo>
                <a:cubicBezTo>
                  <a:pt x="45899" y="22194"/>
                  <a:pt x="49340" y="18622"/>
                  <a:pt x="51912" y="14514"/>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655150" y="-287024"/>
            <a:ext cx="5051931" cy="1916699"/>
          </a:xfrm>
          <a:custGeom>
            <a:avLst/>
            <a:gdLst/>
            <a:ahLst/>
            <a:cxnLst/>
            <a:rect l="l" t="t" r="r" b="b"/>
            <a:pathLst>
              <a:path w="69605" h="26409" extrusionOk="0">
                <a:moveTo>
                  <a:pt x="4552" y="1"/>
                </a:moveTo>
                <a:cubicBezTo>
                  <a:pt x="3035" y="1"/>
                  <a:pt x="1492" y="203"/>
                  <a:pt x="1" y="536"/>
                </a:cubicBezTo>
                <a:lnTo>
                  <a:pt x="1" y="26408"/>
                </a:lnTo>
                <a:lnTo>
                  <a:pt x="69605" y="26408"/>
                </a:lnTo>
                <a:cubicBezTo>
                  <a:pt x="69450" y="25789"/>
                  <a:pt x="69248" y="25194"/>
                  <a:pt x="69021" y="24622"/>
                </a:cubicBezTo>
                <a:cubicBezTo>
                  <a:pt x="66759" y="19205"/>
                  <a:pt x="61390" y="15550"/>
                  <a:pt x="55698" y="14109"/>
                </a:cubicBezTo>
                <a:cubicBezTo>
                  <a:pt x="53140" y="13459"/>
                  <a:pt x="50513" y="13202"/>
                  <a:pt x="47869" y="13202"/>
                </a:cubicBezTo>
                <a:cubicBezTo>
                  <a:pt x="44656" y="13202"/>
                  <a:pt x="41418" y="13581"/>
                  <a:pt x="38244" y="14097"/>
                </a:cubicBezTo>
                <a:cubicBezTo>
                  <a:pt x="35155" y="14599"/>
                  <a:pt x="32056" y="15220"/>
                  <a:pt x="28945" y="15220"/>
                </a:cubicBezTo>
                <a:cubicBezTo>
                  <a:pt x="28806" y="15220"/>
                  <a:pt x="28667" y="15219"/>
                  <a:pt x="28528" y="15217"/>
                </a:cubicBezTo>
                <a:cubicBezTo>
                  <a:pt x="25254" y="15157"/>
                  <a:pt x="21885" y="14288"/>
                  <a:pt x="19444" y="12121"/>
                </a:cubicBezTo>
                <a:cubicBezTo>
                  <a:pt x="16336" y="9347"/>
                  <a:pt x="15134" y="4858"/>
                  <a:pt x="11871" y="2263"/>
                </a:cubicBezTo>
                <a:cubicBezTo>
                  <a:pt x="9793" y="624"/>
                  <a:pt x="7213" y="1"/>
                  <a:pt x="4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929805">
            <a:off x="-210216" y="3592129"/>
            <a:ext cx="1846898" cy="2032882"/>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
  <p:cSld name="CUSTOM_1">
    <p:spTree>
      <p:nvGrpSpPr>
        <p:cNvPr id="1" name="Shape 237"/>
        <p:cNvGrpSpPr/>
        <p:nvPr/>
      </p:nvGrpSpPr>
      <p:grpSpPr>
        <a:xfrm>
          <a:off x="0" y="0"/>
          <a:ext cx="0" cy="0"/>
          <a:chOff x="0" y="0"/>
          <a:chExt cx="0" cy="0"/>
        </a:xfrm>
      </p:grpSpPr>
      <p:pic>
        <p:nvPicPr>
          <p:cNvPr id="238" name="Google Shape;238;p20"/>
          <p:cNvPicPr preferRelativeResize="0"/>
          <p:nvPr/>
        </p:nvPicPr>
        <p:blipFill>
          <a:blip r:embed="rId2">
            <a:alphaModFix/>
          </a:blip>
          <a:stretch>
            <a:fillRect/>
          </a:stretch>
        </p:blipFill>
        <p:spPr>
          <a:xfrm>
            <a:off x="0" y="0"/>
            <a:ext cx="9142571" cy="5143500"/>
          </a:xfrm>
          <a:prstGeom prst="rect">
            <a:avLst/>
          </a:prstGeom>
          <a:noFill/>
          <a:ln>
            <a:noFill/>
          </a:ln>
        </p:spPr>
      </p:pic>
      <p:sp>
        <p:nvSpPr>
          <p:cNvPr id="239" name="Google Shape;239;p20"/>
          <p:cNvSpPr txBox="1">
            <a:spLocks noGrp="1"/>
          </p:cNvSpPr>
          <p:nvPr>
            <p:ph type="subTitle" idx="1"/>
          </p:nvPr>
        </p:nvSpPr>
        <p:spPr>
          <a:xfrm>
            <a:off x="4742875" y="2703975"/>
            <a:ext cx="3687900" cy="96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20"/>
          <p:cNvSpPr txBox="1">
            <a:spLocks noGrp="1"/>
          </p:cNvSpPr>
          <p:nvPr>
            <p:ph type="title"/>
          </p:nvPr>
        </p:nvSpPr>
        <p:spPr>
          <a:xfrm>
            <a:off x="4191475" y="1472325"/>
            <a:ext cx="4239300" cy="123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100"/>
              <a:buNone/>
              <a:defRPr sz="77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41" name="Google Shape;241;p20"/>
          <p:cNvSpPr/>
          <p:nvPr/>
        </p:nvSpPr>
        <p:spPr>
          <a:xfrm>
            <a:off x="-1089601" y="2140848"/>
            <a:ext cx="4525462" cy="3121539"/>
          </a:xfrm>
          <a:custGeom>
            <a:avLst/>
            <a:gdLst/>
            <a:ahLst/>
            <a:cxnLst/>
            <a:rect l="l" t="t" r="r" b="b"/>
            <a:pathLst>
              <a:path w="73272" h="50541" extrusionOk="0">
                <a:moveTo>
                  <a:pt x="2724" y="1"/>
                </a:moveTo>
                <a:cubicBezTo>
                  <a:pt x="1816" y="1"/>
                  <a:pt x="907" y="49"/>
                  <a:pt x="1" y="142"/>
                </a:cubicBezTo>
                <a:lnTo>
                  <a:pt x="1" y="50541"/>
                </a:lnTo>
                <a:lnTo>
                  <a:pt x="73272" y="50541"/>
                </a:lnTo>
                <a:cubicBezTo>
                  <a:pt x="72689" y="49707"/>
                  <a:pt x="71998" y="48957"/>
                  <a:pt x="71260" y="48302"/>
                </a:cubicBezTo>
                <a:cubicBezTo>
                  <a:pt x="68760" y="46159"/>
                  <a:pt x="65592" y="45004"/>
                  <a:pt x="62402" y="44195"/>
                </a:cubicBezTo>
                <a:cubicBezTo>
                  <a:pt x="58103" y="43087"/>
                  <a:pt x="53674" y="42492"/>
                  <a:pt x="49233" y="42433"/>
                </a:cubicBezTo>
                <a:cubicBezTo>
                  <a:pt x="48951" y="42430"/>
                  <a:pt x="48667" y="42428"/>
                  <a:pt x="48382" y="42428"/>
                </a:cubicBezTo>
                <a:cubicBezTo>
                  <a:pt x="47194" y="42428"/>
                  <a:pt x="45986" y="42449"/>
                  <a:pt x="44779" y="42449"/>
                </a:cubicBezTo>
                <a:cubicBezTo>
                  <a:pt x="40457" y="42449"/>
                  <a:pt x="36136" y="42183"/>
                  <a:pt x="32696" y="39742"/>
                </a:cubicBezTo>
                <a:cubicBezTo>
                  <a:pt x="28731" y="36908"/>
                  <a:pt x="27016" y="31848"/>
                  <a:pt x="26207" y="27050"/>
                </a:cubicBezTo>
                <a:cubicBezTo>
                  <a:pt x="25409" y="22240"/>
                  <a:pt x="25230" y="17227"/>
                  <a:pt x="23290" y="12738"/>
                </a:cubicBezTo>
                <a:cubicBezTo>
                  <a:pt x="20599" y="6523"/>
                  <a:pt x="14586" y="2011"/>
                  <a:pt x="7978" y="558"/>
                </a:cubicBezTo>
                <a:cubicBezTo>
                  <a:pt x="6249" y="181"/>
                  <a:pt x="4488" y="1"/>
                  <a:pt x="2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0"/>
          <p:cNvSpPr/>
          <p:nvPr/>
        </p:nvSpPr>
        <p:spPr>
          <a:xfrm rot="10800000">
            <a:off x="4683400" y="-281074"/>
            <a:ext cx="5051931" cy="1916699"/>
          </a:xfrm>
          <a:custGeom>
            <a:avLst/>
            <a:gdLst/>
            <a:ahLst/>
            <a:cxnLst/>
            <a:rect l="l" t="t" r="r" b="b"/>
            <a:pathLst>
              <a:path w="69605" h="26409" extrusionOk="0">
                <a:moveTo>
                  <a:pt x="4552" y="1"/>
                </a:moveTo>
                <a:cubicBezTo>
                  <a:pt x="3035" y="1"/>
                  <a:pt x="1492" y="203"/>
                  <a:pt x="1" y="536"/>
                </a:cubicBezTo>
                <a:lnTo>
                  <a:pt x="1" y="26408"/>
                </a:lnTo>
                <a:lnTo>
                  <a:pt x="69605" y="26408"/>
                </a:lnTo>
                <a:cubicBezTo>
                  <a:pt x="69450" y="25789"/>
                  <a:pt x="69248" y="25194"/>
                  <a:pt x="69021" y="24622"/>
                </a:cubicBezTo>
                <a:cubicBezTo>
                  <a:pt x="66759" y="19205"/>
                  <a:pt x="61390" y="15550"/>
                  <a:pt x="55698" y="14109"/>
                </a:cubicBezTo>
                <a:cubicBezTo>
                  <a:pt x="53140" y="13459"/>
                  <a:pt x="50513" y="13202"/>
                  <a:pt x="47869" y="13202"/>
                </a:cubicBezTo>
                <a:cubicBezTo>
                  <a:pt x="44656" y="13202"/>
                  <a:pt x="41418" y="13581"/>
                  <a:pt x="38244" y="14097"/>
                </a:cubicBezTo>
                <a:cubicBezTo>
                  <a:pt x="35155" y="14599"/>
                  <a:pt x="32056" y="15220"/>
                  <a:pt x="28945" y="15220"/>
                </a:cubicBezTo>
                <a:cubicBezTo>
                  <a:pt x="28806" y="15220"/>
                  <a:pt x="28667" y="15219"/>
                  <a:pt x="28528" y="15217"/>
                </a:cubicBezTo>
                <a:cubicBezTo>
                  <a:pt x="25254" y="15157"/>
                  <a:pt x="21885" y="14288"/>
                  <a:pt x="19444" y="12121"/>
                </a:cubicBezTo>
                <a:cubicBezTo>
                  <a:pt x="16336" y="9347"/>
                  <a:pt x="15134" y="4858"/>
                  <a:pt x="11871" y="2263"/>
                </a:cubicBezTo>
                <a:cubicBezTo>
                  <a:pt x="9793" y="624"/>
                  <a:pt x="7213" y="1"/>
                  <a:pt x="4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rot="5400000">
            <a:off x="7477525" y="3761325"/>
            <a:ext cx="2821417" cy="1531094"/>
          </a:xfrm>
          <a:custGeom>
            <a:avLst/>
            <a:gdLst/>
            <a:ahLst/>
            <a:cxnLst/>
            <a:rect l="l" t="t" r="r" b="b"/>
            <a:pathLst>
              <a:path w="51912" h="28171" fill="none" extrusionOk="0">
                <a:moveTo>
                  <a:pt x="3382" y="1"/>
                </a:moveTo>
                <a:cubicBezTo>
                  <a:pt x="1060" y="2465"/>
                  <a:pt x="0" y="6204"/>
                  <a:pt x="1120" y="9406"/>
                </a:cubicBezTo>
                <a:cubicBezTo>
                  <a:pt x="2215" y="12609"/>
                  <a:pt x="5656" y="14967"/>
                  <a:pt x="9002" y="14467"/>
                </a:cubicBezTo>
                <a:cubicBezTo>
                  <a:pt x="11669" y="14062"/>
                  <a:pt x="13800" y="12097"/>
                  <a:pt x="15645" y="10133"/>
                </a:cubicBezTo>
                <a:cubicBezTo>
                  <a:pt x="16110" y="9645"/>
                  <a:pt x="16586" y="9109"/>
                  <a:pt x="16717" y="8442"/>
                </a:cubicBezTo>
                <a:cubicBezTo>
                  <a:pt x="16860" y="7763"/>
                  <a:pt x="16538" y="6966"/>
                  <a:pt x="15871" y="6811"/>
                </a:cubicBezTo>
                <a:cubicBezTo>
                  <a:pt x="15526" y="6739"/>
                  <a:pt x="15181" y="6847"/>
                  <a:pt x="14859" y="6978"/>
                </a:cubicBezTo>
                <a:cubicBezTo>
                  <a:pt x="11621" y="8299"/>
                  <a:pt x="10121" y="12526"/>
                  <a:pt x="11418" y="15788"/>
                </a:cubicBezTo>
                <a:cubicBezTo>
                  <a:pt x="12716" y="19039"/>
                  <a:pt x="16300" y="21063"/>
                  <a:pt x="19800" y="20944"/>
                </a:cubicBezTo>
                <a:cubicBezTo>
                  <a:pt x="23289" y="20825"/>
                  <a:pt x="26551" y="18812"/>
                  <a:pt x="28647" y="16014"/>
                </a:cubicBezTo>
                <a:cubicBezTo>
                  <a:pt x="29528" y="14848"/>
                  <a:pt x="30242" y="13466"/>
                  <a:pt x="30111" y="12026"/>
                </a:cubicBezTo>
                <a:cubicBezTo>
                  <a:pt x="29992" y="10585"/>
                  <a:pt x="28742" y="9168"/>
                  <a:pt x="27301" y="9299"/>
                </a:cubicBezTo>
                <a:cubicBezTo>
                  <a:pt x="26563" y="9371"/>
                  <a:pt x="25908" y="9799"/>
                  <a:pt x="25396" y="10347"/>
                </a:cubicBezTo>
                <a:cubicBezTo>
                  <a:pt x="24230" y="11514"/>
                  <a:pt x="23610" y="13121"/>
                  <a:pt x="23372" y="14764"/>
                </a:cubicBezTo>
                <a:cubicBezTo>
                  <a:pt x="22837" y="18241"/>
                  <a:pt x="23991" y="21968"/>
                  <a:pt x="26480" y="24480"/>
                </a:cubicBezTo>
                <a:cubicBezTo>
                  <a:pt x="28968" y="26980"/>
                  <a:pt x="32731" y="28171"/>
                  <a:pt x="36183" y="27492"/>
                </a:cubicBezTo>
                <a:cubicBezTo>
                  <a:pt x="38243" y="27075"/>
                  <a:pt x="40124" y="26063"/>
                  <a:pt x="41875" y="24885"/>
                </a:cubicBezTo>
                <a:cubicBezTo>
                  <a:pt x="45899" y="22194"/>
                  <a:pt x="49340" y="18622"/>
                  <a:pt x="51912" y="14514"/>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rot="5637965">
            <a:off x="-126965" y="-372361"/>
            <a:ext cx="1846905" cy="2032889"/>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248"/>
        <p:cNvGrpSpPr/>
        <p:nvPr/>
      </p:nvGrpSpPr>
      <p:grpSpPr>
        <a:xfrm>
          <a:off x="0" y="0"/>
          <a:ext cx="0" cy="0"/>
          <a:chOff x="0" y="0"/>
          <a:chExt cx="0" cy="0"/>
        </a:xfrm>
      </p:grpSpPr>
      <p:pic>
        <p:nvPicPr>
          <p:cNvPr id="249" name="Google Shape;249;p21"/>
          <p:cNvPicPr preferRelativeResize="0"/>
          <p:nvPr/>
        </p:nvPicPr>
        <p:blipFill>
          <a:blip r:embed="rId2">
            <a:alphaModFix/>
          </a:blip>
          <a:stretch>
            <a:fillRect/>
          </a:stretch>
        </p:blipFill>
        <p:spPr>
          <a:xfrm>
            <a:off x="1429" y="0"/>
            <a:ext cx="9142571" cy="5143500"/>
          </a:xfrm>
          <a:prstGeom prst="rect">
            <a:avLst/>
          </a:prstGeom>
          <a:noFill/>
          <a:ln>
            <a:noFill/>
          </a:ln>
        </p:spPr>
      </p:pic>
      <p:sp>
        <p:nvSpPr>
          <p:cNvPr id="250" name="Google Shape;250;p21"/>
          <p:cNvSpPr txBox="1">
            <a:spLocks noGrp="1"/>
          </p:cNvSpPr>
          <p:nvPr>
            <p:ph type="title"/>
          </p:nvPr>
        </p:nvSpPr>
        <p:spPr>
          <a:xfrm>
            <a:off x="720025" y="445025"/>
            <a:ext cx="77040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51" name="Google Shape;251;p21"/>
          <p:cNvSpPr txBox="1">
            <a:spLocks noGrp="1"/>
          </p:cNvSpPr>
          <p:nvPr>
            <p:ph type="body" idx="1"/>
          </p:nvPr>
        </p:nvSpPr>
        <p:spPr>
          <a:xfrm>
            <a:off x="4766125" y="1570675"/>
            <a:ext cx="3657900" cy="22686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Font typeface="Actor"/>
              <a:buChar char="●"/>
              <a:defRPr sz="1500"/>
            </a:lvl1pPr>
            <a:lvl2pPr marL="914400" lvl="1" indent="-330200" rtl="0">
              <a:spcBef>
                <a:spcPts val="0"/>
              </a:spcBef>
              <a:spcAft>
                <a:spcPts val="0"/>
              </a:spcAft>
              <a:buSzPts val="1600"/>
              <a:buFont typeface="Nunito"/>
              <a:buChar char="○"/>
              <a:defRPr/>
            </a:lvl2pPr>
            <a:lvl3pPr marL="1371600" lvl="2" indent="-330200" rtl="0">
              <a:spcBef>
                <a:spcPts val="0"/>
              </a:spcBef>
              <a:spcAft>
                <a:spcPts val="0"/>
              </a:spcAft>
              <a:buSzPts val="1600"/>
              <a:buFont typeface="Nunito"/>
              <a:buChar char="●"/>
              <a:defRPr/>
            </a:lvl3pPr>
            <a:lvl4pPr marL="1828800" lvl="3" indent="-330200" rtl="0">
              <a:spcBef>
                <a:spcPts val="0"/>
              </a:spcBef>
              <a:spcAft>
                <a:spcPts val="0"/>
              </a:spcAft>
              <a:buSzPts val="1600"/>
              <a:buFont typeface="Nunito"/>
              <a:buChar char="●"/>
              <a:defRPr/>
            </a:lvl4pPr>
            <a:lvl5pPr marL="2286000" lvl="4" indent="-330200" rtl="0">
              <a:spcBef>
                <a:spcPts val="0"/>
              </a:spcBef>
              <a:spcAft>
                <a:spcPts val="0"/>
              </a:spcAft>
              <a:buSzPts val="1600"/>
              <a:buFont typeface="Nunito"/>
              <a:buChar char="○"/>
              <a:defRPr/>
            </a:lvl5pPr>
            <a:lvl6pPr marL="2743200" lvl="5" indent="-330200" rtl="0">
              <a:spcBef>
                <a:spcPts val="0"/>
              </a:spcBef>
              <a:spcAft>
                <a:spcPts val="0"/>
              </a:spcAft>
              <a:buSzPts val="1600"/>
              <a:buFont typeface="Nunito"/>
              <a:buChar char="■"/>
              <a:defRPr/>
            </a:lvl6pPr>
            <a:lvl7pPr marL="3200400" lvl="6" indent="-330200" rtl="0">
              <a:spcBef>
                <a:spcPts val="0"/>
              </a:spcBef>
              <a:spcAft>
                <a:spcPts val="0"/>
              </a:spcAft>
              <a:buSzPts val="1600"/>
              <a:buFont typeface="Nunito"/>
              <a:buChar char="●"/>
              <a:defRPr/>
            </a:lvl7pPr>
            <a:lvl8pPr marL="3657600" lvl="7" indent="-330200" rtl="0">
              <a:spcBef>
                <a:spcPts val="0"/>
              </a:spcBef>
              <a:spcAft>
                <a:spcPts val="0"/>
              </a:spcAft>
              <a:buSzPts val="1600"/>
              <a:buFont typeface="Nunito"/>
              <a:buChar char="○"/>
              <a:defRPr/>
            </a:lvl8pPr>
            <a:lvl9pPr marL="4114800" lvl="8" indent="-330200" rtl="0">
              <a:spcBef>
                <a:spcPts val="0"/>
              </a:spcBef>
              <a:spcAft>
                <a:spcPts val="0"/>
              </a:spcAft>
              <a:buSzPts val="1600"/>
              <a:buFont typeface="Nunito"/>
              <a:buChar char="■"/>
              <a:defRPr/>
            </a:lvl9pPr>
          </a:lstStyle>
          <a:p>
            <a:endParaRPr/>
          </a:p>
        </p:txBody>
      </p:sp>
      <p:sp>
        <p:nvSpPr>
          <p:cNvPr id="255" name="Google Shape;255;p21"/>
          <p:cNvSpPr/>
          <p:nvPr/>
        </p:nvSpPr>
        <p:spPr>
          <a:xfrm rot="-5400000">
            <a:off x="7659655" y="3413625"/>
            <a:ext cx="2206353" cy="2428452"/>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6">
    <p:spTree>
      <p:nvGrpSpPr>
        <p:cNvPr id="1" name="Shape 259"/>
        <p:cNvGrpSpPr/>
        <p:nvPr/>
      </p:nvGrpSpPr>
      <p:grpSpPr>
        <a:xfrm>
          <a:off x="0" y="0"/>
          <a:ext cx="0" cy="0"/>
          <a:chOff x="0" y="0"/>
          <a:chExt cx="0" cy="0"/>
        </a:xfrm>
      </p:grpSpPr>
      <p:pic>
        <p:nvPicPr>
          <p:cNvPr id="260" name="Google Shape;260;p22"/>
          <p:cNvPicPr preferRelativeResize="0"/>
          <p:nvPr/>
        </p:nvPicPr>
        <p:blipFill>
          <a:blip r:embed="rId2">
            <a:alphaModFix/>
          </a:blip>
          <a:stretch>
            <a:fillRect/>
          </a:stretch>
        </p:blipFill>
        <p:spPr>
          <a:xfrm>
            <a:off x="231637" y="289783"/>
            <a:ext cx="9142571" cy="5143500"/>
          </a:xfrm>
          <a:prstGeom prst="rect">
            <a:avLst/>
          </a:prstGeom>
          <a:noFill/>
          <a:ln>
            <a:noFill/>
          </a:ln>
        </p:spPr>
      </p:pic>
      <p:sp>
        <p:nvSpPr>
          <p:cNvPr id="261" name="Google Shape;261;p22"/>
          <p:cNvSpPr txBox="1">
            <a:spLocks noGrp="1"/>
          </p:cNvSpPr>
          <p:nvPr>
            <p:ph type="title"/>
          </p:nvPr>
        </p:nvSpPr>
        <p:spPr>
          <a:xfrm>
            <a:off x="720025" y="445025"/>
            <a:ext cx="7704000" cy="635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62" name="Google Shape;262;p22"/>
          <p:cNvSpPr txBox="1">
            <a:spLocks noGrp="1"/>
          </p:cNvSpPr>
          <p:nvPr>
            <p:ph type="body" idx="1"/>
          </p:nvPr>
        </p:nvSpPr>
        <p:spPr>
          <a:xfrm>
            <a:off x="713225" y="1046750"/>
            <a:ext cx="7704000" cy="13239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SzPts val="1500"/>
              <a:buChar char="●"/>
              <a:defRPr sz="15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65" name="Google Shape;265;p22"/>
          <p:cNvSpPr/>
          <p:nvPr/>
        </p:nvSpPr>
        <p:spPr>
          <a:xfrm rot="10647381">
            <a:off x="7589258" y="-486415"/>
            <a:ext cx="2327121" cy="2561463"/>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p:nvPr/>
        </p:nvSpPr>
        <p:spPr>
          <a:xfrm rot="10800000" flipH="1">
            <a:off x="-731400" y="3346912"/>
            <a:ext cx="5758606" cy="3046338"/>
          </a:xfrm>
          <a:custGeom>
            <a:avLst/>
            <a:gdLst/>
            <a:ahLst/>
            <a:cxnLst/>
            <a:rect l="l" t="t" r="r" b="b"/>
            <a:pathLst>
              <a:path w="74403" h="53174" extrusionOk="0">
                <a:moveTo>
                  <a:pt x="0" y="1"/>
                </a:moveTo>
                <a:lnTo>
                  <a:pt x="0" y="53174"/>
                </a:lnTo>
                <a:cubicBezTo>
                  <a:pt x="250" y="53150"/>
                  <a:pt x="512" y="53126"/>
                  <a:pt x="798" y="53091"/>
                </a:cubicBezTo>
                <a:cubicBezTo>
                  <a:pt x="5061" y="52591"/>
                  <a:pt x="8954" y="49924"/>
                  <a:pt x="11002" y="46149"/>
                </a:cubicBezTo>
                <a:cubicBezTo>
                  <a:pt x="12942" y="42542"/>
                  <a:pt x="13169" y="38232"/>
                  <a:pt x="14967" y="34553"/>
                </a:cubicBezTo>
                <a:cubicBezTo>
                  <a:pt x="17026" y="30385"/>
                  <a:pt x="21182" y="27302"/>
                  <a:pt x="25766" y="26564"/>
                </a:cubicBezTo>
                <a:cubicBezTo>
                  <a:pt x="26637" y="26421"/>
                  <a:pt x="27509" y="26359"/>
                  <a:pt x="28381" y="26359"/>
                </a:cubicBezTo>
                <a:cubicBezTo>
                  <a:pt x="32184" y="26359"/>
                  <a:pt x="35991" y="27548"/>
                  <a:pt x="39720" y="28516"/>
                </a:cubicBezTo>
                <a:cubicBezTo>
                  <a:pt x="43798" y="29566"/>
                  <a:pt x="48042" y="30359"/>
                  <a:pt x="52243" y="30359"/>
                </a:cubicBezTo>
                <a:cubicBezTo>
                  <a:pt x="54616" y="30359"/>
                  <a:pt x="56974" y="30106"/>
                  <a:pt x="59282" y="29504"/>
                </a:cubicBezTo>
                <a:cubicBezTo>
                  <a:pt x="65437" y="27885"/>
                  <a:pt x="70783" y="23766"/>
                  <a:pt x="74403" y="18479"/>
                </a:cubicBezTo>
                <a:lnTo>
                  <a:pt x="74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2"/>
          <p:cNvGrpSpPr/>
          <p:nvPr/>
        </p:nvGrpSpPr>
        <p:grpSpPr>
          <a:xfrm>
            <a:off x="444263" y="1254781"/>
            <a:ext cx="8468109" cy="2780022"/>
            <a:chOff x="444263" y="1254781"/>
            <a:chExt cx="8468109" cy="2780022"/>
          </a:xfrm>
        </p:grpSpPr>
        <p:sp>
          <p:nvSpPr>
            <p:cNvPr id="268" name="Google Shape;268;p22"/>
            <p:cNvSpPr/>
            <p:nvPr/>
          </p:nvSpPr>
          <p:spPr>
            <a:xfrm rot="217856" flipH="1">
              <a:off x="8602793" y="1263970"/>
              <a:ext cx="300052" cy="310080"/>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2"/>
            <p:cNvSpPr/>
            <p:nvPr/>
          </p:nvSpPr>
          <p:spPr>
            <a:xfrm flipH="1">
              <a:off x="444263" y="390880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CUSTOM_19">
    <p:spTree>
      <p:nvGrpSpPr>
        <p:cNvPr id="1" name="Shape 294"/>
        <p:cNvGrpSpPr/>
        <p:nvPr/>
      </p:nvGrpSpPr>
      <p:grpSpPr>
        <a:xfrm>
          <a:off x="0" y="0"/>
          <a:ext cx="0" cy="0"/>
          <a:chOff x="0" y="0"/>
          <a:chExt cx="0" cy="0"/>
        </a:xfrm>
      </p:grpSpPr>
      <p:pic>
        <p:nvPicPr>
          <p:cNvPr id="295" name="Google Shape;295;p24"/>
          <p:cNvPicPr preferRelativeResize="0"/>
          <p:nvPr/>
        </p:nvPicPr>
        <p:blipFill>
          <a:blip r:embed="rId2">
            <a:alphaModFix/>
          </a:blip>
          <a:stretch>
            <a:fillRect/>
          </a:stretch>
        </p:blipFill>
        <p:spPr>
          <a:xfrm>
            <a:off x="211730" y="196947"/>
            <a:ext cx="9142571" cy="5143500"/>
          </a:xfrm>
          <a:prstGeom prst="rect">
            <a:avLst/>
          </a:prstGeom>
          <a:noFill/>
          <a:ln>
            <a:noFill/>
          </a:ln>
        </p:spPr>
      </p:pic>
      <p:sp>
        <p:nvSpPr>
          <p:cNvPr id="296" name="Google Shape;296;p24"/>
          <p:cNvSpPr txBox="1">
            <a:spLocks noGrp="1"/>
          </p:cNvSpPr>
          <p:nvPr>
            <p:ph type="title"/>
          </p:nvPr>
        </p:nvSpPr>
        <p:spPr>
          <a:xfrm>
            <a:off x="6063650" y="1383125"/>
            <a:ext cx="2367000" cy="1006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97" name="Google Shape;297;p24"/>
          <p:cNvSpPr txBox="1">
            <a:spLocks noGrp="1"/>
          </p:cNvSpPr>
          <p:nvPr>
            <p:ph type="subTitle" idx="1"/>
          </p:nvPr>
        </p:nvSpPr>
        <p:spPr>
          <a:xfrm>
            <a:off x="5099575" y="2455675"/>
            <a:ext cx="3331200" cy="1304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7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8" name="Google Shape;298;p24"/>
          <p:cNvSpPr/>
          <p:nvPr/>
        </p:nvSpPr>
        <p:spPr>
          <a:xfrm>
            <a:off x="5641250" y="2854348"/>
            <a:ext cx="4455977" cy="2289150"/>
          </a:xfrm>
          <a:custGeom>
            <a:avLst/>
            <a:gdLst/>
            <a:ahLst/>
            <a:cxnLst/>
            <a:rect l="l" t="t" r="r" b="b"/>
            <a:pathLst>
              <a:path w="59997" h="30822" extrusionOk="0">
                <a:moveTo>
                  <a:pt x="58704" y="1"/>
                </a:moveTo>
                <a:cubicBezTo>
                  <a:pt x="54925" y="1"/>
                  <a:pt x="50879" y="1067"/>
                  <a:pt x="48317" y="2402"/>
                </a:cubicBezTo>
                <a:cubicBezTo>
                  <a:pt x="43792" y="4771"/>
                  <a:pt x="40054" y="8736"/>
                  <a:pt x="38184" y="13510"/>
                </a:cubicBezTo>
                <a:cubicBezTo>
                  <a:pt x="37029" y="16415"/>
                  <a:pt x="36291" y="19880"/>
                  <a:pt x="33553" y="21368"/>
                </a:cubicBezTo>
                <a:cubicBezTo>
                  <a:pt x="32326" y="22023"/>
                  <a:pt x="30886" y="22154"/>
                  <a:pt x="29505" y="22249"/>
                </a:cubicBezTo>
                <a:cubicBezTo>
                  <a:pt x="21825" y="22726"/>
                  <a:pt x="13788" y="22261"/>
                  <a:pt x="6764" y="25405"/>
                </a:cubicBezTo>
                <a:cubicBezTo>
                  <a:pt x="4335" y="26488"/>
                  <a:pt x="2061" y="28024"/>
                  <a:pt x="465" y="30143"/>
                </a:cubicBezTo>
                <a:cubicBezTo>
                  <a:pt x="299" y="30358"/>
                  <a:pt x="156" y="30584"/>
                  <a:pt x="1" y="30822"/>
                </a:cubicBezTo>
                <a:lnTo>
                  <a:pt x="59997" y="30822"/>
                </a:lnTo>
                <a:lnTo>
                  <a:pt x="59997" y="44"/>
                </a:lnTo>
                <a:cubicBezTo>
                  <a:pt x="59571" y="15"/>
                  <a:pt x="59139" y="1"/>
                  <a:pt x="58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4"/>
          <p:cNvSpPr/>
          <p:nvPr/>
        </p:nvSpPr>
        <p:spPr>
          <a:xfrm rot="-929834">
            <a:off x="-639850" y="3194572"/>
            <a:ext cx="2410657" cy="2653411"/>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4"/>
          <p:cNvSpPr/>
          <p:nvPr/>
        </p:nvSpPr>
        <p:spPr>
          <a:xfrm rot="7698935" flipH="1">
            <a:off x="7873782" y="-1538550"/>
            <a:ext cx="1048014" cy="3682749"/>
          </a:xfrm>
          <a:custGeom>
            <a:avLst/>
            <a:gdLst/>
            <a:ahLst/>
            <a:cxnLst/>
            <a:rect l="l" t="t" r="r" b="b"/>
            <a:pathLst>
              <a:path w="10978" h="38577" fill="none" extrusionOk="0">
                <a:moveTo>
                  <a:pt x="10132" y="0"/>
                </a:moveTo>
                <a:cubicBezTo>
                  <a:pt x="7501" y="191"/>
                  <a:pt x="5203" y="2036"/>
                  <a:pt x="3834" y="4286"/>
                </a:cubicBezTo>
                <a:cubicBezTo>
                  <a:pt x="3096" y="5501"/>
                  <a:pt x="2560" y="6965"/>
                  <a:pt x="2858" y="8358"/>
                </a:cubicBezTo>
                <a:cubicBezTo>
                  <a:pt x="3381" y="10847"/>
                  <a:pt x="6322" y="12133"/>
                  <a:pt x="8858" y="11954"/>
                </a:cubicBezTo>
                <a:cubicBezTo>
                  <a:pt x="9513" y="11918"/>
                  <a:pt x="10323" y="11621"/>
                  <a:pt x="10358" y="10966"/>
                </a:cubicBezTo>
                <a:cubicBezTo>
                  <a:pt x="10358" y="10728"/>
                  <a:pt x="10251" y="10490"/>
                  <a:pt x="10108" y="10299"/>
                </a:cubicBezTo>
                <a:cubicBezTo>
                  <a:pt x="9108" y="8835"/>
                  <a:pt x="7013" y="8525"/>
                  <a:pt x="5322" y="9049"/>
                </a:cubicBezTo>
                <a:cubicBezTo>
                  <a:pt x="3751" y="9537"/>
                  <a:pt x="2346" y="10668"/>
                  <a:pt x="1679" y="12180"/>
                </a:cubicBezTo>
                <a:cubicBezTo>
                  <a:pt x="1012" y="13704"/>
                  <a:pt x="1155" y="15574"/>
                  <a:pt x="2155" y="16883"/>
                </a:cubicBezTo>
                <a:cubicBezTo>
                  <a:pt x="3036" y="18050"/>
                  <a:pt x="4453" y="18693"/>
                  <a:pt x="5834" y="19110"/>
                </a:cubicBezTo>
                <a:cubicBezTo>
                  <a:pt x="7346" y="19562"/>
                  <a:pt x="9168" y="19765"/>
                  <a:pt x="10406" y="18764"/>
                </a:cubicBezTo>
                <a:cubicBezTo>
                  <a:pt x="10609" y="18586"/>
                  <a:pt x="10823" y="18360"/>
                  <a:pt x="10859" y="18098"/>
                </a:cubicBezTo>
                <a:cubicBezTo>
                  <a:pt x="10978" y="17383"/>
                  <a:pt x="10108" y="16931"/>
                  <a:pt x="9394" y="16824"/>
                </a:cubicBezTo>
                <a:cubicBezTo>
                  <a:pt x="7822" y="16586"/>
                  <a:pt x="6179" y="16705"/>
                  <a:pt x="4751" y="17359"/>
                </a:cubicBezTo>
                <a:cubicBezTo>
                  <a:pt x="3322" y="18038"/>
                  <a:pt x="2107" y="19288"/>
                  <a:pt x="1691" y="20800"/>
                </a:cubicBezTo>
                <a:cubicBezTo>
                  <a:pt x="1191" y="22682"/>
                  <a:pt x="2012" y="24837"/>
                  <a:pt x="3620" y="25908"/>
                </a:cubicBezTo>
                <a:cubicBezTo>
                  <a:pt x="5239" y="26980"/>
                  <a:pt x="7549" y="26908"/>
                  <a:pt x="9073" y="25694"/>
                </a:cubicBezTo>
                <a:cubicBezTo>
                  <a:pt x="9251" y="25551"/>
                  <a:pt x="9454" y="25384"/>
                  <a:pt x="9525" y="25158"/>
                </a:cubicBezTo>
                <a:cubicBezTo>
                  <a:pt x="9823" y="24360"/>
                  <a:pt x="8715" y="23777"/>
                  <a:pt x="7858" y="23753"/>
                </a:cubicBezTo>
                <a:cubicBezTo>
                  <a:pt x="5120" y="23670"/>
                  <a:pt x="2405" y="25313"/>
                  <a:pt x="1203" y="27777"/>
                </a:cubicBezTo>
                <a:cubicBezTo>
                  <a:pt x="0" y="30242"/>
                  <a:pt x="381" y="33397"/>
                  <a:pt x="2131" y="35505"/>
                </a:cubicBezTo>
                <a:cubicBezTo>
                  <a:pt x="3870" y="37624"/>
                  <a:pt x="6894" y="38576"/>
                  <a:pt x="9537" y="3786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24"/>
          <p:cNvGrpSpPr/>
          <p:nvPr/>
        </p:nvGrpSpPr>
        <p:grpSpPr>
          <a:xfrm>
            <a:off x="7162319" y="432932"/>
            <a:ext cx="892514" cy="598420"/>
            <a:chOff x="7162319" y="432932"/>
            <a:chExt cx="892514" cy="598420"/>
          </a:xfrm>
        </p:grpSpPr>
        <p:grpSp>
          <p:nvGrpSpPr>
            <p:cNvPr id="303" name="Google Shape;303;p24"/>
            <p:cNvGrpSpPr/>
            <p:nvPr/>
          </p:nvGrpSpPr>
          <p:grpSpPr>
            <a:xfrm rot="474571">
              <a:off x="7188511" y="462812"/>
              <a:ext cx="462802" cy="412658"/>
              <a:chOff x="2811050" y="2544800"/>
              <a:chExt cx="156900" cy="139900"/>
            </a:xfrm>
          </p:grpSpPr>
          <p:sp>
            <p:nvSpPr>
              <p:cNvPr id="304" name="Google Shape;304;p24"/>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4"/>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24"/>
            <p:cNvSpPr/>
            <p:nvPr/>
          </p:nvSpPr>
          <p:spPr>
            <a:xfrm flipH="1">
              <a:off x="7929388" y="90535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0">
    <p:spTree>
      <p:nvGrpSpPr>
        <p:cNvPr id="1" name="Shape 329"/>
        <p:cNvGrpSpPr/>
        <p:nvPr/>
      </p:nvGrpSpPr>
      <p:grpSpPr>
        <a:xfrm>
          <a:off x="0" y="0"/>
          <a:ext cx="0" cy="0"/>
          <a:chOff x="0" y="0"/>
          <a:chExt cx="0" cy="0"/>
        </a:xfrm>
      </p:grpSpPr>
      <p:pic>
        <p:nvPicPr>
          <p:cNvPr id="330" name="Google Shape;330;p27"/>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331" name="Google Shape;331;p27"/>
          <p:cNvSpPr/>
          <p:nvPr/>
        </p:nvSpPr>
        <p:spPr>
          <a:xfrm>
            <a:off x="-1430374" y="2161873"/>
            <a:ext cx="4525462" cy="3121539"/>
          </a:xfrm>
          <a:custGeom>
            <a:avLst/>
            <a:gdLst/>
            <a:ahLst/>
            <a:cxnLst/>
            <a:rect l="l" t="t" r="r" b="b"/>
            <a:pathLst>
              <a:path w="73272" h="50541" extrusionOk="0">
                <a:moveTo>
                  <a:pt x="2724" y="1"/>
                </a:moveTo>
                <a:cubicBezTo>
                  <a:pt x="1816" y="1"/>
                  <a:pt x="907" y="49"/>
                  <a:pt x="1" y="142"/>
                </a:cubicBezTo>
                <a:lnTo>
                  <a:pt x="1" y="50541"/>
                </a:lnTo>
                <a:lnTo>
                  <a:pt x="73272" y="50541"/>
                </a:lnTo>
                <a:cubicBezTo>
                  <a:pt x="72689" y="49707"/>
                  <a:pt x="71998" y="48957"/>
                  <a:pt x="71260" y="48302"/>
                </a:cubicBezTo>
                <a:cubicBezTo>
                  <a:pt x="68760" y="46159"/>
                  <a:pt x="65592" y="45004"/>
                  <a:pt x="62402" y="44195"/>
                </a:cubicBezTo>
                <a:cubicBezTo>
                  <a:pt x="58103" y="43087"/>
                  <a:pt x="53674" y="42492"/>
                  <a:pt x="49233" y="42433"/>
                </a:cubicBezTo>
                <a:cubicBezTo>
                  <a:pt x="48951" y="42430"/>
                  <a:pt x="48667" y="42428"/>
                  <a:pt x="48382" y="42428"/>
                </a:cubicBezTo>
                <a:cubicBezTo>
                  <a:pt x="47194" y="42428"/>
                  <a:pt x="45986" y="42449"/>
                  <a:pt x="44779" y="42449"/>
                </a:cubicBezTo>
                <a:cubicBezTo>
                  <a:pt x="40457" y="42449"/>
                  <a:pt x="36136" y="42183"/>
                  <a:pt x="32696" y="39742"/>
                </a:cubicBezTo>
                <a:cubicBezTo>
                  <a:pt x="28731" y="36908"/>
                  <a:pt x="27016" y="31848"/>
                  <a:pt x="26207" y="27050"/>
                </a:cubicBezTo>
                <a:cubicBezTo>
                  <a:pt x="25409" y="22240"/>
                  <a:pt x="25230" y="17227"/>
                  <a:pt x="23290" y="12738"/>
                </a:cubicBezTo>
                <a:cubicBezTo>
                  <a:pt x="20599" y="6523"/>
                  <a:pt x="14586" y="2011"/>
                  <a:pt x="7978" y="558"/>
                </a:cubicBezTo>
                <a:cubicBezTo>
                  <a:pt x="6249" y="181"/>
                  <a:pt x="4488" y="1"/>
                  <a:pt x="2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a:off x="5542303" y="-419675"/>
            <a:ext cx="4614140" cy="2289170"/>
          </a:xfrm>
          <a:custGeom>
            <a:avLst/>
            <a:gdLst/>
            <a:ahLst/>
            <a:cxnLst/>
            <a:rect l="l" t="t" r="r" b="b"/>
            <a:pathLst>
              <a:path w="56222" h="38626" extrusionOk="0">
                <a:moveTo>
                  <a:pt x="0" y="1"/>
                </a:moveTo>
                <a:cubicBezTo>
                  <a:pt x="691" y="2846"/>
                  <a:pt x="2000" y="5859"/>
                  <a:pt x="3786" y="7883"/>
                </a:cubicBezTo>
                <a:cubicBezTo>
                  <a:pt x="6108" y="10502"/>
                  <a:pt x="9561" y="12097"/>
                  <a:pt x="13073" y="12157"/>
                </a:cubicBezTo>
                <a:cubicBezTo>
                  <a:pt x="13153" y="12158"/>
                  <a:pt x="13234" y="12159"/>
                  <a:pt x="13314" y="12159"/>
                </a:cubicBezTo>
                <a:cubicBezTo>
                  <a:pt x="15825" y="12159"/>
                  <a:pt x="18467" y="11503"/>
                  <a:pt x="20933" y="11503"/>
                </a:cubicBezTo>
                <a:cubicBezTo>
                  <a:pt x="22447" y="11503"/>
                  <a:pt x="23895" y="11750"/>
                  <a:pt x="25206" y="12550"/>
                </a:cubicBezTo>
                <a:cubicBezTo>
                  <a:pt x="26634" y="13419"/>
                  <a:pt x="27623" y="14836"/>
                  <a:pt x="28551" y="16253"/>
                </a:cubicBezTo>
                <a:cubicBezTo>
                  <a:pt x="31218" y="20325"/>
                  <a:pt x="33516" y="24647"/>
                  <a:pt x="36481" y="28516"/>
                </a:cubicBezTo>
                <a:cubicBezTo>
                  <a:pt x="39446" y="32386"/>
                  <a:pt x="43184" y="35838"/>
                  <a:pt x="47768" y="37470"/>
                </a:cubicBezTo>
                <a:cubicBezTo>
                  <a:pt x="50089" y="38291"/>
                  <a:pt x="52552" y="38626"/>
                  <a:pt x="55034" y="38626"/>
                </a:cubicBezTo>
                <a:cubicBezTo>
                  <a:pt x="55429" y="38626"/>
                  <a:pt x="55825" y="38617"/>
                  <a:pt x="56221" y="38601"/>
                </a:cubicBezTo>
                <a:lnTo>
                  <a:pt x="562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7"/>
          <p:cNvSpPr/>
          <p:nvPr/>
        </p:nvSpPr>
        <p:spPr>
          <a:xfrm rot="-7069881" flipH="1">
            <a:off x="7982979" y="2786120"/>
            <a:ext cx="1048019" cy="3682769"/>
          </a:xfrm>
          <a:custGeom>
            <a:avLst/>
            <a:gdLst/>
            <a:ahLst/>
            <a:cxnLst/>
            <a:rect l="l" t="t" r="r" b="b"/>
            <a:pathLst>
              <a:path w="10978" h="38577" fill="none" extrusionOk="0">
                <a:moveTo>
                  <a:pt x="10132" y="0"/>
                </a:moveTo>
                <a:cubicBezTo>
                  <a:pt x="7501" y="191"/>
                  <a:pt x="5203" y="2036"/>
                  <a:pt x="3834" y="4286"/>
                </a:cubicBezTo>
                <a:cubicBezTo>
                  <a:pt x="3096" y="5501"/>
                  <a:pt x="2560" y="6965"/>
                  <a:pt x="2858" y="8358"/>
                </a:cubicBezTo>
                <a:cubicBezTo>
                  <a:pt x="3381" y="10847"/>
                  <a:pt x="6322" y="12133"/>
                  <a:pt x="8858" y="11954"/>
                </a:cubicBezTo>
                <a:cubicBezTo>
                  <a:pt x="9513" y="11918"/>
                  <a:pt x="10323" y="11621"/>
                  <a:pt x="10358" y="10966"/>
                </a:cubicBezTo>
                <a:cubicBezTo>
                  <a:pt x="10358" y="10728"/>
                  <a:pt x="10251" y="10490"/>
                  <a:pt x="10108" y="10299"/>
                </a:cubicBezTo>
                <a:cubicBezTo>
                  <a:pt x="9108" y="8835"/>
                  <a:pt x="7013" y="8525"/>
                  <a:pt x="5322" y="9049"/>
                </a:cubicBezTo>
                <a:cubicBezTo>
                  <a:pt x="3751" y="9537"/>
                  <a:pt x="2346" y="10668"/>
                  <a:pt x="1679" y="12180"/>
                </a:cubicBezTo>
                <a:cubicBezTo>
                  <a:pt x="1012" y="13704"/>
                  <a:pt x="1155" y="15574"/>
                  <a:pt x="2155" y="16883"/>
                </a:cubicBezTo>
                <a:cubicBezTo>
                  <a:pt x="3036" y="18050"/>
                  <a:pt x="4453" y="18693"/>
                  <a:pt x="5834" y="19110"/>
                </a:cubicBezTo>
                <a:cubicBezTo>
                  <a:pt x="7346" y="19562"/>
                  <a:pt x="9168" y="19765"/>
                  <a:pt x="10406" y="18764"/>
                </a:cubicBezTo>
                <a:cubicBezTo>
                  <a:pt x="10609" y="18586"/>
                  <a:pt x="10823" y="18360"/>
                  <a:pt x="10859" y="18098"/>
                </a:cubicBezTo>
                <a:cubicBezTo>
                  <a:pt x="10978" y="17383"/>
                  <a:pt x="10108" y="16931"/>
                  <a:pt x="9394" y="16824"/>
                </a:cubicBezTo>
                <a:cubicBezTo>
                  <a:pt x="7822" y="16586"/>
                  <a:pt x="6179" y="16705"/>
                  <a:pt x="4751" y="17359"/>
                </a:cubicBezTo>
                <a:cubicBezTo>
                  <a:pt x="3322" y="18038"/>
                  <a:pt x="2107" y="19288"/>
                  <a:pt x="1691" y="20800"/>
                </a:cubicBezTo>
                <a:cubicBezTo>
                  <a:pt x="1191" y="22682"/>
                  <a:pt x="2012" y="24837"/>
                  <a:pt x="3620" y="25908"/>
                </a:cubicBezTo>
                <a:cubicBezTo>
                  <a:pt x="5239" y="26980"/>
                  <a:pt x="7549" y="26908"/>
                  <a:pt x="9073" y="25694"/>
                </a:cubicBezTo>
                <a:cubicBezTo>
                  <a:pt x="9251" y="25551"/>
                  <a:pt x="9454" y="25384"/>
                  <a:pt x="9525" y="25158"/>
                </a:cubicBezTo>
                <a:cubicBezTo>
                  <a:pt x="9823" y="24360"/>
                  <a:pt x="8715" y="23777"/>
                  <a:pt x="7858" y="23753"/>
                </a:cubicBezTo>
                <a:cubicBezTo>
                  <a:pt x="5120" y="23670"/>
                  <a:pt x="2405" y="25313"/>
                  <a:pt x="1203" y="27777"/>
                </a:cubicBezTo>
                <a:cubicBezTo>
                  <a:pt x="0" y="30242"/>
                  <a:pt x="381" y="33397"/>
                  <a:pt x="2131" y="35505"/>
                </a:cubicBezTo>
                <a:cubicBezTo>
                  <a:pt x="3870" y="37624"/>
                  <a:pt x="6894" y="38576"/>
                  <a:pt x="9537" y="3786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rot="858095">
            <a:off x="485178" y="3735442"/>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txBox="1">
            <a:spLocks noGrp="1"/>
          </p:cNvSpPr>
          <p:nvPr>
            <p:ph type="title"/>
          </p:nvPr>
        </p:nvSpPr>
        <p:spPr>
          <a:xfrm>
            <a:off x="720025" y="445025"/>
            <a:ext cx="77040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3100"/>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a:endParaRPr/>
          </a:p>
        </p:txBody>
      </p:sp>
      <p:sp>
        <p:nvSpPr>
          <p:cNvPr id="337" name="Google Shape;337;p27"/>
          <p:cNvSpPr/>
          <p:nvPr/>
        </p:nvSpPr>
        <p:spPr>
          <a:xfrm rot="-2700000">
            <a:off x="8550196" y="2888601"/>
            <a:ext cx="300040" cy="310100"/>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22">
    <p:spTree>
      <p:nvGrpSpPr>
        <p:cNvPr id="1" name="Shape 472"/>
        <p:cNvGrpSpPr/>
        <p:nvPr/>
      </p:nvGrpSpPr>
      <p:grpSpPr>
        <a:xfrm>
          <a:off x="0" y="0"/>
          <a:ext cx="0" cy="0"/>
          <a:chOff x="0" y="0"/>
          <a:chExt cx="0" cy="0"/>
        </a:xfrm>
      </p:grpSpPr>
      <p:pic>
        <p:nvPicPr>
          <p:cNvPr id="473" name="Google Shape;473;p35"/>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474" name="Google Shape;474;p35"/>
          <p:cNvSpPr/>
          <p:nvPr/>
        </p:nvSpPr>
        <p:spPr>
          <a:xfrm rot="10800000">
            <a:off x="3776350" y="3342837"/>
            <a:ext cx="5758606" cy="3046338"/>
          </a:xfrm>
          <a:custGeom>
            <a:avLst/>
            <a:gdLst/>
            <a:ahLst/>
            <a:cxnLst/>
            <a:rect l="l" t="t" r="r" b="b"/>
            <a:pathLst>
              <a:path w="74403" h="53174" extrusionOk="0">
                <a:moveTo>
                  <a:pt x="0" y="1"/>
                </a:moveTo>
                <a:lnTo>
                  <a:pt x="0" y="53174"/>
                </a:lnTo>
                <a:cubicBezTo>
                  <a:pt x="250" y="53150"/>
                  <a:pt x="512" y="53126"/>
                  <a:pt x="798" y="53091"/>
                </a:cubicBezTo>
                <a:cubicBezTo>
                  <a:pt x="5061" y="52591"/>
                  <a:pt x="8954" y="49924"/>
                  <a:pt x="11002" y="46149"/>
                </a:cubicBezTo>
                <a:cubicBezTo>
                  <a:pt x="12942" y="42542"/>
                  <a:pt x="13169" y="38232"/>
                  <a:pt x="14967" y="34553"/>
                </a:cubicBezTo>
                <a:cubicBezTo>
                  <a:pt x="17026" y="30385"/>
                  <a:pt x="21182" y="27302"/>
                  <a:pt x="25766" y="26564"/>
                </a:cubicBezTo>
                <a:cubicBezTo>
                  <a:pt x="26637" y="26421"/>
                  <a:pt x="27509" y="26359"/>
                  <a:pt x="28381" y="26359"/>
                </a:cubicBezTo>
                <a:cubicBezTo>
                  <a:pt x="32184" y="26359"/>
                  <a:pt x="35991" y="27548"/>
                  <a:pt x="39720" y="28516"/>
                </a:cubicBezTo>
                <a:cubicBezTo>
                  <a:pt x="43798" y="29566"/>
                  <a:pt x="48042" y="30359"/>
                  <a:pt x="52243" y="30359"/>
                </a:cubicBezTo>
                <a:cubicBezTo>
                  <a:pt x="54616" y="30359"/>
                  <a:pt x="56974" y="30106"/>
                  <a:pt x="59282" y="29504"/>
                </a:cubicBezTo>
                <a:cubicBezTo>
                  <a:pt x="65437" y="27885"/>
                  <a:pt x="70783" y="23766"/>
                  <a:pt x="74403" y="18479"/>
                </a:cubicBezTo>
                <a:lnTo>
                  <a:pt x="74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rot="6880749">
            <a:off x="11116" y="2851876"/>
            <a:ext cx="1048012" cy="3682743"/>
          </a:xfrm>
          <a:custGeom>
            <a:avLst/>
            <a:gdLst/>
            <a:ahLst/>
            <a:cxnLst/>
            <a:rect l="l" t="t" r="r" b="b"/>
            <a:pathLst>
              <a:path w="10978" h="38577" fill="none" extrusionOk="0">
                <a:moveTo>
                  <a:pt x="10132" y="0"/>
                </a:moveTo>
                <a:cubicBezTo>
                  <a:pt x="7501" y="191"/>
                  <a:pt x="5203" y="2036"/>
                  <a:pt x="3834" y="4286"/>
                </a:cubicBezTo>
                <a:cubicBezTo>
                  <a:pt x="3096" y="5501"/>
                  <a:pt x="2560" y="6965"/>
                  <a:pt x="2858" y="8358"/>
                </a:cubicBezTo>
                <a:cubicBezTo>
                  <a:pt x="3381" y="10847"/>
                  <a:pt x="6322" y="12133"/>
                  <a:pt x="8858" y="11954"/>
                </a:cubicBezTo>
                <a:cubicBezTo>
                  <a:pt x="9513" y="11918"/>
                  <a:pt x="10323" y="11621"/>
                  <a:pt x="10358" y="10966"/>
                </a:cubicBezTo>
                <a:cubicBezTo>
                  <a:pt x="10358" y="10728"/>
                  <a:pt x="10251" y="10490"/>
                  <a:pt x="10108" y="10299"/>
                </a:cubicBezTo>
                <a:cubicBezTo>
                  <a:pt x="9108" y="8835"/>
                  <a:pt x="7013" y="8525"/>
                  <a:pt x="5322" y="9049"/>
                </a:cubicBezTo>
                <a:cubicBezTo>
                  <a:pt x="3751" y="9537"/>
                  <a:pt x="2346" y="10668"/>
                  <a:pt x="1679" y="12180"/>
                </a:cubicBezTo>
                <a:cubicBezTo>
                  <a:pt x="1012" y="13704"/>
                  <a:pt x="1155" y="15574"/>
                  <a:pt x="2155" y="16883"/>
                </a:cubicBezTo>
                <a:cubicBezTo>
                  <a:pt x="3036" y="18050"/>
                  <a:pt x="4453" y="18693"/>
                  <a:pt x="5834" y="19110"/>
                </a:cubicBezTo>
                <a:cubicBezTo>
                  <a:pt x="7346" y="19562"/>
                  <a:pt x="9168" y="19765"/>
                  <a:pt x="10406" y="18764"/>
                </a:cubicBezTo>
                <a:cubicBezTo>
                  <a:pt x="10609" y="18586"/>
                  <a:pt x="10823" y="18360"/>
                  <a:pt x="10859" y="18098"/>
                </a:cubicBezTo>
                <a:cubicBezTo>
                  <a:pt x="10978" y="17383"/>
                  <a:pt x="10108" y="16931"/>
                  <a:pt x="9394" y="16824"/>
                </a:cubicBezTo>
                <a:cubicBezTo>
                  <a:pt x="7822" y="16586"/>
                  <a:pt x="6179" y="16705"/>
                  <a:pt x="4751" y="17359"/>
                </a:cubicBezTo>
                <a:cubicBezTo>
                  <a:pt x="3322" y="18038"/>
                  <a:pt x="2107" y="19288"/>
                  <a:pt x="1691" y="20800"/>
                </a:cubicBezTo>
                <a:cubicBezTo>
                  <a:pt x="1191" y="22682"/>
                  <a:pt x="2012" y="24837"/>
                  <a:pt x="3620" y="25908"/>
                </a:cubicBezTo>
                <a:cubicBezTo>
                  <a:pt x="5239" y="26980"/>
                  <a:pt x="7549" y="26908"/>
                  <a:pt x="9073" y="25694"/>
                </a:cubicBezTo>
                <a:cubicBezTo>
                  <a:pt x="9251" y="25551"/>
                  <a:pt x="9454" y="25384"/>
                  <a:pt x="9525" y="25158"/>
                </a:cubicBezTo>
                <a:cubicBezTo>
                  <a:pt x="9823" y="24360"/>
                  <a:pt x="8715" y="23777"/>
                  <a:pt x="7858" y="23753"/>
                </a:cubicBezTo>
                <a:cubicBezTo>
                  <a:pt x="5120" y="23670"/>
                  <a:pt x="2405" y="25313"/>
                  <a:pt x="1203" y="27777"/>
                </a:cubicBezTo>
                <a:cubicBezTo>
                  <a:pt x="0" y="30242"/>
                  <a:pt x="381" y="33397"/>
                  <a:pt x="2131" y="35505"/>
                </a:cubicBezTo>
                <a:cubicBezTo>
                  <a:pt x="3870" y="37624"/>
                  <a:pt x="6894" y="38576"/>
                  <a:pt x="9537" y="3786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rot="10136049">
            <a:off x="7300554" y="-503839"/>
            <a:ext cx="1846898" cy="2032882"/>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flipH="1">
            <a:off x="7997138" y="399155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79" name="Google Shape;479;p35"/>
          <p:cNvSpPr/>
          <p:nvPr/>
        </p:nvSpPr>
        <p:spPr>
          <a:xfrm rot="-2422766" flipH="1">
            <a:off x="7508891" y="4177821"/>
            <a:ext cx="300061" cy="310087"/>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35"/>
          <p:cNvGrpSpPr/>
          <p:nvPr/>
        </p:nvGrpSpPr>
        <p:grpSpPr>
          <a:xfrm rot="593359" flipH="1">
            <a:off x="1237603" y="971050"/>
            <a:ext cx="234196" cy="243376"/>
            <a:chOff x="3488225" y="2800475"/>
            <a:chExt cx="98850" cy="102725"/>
          </a:xfrm>
        </p:grpSpPr>
        <p:sp>
          <p:nvSpPr>
            <p:cNvPr id="481" name="Google Shape;481;p35"/>
            <p:cNvSpPr/>
            <p:nvPr/>
          </p:nvSpPr>
          <p:spPr>
            <a:xfrm>
              <a:off x="3535550" y="2800475"/>
              <a:ext cx="11325" cy="102725"/>
            </a:xfrm>
            <a:custGeom>
              <a:avLst/>
              <a:gdLst/>
              <a:ahLst/>
              <a:cxnLst/>
              <a:rect l="l" t="t" r="r" b="b"/>
              <a:pathLst>
                <a:path w="453" h="4109" extrusionOk="0">
                  <a:moveTo>
                    <a:pt x="239" y="0"/>
                  </a:moveTo>
                  <a:cubicBezTo>
                    <a:pt x="120" y="0"/>
                    <a:pt x="12" y="108"/>
                    <a:pt x="12" y="227"/>
                  </a:cubicBezTo>
                  <a:lnTo>
                    <a:pt x="0" y="3882"/>
                  </a:lnTo>
                  <a:cubicBezTo>
                    <a:pt x="0" y="4001"/>
                    <a:pt x="96" y="4108"/>
                    <a:pt x="215" y="4108"/>
                  </a:cubicBezTo>
                  <a:cubicBezTo>
                    <a:pt x="334" y="4108"/>
                    <a:pt x="441" y="4001"/>
                    <a:pt x="441" y="3882"/>
                  </a:cubicBezTo>
                  <a:lnTo>
                    <a:pt x="453" y="227"/>
                  </a:lnTo>
                  <a:cubicBezTo>
                    <a:pt x="453" y="108"/>
                    <a:pt x="35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a:off x="3497750" y="2819400"/>
              <a:ext cx="88125" cy="63550"/>
            </a:xfrm>
            <a:custGeom>
              <a:avLst/>
              <a:gdLst/>
              <a:ahLst/>
              <a:cxnLst/>
              <a:rect l="l" t="t" r="r" b="b"/>
              <a:pathLst>
                <a:path w="3525" h="2542" extrusionOk="0">
                  <a:moveTo>
                    <a:pt x="3284" y="0"/>
                  </a:moveTo>
                  <a:cubicBezTo>
                    <a:pt x="3241" y="0"/>
                    <a:pt x="3197" y="14"/>
                    <a:pt x="3156" y="41"/>
                  </a:cubicBezTo>
                  <a:lnTo>
                    <a:pt x="131" y="2160"/>
                  </a:lnTo>
                  <a:cubicBezTo>
                    <a:pt x="36" y="2220"/>
                    <a:pt x="0" y="2351"/>
                    <a:pt x="72" y="2458"/>
                  </a:cubicBezTo>
                  <a:cubicBezTo>
                    <a:pt x="119" y="2518"/>
                    <a:pt x="179" y="2541"/>
                    <a:pt x="262" y="2541"/>
                  </a:cubicBezTo>
                  <a:cubicBezTo>
                    <a:pt x="298" y="2541"/>
                    <a:pt x="346" y="2530"/>
                    <a:pt x="381" y="2506"/>
                  </a:cubicBezTo>
                  <a:lnTo>
                    <a:pt x="3394" y="398"/>
                  </a:lnTo>
                  <a:cubicBezTo>
                    <a:pt x="3501" y="339"/>
                    <a:pt x="3525" y="208"/>
                    <a:pt x="3453" y="101"/>
                  </a:cubicBezTo>
                  <a:cubicBezTo>
                    <a:pt x="3417" y="35"/>
                    <a:pt x="3353"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3507275" y="2814900"/>
              <a:ext cx="69975" cy="71925"/>
            </a:xfrm>
            <a:custGeom>
              <a:avLst/>
              <a:gdLst/>
              <a:ahLst/>
              <a:cxnLst/>
              <a:rect l="l" t="t" r="r" b="b"/>
              <a:pathLst>
                <a:path w="2799" h="2877" extrusionOk="0">
                  <a:moveTo>
                    <a:pt x="246" y="1"/>
                  </a:moveTo>
                  <a:cubicBezTo>
                    <a:pt x="193" y="1"/>
                    <a:pt x="140" y="22"/>
                    <a:pt x="96" y="66"/>
                  </a:cubicBezTo>
                  <a:cubicBezTo>
                    <a:pt x="12" y="150"/>
                    <a:pt x="0" y="281"/>
                    <a:pt x="84" y="376"/>
                  </a:cubicBezTo>
                  <a:lnTo>
                    <a:pt x="2382" y="2793"/>
                  </a:lnTo>
                  <a:cubicBezTo>
                    <a:pt x="2417" y="2841"/>
                    <a:pt x="2477" y="2876"/>
                    <a:pt x="2536" y="2876"/>
                  </a:cubicBezTo>
                  <a:cubicBezTo>
                    <a:pt x="2584" y="2876"/>
                    <a:pt x="2644" y="2864"/>
                    <a:pt x="2691" y="2817"/>
                  </a:cubicBezTo>
                  <a:cubicBezTo>
                    <a:pt x="2775" y="2721"/>
                    <a:pt x="2798" y="2591"/>
                    <a:pt x="2703" y="2495"/>
                  </a:cubicBezTo>
                  <a:lnTo>
                    <a:pt x="417" y="78"/>
                  </a:lnTo>
                  <a:cubicBezTo>
                    <a:pt x="366" y="28"/>
                    <a:pt x="306"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a:off x="3488225" y="2844825"/>
              <a:ext cx="98850" cy="11325"/>
            </a:xfrm>
            <a:custGeom>
              <a:avLst/>
              <a:gdLst/>
              <a:ahLst/>
              <a:cxnLst/>
              <a:rect l="l" t="t" r="r" b="b"/>
              <a:pathLst>
                <a:path w="3954" h="453" extrusionOk="0">
                  <a:moveTo>
                    <a:pt x="3739" y="0"/>
                  </a:moveTo>
                  <a:lnTo>
                    <a:pt x="203" y="24"/>
                  </a:lnTo>
                  <a:cubicBezTo>
                    <a:pt x="84" y="24"/>
                    <a:pt x="0" y="131"/>
                    <a:pt x="0" y="251"/>
                  </a:cubicBezTo>
                  <a:cubicBezTo>
                    <a:pt x="0" y="370"/>
                    <a:pt x="108" y="453"/>
                    <a:pt x="227" y="453"/>
                  </a:cubicBezTo>
                  <a:lnTo>
                    <a:pt x="3751" y="429"/>
                  </a:lnTo>
                  <a:cubicBezTo>
                    <a:pt x="3870" y="429"/>
                    <a:pt x="3953" y="322"/>
                    <a:pt x="3953" y="203"/>
                  </a:cubicBezTo>
                  <a:cubicBezTo>
                    <a:pt x="3953" y="84"/>
                    <a:pt x="3858"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35"/>
          <p:cNvSpPr/>
          <p:nvPr/>
        </p:nvSpPr>
        <p:spPr>
          <a:xfrm flipH="1">
            <a:off x="1808138" y="673775"/>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486" name="Google Shape;486;p35"/>
          <p:cNvGrpSpPr/>
          <p:nvPr/>
        </p:nvGrpSpPr>
        <p:grpSpPr>
          <a:xfrm rot="-3453141" flipH="1">
            <a:off x="7858582" y="640142"/>
            <a:ext cx="462808" cy="412663"/>
            <a:chOff x="2811050" y="2544800"/>
            <a:chExt cx="156900" cy="139900"/>
          </a:xfrm>
        </p:grpSpPr>
        <p:sp>
          <p:nvSpPr>
            <p:cNvPr id="487" name="Google Shape;487;p35"/>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22_1">
    <p:spTree>
      <p:nvGrpSpPr>
        <p:cNvPr id="1" name="Shape 489"/>
        <p:cNvGrpSpPr/>
        <p:nvPr/>
      </p:nvGrpSpPr>
      <p:grpSpPr>
        <a:xfrm>
          <a:off x="0" y="0"/>
          <a:ext cx="0" cy="0"/>
          <a:chOff x="0" y="0"/>
          <a:chExt cx="0" cy="0"/>
        </a:xfrm>
      </p:grpSpPr>
      <p:pic>
        <p:nvPicPr>
          <p:cNvPr id="490" name="Google Shape;490;p36"/>
          <p:cNvPicPr preferRelativeResize="0"/>
          <p:nvPr/>
        </p:nvPicPr>
        <p:blipFill>
          <a:blip r:embed="rId2">
            <a:alphaModFix/>
          </a:blip>
          <a:stretch>
            <a:fillRect/>
          </a:stretch>
        </p:blipFill>
        <p:spPr>
          <a:xfrm>
            <a:off x="714" y="0"/>
            <a:ext cx="9142571" cy="5143500"/>
          </a:xfrm>
          <a:prstGeom prst="rect">
            <a:avLst/>
          </a:prstGeom>
          <a:noFill/>
          <a:ln>
            <a:noFill/>
          </a:ln>
        </p:spPr>
      </p:pic>
      <p:pic>
        <p:nvPicPr>
          <p:cNvPr id="491" name="Google Shape;491;p36"/>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492" name="Google Shape;492;p36"/>
          <p:cNvSpPr/>
          <p:nvPr/>
        </p:nvSpPr>
        <p:spPr>
          <a:xfrm rot="10800000" flipH="1">
            <a:off x="-318200" y="2998074"/>
            <a:ext cx="3570786" cy="3423076"/>
          </a:xfrm>
          <a:custGeom>
            <a:avLst/>
            <a:gdLst/>
            <a:ahLst/>
            <a:cxnLst/>
            <a:rect l="l" t="t" r="r" b="b"/>
            <a:pathLst>
              <a:path w="74403" h="53174" extrusionOk="0">
                <a:moveTo>
                  <a:pt x="0" y="1"/>
                </a:moveTo>
                <a:lnTo>
                  <a:pt x="0" y="53174"/>
                </a:lnTo>
                <a:cubicBezTo>
                  <a:pt x="250" y="53150"/>
                  <a:pt x="512" y="53126"/>
                  <a:pt x="798" y="53091"/>
                </a:cubicBezTo>
                <a:cubicBezTo>
                  <a:pt x="5061" y="52591"/>
                  <a:pt x="8954" y="49924"/>
                  <a:pt x="11002" y="46149"/>
                </a:cubicBezTo>
                <a:cubicBezTo>
                  <a:pt x="12942" y="42542"/>
                  <a:pt x="13169" y="38232"/>
                  <a:pt x="14967" y="34553"/>
                </a:cubicBezTo>
                <a:cubicBezTo>
                  <a:pt x="17026" y="30385"/>
                  <a:pt x="21182" y="27302"/>
                  <a:pt x="25766" y="26564"/>
                </a:cubicBezTo>
                <a:cubicBezTo>
                  <a:pt x="26637" y="26421"/>
                  <a:pt x="27509" y="26359"/>
                  <a:pt x="28381" y="26359"/>
                </a:cubicBezTo>
                <a:cubicBezTo>
                  <a:pt x="32184" y="26359"/>
                  <a:pt x="35991" y="27548"/>
                  <a:pt x="39720" y="28516"/>
                </a:cubicBezTo>
                <a:cubicBezTo>
                  <a:pt x="43798" y="29566"/>
                  <a:pt x="48042" y="30359"/>
                  <a:pt x="52243" y="30359"/>
                </a:cubicBezTo>
                <a:cubicBezTo>
                  <a:pt x="54616" y="30359"/>
                  <a:pt x="56974" y="30106"/>
                  <a:pt x="59282" y="29504"/>
                </a:cubicBezTo>
                <a:cubicBezTo>
                  <a:pt x="65437" y="27885"/>
                  <a:pt x="70783" y="23766"/>
                  <a:pt x="74403" y="18479"/>
                </a:cubicBezTo>
                <a:lnTo>
                  <a:pt x="74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6"/>
          <p:cNvSpPr/>
          <p:nvPr/>
        </p:nvSpPr>
        <p:spPr>
          <a:xfrm>
            <a:off x="6299025" y="-410900"/>
            <a:ext cx="3327077" cy="2285790"/>
          </a:xfrm>
          <a:custGeom>
            <a:avLst/>
            <a:gdLst/>
            <a:ahLst/>
            <a:cxnLst/>
            <a:rect l="l" t="t" r="r" b="b"/>
            <a:pathLst>
              <a:path w="56222" h="38626" extrusionOk="0">
                <a:moveTo>
                  <a:pt x="0" y="1"/>
                </a:moveTo>
                <a:cubicBezTo>
                  <a:pt x="691" y="2846"/>
                  <a:pt x="2000" y="5859"/>
                  <a:pt x="3786" y="7883"/>
                </a:cubicBezTo>
                <a:cubicBezTo>
                  <a:pt x="6108" y="10502"/>
                  <a:pt x="9561" y="12097"/>
                  <a:pt x="13073" y="12157"/>
                </a:cubicBezTo>
                <a:cubicBezTo>
                  <a:pt x="13153" y="12158"/>
                  <a:pt x="13234" y="12159"/>
                  <a:pt x="13314" y="12159"/>
                </a:cubicBezTo>
                <a:cubicBezTo>
                  <a:pt x="15825" y="12159"/>
                  <a:pt x="18467" y="11503"/>
                  <a:pt x="20933" y="11503"/>
                </a:cubicBezTo>
                <a:cubicBezTo>
                  <a:pt x="22447" y="11503"/>
                  <a:pt x="23895" y="11750"/>
                  <a:pt x="25206" y="12550"/>
                </a:cubicBezTo>
                <a:cubicBezTo>
                  <a:pt x="26634" y="13419"/>
                  <a:pt x="27623" y="14836"/>
                  <a:pt x="28551" y="16253"/>
                </a:cubicBezTo>
                <a:cubicBezTo>
                  <a:pt x="31218" y="20325"/>
                  <a:pt x="33516" y="24647"/>
                  <a:pt x="36481" y="28516"/>
                </a:cubicBezTo>
                <a:cubicBezTo>
                  <a:pt x="39446" y="32386"/>
                  <a:pt x="43184" y="35838"/>
                  <a:pt x="47768" y="37470"/>
                </a:cubicBezTo>
                <a:cubicBezTo>
                  <a:pt x="50089" y="38291"/>
                  <a:pt x="52552" y="38626"/>
                  <a:pt x="55034" y="38626"/>
                </a:cubicBezTo>
                <a:cubicBezTo>
                  <a:pt x="55429" y="38626"/>
                  <a:pt x="55825" y="38617"/>
                  <a:pt x="56221" y="38601"/>
                </a:cubicBezTo>
                <a:lnTo>
                  <a:pt x="562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6"/>
          <p:cNvSpPr/>
          <p:nvPr/>
        </p:nvSpPr>
        <p:spPr>
          <a:xfrm>
            <a:off x="1100250" y="434780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 name="Google Shape;495;p36"/>
          <p:cNvSpPr/>
          <p:nvPr/>
        </p:nvSpPr>
        <p:spPr>
          <a:xfrm rot="8303580">
            <a:off x="-781675" y="-331315"/>
            <a:ext cx="2864342" cy="1067524"/>
          </a:xfrm>
          <a:custGeom>
            <a:avLst/>
            <a:gdLst/>
            <a:ahLst/>
            <a:cxnLst/>
            <a:rect l="l" t="t" r="r" b="b"/>
            <a:pathLst>
              <a:path w="40446" h="15074" fill="none" extrusionOk="0">
                <a:moveTo>
                  <a:pt x="0" y="11144"/>
                </a:moveTo>
                <a:cubicBezTo>
                  <a:pt x="0" y="7977"/>
                  <a:pt x="1215" y="4822"/>
                  <a:pt x="3334" y="2477"/>
                </a:cubicBezTo>
                <a:cubicBezTo>
                  <a:pt x="3906" y="1834"/>
                  <a:pt x="4584" y="1238"/>
                  <a:pt x="5406" y="1024"/>
                </a:cubicBezTo>
                <a:cubicBezTo>
                  <a:pt x="7418" y="524"/>
                  <a:pt x="9228" y="2488"/>
                  <a:pt x="9930" y="4453"/>
                </a:cubicBezTo>
                <a:cubicBezTo>
                  <a:pt x="10835" y="7025"/>
                  <a:pt x="10716" y="9942"/>
                  <a:pt x="9621" y="12430"/>
                </a:cubicBezTo>
                <a:cubicBezTo>
                  <a:pt x="9287" y="13156"/>
                  <a:pt x="8608" y="13942"/>
                  <a:pt x="7870" y="13668"/>
                </a:cubicBezTo>
                <a:cubicBezTo>
                  <a:pt x="7370" y="13454"/>
                  <a:pt x="7192" y="12847"/>
                  <a:pt x="7120" y="12311"/>
                </a:cubicBezTo>
                <a:cubicBezTo>
                  <a:pt x="6561" y="8311"/>
                  <a:pt x="8311" y="4048"/>
                  <a:pt x="11526" y="1595"/>
                </a:cubicBezTo>
                <a:cubicBezTo>
                  <a:pt x="12716" y="679"/>
                  <a:pt x="14157" y="0"/>
                  <a:pt x="15645" y="167"/>
                </a:cubicBezTo>
                <a:cubicBezTo>
                  <a:pt x="17264" y="321"/>
                  <a:pt x="18645" y="1512"/>
                  <a:pt x="19407" y="2965"/>
                </a:cubicBezTo>
                <a:cubicBezTo>
                  <a:pt x="20169" y="4405"/>
                  <a:pt x="20360" y="6072"/>
                  <a:pt x="20360" y="7703"/>
                </a:cubicBezTo>
                <a:cubicBezTo>
                  <a:pt x="20348" y="9632"/>
                  <a:pt x="20038" y="11656"/>
                  <a:pt x="18860" y="13180"/>
                </a:cubicBezTo>
                <a:cubicBezTo>
                  <a:pt x="18729" y="13359"/>
                  <a:pt x="18574" y="13526"/>
                  <a:pt x="18384" y="13621"/>
                </a:cubicBezTo>
                <a:cubicBezTo>
                  <a:pt x="17633" y="13930"/>
                  <a:pt x="17062" y="12918"/>
                  <a:pt x="16955" y="12109"/>
                </a:cubicBezTo>
                <a:cubicBezTo>
                  <a:pt x="16514" y="9001"/>
                  <a:pt x="17324" y="5739"/>
                  <a:pt x="19157" y="3179"/>
                </a:cubicBezTo>
                <a:cubicBezTo>
                  <a:pt x="20360" y="1488"/>
                  <a:pt x="22253" y="12"/>
                  <a:pt x="24337" y="179"/>
                </a:cubicBezTo>
                <a:cubicBezTo>
                  <a:pt x="26373" y="345"/>
                  <a:pt x="27980" y="2048"/>
                  <a:pt x="28861" y="3893"/>
                </a:cubicBezTo>
                <a:cubicBezTo>
                  <a:pt x="30314" y="6965"/>
                  <a:pt x="30290" y="10680"/>
                  <a:pt x="28766" y="13716"/>
                </a:cubicBezTo>
                <a:cubicBezTo>
                  <a:pt x="28444" y="14359"/>
                  <a:pt x="27873" y="15073"/>
                  <a:pt x="27158" y="14942"/>
                </a:cubicBezTo>
                <a:cubicBezTo>
                  <a:pt x="26754" y="14871"/>
                  <a:pt x="26456" y="14538"/>
                  <a:pt x="26254" y="14192"/>
                </a:cubicBezTo>
                <a:cubicBezTo>
                  <a:pt x="25063" y="12323"/>
                  <a:pt x="25706" y="9751"/>
                  <a:pt x="27051" y="7989"/>
                </a:cubicBezTo>
                <a:cubicBezTo>
                  <a:pt x="29111" y="5322"/>
                  <a:pt x="33064" y="4001"/>
                  <a:pt x="36005" y="5655"/>
                </a:cubicBezTo>
                <a:cubicBezTo>
                  <a:pt x="38779" y="7227"/>
                  <a:pt x="39755" y="10716"/>
                  <a:pt x="40446" y="1383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rot="-6165556">
            <a:off x="7507314" y="3576107"/>
            <a:ext cx="1846936" cy="2032924"/>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6"/>
          <p:cNvSpPr/>
          <p:nvPr/>
        </p:nvSpPr>
        <p:spPr>
          <a:xfrm rot="-2422766" flipH="1">
            <a:off x="7700291" y="4408071"/>
            <a:ext cx="300061" cy="310087"/>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 name="Google Shape;498;p36"/>
          <p:cNvGrpSpPr/>
          <p:nvPr/>
        </p:nvGrpSpPr>
        <p:grpSpPr>
          <a:xfrm rot="593359" flipH="1">
            <a:off x="620153" y="3916350"/>
            <a:ext cx="234196" cy="243376"/>
            <a:chOff x="3488225" y="2800475"/>
            <a:chExt cx="98850" cy="102725"/>
          </a:xfrm>
        </p:grpSpPr>
        <p:sp>
          <p:nvSpPr>
            <p:cNvPr id="499" name="Google Shape;499;p36"/>
            <p:cNvSpPr/>
            <p:nvPr/>
          </p:nvSpPr>
          <p:spPr>
            <a:xfrm>
              <a:off x="3535550" y="2800475"/>
              <a:ext cx="11325" cy="102725"/>
            </a:xfrm>
            <a:custGeom>
              <a:avLst/>
              <a:gdLst/>
              <a:ahLst/>
              <a:cxnLst/>
              <a:rect l="l" t="t" r="r" b="b"/>
              <a:pathLst>
                <a:path w="453" h="4109" extrusionOk="0">
                  <a:moveTo>
                    <a:pt x="239" y="0"/>
                  </a:moveTo>
                  <a:cubicBezTo>
                    <a:pt x="120" y="0"/>
                    <a:pt x="12" y="108"/>
                    <a:pt x="12" y="227"/>
                  </a:cubicBezTo>
                  <a:lnTo>
                    <a:pt x="0" y="3882"/>
                  </a:lnTo>
                  <a:cubicBezTo>
                    <a:pt x="0" y="4001"/>
                    <a:pt x="96" y="4108"/>
                    <a:pt x="215" y="4108"/>
                  </a:cubicBezTo>
                  <a:cubicBezTo>
                    <a:pt x="334" y="4108"/>
                    <a:pt x="441" y="4001"/>
                    <a:pt x="441" y="3882"/>
                  </a:cubicBezTo>
                  <a:lnTo>
                    <a:pt x="453" y="227"/>
                  </a:lnTo>
                  <a:cubicBezTo>
                    <a:pt x="453" y="108"/>
                    <a:pt x="35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a:off x="3497750" y="2819400"/>
              <a:ext cx="88125" cy="63550"/>
            </a:xfrm>
            <a:custGeom>
              <a:avLst/>
              <a:gdLst/>
              <a:ahLst/>
              <a:cxnLst/>
              <a:rect l="l" t="t" r="r" b="b"/>
              <a:pathLst>
                <a:path w="3525" h="2542" extrusionOk="0">
                  <a:moveTo>
                    <a:pt x="3284" y="0"/>
                  </a:moveTo>
                  <a:cubicBezTo>
                    <a:pt x="3241" y="0"/>
                    <a:pt x="3197" y="14"/>
                    <a:pt x="3156" y="41"/>
                  </a:cubicBezTo>
                  <a:lnTo>
                    <a:pt x="131" y="2160"/>
                  </a:lnTo>
                  <a:cubicBezTo>
                    <a:pt x="36" y="2220"/>
                    <a:pt x="0" y="2351"/>
                    <a:pt x="72" y="2458"/>
                  </a:cubicBezTo>
                  <a:cubicBezTo>
                    <a:pt x="119" y="2518"/>
                    <a:pt x="179" y="2541"/>
                    <a:pt x="262" y="2541"/>
                  </a:cubicBezTo>
                  <a:cubicBezTo>
                    <a:pt x="298" y="2541"/>
                    <a:pt x="346" y="2530"/>
                    <a:pt x="381" y="2506"/>
                  </a:cubicBezTo>
                  <a:lnTo>
                    <a:pt x="3394" y="398"/>
                  </a:lnTo>
                  <a:cubicBezTo>
                    <a:pt x="3501" y="339"/>
                    <a:pt x="3525" y="208"/>
                    <a:pt x="3453" y="101"/>
                  </a:cubicBezTo>
                  <a:cubicBezTo>
                    <a:pt x="3417" y="35"/>
                    <a:pt x="3353"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3507275" y="2814900"/>
              <a:ext cx="69975" cy="71925"/>
            </a:xfrm>
            <a:custGeom>
              <a:avLst/>
              <a:gdLst/>
              <a:ahLst/>
              <a:cxnLst/>
              <a:rect l="l" t="t" r="r" b="b"/>
              <a:pathLst>
                <a:path w="2799" h="2877" extrusionOk="0">
                  <a:moveTo>
                    <a:pt x="246" y="1"/>
                  </a:moveTo>
                  <a:cubicBezTo>
                    <a:pt x="193" y="1"/>
                    <a:pt x="140" y="22"/>
                    <a:pt x="96" y="66"/>
                  </a:cubicBezTo>
                  <a:cubicBezTo>
                    <a:pt x="12" y="150"/>
                    <a:pt x="0" y="281"/>
                    <a:pt x="84" y="376"/>
                  </a:cubicBezTo>
                  <a:lnTo>
                    <a:pt x="2382" y="2793"/>
                  </a:lnTo>
                  <a:cubicBezTo>
                    <a:pt x="2417" y="2841"/>
                    <a:pt x="2477" y="2876"/>
                    <a:pt x="2536" y="2876"/>
                  </a:cubicBezTo>
                  <a:cubicBezTo>
                    <a:pt x="2584" y="2876"/>
                    <a:pt x="2644" y="2864"/>
                    <a:pt x="2691" y="2817"/>
                  </a:cubicBezTo>
                  <a:cubicBezTo>
                    <a:pt x="2775" y="2721"/>
                    <a:pt x="2798" y="2591"/>
                    <a:pt x="2703" y="2495"/>
                  </a:cubicBezTo>
                  <a:lnTo>
                    <a:pt x="417" y="78"/>
                  </a:lnTo>
                  <a:cubicBezTo>
                    <a:pt x="366" y="28"/>
                    <a:pt x="306"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6"/>
            <p:cNvSpPr/>
            <p:nvPr/>
          </p:nvSpPr>
          <p:spPr>
            <a:xfrm>
              <a:off x="3488225" y="2844825"/>
              <a:ext cx="98850" cy="11325"/>
            </a:xfrm>
            <a:custGeom>
              <a:avLst/>
              <a:gdLst/>
              <a:ahLst/>
              <a:cxnLst/>
              <a:rect l="l" t="t" r="r" b="b"/>
              <a:pathLst>
                <a:path w="3954" h="453" extrusionOk="0">
                  <a:moveTo>
                    <a:pt x="3739" y="0"/>
                  </a:moveTo>
                  <a:lnTo>
                    <a:pt x="203" y="24"/>
                  </a:lnTo>
                  <a:cubicBezTo>
                    <a:pt x="84" y="24"/>
                    <a:pt x="0" y="131"/>
                    <a:pt x="0" y="251"/>
                  </a:cubicBezTo>
                  <a:cubicBezTo>
                    <a:pt x="0" y="370"/>
                    <a:pt x="108" y="453"/>
                    <a:pt x="227" y="453"/>
                  </a:cubicBezTo>
                  <a:lnTo>
                    <a:pt x="3751" y="429"/>
                  </a:lnTo>
                  <a:cubicBezTo>
                    <a:pt x="3870" y="429"/>
                    <a:pt x="3953" y="322"/>
                    <a:pt x="3953" y="203"/>
                  </a:cubicBezTo>
                  <a:cubicBezTo>
                    <a:pt x="3953" y="84"/>
                    <a:pt x="3858"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36"/>
          <p:cNvGrpSpPr/>
          <p:nvPr/>
        </p:nvGrpSpPr>
        <p:grpSpPr>
          <a:xfrm rot="-485515" flipH="1">
            <a:off x="738858" y="930279"/>
            <a:ext cx="462803" cy="412659"/>
            <a:chOff x="2811050" y="2544800"/>
            <a:chExt cx="156900" cy="139900"/>
          </a:xfrm>
        </p:grpSpPr>
        <p:sp>
          <p:nvSpPr>
            <p:cNvPr id="504" name="Google Shape;504;p36"/>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36"/>
          <p:cNvSpPr/>
          <p:nvPr/>
        </p:nvSpPr>
        <p:spPr>
          <a:xfrm>
            <a:off x="1225700" y="56695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7" name="Google Shape;507;p36"/>
          <p:cNvSpPr/>
          <p:nvPr/>
        </p:nvSpPr>
        <p:spPr>
          <a:xfrm rot="-432629" flipH="1">
            <a:off x="1243959" y="3726894"/>
            <a:ext cx="300067" cy="310092"/>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8310300" y="434780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509" name="Google Shape;509;p36"/>
          <p:cNvGrpSpPr/>
          <p:nvPr/>
        </p:nvGrpSpPr>
        <p:grpSpPr>
          <a:xfrm rot="-1412188" flipH="1">
            <a:off x="7508997" y="508269"/>
            <a:ext cx="234196" cy="243376"/>
            <a:chOff x="3488225" y="2800475"/>
            <a:chExt cx="98850" cy="102725"/>
          </a:xfrm>
        </p:grpSpPr>
        <p:sp>
          <p:nvSpPr>
            <p:cNvPr id="510" name="Google Shape;510;p36"/>
            <p:cNvSpPr/>
            <p:nvPr/>
          </p:nvSpPr>
          <p:spPr>
            <a:xfrm>
              <a:off x="3535550" y="2800475"/>
              <a:ext cx="11325" cy="102725"/>
            </a:xfrm>
            <a:custGeom>
              <a:avLst/>
              <a:gdLst/>
              <a:ahLst/>
              <a:cxnLst/>
              <a:rect l="l" t="t" r="r" b="b"/>
              <a:pathLst>
                <a:path w="453" h="4109" extrusionOk="0">
                  <a:moveTo>
                    <a:pt x="239" y="0"/>
                  </a:moveTo>
                  <a:cubicBezTo>
                    <a:pt x="120" y="0"/>
                    <a:pt x="12" y="108"/>
                    <a:pt x="12" y="227"/>
                  </a:cubicBezTo>
                  <a:lnTo>
                    <a:pt x="0" y="3882"/>
                  </a:lnTo>
                  <a:cubicBezTo>
                    <a:pt x="0" y="4001"/>
                    <a:pt x="96" y="4108"/>
                    <a:pt x="215" y="4108"/>
                  </a:cubicBezTo>
                  <a:cubicBezTo>
                    <a:pt x="334" y="4108"/>
                    <a:pt x="441" y="4001"/>
                    <a:pt x="441" y="3882"/>
                  </a:cubicBezTo>
                  <a:lnTo>
                    <a:pt x="453" y="227"/>
                  </a:lnTo>
                  <a:cubicBezTo>
                    <a:pt x="453" y="108"/>
                    <a:pt x="35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3497750" y="2819400"/>
              <a:ext cx="88125" cy="63550"/>
            </a:xfrm>
            <a:custGeom>
              <a:avLst/>
              <a:gdLst/>
              <a:ahLst/>
              <a:cxnLst/>
              <a:rect l="l" t="t" r="r" b="b"/>
              <a:pathLst>
                <a:path w="3525" h="2542" extrusionOk="0">
                  <a:moveTo>
                    <a:pt x="3284" y="0"/>
                  </a:moveTo>
                  <a:cubicBezTo>
                    <a:pt x="3241" y="0"/>
                    <a:pt x="3197" y="14"/>
                    <a:pt x="3156" y="41"/>
                  </a:cubicBezTo>
                  <a:lnTo>
                    <a:pt x="131" y="2160"/>
                  </a:lnTo>
                  <a:cubicBezTo>
                    <a:pt x="36" y="2220"/>
                    <a:pt x="0" y="2351"/>
                    <a:pt x="72" y="2458"/>
                  </a:cubicBezTo>
                  <a:cubicBezTo>
                    <a:pt x="119" y="2518"/>
                    <a:pt x="179" y="2541"/>
                    <a:pt x="262" y="2541"/>
                  </a:cubicBezTo>
                  <a:cubicBezTo>
                    <a:pt x="298" y="2541"/>
                    <a:pt x="346" y="2530"/>
                    <a:pt x="381" y="2506"/>
                  </a:cubicBezTo>
                  <a:lnTo>
                    <a:pt x="3394" y="398"/>
                  </a:lnTo>
                  <a:cubicBezTo>
                    <a:pt x="3501" y="339"/>
                    <a:pt x="3525" y="208"/>
                    <a:pt x="3453" y="101"/>
                  </a:cubicBezTo>
                  <a:cubicBezTo>
                    <a:pt x="3417" y="35"/>
                    <a:pt x="3353"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3507275" y="2814900"/>
              <a:ext cx="69975" cy="71925"/>
            </a:xfrm>
            <a:custGeom>
              <a:avLst/>
              <a:gdLst/>
              <a:ahLst/>
              <a:cxnLst/>
              <a:rect l="l" t="t" r="r" b="b"/>
              <a:pathLst>
                <a:path w="2799" h="2877" extrusionOk="0">
                  <a:moveTo>
                    <a:pt x="246" y="1"/>
                  </a:moveTo>
                  <a:cubicBezTo>
                    <a:pt x="193" y="1"/>
                    <a:pt x="140" y="22"/>
                    <a:pt x="96" y="66"/>
                  </a:cubicBezTo>
                  <a:cubicBezTo>
                    <a:pt x="12" y="150"/>
                    <a:pt x="0" y="281"/>
                    <a:pt x="84" y="376"/>
                  </a:cubicBezTo>
                  <a:lnTo>
                    <a:pt x="2382" y="2793"/>
                  </a:lnTo>
                  <a:cubicBezTo>
                    <a:pt x="2417" y="2841"/>
                    <a:pt x="2477" y="2876"/>
                    <a:pt x="2536" y="2876"/>
                  </a:cubicBezTo>
                  <a:cubicBezTo>
                    <a:pt x="2584" y="2876"/>
                    <a:pt x="2644" y="2864"/>
                    <a:pt x="2691" y="2817"/>
                  </a:cubicBezTo>
                  <a:cubicBezTo>
                    <a:pt x="2775" y="2721"/>
                    <a:pt x="2798" y="2591"/>
                    <a:pt x="2703" y="2495"/>
                  </a:cubicBezTo>
                  <a:lnTo>
                    <a:pt x="417" y="78"/>
                  </a:lnTo>
                  <a:cubicBezTo>
                    <a:pt x="366" y="28"/>
                    <a:pt x="306"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3488225" y="2844825"/>
              <a:ext cx="98850" cy="11325"/>
            </a:xfrm>
            <a:custGeom>
              <a:avLst/>
              <a:gdLst/>
              <a:ahLst/>
              <a:cxnLst/>
              <a:rect l="l" t="t" r="r" b="b"/>
              <a:pathLst>
                <a:path w="3954" h="453" extrusionOk="0">
                  <a:moveTo>
                    <a:pt x="3739" y="0"/>
                  </a:moveTo>
                  <a:lnTo>
                    <a:pt x="203" y="24"/>
                  </a:lnTo>
                  <a:cubicBezTo>
                    <a:pt x="84" y="24"/>
                    <a:pt x="0" y="131"/>
                    <a:pt x="0" y="251"/>
                  </a:cubicBezTo>
                  <a:cubicBezTo>
                    <a:pt x="0" y="370"/>
                    <a:pt x="108" y="453"/>
                    <a:pt x="227" y="453"/>
                  </a:cubicBezTo>
                  <a:lnTo>
                    <a:pt x="3751" y="429"/>
                  </a:lnTo>
                  <a:cubicBezTo>
                    <a:pt x="3870" y="429"/>
                    <a:pt x="3953" y="322"/>
                    <a:pt x="3953" y="203"/>
                  </a:cubicBezTo>
                  <a:cubicBezTo>
                    <a:pt x="3953" y="84"/>
                    <a:pt x="3858"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 name="Google Shape;514;p36"/>
          <p:cNvSpPr/>
          <p:nvPr/>
        </p:nvSpPr>
        <p:spPr>
          <a:xfrm>
            <a:off x="7899838" y="89975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pic>
        <p:nvPicPr>
          <p:cNvPr id="33" name="Google Shape;33;p4"/>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34" name="Google Shape;34;p4"/>
          <p:cNvSpPr txBox="1">
            <a:spLocks noGrp="1"/>
          </p:cNvSpPr>
          <p:nvPr>
            <p:ph type="title"/>
          </p:nvPr>
        </p:nvSpPr>
        <p:spPr>
          <a:xfrm>
            <a:off x="720025" y="445025"/>
            <a:ext cx="7704000" cy="635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5" name="Google Shape;35;p4"/>
          <p:cNvSpPr txBox="1">
            <a:spLocks noGrp="1"/>
          </p:cNvSpPr>
          <p:nvPr>
            <p:ph type="body" idx="1"/>
          </p:nvPr>
        </p:nvSpPr>
        <p:spPr>
          <a:xfrm>
            <a:off x="713225" y="1046750"/>
            <a:ext cx="7704000" cy="3522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sz="15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6" name="Google Shape;36;p4"/>
          <p:cNvSpPr/>
          <p:nvPr/>
        </p:nvSpPr>
        <p:spPr>
          <a:xfrm>
            <a:off x="4918800" y="2920748"/>
            <a:ext cx="4455977" cy="2289150"/>
          </a:xfrm>
          <a:custGeom>
            <a:avLst/>
            <a:gdLst/>
            <a:ahLst/>
            <a:cxnLst/>
            <a:rect l="l" t="t" r="r" b="b"/>
            <a:pathLst>
              <a:path w="59997" h="30822" extrusionOk="0">
                <a:moveTo>
                  <a:pt x="58704" y="1"/>
                </a:moveTo>
                <a:cubicBezTo>
                  <a:pt x="54925" y="1"/>
                  <a:pt x="50879" y="1067"/>
                  <a:pt x="48317" y="2402"/>
                </a:cubicBezTo>
                <a:cubicBezTo>
                  <a:pt x="43792" y="4771"/>
                  <a:pt x="40054" y="8736"/>
                  <a:pt x="38184" y="13510"/>
                </a:cubicBezTo>
                <a:cubicBezTo>
                  <a:pt x="37029" y="16415"/>
                  <a:pt x="36291" y="19880"/>
                  <a:pt x="33553" y="21368"/>
                </a:cubicBezTo>
                <a:cubicBezTo>
                  <a:pt x="32326" y="22023"/>
                  <a:pt x="30886" y="22154"/>
                  <a:pt x="29505" y="22249"/>
                </a:cubicBezTo>
                <a:cubicBezTo>
                  <a:pt x="21825" y="22726"/>
                  <a:pt x="13788" y="22261"/>
                  <a:pt x="6764" y="25405"/>
                </a:cubicBezTo>
                <a:cubicBezTo>
                  <a:pt x="4335" y="26488"/>
                  <a:pt x="2061" y="28024"/>
                  <a:pt x="465" y="30143"/>
                </a:cubicBezTo>
                <a:cubicBezTo>
                  <a:pt x="299" y="30358"/>
                  <a:pt x="156" y="30584"/>
                  <a:pt x="1" y="30822"/>
                </a:cubicBezTo>
                <a:lnTo>
                  <a:pt x="59997" y="30822"/>
                </a:lnTo>
                <a:lnTo>
                  <a:pt x="59997" y="44"/>
                </a:lnTo>
                <a:cubicBezTo>
                  <a:pt x="59571" y="15"/>
                  <a:pt x="59139" y="1"/>
                  <a:pt x="58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flipH="1">
            <a:off x="-1044579" y="-511950"/>
            <a:ext cx="3331997" cy="2289170"/>
          </a:xfrm>
          <a:custGeom>
            <a:avLst/>
            <a:gdLst/>
            <a:ahLst/>
            <a:cxnLst/>
            <a:rect l="l" t="t" r="r" b="b"/>
            <a:pathLst>
              <a:path w="56222" h="38626" extrusionOk="0">
                <a:moveTo>
                  <a:pt x="0" y="1"/>
                </a:moveTo>
                <a:cubicBezTo>
                  <a:pt x="691" y="2846"/>
                  <a:pt x="2000" y="5859"/>
                  <a:pt x="3786" y="7883"/>
                </a:cubicBezTo>
                <a:cubicBezTo>
                  <a:pt x="6108" y="10502"/>
                  <a:pt x="9561" y="12097"/>
                  <a:pt x="13073" y="12157"/>
                </a:cubicBezTo>
                <a:cubicBezTo>
                  <a:pt x="13153" y="12158"/>
                  <a:pt x="13234" y="12159"/>
                  <a:pt x="13314" y="12159"/>
                </a:cubicBezTo>
                <a:cubicBezTo>
                  <a:pt x="15825" y="12159"/>
                  <a:pt x="18467" y="11503"/>
                  <a:pt x="20933" y="11503"/>
                </a:cubicBezTo>
                <a:cubicBezTo>
                  <a:pt x="22447" y="11503"/>
                  <a:pt x="23895" y="11750"/>
                  <a:pt x="25206" y="12550"/>
                </a:cubicBezTo>
                <a:cubicBezTo>
                  <a:pt x="26634" y="13419"/>
                  <a:pt x="27623" y="14836"/>
                  <a:pt x="28551" y="16253"/>
                </a:cubicBezTo>
                <a:cubicBezTo>
                  <a:pt x="31218" y="20325"/>
                  <a:pt x="33516" y="24647"/>
                  <a:pt x="36481" y="28516"/>
                </a:cubicBezTo>
                <a:cubicBezTo>
                  <a:pt x="39446" y="32386"/>
                  <a:pt x="43184" y="35838"/>
                  <a:pt x="47768" y="37470"/>
                </a:cubicBezTo>
                <a:cubicBezTo>
                  <a:pt x="50089" y="38291"/>
                  <a:pt x="52552" y="38626"/>
                  <a:pt x="55034" y="38626"/>
                </a:cubicBezTo>
                <a:cubicBezTo>
                  <a:pt x="55429" y="38626"/>
                  <a:pt x="55825" y="38617"/>
                  <a:pt x="56221" y="38601"/>
                </a:cubicBezTo>
                <a:lnTo>
                  <a:pt x="562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rot="6880749">
            <a:off x="-8909" y="2932376"/>
            <a:ext cx="1048012" cy="3682743"/>
          </a:xfrm>
          <a:custGeom>
            <a:avLst/>
            <a:gdLst/>
            <a:ahLst/>
            <a:cxnLst/>
            <a:rect l="l" t="t" r="r" b="b"/>
            <a:pathLst>
              <a:path w="10978" h="38577" fill="none" extrusionOk="0">
                <a:moveTo>
                  <a:pt x="10132" y="0"/>
                </a:moveTo>
                <a:cubicBezTo>
                  <a:pt x="7501" y="191"/>
                  <a:pt x="5203" y="2036"/>
                  <a:pt x="3834" y="4286"/>
                </a:cubicBezTo>
                <a:cubicBezTo>
                  <a:pt x="3096" y="5501"/>
                  <a:pt x="2560" y="6965"/>
                  <a:pt x="2858" y="8358"/>
                </a:cubicBezTo>
                <a:cubicBezTo>
                  <a:pt x="3381" y="10847"/>
                  <a:pt x="6322" y="12133"/>
                  <a:pt x="8858" y="11954"/>
                </a:cubicBezTo>
                <a:cubicBezTo>
                  <a:pt x="9513" y="11918"/>
                  <a:pt x="10323" y="11621"/>
                  <a:pt x="10358" y="10966"/>
                </a:cubicBezTo>
                <a:cubicBezTo>
                  <a:pt x="10358" y="10728"/>
                  <a:pt x="10251" y="10490"/>
                  <a:pt x="10108" y="10299"/>
                </a:cubicBezTo>
                <a:cubicBezTo>
                  <a:pt x="9108" y="8835"/>
                  <a:pt x="7013" y="8525"/>
                  <a:pt x="5322" y="9049"/>
                </a:cubicBezTo>
                <a:cubicBezTo>
                  <a:pt x="3751" y="9537"/>
                  <a:pt x="2346" y="10668"/>
                  <a:pt x="1679" y="12180"/>
                </a:cubicBezTo>
                <a:cubicBezTo>
                  <a:pt x="1012" y="13704"/>
                  <a:pt x="1155" y="15574"/>
                  <a:pt x="2155" y="16883"/>
                </a:cubicBezTo>
                <a:cubicBezTo>
                  <a:pt x="3036" y="18050"/>
                  <a:pt x="4453" y="18693"/>
                  <a:pt x="5834" y="19110"/>
                </a:cubicBezTo>
                <a:cubicBezTo>
                  <a:pt x="7346" y="19562"/>
                  <a:pt x="9168" y="19765"/>
                  <a:pt x="10406" y="18764"/>
                </a:cubicBezTo>
                <a:cubicBezTo>
                  <a:pt x="10609" y="18586"/>
                  <a:pt x="10823" y="18360"/>
                  <a:pt x="10859" y="18098"/>
                </a:cubicBezTo>
                <a:cubicBezTo>
                  <a:pt x="10978" y="17383"/>
                  <a:pt x="10108" y="16931"/>
                  <a:pt x="9394" y="16824"/>
                </a:cubicBezTo>
                <a:cubicBezTo>
                  <a:pt x="7822" y="16586"/>
                  <a:pt x="6179" y="16705"/>
                  <a:pt x="4751" y="17359"/>
                </a:cubicBezTo>
                <a:cubicBezTo>
                  <a:pt x="3322" y="18038"/>
                  <a:pt x="2107" y="19288"/>
                  <a:pt x="1691" y="20800"/>
                </a:cubicBezTo>
                <a:cubicBezTo>
                  <a:pt x="1191" y="22682"/>
                  <a:pt x="2012" y="24837"/>
                  <a:pt x="3620" y="25908"/>
                </a:cubicBezTo>
                <a:cubicBezTo>
                  <a:pt x="5239" y="26980"/>
                  <a:pt x="7549" y="26908"/>
                  <a:pt x="9073" y="25694"/>
                </a:cubicBezTo>
                <a:cubicBezTo>
                  <a:pt x="9251" y="25551"/>
                  <a:pt x="9454" y="25384"/>
                  <a:pt x="9525" y="25158"/>
                </a:cubicBezTo>
                <a:cubicBezTo>
                  <a:pt x="9823" y="24360"/>
                  <a:pt x="8715" y="23777"/>
                  <a:pt x="7858" y="23753"/>
                </a:cubicBezTo>
                <a:cubicBezTo>
                  <a:pt x="5120" y="23670"/>
                  <a:pt x="2405" y="25313"/>
                  <a:pt x="1203" y="27777"/>
                </a:cubicBezTo>
                <a:cubicBezTo>
                  <a:pt x="0" y="30242"/>
                  <a:pt x="381" y="33397"/>
                  <a:pt x="2131" y="35505"/>
                </a:cubicBezTo>
                <a:cubicBezTo>
                  <a:pt x="3870" y="37624"/>
                  <a:pt x="6894" y="38576"/>
                  <a:pt x="9537" y="3786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rot="840257">
            <a:off x="7528137" y="-356885"/>
            <a:ext cx="2821439" cy="1531106"/>
          </a:xfrm>
          <a:custGeom>
            <a:avLst/>
            <a:gdLst/>
            <a:ahLst/>
            <a:cxnLst/>
            <a:rect l="l" t="t" r="r" b="b"/>
            <a:pathLst>
              <a:path w="51912" h="28171" fill="none" extrusionOk="0">
                <a:moveTo>
                  <a:pt x="3382" y="1"/>
                </a:moveTo>
                <a:cubicBezTo>
                  <a:pt x="1060" y="2465"/>
                  <a:pt x="0" y="6204"/>
                  <a:pt x="1120" y="9406"/>
                </a:cubicBezTo>
                <a:cubicBezTo>
                  <a:pt x="2215" y="12609"/>
                  <a:pt x="5656" y="14967"/>
                  <a:pt x="9002" y="14467"/>
                </a:cubicBezTo>
                <a:cubicBezTo>
                  <a:pt x="11669" y="14062"/>
                  <a:pt x="13800" y="12097"/>
                  <a:pt x="15645" y="10133"/>
                </a:cubicBezTo>
                <a:cubicBezTo>
                  <a:pt x="16110" y="9645"/>
                  <a:pt x="16586" y="9109"/>
                  <a:pt x="16717" y="8442"/>
                </a:cubicBezTo>
                <a:cubicBezTo>
                  <a:pt x="16860" y="7763"/>
                  <a:pt x="16538" y="6966"/>
                  <a:pt x="15871" y="6811"/>
                </a:cubicBezTo>
                <a:cubicBezTo>
                  <a:pt x="15526" y="6739"/>
                  <a:pt x="15181" y="6847"/>
                  <a:pt x="14859" y="6978"/>
                </a:cubicBezTo>
                <a:cubicBezTo>
                  <a:pt x="11621" y="8299"/>
                  <a:pt x="10121" y="12526"/>
                  <a:pt x="11418" y="15788"/>
                </a:cubicBezTo>
                <a:cubicBezTo>
                  <a:pt x="12716" y="19039"/>
                  <a:pt x="16300" y="21063"/>
                  <a:pt x="19800" y="20944"/>
                </a:cubicBezTo>
                <a:cubicBezTo>
                  <a:pt x="23289" y="20825"/>
                  <a:pt x="26551" y="18812"/>
                  <a:pt x="28647" y="16014"/>
                </a:cubicBezTo>
                <a:cubicBezTo>
                  <a:pt x="29528" y="14848"/>
                  <a:pt x="30242" y="13466"/>
                  <a:pt x="30111" y="12026"/>
                </a:cubicBezTo>
                <a:cubicBezTo>
                  <a:pt x="29992" y="10585"/>
                  <a:pt x="28742" y="9168"/>
                  <a:pt x="27301" y="9299"/>
                </a:cubicBezTo>
                <a:cubicBezTo>
                  <a:pt x="26563" y="9371"/>
                  <a:pt x="25908" y="9799"/>
                  <a:pt x="25396" y="10347"/>
                </a:cubicBezTo>
                <a:cubicBezTo>
                  <a:pt x="24230" y="11514"/>
                  <a:pt x="23610" y="13121"/>
                  <a:pt x="23372" y="14764"/>
                </a:cubicBezTo>
                <a:cubicBezTo>
                  <a:pt x="22837" y="18241"/>
                  <a:pt x="23991" y="21968"/>
                  <a:pt x="26480" y="24480"/>
                </a:cubicBezTo>
                <a:cubicBezTo>
                  <a:pt x="28968" y="26980"/>
                  <a:pt x="32731" y="28171"/>
                  <a:pt x="36183" y="27492"/>
                </a:cubicBezTo>
                <a:cubicBezTo>
                  <a:pt x="38243" y="27075"/>
                  <a:pt x="40124" y="26063"/>
                  <a:pt x="41875" y="24885"/>
                </a:cubicBezTo>
                <a:cubicBezTo>
                  <a:pt x="45899" y="22194"/>
                  <a:pt x="49340" y="18622"/>
                  <a:pt x="51912" y="14514"/>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4"/>
          <p:cNvGrpSpPr/>
          <p:nvPr/>
        </p:nvGrpSpPr>
        <p:grpSpPr>
          <a:xfrm>
            <a:off x="3998838" y="345663"/>
            <a:ext cx="4769521" cy="1924140"/>
            <a:chOff x="3998838" y="345663"/>
            <a:chExt cx="4769521" cy="1924140"/>
          </a:xfrm>
        </p:grpSpPr>
        <p:sp>
          <p:nvSpPr>
            <p:cNvPr id="41" name="Google Shape;41;p4"/>
            <p:cNvSpPr/>
            <p:nvPr/>
          </p:nvSpPr>
          <p:spPr>
            <a:xfrm flipH="1">
              <a:off x="8642913" y="214380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2" name="Google Shape;42;p4"/>
            <p:cNvSpPr/>
            <p:nvPr/>
          </p:nvSpPr>
          <p:spPr>
            <a:xfrm flipH="1">
              <a:off x="3998838" y="345663"/>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pic>
        <p:nvPicPr>
          <p:cNvPr id="44" name="Google Shape;44;p5"/>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45" name="Google Shape;45;p5"/>
          <p:cNvSpPr txBox="1">
            <a:spLocks noGrp="1"/>
          </p:cNvSpPr>
          <p:nvPr>
            <p:ph type="title"/>
          </p:nvPr>
        </p:nvSpPr>
        <p:spPr>
          <a:xfrm>
            <a:off x="720025" y="445025"/>
            <a:ext cx="7704000" cy="635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6" name="Google Shape;46;p5"/>
          <p:cNvSpPr txBox="1">
            <a:spLocks noGrp="1"/>
          </p:cNvSpPr>
          <p:nvPr>
            <p:ph type="title" idx="2"/>
          </p:nvPr>
        </p:nvSpPr>
        <p:spPr>
          <a:xfrm>
            <a:off x="1710645" y="1389625"/>
            <a:ext cx="3424500" cy="79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7" name="Google Shape;47;p5"/>
          <p:cNvSpPr txBox="1">
            <a:spLocks noGrp="1"/>
          </p:cNvSpPr>
          <p:nvPr>
            <p:ph type="subTitle" idx="1"/>
          </p:nvPr>
        </p:nvSpPr>
        <p:spPr>
          <a:xfrm>
            <a:off x="1710625" y="2056188"/>
            <a:ext cx="3424500" cy="63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500"/>
            </a:lvl1pPr>
            <a:lvl2pPr lvl="1" rtl="0">
              <a:lnSpc>
                <a:spcPct val="100000"/>
              </a:lnSpc>
              <a:spcBef>
                <a:spcPts val="0"/>
              </a:spcBef>
              <a:spcAft>
                <a:spcPts val="0"/>
              </a:spcAft>
              <a:buSzPts val="1400"/>
              <a:buFont typeface="Roboto"/>
              <a:buNone/>
              <a:defRPr>
                <a:latin typeface="Roboto"/>
                <a:ea typeface="Roboto"/>
                <a:cs typeface="Roboto"/>
                <a:sym typeface="Roboto"/>
              </a:defRPr>
            </a:lvl2pPr>
            <a:lvl3pPr lvl="2" rtl="0">
              <a:lnSpc>
                <a:spcPct val="100000"/>
              </a:lnSpc>
              <a:spcBef>
                <a:spcPts val="0"/>
              </a:spcBef>
              <a:spcAft>
                <a:spcPts val="0"/>
              </a:spcAft>
              <a:buSzPts val="1400"/>
              <a:buFont typeface="Roboto"/>
              <a:buNone/>
              <a:defRPr>
                <a:latin typeface="Roboto"/>
                <a:ea typeface="Roboto"/>
                <a:cs typeface="Roboto"/>
                <a:sym typeface="Roboto"/>
              </a:defRPr>
            </a:lvl3pPr>
            <a:lvl4pPr lvl="3" rtl="0">
              <a:lnSpc>
                <a:spcPct val="100000"/>
              </a:lnSpc>
              <a:spcBef>
                <a:spcPts val="0"/>
              </a:spcBef>
              <a:spcAft>
                <a:spcPts val="0"/>
              </a:spcAft>
              <a:buSzPts val="1400"/>
              <a:buFont typeface="Roboto"/>
              <a:buNone/>
              <a:defRPr>
                <a:latin typeface="Roboto"/>
                <a:ea typeface="Roboto"/>
                <a:cs typeface="Roboto"/>
                <a:sym typeface="Roboto"/>
              </a:defRPr>
            </a:lvl4pPr>
            <a:lvl5pPr lvl="4" rtl="0">
              <a:lnSpc>
                <a:spcPct val="100000"/>
              </a:lnSpc>
              <a:spcBef>
                <a:spcPts val="0"/>
              </a:spcBef>
              <a:spcAft>
                <a:spcPts val="0"/>
              </a:spcAft>
              <a:buSzPts val="1400"/>
              <a:buFont typeface="Roboto"/>
              <a:buNone/>
              <a:defRPr>
                <a:latin typeface="Roboto"/>
                <a:ea typeface="Roboto"/>
                <a:cs typeface="Roboto"/>
                <a:sym typeface="Roboto"/>
              </a:defRPr>
            </a:lvl5pPr>
            <a:lvl6pPr lvl="5" rtl="0">
              <a:lnSpc>
                <a:spcPct val="100000"/>
              </a:lnSpc>
              <a:spcBef>
                <a:spcPts val="0"/>
              </a:spcBef>
              <a:spcAft>
                <a:spcPts val="0"/>
              </a:spcAft>
              <a:buSzPts val="1400"/>
              <a:buFont typeface="Roboto"/>
              <a:buNone/>
              <a:defRPr>
                <a:latin typeface="Roboto"/>
                <a:ea typeface="Roboto"/>
                <a:cs typeface="Roboto"/>
                <a:sym typeface="Roboto"/>
              </a:defRPr>
            </a:lvl6pPr>
            <a:lvl7pPr lvl="6" rtl="0">
              <a:lnSpc>
                <a:spcPct val="100000"/>
              </a:lnSpc>
              <a:spcBef>
                <a:spcPts val="0"/>
              </a:spcBef>
              <a:spcAft>
                <a:spcPts val="0"/>
              </a:spcAft>
              <a:buSzPts val="1400"/>
              <a:buFont typeface="Roboto"/>
              <a:buNone/>
              <a:defRPr>
                <a:latin typeface="Roboto"/>
                <a:ea typeface="Roboto"/>
                <a:cs typeface="Roboto"/>
                <a:sym typeface="Roboto"/>
              </a:defRPr>
            </a:lvl7pPr>
            <a:lvl8pPr lvl="7" rtl="0">
              <a:lnSpc>
                <a:spcPct val="100000"/>
              </a:lnSpc>
              <a:spcBef>
                <a:spcPts val="0"/>
              </a:spcBef>
              <a:spcAft>
                <a:spcPts val="0"/>
              </a:spcAft>
              <a:buSzPts val="1400"/>
              <a:buFont typeface="Roboto"/>
              <a:buNone/>
              <a:defRPr>
                <a:latin typeface="Roboto"/>
                <a:ea typeface="Roboto"/>
                <a:cs typeface="Roboto"/>
                <a:sym typeface="Roboto"/>
              </a:defRPr>
            </a:lvl8pPr>
            <a:lvl9pPr lvl="8"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48" name="Google Shape;48;p5"/>
          <p:cNvSpPr txBox="1">
            <a:spLocks noGrp="1"/>
          </p:cNvSpPr>
          <p:nvPr>
            <p:ph type="title" idx="3"/>
          </p:nvPr>
        </p:nvSpPr>
        <p:spPr>
          <a:xfrm>
            <a:off x="1710645" y="2888925"/>
            <a:ext cx="3424500" cy="79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9" name="Google Shape;49;p5"/>
          <p:cNvSpPr txBox="1">
            <a:spLocks noGrp="1"/>
          </p:cNvSpPr>
          <p:nvPr>
            <p:ph type="subTitle" idx="4"/>
          </p:nvPr>
        </p:nvSpPr>
        <p:spPr>
          <a:xfrm>
            <a:off x="1710639" y="3554350"/>
            <a:ext cx="3424500" cy="63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500"/>
            </a:lvl1pPr>
            <a:lvl2pPr lvl="1" rtl="0">
              <a:lnSpc>
                <a:spcPct val="100000"/>
              </a:lnSpc>
              <a:spcBef>
                <a:spcPts val="0"/>
              </a:spcBef>
              <a:spcAft>
                <a:spcPts val="0"/>
              </a:spcAft>
              <a:buSzPts val="1400"/>
              <a:buFont typeface="Roboto"/>
              <a:buNone/>
              <a:defRPr>
                <a:latin typeface="Roboto"/>
                <a:ea typeface="Roboto"/>
                <a:cs typeface="Roboto"/>
                <a:sym typeface="Roboto"/>
              </a:defRPr>
            </a:lvl2pPr>
            <a:lvl3pPr lvl="2" rtl="0">
              <a:lnSpc>
                <a:spcPct val="100000"/>
              </a:lnSpc>
              <a:spcBef>
                <a:spcPts val="0"/>
              </a:spcBef>
              <a:spcAft>
                <a:spcPts val="0"/>
              </a:spcAft>
              <a:buSzPts val="1400"/>
              <a:buFont typeface="Roboto"/>
              <a:buNone/>
              <a:defRPr>
                <a:latin typeface="Roboto"/>
                <a:ea typeface="Roboto"/>
                <a:cs typeface="Roboto"/>
                <a:sym typeface="Roboto"/>
              </a:defRPr>
            </a:lvl3pPr>
            <a:lvl4pPr lvl="3" rtl="0">
              <a:lnSpc>
                <a:spcPct val="100000"/>
              </a:lnSpc>
              <a:spcBef>
                <a:spcPts val="0"/>
              </a:spcBef>
              <a:spcAft>
                <a:spcPts val="0"/>
              </a:spcAft>
              <a:buSzPts val="1400"/>
              <a:buFont typeface="Roboto"/>
              <a:buNone/>
              <a:defRPr>
                <a:latin typeface="Roboto"/>
                <a:ea typeface="Roboto"/>
                <a:cs typeface="Roboto"/>
                <a:sym typeface="Roboto"/>
              </a:defRPr>
            </a:lvl4pPr>
            <a:lvl5pPr lvl="4" rtl="0">
              <a:lnSpc>
                <a:spcPct val="100000"/>
              </a:lnSpc>
              <a:spcBef>
                <a:spcPts val="0"/>
              </a:spcBef>
              <a:spcAft>
                <a:spcPts val="0"/>
              </a:spcAft>
              <a:buSzPts val="1400"/>
              <a:buFont typeface="Roboto"/>
              <a:buNone/>
              <a:defRPr>
                <a:latin typeface="Roboto"/>
                <a:ea typeface="Roboto"/>
                <a:cs typeface="Roboto"/>
                <a:sym typeface="Roboto"/>
              </a:defRPr>
            </a:lvl5pPr>
            <a:lvl6pPr lvl="5" rtl="0">
              <a:lnSpc>
                <a:spcPct val="100000"/>
              </a:lnSpc>
              <a:spcBef>
                <a:spcPts val="0"/>
              </a:spcBef>
              <a:spcAft>
                <a:spcPts val="0"/>
              </a:spcAft>
              <a:buSzPts val="1400"/>
              <a:buFont typeface="Roboto"/>
              <a:buNone/>
              <a:defRPr>
                <a:latin typeface="Roboto"/>
                <a:ea typeface="Roboto"/>
                <a:cs typeface="Roboto"/>
                <a:sym typeface="Roboto"/>
              </a:defRPr>
            </a:lvl6pPr>
            <a:lvl7pPr lvl="6" rtl="0">
              <a:lnSpc>
                <a:spcPct val="100000"/>
              </a:lnSpc>
              <a:spcBef>
                <a:spcPts val="0"/>
              </a:spcBef>
              <a:spcAft>
                <a:spcPts val="0"/>
              </a:spcAft>
              <a:buSzPts val="1400"/>
              <a:buFont typeface="Roboto"/>
              <a:buNone/>
              <a:defRPr>
                <a:latin typeface="Roboto"/>
                <a:ea typeface="Roboto"/>
                <a:cs typeface="Roboto"/>
                <a:sym typeface="Roboto"/>
              </a:defRPr>
            </a:lvl7pPr>
            <a:lvl8pPr lvl="7" rtl="0">
              <a:lnSpc>
                <a:spcPct val="100000"/>
              </a:lnSpc>
              <a:spcBef>
                <a:spcPts val="0"/>
              </a:spcBef>
              <a:spcAft>
                <a:spcPts val="0"/>
              </a:spcAft>
              <a:buSzPts val="1400"/>
              <a:buFont typeface="Roboto"/>
              <a:buNone/>
              <a:defRPr>
                <a:latin typeface="Roboto"/>
                <a:ea typeface="Roboto"/>
                <a:cs typeface="Roboto"/>
                <a:sym typeface="Roboto"/>
              </a:defRPr>
            </a:lvl8pPr>
            <a:lvl9pPr lvl="8"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50" name="Google Shape;50;p5"/>
          <p:cNvSpPr/>
          <p:nvPr/>
        </p:nvSpPr>
        <p:spPr>
          <a:xfrm>
            <a:off x="4918800" y="2920748"/>
            <a:ext cx="4455977" cy="2289150"/>
          </a:xfrm>
          <a:custGeom>
            <a:avLst/>
            <a:gdLst/>
            <a:ahLst/>
            <a:cxnLst/>
            <a:rect l="l" t="t" r="r" b="b"/>
            <a:pathLst>
              <a:path w="59997" h="30822" extrusionOk="0">
                <a:moveTo>
                  <a:pt x="58704" y="1"/>
                </a:moveTo>
                <a:cubicBezTo>
                  <a:pt x="54925" y="1"/>
                  <a:pt x="50879" y="1067"/>
                  <a:pt x="48317" y="2402"/>
                </a:cubicBezTo>
                <a:cubicBezTo>
                  <a:pt x="43792" y="4771"/>
                  <a:pt x="40054" y="8736"/>
                  <a:pt x="38184" y="13510"/>
                </a:cubicBezTo>
                <a:cubicBezTo>
                  <a:pt x="37029" y="16415"/>
                  <a:pt x="36291" y="19880"/>
                  <a:pt x="33553" y="21368"/>
                </a:cubicBezTo>
                <a:cubicBezTo>
                  <a:pt x="32326" y="22023"/>
                  <a:pt x="30886" y="22154"/>
                  <a:pt x="29505" y="22249"/>
                </a:cubicBezTo>
                <a:cubicBezTo>
                  <a:pt x="21825" y="22726"/>
                  <a:pt x="13788" y="22261"/>
                  <a:pt x="6764" y="25405"/>
                </a:cubicBezTo>
                <a:cubicBezTo>
                  <a:pt x="4335" y="26488"/>
                  <a:pt x="2061" y="28024"/>
                  <a:pt x="465" y="30143"/>
                </a:cubicBezTo>
                <a:cubicBezTo>
                  <a:pt x="299" y="30358"/>
                  <a:pt x="156" y="30584"/>
                  <a:pt x="1" y="30822"/>
                </a:cubicBezTo>
                <a:lnTo>
                  <a:pt x="59997" y="30822"/>
                </a:lnTo>
                <a:lnTo>
                  <a:pt x="59997" y="44"/>
                </a:lnTo>
                <a:cubicBezTo>
                  <a:pt x="59571" y="15"/>
                  <a:pt x="59139" y="1"/>
                  <a:pt x="58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1100529" y="-433575"/>
            <a:ext cx="3331997" cy="2289170"/>
          </a:xfrm>
          <a:custGeom>
            <a:avLst/>
            <a:gdLst/>
            <a:ahLst/>
            <a:cxnLst/>
            <a:rect l="l" t="t" r="r" b="b"/>
            <a:pathLst>
              <a:path w="56222" h="38626" extrusionOk="0">
                <a:moveTo>
                  <a:pt x="0" y="1"/>
                </a:moveTo>
                <a:cubicBezTo>
                  <a:pt x="691" y="2846"/>
                  <a:pt x="2000" y="5859"/>
                  <a:pt x="3786" y="7883"/>
                </a:cubicBezTo>
                <a:cubicBezTo>
                  <a:pt x="6108" y="10502"/>
                  <a:pt x="9561" y="12097"/>
                  <a:pt x="13073" y="12157"/>
                </a:cubicBezTo>
                <a:cubicBezTo>
                  <a:pt x="13153" y="12158"/>
                  <a:pt x="13234" y="12159"/>
                  <a:pt x="13314" y="12159"/>
                </a:cubicBezTo>
                <a:cubicBezTo>
                  <a:pt x="15825" y="12159"/>
                  <a:pt x="18467" y="11503"/>
                  <a:pt x="20933" y="11503"/>
                </a:cubicBezTo>
                <a:cubicBezTo>
                  <a:pt x="22447" y="11503"/>
                  <a:pt x="23895" y="11750"/>
                  <a:pt x="25206" y="12550"/>
                </a:cubicBezTo>
                <a:cubicBezTo>
                  <a:pt x="26634" y="13419"/>
                  <a:pt x="27623" y="14836"/>
                  <a:pt x="28551" y="16253"/>
                </a:cubicBezTo>
                <a:cubicBezTo>
                  <a:pt x="31218" y="20325"/>
                  <a:pt x="33516" y="24647"/>
                  <a:pt x="36481" y="28516"/>
                </a:cubicBezTo>
                <a:cubicBezTo>
                  <a:pt x="39446" y="32386"/>
                  <a:pt x="43184" y="35838"/>
                  <a:pt x="47768" y="37470"/>
                </a:cubicBezTo>
                <a:cubicBezTo>
                  <a:pt x="50089" y="38291"/>
                  <a:pt x="52552" y="38626"/>
                  <a:pt x="55034" y="38626"/>
                </a:cubicBezTo>
                <a:cubicBezTo>
                  <a:pt x="55429" y="38626"/>
                  <a:pt x="55825" y="38617"/>
                  <a:pt x="56221" y="38601"/>
                </a:cubicBezTo>
                <a:lnTo>
                  <a:pt x="562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5"/>
          <p:cNvGrpSpPr/>
          <p:nvPr/>
        </p:nvGrpSpPr>
        <p:grpSpPr>
          <a:xfrm>
            <a:off x="6565878" y="1221129"/>
            <a:ext cx="2149222" cy="3248853"/>
            <a:chOff x="6565878" y="1221129"/>
            <a:chExt cx="2149222" cy="3248853"/>
          </a:xfrm>
        </p:grpSpPr>
        <p:sp>
          <p:nvSpPr>
            <p:cNvPr id="55" name="Google Shape;55;p5"/>
            <p:cNvSpPr/>
            <p:nvPr/>
          </p:nvSpPr>
          <p:spPr>
            <a:xfrm rot="858095">
              <a:off x="6565878" y="4343979"/>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rot="858095">
              <a:off x="8589653" y="1221129"/>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pic>
        <p:nvPicPr>
          <p:cNvPr id="58" name="Google Shape;58;p6"/>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59" name="Google Shape;59;p6"/>
          <p:cNvSpPr/>
          <p:nvPr/>
        </p:nvSpPr>
        <p:spPr>
          <a:xfrm rot="10800000" flipH="1">
            <a:off x="-324375" y="3467437"/>
            <a:ext cx="4262548" cy="3046338"/>
          </a:xfrm>
          <a:custGeom>
            <a:avLst/>
            <a:gdLst/>
            <a:ahLst/>
            <a:cxnLst/>
            <a:rect l="l" t="t" r="r" b="b"/>
            <a:pathLst>
              <a:path w="74403" h="53174" extrusionOk="0">
                <a:moveTo>
                  <a:pt x="0" y="1"/>
                </a:moveTo>
                <a:lnTo>
                  <a:pt x="0" y="53174"/>
                </a:lnTo>
                <a:cubicBezTo>
                  <a:pt x="250" y="53150"/>
                  <a:pt x="512" y="53126"/>
                  <a:pt x="798" y="53091"/>
                </a:cubicBezTo>
                <a:cubicBezTo>
                  <a:pt x="5061" y="52591"/>
                  <a:pt x="8954" y="49924"/>
                  <a:pt x="11002" y="46149"/>
                </a:cubicBezTo>
                <a:cubicBezTo>
                  <a:pt x="12942" y="42542"/>
                  <a:pt x="13169" y="38232"/>
                  <a:pt x="14967" y="34553"/>
                </a:cubicBezTo>
                <a:cubicBezTo>
                  <a:pt x="17026" y="30385"/>
                  <a:pt x="21182" y="27302"/>
                  <a:pt x="25766" y="26564"/>
                </a:cubicBezTo>
                <a:cubicBezTo>
                  <a:pt x="26637" y="26421"/>
                  <a:pt x="27509" y="26359"/>
                  <a:pt x="28381" y="26359"/>
                </a:cubicBezTo>
                <a:cubicBezTo>
                  <a:pt x="32184" y="26359"/>
                  <a:pt x="35991" y="27548"/>
                  <a:pt x="39720" y="28516"/>
                </a:cubicBezTo>
                <a:cubicBezTo>
                  <a:pt x="43798" y="29566"/>
                  <a:pt x="48042" y="30359"/>
                  <a:pt x="52243" y="30359"/>
                </a:cubicBezTo>
                <a:cubicBezTo>
                  <a:pt x="54616" y="30359"/>
                  <a:pt x="56974" y="30106"/>
                  <a:pt x="59282" y="29504"/>
                </a:cubicBezTo>
                <a:cubicBezTo>
                  <a:pt x="65437" y="27885"/>
                  <a:pt x="70783" y="23766"/>
                  <a:pt x="74403" y="18479"/>
                </a:cubicBezTo>
                <a:lnTo>
                  <a:pt x="74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a:off x="6288475" y="-485000"/>
            <a:ext cx="3327077" cy="2285790"/>
          </a:xfrm>
          <a:custGeom>
            <a:avLst/>
            <a:gdLst/>
            <a:ahLst/>
            <a:cxnLst/>
            <a:rect l="l" t="t" r="r" b="b"/>
            <a:pathLst>
              <a:path w="56222" h="38626" extrusionOk="0">
                <a:moveTo>
                  <a:pt x="0" y="1"/>
                </a:moveTo>
                <a:cubicBezTo>
                  <a:pt x="691" y="2846"/>
                  <a:pt x="2000" y="5859"/>
                  <a:pt x="3786" y="7883"/>
                </a:cubicBezTo>
                <a:cubicBezTo>
                  <a:pt x="6108" y="10502"/>
                  <a:pt x="9561" y="12097"/>
                  <a:pt x="13073" y="12157"/>
                </a:cubicBezTo>
                <a:cubicBezTo>
                  <a:pt x="13153" y="12158"/>
                  <a:pt x="13234" y="12159"/>
                  <a:pt x="13314" y="12159"/>
                </a:cubicBezTo>
                <a:cubicBezTo>
                  <a:pt x="15825" y="12159"/>
                  <a:pt x="18467" y="11503"/>
                  <a:pt x="20933" y="11503"/>
                </a:cubicBezTo>
                <a:cubicBezTo>
                  <a:pt x="22447" y="11503"/>
                  <a:pt x="23895" y="11750"/>
                  <a:pt x="25206" y="12550"/>
                </a:cubicBezTo>
                <a:cubicBezTo>
                  <a:pt x="26634" y="13419"/>
                  <a:pt x="27623" y="14836"/>
                  <a:pt x="28551" y="16253"/>
                </a:cubicBezTo>
                <a:cubicBezTo>
                  <a:pt x="31218" y="20325"/>
                  <a:pt x="33516" y="24647"/>
                  <a:pt x="36481" y="28516"/>
                </a:cubicBezTo>
                <a:cubicBezTo>
                  <a:pt x="39446" y="32386"/>
                  <a:pt x="43184" y="35838"/>
                  <a:pt x="47768" y="37470"/>
                </a:cubicBezTo>
                <a:cubicBezTo>
                  <a:pt x="50089" y="38291"/>
                  <a:pt x="52552" y="38626"/>
                  <a:pt x="55034" y="38626"/>
                </a:cubicBezTo>
                <a:cubicBezTo>
                  <a:pt x="55429" y="38626"/>
                  <a:pt x="55825" y="38617"/>
                  <a:pt x="56221" y="38601"/>
                </a:cubicBezTo>
                <a:lnTo>
                  <a:pt x="562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4446550" y="4657225"/>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4" name="Google Shape;64;p6"/>
          <p:cNvSpPr/>
          <p:nvPr/>
        </p:nvSpPr>
        <p:spPr>
          <a:xfrm rot="8303580">
            <a:off x="-1594001" y="-83061"/>
            <a:ext cx="2864342" cy="1067524"/>
          </a:xfrm>
          <a:custGeom>
            <a:avLst/>
            <a:gdLst/>
            <a:ahLst/>
            <a:cxnLst/>
            <a:rect l="l" t="t" r="r" b="b"/>
            <a:pathLst>
              <a:path w="40446" h="15074" fill="none" extrusionOk="0">
                <a:moveTo>
                  <a:pt x="0" y="11144"/>
                </a:moveTo>
                <a:cubicBezTo>
                  <a:pt x="0" y="7977"/>
                  <a:pt x="1215" y="4822"/>
                  <a:pt x="3334" y="2477"/>
                </a:cubicBezTo>
                <a:cubicBezTo>
                  <a:pt x="3906" y="1834"/>
                  <a:pt x="4584" y="1238"/>
                  <a:pt x="5406" y="1024"/>
                </a:cubicBezTo>
                <a:cubicBezTo>
                  <a:pt x="7418" y="524"/>
                  <a:pt x="9228" y="2488"/>
                  <a:pt x="9930" y="4453"/>
                </a:cubicBezTo>
                <a:cubicBezTo>
                  <a:pt x="10835" y="7025"/>
                  <a:pt x="10716" y="9942"/>
                  <a:pt x="9621" y="12430"/>
                </a:cubicBezTo>
                <a:cubicBezTo>
                  <a:pt x="9287" y="13156"/>
                  <a:pt x="8608" y="13942"/>
                  <a:pt x="7870" y="13668"/>
                </a:cubicBezTo>
                <a:cubicBezTo>
                  <a:pt x="7370" y="13454"/>
                  <a:pt x="7192" y="12847"/>
                  <a:pt x="7120" y="12311"/>
                </a:cubicBezTo>
                <a:cubicBezTo>
                  <a:pt x="6561" y="8311"/>
                  <a:pt x="8311" y="4048"/>
                  <a:pt x="11526" y="1595"/>
                </a:cubicBezTo>
                <a:cubicBezTo>
                  <a:pt x="12716" y="679"/>
                  <a:pt x="14157" y="0"/>
                  <a:pt x="15645" y="167"/>
                </a:cubicBezTo>
                <a:cubicBezTo>
                  <a:pt x="17264" y="321"/>
                  <a:pt x="18645" y="1512"/>
                  <a:pt x="19407" y="2965"/>
                </a:cubicBezTo>
                <a:cubicBezTo>
                  <a:pt x="20169" y="4405"/>
                  <a:pt x="20360" y="6072"/>
                  <a:pt x="20360" y="7703"/>
                </a:cubicBezTo>
                <a:cubicBezTo>
                  <a:pt x="20348" y="9632"/>
                  <a:pt x="20038" y="11656"/>
                  <a:pt x="18860" y="13180"/>
                </a:cubicBezTo>
                <a:cubicBezTo>
                  <a:pt x="18729" y="13359"/>
                  <a:pt x="18574" y="13526"/>
                  <a:pt x="18384" y="13621"/>
                </a:cubicBezTo>
                <a:cubicBezTo>
                  <a:pt x="17633" y="13930"/>
                  <a:pt x="17062" y="12918"/>
                  <a:pt x="16955" y="12109"/>
                </a:cubicBezTo>
                <a:cubicBezTo>
                  <a:pt x="16514" y="9001"/>
                  <a:pt x="17324" y="5739"/>
                  <a:pt x="19157" y="3179"/>
                </a:cubicBezTo>
                <a:cubicBezTo>
                  <a:pt x="20360" y="1488"/>
                  <a:pt x="22253" y="12"/>
                  <a:pt x="24337" y="179"/>
                </a:cubicBezTo>
                <a:cubicBezTo>
                  <a:pt x="26373" y="345"/>
                  <a:pt x="27980" y="2048"/>
                  <a:pt x="28861" y="3893"/>
                </a:cubicBezTo>
                <a:cubicBezTo>
                  <a:pt x="30314" y="6965"/>
                  <a:pt x="30290" y="10680"/>
                  <a:pt x="28766" y="13716"/>
                </a:cubicBezTo>
                <a:cubicBezTo>
                  <a:pt x="28444" y="14359"/>
                  <a:pt x="27873" y="15073"/>
                  <a:pt x="27158" y="14942"/>
                </a:cubicBezTo>
                <a:cubicBezTo>
                  <a:pt x="26754" y="14871"/>
                  <a:pt x="26456" y="14538"/>
                  <a:pt x="26254" y="14192"/>
                </a:cubicBezTo>
                <a:cubicBezTo>
                  <a:pt x="25063" y="12323"/>
                  <a:pt x="25706" y="9751"/>
                  <a:pt x="27051" y="7989"/>
                </a:cubicBezTo>
                <a:cubicBezTo>
                  <a:pt x="29111" y="5322"/>
                  <a:pt x="33064" y="4001"/>
                  <a:pt x="36005" y="5655"/>
                </a:cubicBezTo>
                <a:cubicBezTo>
                  <a:pt x="38779" y="7227"/>
                  <a:pt x="39755" y="10716"/>
                  <a:pt x="40446" y="1383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rot="-6165556">
            <a:off x="7507314" y="3576107"/>
            <a:ext cx="1846936" cy="2032924"/>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txBox="1">
            <a:spLocks noGrp="1"/>
          </p:cNvSpPr>
          <p:nvPr>
            <p:ph type="title"/>
          </p:nvPr>
        </p:nvSpPr>
        <p:spPr>
          <a:xfrm>
            <a:off x="720025" y="445025"/>
            <a:ext cx="77040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3100"/>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pic>
        <p:nvPicPr>
          <p:cNvPr id="84" name="Google Shape;84;p8"/>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85" name="Google Shape;85;p8"/>
          <p:cNvSpPr txBox="1">
            <a:spLocks noGrp="1"/>
          </p:cNvSpPr>
          <p:nvPr>
            <p:ph type="title"/>
          </p:nvPr>
        </p:nvSpPr>
        <p:spPr>
          <a:xfrm>
            <a:off x="2641200" y="1391700"/>
            <a:ext cx="5789700" cy="2426100"/>
          </a:xfrm>
          <a:prstGeom prst="rect">
            <a:avLst/>
          </a:prstGeom>
        </p:spPr>
        <p:txBody>
          <a:bodyPr spcFirstLastPara="1" wrap="square" lIns="91425" tIns="91425" rIns="91425" bIns="91425" anchor="t" anchorCtr="0">
            <a:noAutofit/>
          </a:bodyPr>
          <a:lstStyle>
            <a:lvl1pPr lvl="0" algn="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6" name="Google Shape;86;p8"/>
          <p:cNvSpPr/>
          <p:nvPr/>
        </p:nvSpPr>
        <p:spPr>
          <a:xfrm>
            <a:off x="-960224" y="2021973"/>
            <a:ext cx="4525462" cy="3121539"/>
          </a:xfrm>
          <a:custGeom>
            <a:avLst/>
            <a:gdLst/>
            <a:ahLst/>
            <a:cxnLst/>
            <a:rect l="l" t="t" r="r" b="b"/>
            <a:pathLst>
              <a:path w="73272" h="50541" extrusionOk="0">
                <a:moveTo>
                  <a:pt x="2724" y="1"/>
                </a:moveTo>
                <a:cubicBezTo>
                  <a:pt x="1816" y="1"/>
                  <a:pt x="907" y="49"/>
                  <a:pt x="1" y="142"/>
                </a:cubicBezTo>
                <a:lnTo>
                  <a:pt x="1" y="50541"/>
                </a:lnTo>
                <a:lnTo>
                  <a:pt x="73272" y="50541"/>
                </a:lnTo>
                <a:cubicBezTo>
                  <a:pt x="72689" y="49707"/>
                  <a:pt x="71998" y="48957"/>
                  <a:pt x="71260" y="48302"/>
                </a:cubicBezTo>
                <a:cubicBezTo>
                  <a:pt x="68760" y="46159"/>
                  <a:pt x="65592" y="45004"/>
                  <a:pt x="62402" y="44195"/>
                </a:cubicBezTo>
                <a:cubicBezTo>
                  <a:pt x="58103" y="43087"/>
                  <a:pt x="53674" y="42492"/>
                  <a:pt x="49233" y="42433"/>
                </a:cubicBezTo>
                <a:cubicBezTo>
                  <a:pt x="48951" y="42430"/>
                  <a:pt x="48667" y="42428"/>
                  <a:pt x="48382" y="42428"/>
                </a:cubicBezTo>
                <a:cubicBezTo>
                  <a:pt x="47194" y="42428"/>
                  <a:pt x="45986" y="42449"/>
                  <a:pt x="44779" y="42449"/>
                </a:cubicBezTo>
                <a:cubicBezTo>
                  <a:pt x="40457" y="42449"/>
                  <a:pt x="36136" y="42183"/>
                  <a:pt x="32696" y="39742"/>
                </a:cubicBezTo>
                <a:cubicBezTo>
                  <a:pt x="28731" y="36908"/>
                  <a:pt x="27016" y="31848"/>
                  <a:pt x="26207" y="27050"/>
                </a:cubicBezTo>
                <a:cubicBezTo>
                  <a:pt x="25409" y="22240"/>
                  <a:pt x="25230" y="17227"/>
                  <a:pt x="23290" y="12738"/>
                </a:cubicBezTo>
                <a:cubicBezTo>
                  <a:pt x="20599" y="6523"/>
                  <a:pt x="14586" y="2011"/>
                  <a:pt x="7978" y="558"/>
                </a:cubicBezTo>
                <a:cubicBezTo>
                  <a:pt x="6249" y="181"/>
                  <a:pt x="4488" y="1"/>
                  <a:pt x="2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5770903" y="-191075"/>
            <a:ext cx="4614140" cy="2289170"/>
          </a:xfrm>
          <a:custGeom>
            <a:avLst/>
            <a:gdLst/>
            <a:ahLst/>
            <a:cxnLst/>
            <a:rect l="l" t="t" r="r" b="b"/>
            <a:pathLst>
              <a:path w="56222" h="38626" extrusionOk="0">
                <a:moveTo>
                  <a:pt x="0" y="1"/>
                </a:moveTo>
                <a:cubicBezTo>
                  <a:pt x="691" y="2846"/>
                  <a:pt x="2000" y="5859"/>
                  <a:pt x="3786" y="7883"/>
                </a:cubicBezTo>
                <a:cubicBezTo>
                  <a:pt x="6108" y="10502"/>
                  <a:pt x="9561" y="12097"/>
                  <a:pt x="13073" y="12157"/>
                </a:cubicBezTo>
                <a:cubicBezTo>
                  <a:pt x="13153" y="12158"/>
                  <a:pt x="13234" y="12159"/>
                  <a:pt x="13314" y="12159"/>
                </a:cubicBezTo>
                <a:cubicBezTo>
                  <a:pt x="15825" y="12159"/>
                  <a:pt x="18467" y="11503"/>
                  <a:pt x="20933" y="11503"/>
                </a:cubicBezTo>
                <a:cubicBezTo>
                  <a:pt x="22447" y="11503"/>
                  <a:pt x="23895" y="11750"/>
                  <a:pt x="25206" y="12550"/>
                </a:cubicBezTo>
                <a:cubicBezTo>
                  <a:pt x="26634" y="13419"/>
                  <a:pt x="27623" y="14836"/>
                  <a:pt x="28551" y="16253"/>
                </a:cubicBezTo>
                <a:cubicBezTo>
                  <a:pt x="31218" y="20325"/>
                  <a:pt x="33516" y="24647"/>
                  <a:pt x="36481" y="28516"/>
                </a:cubicBezTo>
                <a:cubicBezTo>
                  <a:pt x="39446" y="32386"/>
                  <a:pt x="43184" y="35838"/>
                  <a:pt x="47768" y="37470"/>
                </a:cubicBezTo>
                <a:cubicBezTo>
                  <a:pt x="50089" y="38291"/>
                  <a:pt x="52552" y="38626"/>
                  <a:pt x="55034" y="38626"/>
                </a:cubicBezTo>
                <a:cubicBezTo>
                  <a:pt x="55429" y="38626"/>
                  <a:pt x="55825" y="38617"/>
                  <a:pt x="56221" y="38601"/>
                </a:cubicBezTo>
                <a:lnTo>
                  <a:pt x="562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9331927">
            <a:off x="-867770" y="-199657"/>
            <a:ext cx="2864390" cy="1067542"/>
          </a:xfrm>
          <a:custGeom>
            <a:avLst/>
            <a:gdLst/>
            <a:ahLst/>
            <a:cxnLst/>
            <a:rect l="l" t="t" r="r" b="b"/>
            <a:pathLst>
              <a:path w="40446" h="15074" fill="none" extrusionOk="0">
                <a:moveTo>
                  <a:pt x="0" y="11144"/>
                </a:moveTo>
                <a:cubicBezTo>
                  <a:pt x="0" y="7977"/>
                  <a:pt x="1215" y="4822"/>
                  <a:pt x="3334" y="2477"/>
                </a:cubicBezTo>
                <a:cubicBezTo>
                  <a:pt x="3906" y="1834"/>
                  <a:pt x="4584" y="1238"/>
                  <a:pt x="5406" y="1024"/>
                </a:cubicBezTo>
                <a:cubicBezTo>
                  <a:pt x="7418" y="524"/>
                  <a:pt x="9228" y="2488"/>
                  <a:pt x="9930" y="4453"/>
                </a:cubicBezTo>
                <a:cubicBezTo>
                  <a:pt x="10835" y="7025"/>
                  <a:pt x="10716" y="9942"/>
                  <a:pt x="9621" y="12430"/>
                </a:cubicBezTo>
                <a:cubicBezTo>
                  <a:pt x="9287" y="13156"/>
                  <a:pt x="8608" y="13942"/>
                  <a:pt x="7870" y="13668"/>
                </a:cubicBezTo>
                <a:cubicBezTo>
                  <a:pt x="7370" y="13454"/>
                  <a:pt x="7192" y="12847"/>
                  <a:pt x="7120" y="12311"/>
                </a:cubicBezTo>
                <a:cubicBezTo>
                  <a:pt x="6561" y="8311"/>
                  <a:pt x="8311" y="4048"/>
                  <a:pt x="11526" y="1595"/>
                </a:cubicBezTo>
                <a:cubicBezTo>
                  <a:pt x="12716" y="679"/>
                  <a:pt x="14157" y="0"/>
                  <a:pt x="15645" y="167"/>
                </a:cubicBezTo>
                <a:cubicBezTo>
                  <a:pt x="17264" y="321"/>
                  <a:pt x="18645" y="1512"/>
                  <a:pt x="19407" y="2965"/>
                </a:cubicBezTo>
                <a:cubicBezTo>
                  <a:pt x="20169" y="4405"/>
                  <a:pt x="20360" y="6072"/>
                  <a:pt x="20360" y="7703"/>
                </a:cubicBezTo>
                <a:cubicBezTo>
                  <a:pt x="20348" y="9632"/>
                  <a:pt x="20038" y="11656"/>
                  <a:pt x="18860" y="13180"/>
                </a:cubicBezTo>
                <a:cubicBezTo>
                  <a:pt x="18729" y="13359"/>
                  <a:pt x="18574" y="13526"/>
                  <a:pt x="18384" y="13621"/>
                </a:cubicBezTo>
                <a:cubicBezTo>
                  <a:pt x="17633" y="13930"/>
                  <a:pt x="17062" y="12918"/>
                  <a:pt x="16955" y="12109"/>
                </a:cubicBezTo>
                <a:cubicBezTo>
                  <a:pt x="16514" y="9001"/>
                  <a:pt x="17324" y="5739"/>
                  <a:pt x="19157" y="3179"/>
                </a:cubicBezTo>
                <a:cubicBezTo>
                  <a:pt x="20360" y="1488"/>
                  <a:pt x="22253" y="12"/>
                  <a:pt x="24337" y="179"/>
                </a:cubicBezTo>
                <a:cubicBezTo>
                  <a:pt x="26373" y="345"/>
                  <a:pt x="27980" y="2048"/>
                  <a:pt x="28861" y="3893"/>
                </a:cubicBezTo>
                <a:cubicBezTo>
                  <a:pt x="30314" y="6965"/>
                  <a:pt x="30290" y="10680"/>
                  <a:pt x="28766" y="13716"/>
                </a:cubicBezTo>
                <a:cubicBezTo>
                  <a:pt x="28444" y="14359"/>
                  <a:pt x="27873" y="15073"/>
                  <a:pt x="27158" y="14942"/>
                </a:cubicBezTo>
                <a:cubicBezTo>
                  <a:pt x="26754" y="14871"/>
                  <a:pt x="26456" y="14538"/>
                  <a:pt x="26254" y="14192"/>
                </a:cubicBezTo>
                <a:cubicBezTo>
                  <a:pt x="25063" y="12323"/>
                  <a:pt x="25706" y="9751"/>
                  <a:pt x="27051" y="7989"/>
                </a:cubicBezTo>
                <a:cubicBezTo>
                  <a:pt x="29111" y="5322"/>
                  <a:pt x="33064" y="4001"/>
                  <a:pt x="36005" y="5655"/>
                </a:cubicBezTo>
                <a:cubicBezTo>
                  <a:pt x="38779" y="7227"/>
                  <a:pt x="39755" y="10716"/>
                  <a:pt x="40446" y="1383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rot="-6165528">
            <a:off x="7583841" y="2868672"/>
            <a:ext cx="2331752" cy="2566560"/>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flipH="1">
            <a:off x="272563" y="2021975"/>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1" name="Google Shape;91;p8"/>
          <p:cNvSpPr/>
          <p:nvPr/>
        </p:nvSpPr>
        <p:spPr>
          <a:xfrm flipH="1">
            <a:off x="7410113" y="4608575"/>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pic>
        <p:nvPicPr>
          <p:cNvPr id="119" name="Google Shape;119;p11"/>
          <p:cNvPicPr preferRelativeResize="0"/>
          <p:nvPr userDrawn="1"/>
        </p:nvPicPr>
        <p:blipFill>
          <a:blip r:embed="rId2">
            <a:alphaModFix/>
          </a:blip>
          <a:stretch>
            <a:fillRect/>
          </a:stretch>
        </p:blipFill>
        <p:spPr>
          <a:xfrm>
            <a:off x="714" y="11430"/>
            <a:ext cx="9142571" cy="5143500"/>
          </a:xfrm>
          <a:prstGeom prst="rect">
            <a:avLst/>
          </a:prstGeom>
          <a:noFill/>
          <a:ln>
            <a:noFill/>
          </a:ln>
        </p:spPr>
      </p:pic>
      <p:sp>
        <p:nvSpPr>
          <p:cNvPr id="120" name="Google Shape;120;p11"/>
          <p:cNvSpPr txBox="1">
            <a:spLocks noGrp="1"/>
          </p:cNvSpPr>
          <p:nvPr>
            <p:ph type="title" hasCustomPrompt="1"/>
          </p:nvPr>
        </p:nvSpPr>
        <p:spPr>
          <a:xfrm>
            <a:off x="743575" y="1316575"/>
            <a:ext cx="3783900" cy="14049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2000"/>
              <a:buNone/>
              <a:defRPr sz="8200">
                <a:solidFill>
                  <a:schemeClr val="lt1"/>
                </a:solidFill>
              </a:defRPr>
            </a:lvl1pPr>
            <a:lvl2pPr lvl="1" algn="ctr">
              <a:spcBef>
                <a:spcPts val="0"/>
              </a:spcBef>
              <a:spcAft>
                <a:spcPts val="0"/>
              </a:spcAft>
              <a:buClr>
                <a:schemeClr val="accent2"/>
              </a:buClr>
              <a:buSzPts val="12000"/>
              <a:buNone/>
              <a:defRPr sz="12000">
                <a:solidFill>
                  <a:schemeClr val="accent2"/>
                </a:solidFill>
              </a:defRPr>
            </a:lvl2pPr>
            <a:lvl3pPr lvl="2" algn="ctr">
              <a:spcBef>
                <a:spcPts val="0"/>
              </a:spcBef>
              <a:spcAft>
                <a:spcPts val="0"/>
              </a:spcAft>
              <a:buClr>
                <a:schemeClr val="accent2"/>
              </a:buClr>
              <a:buSzPts val="12000"/>
              <a:buNone/>
              <a:defRPr sz="12000">
                <a:solidFill>
                  <a:schemeClr val="accent2"/>
                </a:solidFill>
              </a:defRPr>
            </a:lvl3pPr>
            <a:lvl4pPr lvl="3" algn="ctr">
              <a:spcBef>
                <a:spcPts val="0"/>
              </a:spcBef>
              <a:spcAft>
                <a:spcPts val="0"/>
              </a:spcAft>
              <a:buClr>
                <a:schemeClr val="accent2"/>
              </a:buClr>
              <a:buSzPts val="12000"/>
              <a:buNone/>
              <a:defRPr sz="12000">
                <a:solidFill>
                  <a:schemeClr val="accent2"/>
                </a:solidFill>
              </a:defRPr>
            </a:lvl4pPr>
            <a:lvl5pPr lvl="4" algn="ctr">
              <a:spcBef>
                <a:spcPts val="0"/>
              </a:spcBef>
              <a:spcAft>
                <a:spcPts val="0"/>
              </a:spcAft>
              <a:buClr>
                <a:schemeClr val="accent2"/>
              </a:buClr>
              <a:buSzPts val="12000"/>
              <a:buNone/>
              <a:defRPr sz="12000">
                <a:solidFill>
                  <a:schemeClr val="accent2"/>
                </a:solidFill>
              </a:defRPr>
            </a:lvl5pPr>
            <a:lvl6pPr lvl="5" algn="ctr">
              <a:spcBef>
                <a:spcPts val="0"/>
              </a:spcBef>
              <a:spcAft>
                <a:spcPts val="0"/>
              </a:spcAft>
              <a:buClr>
                <a:schemeClr val="accent2"/>
              </a:buClr>
              <a:buSzPts val="12000"/>
              <a:buNone/>
              <a:defRPr sz="12000">
                <a:solidFill>
                  <a:schemeClr val="accent2"/>
                </a:solidFill>
              </a:defRPr>
            </a:lvl6pPr>
            <a:lvl7pPr lvl="6" algn="ctr">
              <a:spcBef>
                <a:spcPts val="0"/>
              </a:spcBef>
              <a:spcAft>
                <a:spcPts val="0"/>
              </a:spcAft>
              <a:buClr>
                <a:schemeClr val="accent2"/>
              </a:buClr>
              <a:buSzPts val="12000"/>
              <a:buNone/>
              <a:defRPr sz="12000">
                <a:solidFill>
                  <a:schemeClr val="accent2"/>
                </a:solidFill>
              </a:defRPr>
            </a:lvl7pPr>
            <a:lvl8pPr lvl="7" algn="ctr">
              <a:spcBef>
                <a:spcPts val="0"/>
              </a:spcBef>
              <a:spcAft>
                <a:spcPts val="0"/>
              </a:spcAft>
              <a:buClr>
                <a:schemeClr val="accent2"/>
              </a:buClr>
              <a:buSzPts val="12000"/>
              <a:buNone/>
              <a:defRPr sz="12000">
                <a:solidFill>
                  <a:schemeClr val="accent2"/>
                </a:solidFill>
              </a:defRPr>
            </a:lvl8pPr>
            <a:lvl9pPr lvl="8" algn="ctr">
              <a:spcBef>
                <a:spcPts val="0"/>
              </a:spcBef>
              <a:spcAft>
                <a:spcPts val="0"/>
              </a:spcAft>
              <a:buClr>
                <a:schemeClr val="accent2"/>
              </a:buClr>
              <a:buSzPts val="12000"/>
              <a:buNone/>
              <a:defRPr sz="12000">
                <a:solidFill>
                  <a:schemeClr val="accent2"/>
                </a:solidFill>
              </a:defRPr>
            </a:lvl9pPr>
          </a:lstStyle>
          <a:p>
            <a:r>
              <a:t>xx%</a:t>
            </a:r>
          </a:p>
        </p:txBody>
      </p:sp>
      <p:sp>
        <p:nvSpPr>
          <p:cNvPr id="121" name="Google Shape;121;p11"/>
          <p:cNvSpPr txBox="1">
            <a:spLocks noGrp="1"/>
          </p:cNvSpPr>
          <p:nvPr>
            <p:ph type="subTitle" idx="1"/>
          </p:nvPr>
        </p:nvSpPr>
        <p:spPr>
          <a:xfrm>
            <a:off x="438775" y="2951750"/>
            <a:ext cx="4393500" cy="955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sz="1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3" name="Google Shape;123;p11"/>
          <p:cNvSpPr/>
          <p:nvPr/>
        </p:nvSpPr>
        <p:spPr>
          <a:xfrm flipH="1">
            <a:off x="-1100529" y="-433575"/>
            <a:ext cx="3331997" cy="2289170"/>
          </a:xfrm>
          <a:custGeom>
            <a:avLst/>
            <a:gdLst/>
            <a:ahLst/>
            <a:cxnLst/>
            <a:rect l="l" t="t" r="r" b="b"/>
            <a:pathLst>
              <a:path w="56222" h="38626" extrusionOk="0">
                <a:moveTo>
                  <a:pt x="0" y="1"/>
                </a:moveTo>
                <a:cubicBezTo>
                  <a:pt x="691" y="2846"/>
                  <a:pt x="2000" y="5859"/>
                  <a:pt x="3786" y="7883"/>
                </a:cubicBezTo>
                <a:cubicBezTo>
                  <a:pt x="6108" y="10502"/>
                  <a:pt x="9561" y="12097"/>
                  <a:pt x="13073" y="12157"/>
                </a:cubicBezTo>
                <a:cubicBezTo>
                  <a:pt x="13153" y="12158"/>
                  <a:pt x="13234" y="12159"/>
                  <a:pt x="13314" y="12159"/>
                </a:cubicBezTo>
                <a:cubicBezTo>
                  <a:pt x="15825" y="12159"/>
                  <a:pt x="18467" y="11503"/>
                  <a:pt x="20933" y="11503"/>
                </a:cubicBezTo>
                <a:cubicBezTo>
                  <a:pt x="22447" y="11503"/>
                  <a:pt x="23895" y="11750"/>
                  <a:pt x="25206" y="12550"/>
                </a:cubicBezTo>
                <a:cubicBezTo>
                  <a:pt x="26634" y="13419"/>
                  <a:pt x="27623" y="14836"/>
                  <a:pt x="28551" y="16253"/>
                </a:cubicBezTo>
                <a:cubicBezTo>
                  <a:pt x="31218" y="20325"/>
                  <a:pt x="33516" y="24647"/>
                  <a:pt x="36481" y="28516"/>
                </a:cubicBezTo>
                <a:cubicBezTo>
                  <a:pt x="39446" y="32386"/>
                  <a:pt x="43184" y="35838"/>
                  <a:pt x="47768" y="37470"/>
                </a:cubicBezTo>
                <a:cubicBezTo>
                  <a:pt x="50089" y="38291"/>
                  <a:pt x="52552" y="38626"/>
                  <a:pt x="55034" y="38626"/>
                </a:cubicBezTo>
                <a:cubicBezTo>
                  <a:pt x="55429" y="38626"/>
                  <a:pt x="55825" y="38617"/>
                  <a:pt x="56221" y="38601"/>
                </a:cubicBezTo>
                <a:lnTo>
                  <a:pt x="562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a:off x="6327490" y="3174094"/>
            <a:ext cx="4455977" cy="2289150"/>
          </a:xfrm>
          <a:custGeom>
            <a:avLst/>
            <a:gdLst/>
            <a:ahLst/>
            <a:cxnLst/>
            <a:rect l="l" t="t" r="r" b="b"/>
            <a:pathLst>
              <a:path w="59997" h="30822" extrusionOk="0">
                <a:moveTo>
                  <a:pt x="58704" y="1"/>
                </a:moveTo>
                <a:cubicBezTo>
                  <a:pt x="54925" y="1"/>
                  <a:pt x="50879" y="1067"/>
                  <a:pt x="48317" y="2402"/>
                </a:cubicBezTo>
                <a:cubicBezTo>
                  <a:pt x="43792" y="4771"/>
                  <a:pt x="40054" y="8736"/>
                  <a:pt x="38184" y="13510"/>
                </a:cubicBezTo>
                <a:cubicBezTo>
                  <a:pt x="37029" y="16415"/>
                  <a:pt x="36291" y="19880"/>
                  <a:pt x="33553" y="21368"/>
                </a:cubicBezTo>
                <a:cubicBezTo>
                  <a:pt x="32326" y="22023"/>
                  <a:pt x="30886" y="22154"/>
                  <a:pt x="29505" y="22249"/>
                </a:cubicBezTo>
                <a:cubicBezTo>
                  <a:pt x="21825" y="22726"/>
                  <a:pt x="13788" y="22261"/>
                  <a:pt x="6764" y="25405"/>
                </a:cubicBezTo>
                <a:cubicBezTo>
                  <a:pt x="4335" y="26488"/>
                  <a:pt x="2061" y="28024"/>
                  <a:pt x="465" y="30143"/>
                </a:cubicBezTo>
                <a:cubicBezTo>
                  <a:pt x="299" y="30358"/>
                  <a:pt x="156" y="30584"/>
                  <a:pt x="1" y="30822"/>
                </a:cubicBezTo>
                <a:lnTo>
                  <a:pt x="59997" y="30822"/>
                </a:lnTo>
                <a:lnTo>
                  <a:pt x="59997" y="44"/>
                </a:lnTo>
                <a:cubicBezTo>
                  <a:pt x="59571" y="15"/>
                  <a:pt x="59139" y="1"/>
                  <a:pt x="58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rot="10136053">
            <a:off x="7380663" y="-371636"/>
            <a:ext cx="2349632" cy="2586241"/>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31"/>
        <p:cNvGrpSpPr/>
        <p:nvPr/>
      </p:nvGrpSpPr>
      <p:grpSpPr>
        <a:xfrm>
          <a:off x="0" y="0"/>
          <a:ext cx="0" cy="0"/>
          <a:chOff x="0" y="0"/>
          <a:chExt cx="0" cy="0"/>
        </a:xfrm>
      </p:grpSpPr>
      <p:pic>
        <p:nvPicPr>
          <p:cNvPr id="132" name="Google Shape;132;p13"/>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133" name="Google Shape;133;p13"/>
          <p:cNvSpPr/>
          <p:nvPr/>
        </p:nvSpPr>
        <p:spPr>
          <a:xfrm>
            <a:off x="5486225" y="3117573"/>
            <a:ext cx="4455977" cy="2289150"/>
          </a:xfrm>
          <a:custGeom>
            <a:avLst/>
            <a:gdLst/>
            <a:ahLst/>
            <a:cxnLst/>
            <a:rect l="l" t="t" r="r" b="b"/>
            <a:pathLst>
              <a:path w="59997" h="30822" extrusionOk="0">
                <a:moveTo>
                  <a:pt x="58704" y="1"/>
                </a:moveTo>
                <a:cubicBezTo>
                  <a:pt x="54925" y="1"/>
                  <a:pt x="50879" y="1067"/>
                  <a:pt x="48317" y="2402"/>
                </a:cubicBezTo>
                <a:cubicBezTo>
                  <a:pt x="43792" y="4771"/>
                  <a:pt x="40054" y="8736"/>
                  <a:pt x="38184" y="13510"/>
                </a:cubicBezTo>
                <a:cubicBezTo>
                  <a:pt x="37029" y="16415"/>
                  <a:pt x="36291" y="19880"/>
                  <a:pt x="33553" y="21368"/>
                </a:cubicBezTo>
                <a:cubicBezTo>
                  <a:pt x="32326" y="22023"/>
                  <a:pt x="30886" y="22154"/>
                  <a:pt x="29505" y="22249"/>
                </a:cubicBezTo>
                <a:cubicBezTo>
                  <a:pt x="21825" y="22726"/>
                  <a:pt x="13788" y="22261"/>
                  <a:pt x="6764" y="25405"/>
                </a:cubicBezTo>
                <a:cubicBezTo>
                  <a:pt x="4335" y="26488"/>
                  <a:pt x="2061" y="28024"/>
                  <a:pt x="465" y="30143"/>
                </a:cubicBezTo>
                <a:cubicBezTo>
                  <a:pt x="299" y="30358"/>
                  <a:pt x="156" y="30584"/>
                  <a:pt x="1" y="30822"/>
                </a:cubicBezTo>
                <a:lnTo>
                  <a:pt x="59997" y="30822"/>
                </a:lnTo>
                <a:lnTo>
                  <a:pt x="59997" y="44"/>
                </a:lnTo>
                <a:cubicBezTo>
                  <a:pt x="59571" y="15"/>
                  <a:pt x="59139" y="1"/>
                  <a:pt x="58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flipH="1">
            <a:off x="-638354" y="-113100"/>
            <a:ext cx="3331997" cy="2289170"/>
          </a:xfrm>
          <a:custGeom>
            <a:avLst/>
            <a:gdLst/>
            <a:ahLst/>
            <a:cxnLst/>
            <a:rect l="l" t="t" r="r" b="b"/>
            <a:pathLst>
              <a:path w="56222" h="38626" extrusionOk="0">
                <a:moveTo>
                  <a:pt x="0" y="1"/>
                </a:moveTo>
                <a:cubicBezTo>
                  <a:pt x="691" y="2846"/>
                  <a:pt x="2000" y="5859"/>
                  <a:pt x="3786" y="7883"/>
                </a:cubicBezTo>
                <a:cubicBezTo>
                  <a:pt x="6108" y="10502"/>
                  <a:pt x="9561" y="12097"/>
                  <a:pt x="13073" y="12157"/>
                </a:cubicBezTo>
                <a:cubicBezTo>
                  <a:pt x="13153" y="12158"/>
                  <a:pt x="13234" y="12159"/>
                  <a:pt x="13314" y="12159"/>
                </a:cubicBezTo>
                <a:cubicBezTo>
                  <a:pt x="15825" y="12159"/>
                  <a:pt x="18467" y="11503"/>
                  <a:pt x="20933" y="11503"/>
                </a:cubicBezTo>
                <a:cubicBezTo>
                  <a:pt x="22447" y="11503"/>
                  <a:pt x="23895" y="11750"/>
                  <a:pt x="25206" y="12550"/>
                </a:cubicBezTo>
                <a:cubicBezTo>
                  <a:pt x="26634" y="13419"/>
                  <a:pt x="27623" y="14836"/>
                  <a:pt x="28551" y="16253"/>
                </a:cubicBezTo>
                <a:cubicBezTo>
                  <a:pt x="31218" y="20325"/>
                  <a:pt x="33516" y="24647"/>
                  <a:pt x="36481" y="28516"/>
                </a:cubicBezTo>
                <a:cubicBezTo>
                  <a:pt x="39446" y="32386"/>
                  <a:pt x="43184" y="35838"/>
                  <a:pt x="47768" y="37470"/>
                </a:cubicBezTo>
                <a:cubicBezTo>
                  <a:pt x="50089" y="38291"/>
                  <a:pt x="52552" y="38626"/>
                  <a:pt x="55034" y="38626"/>
                </a:cubicBezTo>
                <a:cubicBezTo>
                  <a:pt x="55429" y="38626"/>
                  <a:pt x="55825" y="38617"/>
                  <a:pt x="56221" y="38601"/>
                </a:cubicBezTo>
                <a:lnTo>
                  <a:pt x="562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rot="6880749">
            <a:off x="49991" y="3061276"/>
            <a:ext cx="1048012" cy="3682743"/>
          </a:xfrm>
          <a:custGeom>
            <a:avLst/>
            <a:gdLst/>
            <a:ahLst/>
            <a:cxnLst/>
            <a:rect l="l" t="t" r="r" b="b"/>
            <a:pathLst>
              <a:path w="10978" h="38577" fill="none" extrusionOk="0">
                <a:moveTo>
                  <a:pt x="10132" y="0"/>
                </a:moveTo>
                <a:cubicBezTo>
                  <a:pt x="7501" y="191"/>
                  <a:pt x="5203" y="2036"/>
                  <a:pt x="3834" y="4286"/>
                </a:cubicBezTo>
                <a:cubicBezTo>
                  <a:pt x="3096" y="5501"/>
                  <a:pt x="2560" y="6965"/>
                  <a:pt x="2858" y="8358"/>
                </a:cubicBezTo>
                <a:cubicBezTo>
                  <a:pt x="3381" y="10847"/>
                  <a:pt x="6322" y="12133"/>
                  <a:pt x="8858" y="11954"/>
                </a:cubicBezTo>
                <a:cubicBezTo>
                  <a:pt x="9513" y="11918"/>
                  <a:pt x="10323" y="11621"/>
                  <a:pt x="10358" y="10966"/>
                </a:cubicBezTo>
                <a:cubicBezTo>
                  <a:pt x="10358" y="10728"/>
                  <a:pt x="10251" y="10490"/>
                  <a:pt x="10108" y="10299"/>
                </a:cubicBezTo>
                <a:cubicBezTo>
                  <a:pt x="9108" y="8835"/>
                  <a:pt x="7013" y="8525"/>
                  <a:pt x="5322" y="9049"/>
                </a:cubicBezTo>
                <a:cubicBezTo>
                  <a:pt x="3751" y="9537"/>
                  <a:pt x="2346" y="10668"/>
                  <a:pt x="1679" y="12180"/>
                </a:cubicBezTo>
                <a:cubicBezTo>
                  <a:pt x="1012" y="13704"/>
                  <a:pt x="1155" y="15574"/>
                  <a:pt x="2155" y="16883"/>
                </a:cubicBezTo>
                <a:cubicBezTo>
                  <a:pt x="3036" y="18050"/>
                  <a:pt x="4453" y="18693"/>
                  <a:pt x="5834" y="19110"/>
                </a:cubicBezTo>
                <a:cubicBezTo>
                  <a:pt x="7346" y="19562"/>
                  <a:pt x="9168" y="19765"/>
                  <a:pt x="10406" y="18764"/>
                </a:cubicBezTo>
                <a:cubicBezTo>
                  <a:pt x="10609" y="18586"/>
                  <a:pt x="10823" y="18360"/>
                  <a:pt x="10859" y="18098"/>
                </a:cubicBezTo>
                <a:cubicBezTo>
                  <a:pt x="10978" y="17383"/>
                  <a:pt x="10108" y="16931"/>
                  <a:pt x="9394" y="16824"/>
                </a:cubicBezTo>
                <a:cubicBezTo>
                  <a:pt x="7822" y="16586"/>
                  <a:pt x="6179" y="16705"/>
                  <a:pt x="4751" y="17359"/>
                </a:cubicBezTo>
                <a:cubicBezTo>
                  <a:pt x="3322" y="18038"/>
                  <a:pt x="2107" y="19288"/>
                  <a:pt x="1691" y="20800"/>
                </a:cubicBezTo>
                <a:cubicBezTo>
                  <a:pt x="1191" y="22682"/>
                  <a:pt x="2012" y="24837"/>
                  <a:pt x="3620" y="25908"/>
                </a:cubicBezTo>
                <a:cubicBezTo>
                  <a:pt x="5239" y="26980"/>
                  <a:pt x="7549" y="26908"/>
                  <a:pt x="9073" y="25694"/>
                </a:cubicBezTo>
                <a:cubicBezTo>
                  <a:pt x="9251" y="25551"/>
                  <a:pt x="9454" y="25384"/>
                  <a:pt x="9525" y="25158"/>
                </a:cubicBezTo>
                <a:cubicBezTo>
                  <a:pt x="9823" y="24360"/>
                  <a:pt x="8715" y="23777"/>
                  <a:pt x="7858" y="23753"/>
                </a:cubicBezTo>
                <a:cubicBezTo>
                  <a:pt x="5120" y="23670"/>
                  <a:pt x="2405" y="25313"/>
                  <a:pt x="1203" y="27777"/>
                </a:cubicBezTo>
                <a:cubicBezTo>
                  <a:pt x="0" y="30242"/>
                  <a:pt x="381" y="33397"/>
                  <a:pt x="2131" y="35505"/>
                </a:cubicBezTo>
                <a:cubicBezTo>
                  <a:pt x="3870" y="37624"/>
                  <a:pt x="6894" y="38576"/>
                  <a:pt x="9537" y="3786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rot="10136049">
            <a:off x="7406904" y="-291164"/>
            <a:ext cx="1846898" cy="2032882"/>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13"/>
          <p:cNvGrpSpPr/>
          <p:nvPr/>
        </p:nvGrpSpPr>
        <p:grpSpPr>
          <a:xfrm rot="-778282">
            <a:off x="8566291" y="2749845"/>
            <a:ext cx="501252" cy="446925"/>
            <a:chOff x="2811050" y="2544800"/>
            <a:chExt cx="156900" cy="139900"/>
          </a:xfrm>
        </p:grpSpPr>
        <p:sp>
          <p:nvSpPr>
            <p:cNvPr id="138" name="Google Shape;138;p13"/>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13"/>
          <p:cNvSpPr txBox="1">
            <a:spLocks noGrp="1"/>
          </p:cNvSpPr>
          <p:nvPr>
            <p:ph type="title"/>
          </p:nvPr>
        </p:nvSpPr>
        <p:spPr>
          <a:xfrm>
            <a:off x="2045350" y="3072575"/>
            <a:ext cx="2388900" cy="405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1" name="Google Shape;141;p13"/>
          <p:cNvSpPr txBox="1">
            <a:spLocks noGrp="1"/>
          </p:cNvSpPr>
          <p:nvPr>
            <p:ph type="title" idx="2" hasCustomPrompt="1"/>
          </p:nvPr>
        </p:nvSpPr>
        <p:spPr>
          <a:xfrm>
            <a:off x="1026850" y="3149250"/>
            <a:ext cx="897600" cy="689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None/>
              <a:defRPr sz="3600">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r>
              <a:t>xx%</a:t>
            </a:r>
          </a:p>
        </p:txBody>
      </p:sp>
      <p:sp>
        <p:nvSpPr>
          <p:cNvPr id="142" name="Google Shape;142;p13"/>
          <p:cNvSpPr txBox="1">
            <a:spLocks noGrp="1"/>
          </p:cNvSpPr>
          <p:nvPr>
            <p:ph type="subTitle" idx="1"/>
          </p:nvPr>
        </p:nvSpPr>
        <p:spPr>
          <a:xfrm>
            <a:off x="2045340" y="3346738"/>
            <a:ext cx="2388900" cy="63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500"/>
            </a:lvl1pPr>
            <a:lvl2pPr lvl="1" rtl="0">
              <a:lnSpc>
                <a:spcPct val="100000"/>
              </a:lnSpc>
              <a:spcBef>
                <a:spcPts val="0"/>
              </a:spcBef>
              <a:spcAft>
                <a:spcPts val="0"/>
              </a:spcAft>
              <a:buSzPts val="1400"/>
              <a:buFont typeface="Roboto"/>
              <a:buNone/>
              <a:defRPr>
                <a:latin typeface="Roboto"/>
                <a:ea typeface="Roboto"/>
                <a:cs typeface="Roboto"/>
                <a:sym typeface="Roboto"/>
              </a:defRPr>
            </a:lvl2pPr>
            <a:lvl3pPr lvl="2" rtl="0">
              <a:lnSpc>
                <a:spcPct val="100000"/>
              </a:lnSpc>
              <a:spcBef>
                <a:spcPts val="0"/>
              </a:spcBef>
              <a:spcAft>
                <a:spcPts val="0"/>
              </a:spcAft>
              <a:buSzPts val="1400"/>
              <a:buFont typeface="Roboto"/>
              <a:buNone/>
              <a:defRPr>
                <a:latin typeface="Roboto"/>
                <a:ea typeface="Roboto"/>
                <a:cs typeface="Roboto"/>
                <a:sym typeface="Roboto"/>
              </a:defRPr>
            </a:lvl3pPr>
            <a:lvl4pPr lvl="3" rtl="0">
              <a:lnSpc>
                <a:spcPct val="100000"/>
              </a:lnSpc>
              <a:spcBef>
                <a:spcPts val="0"/>
              </a:spcBef>
              <a:spcAft>
                <a:spcPts val="0"/>
              </a:spcAft>
              <a:buSzPts val="1400"/>
              <a:buFont typeface="Roboto"/>
              <a:buNone/>
              <a:defRPr>
                <a:latin typeface="Roboto"/>
                <a:ea typeface="Roboto"/>
                <a:cs typeface="Roboto"/>
                <a:sym typeface="Roboto"/>
              </a:defRPr>
            </a:lvl4pPr>
            <a:lvl5pPr lvl="4" rtl="0">
              <a:lnSpc>
                <a:spcPct val="100000"/>
              </a:lnSpc>
              <a:spcBef>
                <a:spcPts val="0"/>
              </a:spcBef>
              <a:spcAft>
                <a:spcPts val="0"/>
              </a:spcAft>
              <a:buSzPts val="1400"/>
              <a:buFont typeface="Roboto"/>
              <a:buNone/>
              <a:defRPr>
                <a:latin typeface="Roboto"/>
                <a:ea typeface="Roboto"/>
                <a:cs typeface="Roboto"/>
                <a:sym typeface="Roboto"/>
              </a:defRPr>
            </a:lvl5pPr>
            <a:lvl6pPr lvl="5" rtl="0">
              <a:lnSpc>
                <a:spcPct val="100000"/>
              </a:lnSpc>
              <a:spcBef>
                <a:spcPts val="0"/>
              </a:spcBef>
              <a:spcAft>
                <a:spcPts val="0"/>
              </a:spcAft>
              <a:buSzPts val="1400"/>
              <a:buFont typeface="Roboto"/>
              <a:buNone/>
              <a:defRPr>
                <a:latin typeface="Roboto"/>
                <a:ea typeface="Roboto"/>
                <a:cs typeface="Roboto"/>
                <a:sym typeface="Roboto"/>
              </a:defRPr>
            </a:lvl6pPr>
            <a:lvl7pPr lvl="6" rtl="0">
              <a:lnSpc>
                <a:spcPct val="100000"/>
              </a:lnSpc>
              <a:spcBef>
                <a:spcPts val="0"/>
              </a:spcBef>
              <a:spcAft>
                <a:spcPts val="0"/>
              </a:spcAft>
              <a:buSzPts val="1400"/>
              <a:buFont typeface="Roboto"/>
              <a:buNone/>
              <a:defRPr>
                <a:latin typeface="Roboto"/>
                <a:ea typeface="Roboto"/>
                <a:cs typeface="Roboto"/>
                <a:sym typeface="Roboto"/>
              </a:defRPr>
            </a:lvl7pPr>
            <a:lvl8pPr lvl="7" rtl="0">
              <a:lnSpc>
                <a:spcPct val="100000"/>
              </a:lnSpc>
              <a:spcBef>
                <a:spcPts val="0"/>
              </a:spcBef>
              <a:spcAft>
                <a:spcPts val="0"/>
              </a:spcAft>
              <a:buSzPts val="1400"/>
              <a:buFont typeface="Roboto"/>
              <a:buNone/>
              <a:defRPr>
                <a:latin typeface="Roboto"/>
                <a:ea typeface="Roboto"/>
                <a:cs typeface="Roboto"/>
                <a:sym typeface="Roboto"/>
              </a:defRPr>
            </a:lvl8pPr>
            <a:lvl9pPr lvl="8"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143" name="Google Shape;143;p13"/>
          <p:cNvSpPr txBox="1">
            <a:spLocks noGrp="1"/>
          </p:cNvSpPr>
          <p:nvPr>
            <p:ph type="title" idx="3"/>
          </p:nvPr>
        </p:nvSpPr>
        <p:spPr>
          <a:xfrm>
            <a:off x="2045350" y="1659225"/>
            <a:ext cx="2388900" cy="405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4" name="Google Shape;144;p13"/>
          <p:cNvSpPr txBox="1">
            <a:spLocks noGrp="1"/>
          </p:cNvSpPr>
          <p:nvPr>
            <p:ph type="title" idx="4" hasCustomPrompt="1"/>
          </p:nvPr>
        </p:nvSpPr>
        <p:spPr>
          <a:xfrm>
            <a:off x="1026850" y="1743375"/>
            <a:ext cx="897600" cy="689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None/>
              <a:defRPr sz="3600">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r>
              <a:t>xx%</a:t>
            </a:r>
          </a:p>
        </p:txBody>
      </p:sp>
      <p:sp>
        <p:nvSpPr>
          <p:cNvPr id="145" name="Google Shape;145;p13"/>
          <p:cNvSpPr txBox="1">
            <a:spLocks noGrp="1"/>
          </p:cNvSpPr>
          <p:nvPr>
            <p:ph type="subTitle" idx="5"/>
          </p:nvPr>
        </p:nvSpPr>
        <p:spPr>
          <a:xfrm>
            <a:off x="2045340" y="1928359"/>
            <a:ext cx="2388900" cy="63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500"/>
            </a:lvl1pPr>
            <a:lvl2pPr lvl="1" rtl="0">
              <a:lnSpc>
                <a:spcPct val="100000"/>
              </a:lnSpc>
              <a:spcBef>
                <a:spcPts val="0"/>
              </a:spcBef>
              <a:spcAft>
                <a:spcPts val="0"/>
              </a:spcAft>
              <a:buSzPts val="1400"/>
              <a:buFont typeface="Roboto"/>
              <a:buNone/>
              <a:defRPr>
                <a:latin typeface="Roboto"/>
                <a:ea typeface="Roboto"/>
                <a:cs typeface="Roboto"/>
                <a:sym typeface="Roboto"/>
              </a:defRPr>
            </a:lvl2pPr>
            <a:lvl3pPr lvl="2" rtl="0">
              <a:lnSpc>
                <a:spcPct val="100000"/>
              </a:lnSpc>
              <a:spcBef>
                <a:spcPts val="0"/>
              </a:spcBef>
              <a:spcAft>
                <a:spcPts val="0"/>
              </a:spcAft>
              <a:buSzPts val="1400"/>
              <a:buFont typeface="Roboto"/>
              <a:buNone/>
              <a:defRPr>
                <a:latin typeface="Roboto"/>
                <a:ea typeface="Roboto"/>
                <a:cs typeface="Roboto"/>
                <a:sym typeface="Roboto"/>
              </a:defRPr>
            </a:lvl3pPr>
            <a:lvl4pPr lvl="3" rtl="0">
              <a:lnSpc>
                <a:spcPct val="100000"/>
              </a:lnSpc>
              <a:spcBef>
                <a:spcPts val="0"/>
              </a:spcBef>
              <a:spcAft>
                <a:spcPts val="0"/>
              </a:spcAft>
              <a:buSzPts val="1400"/>
              <a:buFont typeface="Roboto"/>
              <a:buNone/>
              <a:defRPr>
                <a:latin typeface="Roboto"/>
                <a:ea typeface="Roboto"/>
                <a:cs typeface="Roboto"/>
                <a:sym typeface="Roboto"/>
              </a:defRPr>
            </a:lvl4pPr>
            <a:lvl5pPr lvl="4" rtl="0">
              <a:lnSpc>
                <a:spcPct val="100000"/>
              </a:lnSpc>
              <a:spcBef>
                <a:spcPts val="0"/>
              </a:spcBef>
              <a:spcAft>
                <a:spcPts val="0"/>
              </a:spcAft>
              <a:buSzPts val="1400"/>
              <a:buFont typeface="Roboto"/>
              <a:buNone/>
              <a:defRPr>
                <a:latin typeface="Roboto"/>
                <a:ea typeface="Roboto"/>
                <a:cs typeface="Roboto"/>
                <a:sym typeface="Roboto"/>
              </a:defRPr>
            </a:lvl5pPr>
            <a:lvl6pPr lvl="5" rtl="0">
              <a:lnSpc>
                <a:spcPct val="100000"/>
              </a:lnSpc>
              <a:spcBef>
                <a:spcPts val="0"/>
              </a:spcBef>
              <a:spcAft>
                <a:spcPts val="0"/>
              </a:spcAft>
              <a:buSzPts val="1400"/>
              <a:buFont typeface="Roboto"/>
              <a:buNone/>
              <a:defRPr>
                <a:latin typeface="Roboto"/>
                <a:ea typeface="Roboto"/>
                <a:cs typeface="Roboto"/>
                <a:sym typeface="Roboto"/>
              </a:defRPr>
            </a:lvl6pPr>
            <a:lvl7pPr lvl="6" rtl="0">
              <a:lnSpc>
                <a:spcPct val="100000"/>
              </a:lnSpc>
              <a:spcBef>
                <a:spcPts val="0"/>
              </a:spcBef>
              <a:spcAft>
                <a:spcPts val="0"/>
              </a:spcAft>
              <a:buSzPts val="1400"/>
              <a:buFont typeface="Roboto"/>
              <a:buNone/>
              <a:defRPr>
                <a:latin typeface="Roboto"/>
                <a:ea typeface="Roboto"/>
                <a:cs typeface="Roboto"/>
                <a:sym typeface="Roboto"/>
              </a:defRPr>
            </a:lvl7pPr>
            <a:lvl8pPr lvl="7" rtl="0">
              <a:lnSpc>
                <a:spcPct val="100000"/>
              </a:lnSpc>
              <a:spcBef>
                <a:spcPts val="0"/>
              </a:spcBef>
              <a:spcAft>
                <a:spcPts val="0"/>
              </a:spcAft>
              <a:buSzPts val="1400"/>
              <a:buFont typeface="Roboto"/>
              <a:buNone/>
              <a:defRPr>
                <a:latin typeface="Roboto"/>
                <a:ea typeface="Roboto"/>
                <a:cs typeface="Roboto"/>
                <a:sym typeface="Roboto"/>
              </a:defRPr>
            </a:lvl8pPr>
            <a:lvl9pPr lvl="8"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146" name="Google Shape;146;p13"/>
          <p:cNvSpPr txBox="1">
            <a:spLocks noGrp="1"/>
          </p:cNvSpPr>
          <p:nvPr>
            <p:ph type="title" idx="6"/>
          </p:nvPr>
        </p:nvSpPr>
        <p:spPr>
          <a:xfrm>
            <a:off x="5839700" y="1659225"/>
            <a:ext cx="2388900" cy="405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7" name="Google Shape;147;p13"/>
          <p:cNvSpPr txBox="1">
            <a:spLocks noGrp="1"/>
          </p:cNvSpPr>
          <p:nvPr>
            <p:ph type="title" idx="7" hasCustomPrompt="1"/>
          </p:nvPr>
        </p:nvSpPr>
        <p:spPr>
          <a:xfrm>
            <a:off x="4836975" y="1743375"/>
            <a:ext cx="897600" cy="689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None/>
              <a:defRPr sz="3600">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r>
              <a:t>xx%</a:t>
            </a:r>
          </a:p>
        </p:txBody>
      </p:sp>
      <p:sp>
        <p:nvSpPr>
          <p:cNvPr id="148" name="Google Shape;148;p13"/>
          <p:cNvSpPr txBox="1">
            <a:spLocks noGrp="1"/>
          </p:cNvSpPr>
          <p:nvPr>
            <p:ph type="subTitle" idx="8"/>
          </p:nvPr>
        </p:nvSpPr>
        <p:spPr>
          <a:xfrm>
            <a:off x="5839700" y="1928325"/>
            <a:ext cx="2388900" cy="63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500"/>
            </a:lvl1pPr>
            <a:lvl2pPr lvl="1" rtl="0">
              <a:lnSpc>
                <a:spcPct val="100000"/>
              </a:lnSpc>
              <a:spcBef>
                <a:spcPts val="0"/>
              </a:spcBef>
              <a:spcAft>
                <a:spcPts val="0"/>
              </a:spcAft>
              <a:buSzPts val="1400"/>
              <a:buFont typeface="Roboto"/>
              <a:buNone/>
              <a:defRPr>
                <a:latin typeface="Roboto"/>
                <a:ea typeface="Roboto"/>
                <a:cs typeface="Roboto"/>
                <a:sym typeface="Roboto"/>
              </a:defRPr>
            </a:lvl2pPr>
            <a:lvl3pPr lvl="2" rtl="0">
              <a:lnSpc>
                <a:spcPct val="100000"/>
              </a:lnSpc>
              <a:spcBef>
                <a:spcPts val="0"/>
              </a:spcBef>
              <a:spcAft>
                <a:spcPts val="0"/>
              </a:spcAft>
              <a:buSzPts val="1400"/>
              <a:buFont typeface="Roboto"/>
              <a:buNone/>
              <a:defRPr>
                <a:latin typeface="Roboto"/>
                <a:ea typeface="Roboto"/>
                <a:cs typeface="Roboto"/>
                <a:sym typeface="Roboto"/>
              </a:defRPr>
            </a:lvl3pPr>
            <a:lvl4pPr lvl="3" rtl="0">
              <a:lnSpc>
                <a:spcPct val="100000"/>
              </a:lnSpc>
              <a:spcBef>
                <a:spcPts val="0"/>
              </a:spcBef>
              <a:spcAft>
                <a:spcPts val="0"/>
              </a:spcAft>
              <a:buSzPts val="1400"/>
              <a:buFont typeface="Roboto"/>
              <a:buNone/>
              <a:defRPr>
                <a:latin typeface="Roboto"/>
                <a:ea typeface="Roboto"/>
                <a:cs typeface="Roboto"/>
                <a:sym typeface="Roboto"/>
              </a:defRPr>
            </a:lvl4pPr>
            <a:lvl5pPr lvl="4" rtl="0">
              <a:lnSpc>
                <a:spcPct val="100000"/>
              </a:lnSpc>
              <a:spcBef>
                <a:spcPts val="0"/>
              </a:spcBef>
              <a:spcAft>
                <a:spcPts val="0"/>
              </a:spcAft>
              <a:buSzPts val="1400"/>
              <a:buFont typeface="Roboto"/>
              <a:buNone/>
              <a:defRPr>
                <a:latin typeface="Roboto"/>
                <a:ea typeface="Roboto"/>
                <a:cs typeface="Roboto"/>
                <a:sym typeface="Roboto"/>
              </a:defRPr>
            </a:lvl5pPr>
            <a:lvl6pPr lvl="5" rtl="0">
              <a:lnSpc>
                <a:spcPct val="100000"/>
              </a:lnSpc>
              <a:spcBef>
                <a:spcPts val="0"/>
              </a:spcBef>
              <a:spcAft>
                <a:spcPts val="0"/>
              </a:spcAft>
              <a:buSzPts val="1400"/>
              <a:buFont typeface="Roboto"/>
              <a:buNone/>
              <a:defRPr>
                <a:latin typeface="Roboto"/>
                <a:ea typeface="Roboto"/>
                <a:cs typeface="Roboto"/>
                <a:sym typeface="Roboto"/>
              </a:defRPr>
            </a:lvl6pPr>
            <a:lvl7pPr lvl="6" rtl="0">
              <a:lnSpc>
                <a:spcPct val="100000"/>
              </a:lnSpc>
              <a:spcBef>
                <a:spcPts val="0"/>
              </a:spcBef>
              <a:spcAft>
                <a:spcPts val="0"/>
              </a:spcAft>
              <a:buSzPts val="1400"/>
              <a:buFont typeface="Roboto"/>
              <a:buNone/>
              <a:defRPr>
                <a:latin typeface="Roboto"/>
                <a:ea typeface="Roboto"/>
                <a:cs typeface="Roboto"/>
                <a:sym typeface="Roboto"/>
              </a:defRPr>
            </a:lvl7pPr>
            <a:lvl8pPr lvl="7" rtl="0">
              <a:lnSpc>
                <a:spcPct val="100000"/>
              </a:lnSpc>
              <a:spcBef>
                <a:spcPts val="0"/>
              </a:spcBef>
              <a:spcAft>
                <a:spcPts val="0"/>
              </a:spcAft>
              <a:buSzPts val="1400"/>
              <a:buFont typeface="Roboto"/>
              <a:buNone/>
              <a:defRPr>
                <a:latin typeface="Roboto"/>
                <a:ea typeface="Roboto"/>
                <a:cs typeface="Roboto"/>
                <a:sym typeface="Roboto"/>
              </a:defRPr>
            </a:lvl8pPr>
            <a:lvl9pPr lvl="8"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149" name="Google Shape;149;p13"/>
          <p:cNvSpPr txBox="1">
            <a:spLocks noGrp="1"/>
          </p:cNvSpPr>
          <p:nvPr>
            <p:ph type="title" idx="9"/>
          </p:nvPr>
        </p:nvSpPr>
        <p:spPr>
          <a:xfrm>
            <a:off x="5839700" y="3072575"/>
            <a:ext cx="2388900" cy="405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0" name="Google Shape;150;p13"/>
          <p:cNvSpPr txBox="1">
            <a:spLocks noGrp="1"/>
          </p:cNvSpPr>
          <p:nvPr>
            <p:ph type="title" idx="13" hasCustomPrompt="1"/>
          </p:nvPr>
        </p:nvSpPr>
        <p:spPr>
          <a:xfrm>
            <a:off x="4836975" y="3149250"/>
            <a:ext cx="897600" cy="689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None/>
              <a:defRPr sz="3600">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r>
              <a:t>xx%</a:t>
            </a:r>
          </a:p>
        </p:txBody>
      </p:sp>
      <p:sp>
        <p:nvSpPr>
          <p:cNvPr id="151" name="Google Shape;151;p13"/>
          <p:cNvSpPr txBox="1">
            <a:spLocks noGrp="1"/>
          </p:cNvSpPr>
          <p:nvPr>
            <p:ph type="subTitle" idx="14"/>
          </p:nvPr>
        </p:nvSpPr>
        <p:spPr>
          <a:xfrm>
            <a:off x="5839700" y="3345550"/>
            <a:ext cx="2388900" cy="63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500"/>
            </a:lvl1pPr>
            <a:lvl2pPr lvl="1" rtl="0">
              <a:lnSpc>
                <a:spcPct val="100000"/>
              </a:lnSpc>
              <a:spcBef>
                <a:spcPts val="0"/>
              </a:spcBef>
              <a:spcAft>
                <a:spcPts val="0"/>
              </a:spcAft>
              <a:buSzPts val="1400"/>
              <a:buFont typeface="Roboto"/>
              <a:buNone/>
              <a:defRPr>
                <a:latin typeface="Roboto"/>
                <a:ea typeface="Roboto"/>
                <a:cs typeface="Roboto"/>
                <a:sym typeface="Roboto"/>
              </a:defRPr>
            </a:lvl2pPr>
            <a:lvl3pPr lvl="2" rtl="0">
              <a:lnSpc>
                <a:spcPct val="100000"/>
              </a:lnSpc>
              <a:spcBef>
                <a:spcPts val="0"/>
              </a:spcBef>
              <a:spcAft>
                <a:spcPts val="0"/>
              </a:spcAft>
              <a:buSzPts val="1400"/>
              <a:buFont typeface="Roboto"/>
              <a:buNone/>
              <a:defRPr>
                <a:latin typeface="Roboto"/>
                <a:ea typeface="Roboto"/>
                <a:cs typeface="Roboto"/>
                <a:sym typeface="Roboto"/>
              </a:defRPr>
            </a:lvl3pPr>
            <a:lvl4pPr lvl="3" rtl="0">
              <a:lnSpc>
                <a:spcPct val="100000"/>
              </a:lnSpc>
              <a:spcBef>
                <a:spcPts val="0"/>
              </a:spcBef>
              <a:spcAft>
                <a:spcPts val="0"/>
              </a:spcAft>
              <a:buSzPts val="1400"/>
              <a:buFont typeface="Roboto"/>
              <a:buNone/>
              <a:defRPr>
                <a:latin typeface="Roboto"/>
                <a:ea typeface="Roboto"/>
                <a:cs typeface="Roboto"/>
                <a:sym typeface="Roboto"/>
              </a:defRPr>
            </a:lvl4pPr>
            <a:lvl5pPr lvl="4" rtl="0">
              <a:lnSpc>
                <a:spcPct val="100000"/>
              </a:lnSpc>
              <a:spcBef>
                <a:spcPts val="0"/>
              </a:spcBef>
              <a:spcAft>
                <a:spcPts val="0"/>
              </a:spcAft>
              <a:buSzPts val="1400"/>
              <a:buFont typeface="Roboto"/>
              <a:buNone/>
              <a:defRPr>
                <a:latin typeface="Roboto"/>
                <a:ea typeface="Roboto"/>
                <a:cs typeface="Roboto"/>
                <a:sym typeface="Roboto"/>
              </a:defRPr>
            </a:lvl5pPr>
            <a:lvl6pPr lvl="5" rtl="0">
              <a:lnSpc>
                <a:spcPct val="100000"/>
              </a:lnSpc>
              <a:spcBef>
                <a:spcPts val="0"/>
              </a:spcBef>
              <a:spcAft>
                <a:spcPts val="0"/>
              </a:spcAft>
              <a:buSzPts val="1400"/>
              <a:buFont typeface="Roboto"/>
              <a:buNone/>
              <a:defRPr>
                <a:latin typeface="Roboto"/>
                <a:ea typeface="Roboto"/>
                <a:cs typeface="Roboto"/>
                <a:sym typeface="Roboto"/>
              </a:defRPr>
            </a:lvl6pPr>
            <a:lvl7pPr lvl="6" rtl="0">
              <a:lnSpc>
                <a:spcPct val="100000"/>
              </a:lnSpc>
              <a:spcBef>
                <a:spcPts val="0"/>
              </a:spcBef>
              <a:spcAft>
                <a:spcPts val="0"/>
              </a:spcAft>
              <a:buSzPts val="1400"/>
              <a:buFont typeface="Roboto"/>
              <a:buNone/>
              <a:defRPr>
                <a:latin typeface="Roboto"/>
                <a:ea typeface="Roboto"/>
                <a:cs typeface="Roboto"/>
                <a:sym typeface="Roboto"/>
              </a:defRPr>
            </a:lvl7pPr>
            <a:lvl8pPr lvl="7" rtl="0">
              <a:lnSpc>
                <a:spcPct val="100000"/>
              </a:lnSpc>
              <a:spcBef>
                <a:spcPts val="0"/>
              </a:spcBef>
              <a:spcAft>
                <a:spcPts val="0"/>
              </a:spcAft>
              <a:buSzPts val="1400"/>
              <a:buFont typeface="Roboto"/>
              <a:buNone/>
              <a:defRPr>
                <a:latin typeface="Roboto"/>
                <a:ea typeface="Roboto"/>
                <a:cs typeface="Roboto"/>
                <a:sym typeface="Roboto"/>
              </a:defRPr>
            </a:lvl8pPr>
            <a:lvl9pPr lvl="8"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152" name="Google Shape;152;p13"/>
          <p:cNvSpPr txBox="1">
            <a:spLocks noGrp="1"/>
          </p:cNvSpPr>
          <p:nvPr>
            <p:ph type="title" idx="15"/>
          </p:nvPr>
        </p:nvSpPr>
        <p:spPr>
          <a:xfrm>
            <a:off x="720025" y="445025"/>
            <a:ext cx="77040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161"/>
        <p:cNvGrpSpPr/>
        <p:nvPr/>
      </p:nvGrpSpPr>
      <p:grpSpPr>
        <a:xfrm>
          <a:off x="0" y="0"/>
          <a:ext cx="0" cy="0"/>
          <a:chOff x="0" y="0"/>
          <a:chExt cx="0" cy="0"/>
        </a:xfrm>
      </p:grpSpPr>
      <p:pic>
        <p:nvPicPr>
          <p:cNvPr id="162" name="Google Shape;162;p15"/>
          <p:cNvPicPr preferRelativeResize="0"/>
          <p:nvPr/>
        </p:nvPicPr>
        <p:blipFill>
          <a:blip r:embed="rId2">
            <a:alphaModFix/>
          </a:blip>
          <a:stretch>
            <a:fillRect/>
          </a:stretch>
        </p:blipFill>
        <p:spPr>
          <a:xfrm>
            <a:off x="714" y="0"/>
            <a:ext cx="9142571" cy="5143500"/>
          </a:xfrm>
          <a:prstGeom prst="rect">
            <a:avLst/>
          </a:prstGeom>
          <a:noFill/>
          <a:ln>
            <a:noFill/>
          </a:ln>
        </p:spPr>
      </p:pic>
      <p:pic>
        <p:nvPicPr>
          <p:cNvPr id="163" name="Google Shape;163;p15"/>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164" name="Google Shape;164;p15"/>
          <p:cNvSpPr txBox="1">
            <a:spLocks noGrp="1"/>
          </p:cNvSpPr>
          <p:nvPr>
            <p:ph type="title"/>
          </p:nvPr>
        </p:nvSpPr>
        <p:spPr>
          <a:xfrm flipH="1">
            <a:off x="713225" y="2493175"/>
            <a:ext cx="5048700" cy="766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600" b="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65" name="Google Shape;165;p15"/>
          <p:cNvSpPr txBox="1">
            <a:spLocks noGrp="1"/>
          </p:cNvSpPr>
          <p:nvPr>
            <p:ph type="subTitle" idx="1"/>
          </p:nvPr>
        </p:nvSpPr>
        <p:spPr>
          <a:xfrm flipH="1">
            <a:off x="713225" y="3259413"/>
            <a:ext cx="3184500" cy="68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7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6" name="Google Shape;166;p15"/>
          <p:cNvSpPr txBox="1">
            <a:spLocks noGrp="1"/>
          </p:cNvSpPr>
          <p:nvPr>
            <p:ph type="title" idx="2" hasCustomPrompt="1"/>
          </p:nvPr>
        </p:nvSpPr>
        <p:spPr>
          <a:xfrm flipH="1">
            <a:off x="713225" y="1277475"/>
            <a:ext cx="1478400" cy="97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8900"/>
              <a:buNone/>
              <a:defRPr sz="6200">
                <a:solidFill>
                  <a:schemeClr val="accent2"/>
                </a:solidFill>
              </a:defRPr>
            </a:lvl1pPr>
            <a:lvl2pPr lvl="1" rtl="0">
              <a:spcBef>
                <a:spcPts val="0"/>
              </a:spcBef>
              <a:spcAft>
                <a:spcPts val="0"/>
              </a:spcAft>
              <a:buClr>
                <a:schemeClr val="accent2"/>
              </a:buClr>
              <a:buSzPts val="8900"/>
              <a:buNone/>
              <a:defRPr sz="8900">
                <a:solidFill>
                  <a:schemeClr val="accent2"/>
                </a:solidFill>
              </a:defRPr>
            </a:lvl2pPr>
            <a:lvl3pPr lvl="2" rtl="0">
              <a:spcBef>
                <a:spcPts val="0"/>
              </a:spcBef>
              <a:spcAft>
                <a:spcPts val="0"/>
              </a:spcAft>
              <a:buClr>
                <a:schemeClr val="accent2"/>
              </a:buClr>
              <a:buSzPts val="8900"/>
              <a:buNone/>
              <a:defRPr sz="8900">
                <a:solidFill>
                  <a:schemeClr val="accent2"/>
                </a:solidFill>
              </a:defRPr>
            </a:lvl3pPr>
            <a:lvl4pPr lvl="3" rtl="0">
              <a:spcBef>
                <a:spcPts val="0"/>
              </a:spcBef>
              <a:spcAft>
                <a:spcPts val="0"/>
              </a:spcAft>
              <a:buClr>
                <a:schemeClr val="accent2"/>
              </a:buClr>
              <a:buSzPts val="8900"/>
              <a:buNone/>
              <a:defRPr sz="8900">
                <a:solidFill>
                  <a:schemeClr val="accent2"/>
                </a:solidFill>
              </a:defRPr>
            </a:lvl4pPr>
            <a:lvl5pPr lvl="4" rtl="0">
              <a:spcBef>
                <a:spcPts val="0"/>
              </a:spcBef>
              <a:spcAft>
                <a:spcPts val="0"/>
              </a:spcAft>
              <a:buClr>
                <a:schemeClr val="accent2"/>
              </a:buClr>
              <a:buSzPts val="8900"/>
              <a:buNone/>
              <a:defRPr sz="8900">
                <a:solidFill>
                  <a:schemeClr val="accent2"/>
                </a:solidFill>
              </a:defRPr>
            </a:lvl5pPr>
            <a:lvl6pPr lvl="5" rtl="0">
              <a:spcBef>
                <a:spcPts val="0"/>
              </a:spcBef>
              <a:spcAft>
                <a:spcPts val="0"/>
              </a:spcAft>
              <a:buClr>
                <a:schemeClr val="accent2"/>
              </a:buClr>
              <a:buSzPts val="8900"/>
              <a:buNone/>
              <a:defRPr sz="8900">
                <a:solidFill>
                  <a:schemeClr val="accent2"/>
                </a:solidFill>
              </a:defRPr>
            </a:lvl6pPr>
            <a:lvl7pPr lvl="6" rtl="0">
              <a:spcBef>
                <a:spcPts val="0"/>
              </a:spcBef>
              <a:spcAft>
                <a:spcPts val="0"/>
              </a:spcAft>
              <a:buClr>
                <a:schemeClr val="accent2"/>
              </a:buClr>
              <a:buSzPts val="8900"/>
              <a:buNone/>
              <a:defRPr sz="8900">
                <a:solidFill>
                  <a:schemeClr val="accent2"/>
                </a:solidFill>
              </a:defRPr>
            </a:lvl7pPr>
            <a:lvl8pPr lvl="7" rtl="0">
              <a:spcBef>
                <a:spcPts val="0"/>
              </a:spcBef>
              <a:spcAft>
                <a:spcPts val="0"/>
              </a:spcAft>
              <a:buClr>
                <a:schemeClr val="accent2"/>
              </a:buClr>
              <a:buSzPts val="8900"/>
              <a:buNone/>
              <a:defRPr sz="8900">
                <a:solidFill>
                  <a:schemeClr val="accent2"/>
                </a:solidFill>
              </a:defRPr>
            </a:lvl8pPr>
            <a:lvl9pPr lvl="8" rtl="0">
              <a:spcBef>
                <a:spcPts val="0"/>
              </a:spcBef>
              <a:spcAft>
                <a:spcPts val="0"/>
              </a:spcAft>
              <a:buClr>
                <a:schemeClr val="accent2"/>
              </a:buClr>
              <a:buSzPts val="8900"/>
              <a:buNone/>
              <a:defRPr sz="8900">
                <a:solidFill>
                  <a:schemeClr val="accent2"/>
                </a:solidFill>
              </a:defRPr>
            </a:lvl9pPr>
          </a:lstStyle>
          <a:p>
            <a:r>
              <a:t>xx%</a:t>
            </a:r>
          </a:p>
        </p:txBody>
      </p:sp>
      <p:sp>
        <p:nvSpPr>
          <p:cNvPr id="167" name="Google Shape;167;p15"/>
          <p:cNvSpPr/>
          <p:nvPr/>
        </p:nvSpPr>
        <p:spPr>
          <a:xfrm rot="10800000">
            <a:off x="3729700" y="3085412"/>
            <a:ext cx="5758606" cy="3046338"/>
          </a:xfrm>
          <a:custGeom>
            <a:avLst/>
            <a:gdLst/>
            <a:ahLst/>
            <a:cxnLst/>
            <a:rect l="l" t="t" r="r" b="b"/>
            <a:pathLst>
              <a:path w="74403" h="53174" extrusionOk="0">
                <a:moveTo>
                  <a:pt x="0" y="1"/>
                </a:moveTo>
                <a:lnTo>
                  <a:pt x="0" y="53174"/>
                </a:lnTo>
                <a:cubicBezTo>
                  <a:pt x="250" y="53150"/>
                  <a:pt x="512" y="53126"/>
                  <a:pt x="798" y="53091"/>
                </a:cubicBezTo>
                <a:cubicBezTo>
                  <a:pt x="5061" y="52591"/>
                  <a:pt x="8954" y="49924"/>
                  <a:pt x="11002" y="46149"/>
                </a:cubicBezTo>
                <a:cubicBezTo>
                  <a:pt x="12942" y="42542"/>
                  <a:pt x="13169" y="38232"/>
                  <a:pt x="14967" y="34553"/>
                </a:cubicBezTo>
                <a:cubicBezTo>
                  <a:pt x="17026" y="30385"/>
                  <a:pt x="21182" y="27302"/>
                  <a:pt x="25766" y="26564"/>
                </a:cubicBezTo>
                <a:cubicBezTo>
                  <a:pt x="26637" y="26421"/>
                  <a:pt x="27509" y="26359"/>
                  <a:pt x="28381" y="26359"/>
                </a:cubicBezTo>
                <a:cubicBezTo>
                  <a:pt x="32184" y="26359"/>
                  <a:pt x="35991" y="27548"/>
                  <a:pt x="39720" y="28516"/>
                </a:cubicBezTo>
                <a:cubicBezTo>
                  <a:pt x="43798" y="29566"/>
                  <a:pt x="48042" y="30359"/>
                  <a:pt x="52243" y="30359"/>
                </a:cubicBezTo>
                <a:cubicBezTo>
                  <a:pt x="54616" y="30359"/>
                  <a:pt x="56974" y="30106"/>
                  <a:pt x="59282" y="29504"/>
                </a:cubicBezTo>
                <a:cubicBezTo>
                  <a:pt x="65437" y="27885"/>
                  <a:pt x="70783" y="23766"/>
                  <a:pt x="74403" y="18479"/>
                </a:cubicBezTo>
                <a:lnTo>
                  <a:pt x="74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rot="10800000" flipH="1">
            <a:off x="-773500" y="-316674"/>
            <a:ext cx="5051931" cy="1916699"/>
          </a:xfrm>
          <a:custGeom>
            <a:avLst/>
            <a:gdLst/>
            <a:ahLst/>
            <a:cxnLst/>
            <a:rect l="l" t="t" r="r" b="b"/>
            <a:pathLst>
              <a:path w="69605" h="26409" extrusionOk="0">
                <a:moveTo>
                  <a:pt x="4552" y="1"/>
                </a:moveTo>
                <a:cubicBezTo>
                  <a:pt x="3035" y="1"/>
                  <a:pt x="1492" y="203"/>
                  <a:pt x="1" y="536"/>
                </a:cubicBezTo>
                <a:lnTo>
                  <a:pt x="1" y="26408"/>
                </a:lnTo>
                <a:lnTo>
                  <a:pt x="69605" y="26408"/>
                </a:lnTo>
                <a:cubicBezTo>
                  <a:pt x="69450" y="25789"/>
                  <a:pt x="69248" y="25194"/>
                  <a:pt x="69021" y="24622"/>
                </a:cubicBezTo>
                <a:cubicBezTo>
                  <a:pt x="66759" y="19205"/>
                  <a:pt x="61390" y="15550"/>
                  <a:pt x="55698" y="14109"/>
                </a:cubicBezTo>
                <a:cubicBezTo>
                  <a:pt x="53140" y="13459"/>
                  <a:pt x="50513" y="13202"/>
                  <a:pt x="47869" y="13202"/>
                </a:cubicBezTo>
                <a:cubicBezTo>
                  <a:pt x="44656" y="13202"/>
                  <a:pt x="41418" y="13581"/>
                  <a:pt x="38244" y="14097"/>
                </a:cubicBezTo>
                <a:cubicBezTo>
                  <a:pt x="35155" y="14599"/>
                  <a:pt x="32056" y="15220"/>
                  <a:pt x="28945" y="15220"/>
                </a:cubicBezTo>
                <a:cubicBezTo>
                  <a:pt x="28806" y="15220"/>
                  <a:pt x="28667" y="15219"/>
                  <a:pt x="28528" y="15217"/>
                </a:cubicBezTo>
                <a:cubicBezTo>
                  <a:pt x="25254" y="15157"/>
                  <a:pt x="21885" y="14288"/>
                  <a:pt x="19444" y="12121"/>
                </a:cubicBezTo>
                <a:cubicBezTo>
                  <a:pt x="16336" y="9347"/>
                  <a:pt x="15134" y="4858"/>
                  <a:pt x="11871" y="2263"/>
                </a:cubicBezTo>
                <a:cubicBezTo>
                  <a:pt x="9793" y="624"/>
                  <a:pt x="7213" y="1"/>
                  <a:pt x="4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rot="-1780645">
            <a:off x="-272213" y="3438564"/>
            <a:ext cx="2327125" cy="2561468"/>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6888850" y="-258300"/>
            <a:ext cx="2821417" cy="1531094"/>
          </a:xfrm>
          <a:custGeom>
            <a:avLst/>
            <a:gdLst/>
            <a:ahLst/>
            <a:cxnLst/>
            <a:rect l="l" t="t" r="r" b="b"/>
            <a:pathLst>
              <a:path w="51912" h="28171" fill="none" extrusionOk="0">
                <a:moveTo>
                  <a:pt x="3382" y="1"/>
                </a:moveTo>
                <a:cubicBezTo>
                  <a:pt x="1060" y="2465"/>
                  <a:pt x="0" y="6204"/>
                  <a:pt x="1120" y="9406"/>
                </a:cubicBezTo>
                <a:cubicBezTo>
                  <a:pt x="2215" y="12609"/>
                  <a:pt x="5656" y="14967"/>
                  <a:pt x="9002" y="14467"/>
                </a:cubicBezTo>
                <a:cubicBezTo>
                  <a:pt x="11669" y="14062"/>
                  <a:pt x="13800" y="12097"/>
                  <a:pt x="15645" y="10133"/>
                </a:cubicBezTo>
                <a:cubicBezTo>
                  <a:pt x="16110" y="9645"/>
                  <a:pt x="16586" y="9109"/>
                  <a:pt x="16717" y="8442"/>
                </a:cubicBezTo>
                <a:cubicBezTo>
                  <a:pt x="16860" y="7763"/>
                  <a:pt x="16538" y="6966"/>
                  <a:pt x="15871" y="6811"/>
                </a:cubicBezTo>
                <a:cubicBezTo>
                  <a:pt x="15526" y="6739"/>
                  <a:pt x="15181" y="6847"/>
                  <a:pt x="14859" y="6978"/>
                </a:cubicBezTo>
                <a:cubicBezTo>
                  <a:pt x="11621" y="8299"/>
                  <a:pt x="10121" y="12526"/>
                  <a:pt x="11418" y="15788"/>
                </a:cubicBezTo>
                <a:cubicBezTo>
                  <a:pt x="12716" y="19039"/>
                  <a:pt x="16300" y="21063"/>
                  <a:pt x="19800" y="20944"/>
                </a:cubicBezTo>
                <a:cubicBezTo>
                  <a:pt x="23289" y="20825"/>
                  <a:pt x="26551" y="18812"/>
                  <a:pt x="28647" y="16014"/>
                </a:cubicBezTo>
                <a:cubicBezTo>
                  <a:pt x="29528" y="14848"/>
                  <a:pt x="30242" y="13466"/>
                  <a:pt x="30111" y="12026"/>
                </a:cubicBezTo>
                <a:cubicBezTo>
                  <a:pt x="29992" y="10585"/>
                  <a:pt x="28742" y="9168"/>
                  <a:pt x="27301" y="9299"/>
                </a:cubicBezTo>
                <a:cubicBezTo>
                  <a:pt x="26563" y="9371"/>
                  <a:pt x="25908" y="9799"/>
                  <a:pt x="25396" y="10347"/>
                </a:cubicBezTo>
                <a:cubicBezTo>
                  <a:pt x="24230" y="11514"/>
                  <a:pt x="23610" y="13121"/>
                  <a:pt x="23372" y="14764"/>
                </a:cubicBezTo>
                <a:cubicBezTo>
                  <a:pt x="22837" y="18241"/>
                  <a:pt x="23991" y="21968"/>
                  <a:pt x="26480" y="24480"/>
                </a:cubicBezTo>
                <a:cubicBezTo>
                  <a:pt x="28968" y="26980"/>
                  <a:pt x="32731" y="28171"/>
                  <a:pt x="36183" y="27492"/>
                </a:cubicBezTo>
                <a:cubicBezTo>
                  <a:pt x="38243" y="27075"/>
                  <a:pt x="40124" y="26063"/>
                  <a:pt x="41875" y="24885"/>
                </a:cubicBezTo>
                <a:cubicBezTo>
                  <a:pt x="45899" y="22194"/>
                  <a:pt x="49340" y="18622"/>
                  <a:pt x="51912" y="14514"/>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rot="3795269">
            <a:off x="2307031" y="4453536"/>
            <a:ext cx="300048" cy="310093"/>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875" y="447650"/>
            <a:ext cx="77223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1pPr>
            <a:lvl2pPr lvl="1">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2pPr>
            <a:lvl3pPr lvl="2">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3pPr>
            <a:lvl4pPr lvl="3">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4pPr>
            <a:lvl5pPr lvl="4">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5pPr>
            <a:lvl6pPr lvl="5">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6pPr>
            <a:lvl7pPr lvl="6">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7pPr>
            <a:lvl8pPr lvl="7">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8pPr>
            <a:lvl9pPr lvl="8">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9pPr>
          </a:lstStyle>
          <a:p>
            <a:endParaRPr/>
          </a:p>
        </p:txBody>
      </p:sp>
      <p:sp>
        <p:nvSpPr>
          <p:cNvPr id="7" name="Google Shape;7;p1"/>
          <p:cNvSpPr txBox="1">
            <a:spLocks noGrp="1"/>
          </p:cNvSpPr>
          <p:nvPr>
            <p:ph type="body" idx="1"/>
          </p:nvPr>
        </p:nvSpPr>
        <p:spPr>
          <a:xfrm>
            <a:off x="710875" y="1152475"/>
            <a:ext cx="77223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7" r:id="rId6"/>
    <p:sldLayoutId id="2147483658" r:id="rId7"/>
    <p:sldLayoutId id="2147483659" r:id="rId8"/>
    <p:sldLayoutId id="2147483661" r:id="rId9"/>
    <p:sldLayoutId id="2147483666" r:id="rId10"/>
    <p:sldLayoutId id="2147483667" r:id="rId11"/>
    <p:sldLayoutId id="2147483668" r:id="rId12"/>
    <p:sldLayoutId id="2147483670" r:id="rId13"/>
    <p:sldLayoutId id="2147483673" r:id="rId14"/>
    <p:sldLayoutId id="2147483681" r:id="rId15"/>
    <p:sldLayoutId id="214748368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24"/>
        <p:cNvGrpSpPr/>
        <p:nvPr/>
      </p:nvGrpSpPr>
      <p:grpSpPr>
        <a:xfrm>
          <a:off x="0" y="0"/>
          <a:ext cx="0" cy="0"/>
          <a:chOff x="0" y="0"/>
          <a:chExt cx="0" cy="0"/>
        </a:xfrm>
      </p:grpSpPr>
      <p:sp>
        <p:nvSpPr>
          <p:cNvPr id="619" name="Google Shape;619;p40"/>
          <p:cNvSpPr txBox="1">
            <a:spLocks noGrp="1"/>
          </p:cNvSpPr>
          <p:nvPr>
            <p:ph type="ctrTitle"/>
          </p:nvPr>
        </p:nvSpPr>
        <p:spPr>
          <a:xfrm>
            <a:off x="384290" y="423659"/>
            <a:ext cx="8431401" cy="1037503"/>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smtClean="0">
                <a:solidFill>
                  <a:schemeClr val="accent3">
                    <a:lumMod val="50000"/>
                  </a:schemeClr>
                </a:solidFill>
                <a:latin typeface="+mj-lt"/>
              </a:rPr>
              <a:t>Kiểm tra kiến thức cũ</a:t>
            </a:r>
            <a:r>
              <a:rPr lang="en-US" sz="4000" b="1">
                <a:solidFill>
                  <a:schemeClr val="accent3">
                    <a:lumMod val="50000"/>
                  </a:schemeClr>
                </a:solidFill>
                <a:latin typeface="+mj-lt"/>
              </a:rPr>
              <a:t/>
            </a:r>
            <a:br>
              <a:rPr lang="en-US" sz="4000" b="1">
                <a:solidFill>
                  <a:schemeClr val="accent3">
                    <a:lumMod val="50000"/>
                  </a:schemeClr>
                </a:solidFill>
                <a:latin typeface="+mj-lt"/>
              </a:rPr>
            </a:br>
            <a:endParaRPr lang="en-US" sz="4000" b="1" dirty="0">
              <a:solidFill>
                <a:schemeClr val="accent3">
                  <a:lumMod val="50000"/>
                </a:schemeClr>
              </a:solidFill>
              <a:latin typeface="+mj-lt"/>
            </a:endParaRPr>
          </a:p>
        </p:txBody>
      </p:sp>
      <p:sp>
        <p:nvSpPr>
          <p:cNvPr id="629" name="Google Shape;629;p40"/>
          <p:cNvSpPr/>
          <p:nvPr/>
        </p:nvSpPr>
        <p:spPr>
          <a:xfrm>
            <a:off x="7730988" y="4126025"/>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0"/>
          <p:cNvSpPr/>
          <p:nvPr/>
        </p:nvSpPr>
        <p:spPr>
          <a:xfrm>
            <a:off x="5739557" y="4246399"/>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0"/>
          <p:cNvSpPr/>
          <p:nvPr/>
        </p:nvSpPr>
        <p:spPr>
          <a:xfrm rot="858119">
            <a:off x="5526341" y="337902"/>
            <a:ext cx="300053" cy="310097"/>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0"/>
          <p:cNvSpPr/>
          <p:nvPr/>
        </p:nvSpPr>
        <p:spPr>
          <a:xfrm rot="858095">
            <a:off x="4831759" y="4625863"/>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0"/>
          <p:cNvSpPr/>
          <p:nvPr/>
        </p:nvSpPr>
        <p:spPr>
          <a:xfrm>
            <a:off x="8163536" y="1429037"/>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0"/>
          <p:cNvSpPr/>
          <p:nvPr/>
        </p:nvSpPr>
        <p:spPr>
          <a:xfrm>
            <a:off x="3517809" y="4612321"/>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641" name="Google Shape;641;p40"/>
          <p:cNvGrpSpPr/>
          <p:nvPr/>
        </p:nvGrpSpPr>
        <p:grpSpPr>
          <a:xfrm rot="4502384">
            <a:off x="6819946" y="3490654"/>
            <a:ext cx="420257" cy="374722"/>
            <a:chOff x="2811050" y="2544800"/>
            <a:chExt cx="156900" cy="139900"/>
          </a:xfrm>
        </p:grpSpPr>
        <p:sp>
          <p:nvSpPr>
            <p:cNvPr id="642" name="Google Shape;642;p40"/>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0"/>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40"/>
          <p:cNvGrpSpPr/>
          <p:nvPr/>
        </p:nvGrpSpPr>
        <p:grpSpPr>
          <a:xfrm rot="18202858" flipH="1">
            <a:off x="946117" y="777178"/>
            <a:ext cx="420251" cy="374717"/>
            <a:chOff x="2811050" y="2544800"/>
            <a:chExt cx="156900" cy="139900"/>
          </a:xfrm>
        </p:grpSpPr>
        <p:sp>
          <p:nvSpPr>
            <p:cNvPr id="653" name="Google Shape;653;p40"/>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0"/>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2" name="Picture 2">
            <a:extLst>
              <a:ext uri="{FF2B5EF4-FFF2-40B4-BE49-F238E27FC236}">
                <a16:creationId xmlns:a16="http://schemas.microsoft.com/office/drawing/2014/main" xmlns="" id="{96A7ADF0-9B30-41C3-B994-AE65C48196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5323" y="2571750"/>
            <a:ext cx="1664332" cy="1960921"/>
          </a:xfrm>
          <a:prstGeom prst="rect">
            <a:avLst/>
          </a:prstGeom>
        </p:spPr>
      </p:pic>
      <p:sp>
        <p:nvSpPr>
          <p:cNvPr id="17" name="Google Shape;619;p40"/>
          <p:cNvSpPr txBox="1">
            <a:spLocks noGrp="1"/>
          </p:cNvSpPr>
          <p:nvPr>
            <p:ph type="ctrTitle"/>
          </p:nvPr>
        </p:nvSpPr>
        <p:spPr>
          <a:xfrm>
            <a:off x="2439655" y="1429037"/>
            <a:ext cx="5924939" cy="2365448"/>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400" i="1" smtClean="0">
                <a:solidFill>
                  <a:schemeClr val="accent3">
                    <a:lumMod val="50000"/>
                  </a:schemeClr>
                </a:solidFill>
                <a:latin typeface="+mj-lt"/>
              </a:rPr>
              <a:t>Đại lượng vật lý nào sau đây đặc trưng cho sự thay đổi nhanh , chậm của vận tốc?</a:t>
            </a:r>
            <a:r>
              <a:rPr lang="en-US" sz="1400" b="1" smtClean="0">
                <a:solidFill>
                  <a:schemeClr val="accent3">
                    <a:lumMod val="50000"/>
                  </a:schemeClr>
                </a:solidFill>
                <a:latin typeface="+mj-lt"/>
              </a:rPr>
              <a:t/>
            </a:r>
            <a:br>
              <a:rPr lang="en-US" sz="1400" b="1" smtClean="0">
                <a:solidFill>
                  <a:schemeClr val="accent3">
                    <a:lumMod val="50000"/>
                  </a:schemeClr>
                </a:solidFill>
                <a:latin typeface="+mj-lt"/>
              </a:rPr>
            </a:br>
            <a:r>
              <a:rPr lang="en-US" sz="1400" b="1" smtClean="0">
                <a:solidFill>
                  <a:srgbClr val="0070C0"/>
                </a:solidFill>
                <a:latin typeface="+mj-lt"/>
              </a:rPr>
              <a:t>1. Vận tốc</a:t>
            </a:r>
            <a:br>
              <a:rPr lang="en-US" sz="1400" b="1" smtClean="0">
                <a:solidFill>
                  <a:srgbClr val="0070C0"/>
                </a:solidFill>
                <a:latin typeface="+mj-lt"/>
              </a:rPr>
            </a:br>
            <a:r>
              <a:rPr lang="en-US" sz="1400" b="1" smtClean="0">
                <a:solidFill>
                  <a:srgbClr val="0070C0"/>
                </a:solidFill>
                <a:latin typeface="+mj-lt"/>
              </a:rPr>
              <a:t>2. Quãng đường đi</a:t>
            </a:r>
            <a:br>
              <a:rPr lang="en-US" sz="1400" b="1" smtClean="0">
                <a:solidFill>
                  <a:srgbClr val="0070C0"/>
                </a:solidFill>
                <a:latin typeface="+mj-lt"/>
              </a:rPr>
            </a:br>
            <a:r>
              <a:rPr lang="en-US" sz="1400" b="1" smtClean="0">
                <a:solidFill>
                  <a:srgbClr val="0070C0"/>
                </a:solidFill>
                <a:latin typeface="+mj-lt"/>
              </a:rPr>
              <a:t>3. Gia tốc</a:t>
            </a:r>
            <a:br>
              <a:rPr lang="en-US" sz="1400" b="1" smtClean="0">
                <a:solidFill>
                  <a:srgbClr val="0070C0"/>
                </a:solidFill>
                <a:latin typeface="+mj-lt"/>
              </a:rPr>
            </a:br>
            <a:r>
              <a:rPr lang="en-US" sz="1400" b="1" smtClean="0">
                <a:solidFill>
                  <a:srgbClr val="0070C0"/>
                </a:solidFill>
                <a:latin typeface="+mj-lt"/>
              </a:rPr>
              <a:t>4.Lực tác dụng</a:t>
            </a:r>
            <a:r>
              <a:rPr lang="en-US" sz="1400" b="1" smtClean="0">
                <a:solidFill>
                  <a:schemeClr val="accent3">
                    <a:lumMod val="50000"/>
                  </a:schemeClr>
                </a:solidFill>
                <a:latin typeface="+mj-lt"/>
              </a:rPr>
              <a:t/>
            </a:r>
            <a:br>
              <a:rPr lang="en-US" sz="1400" b="1" smtClean="0">
                <a:solidFill>
                  <a:schemeClr val="accent3">
                    <a:lumMod val="50000"/>
                  </a:schemeClr>
                </a:solidFill>
                <a:latin typeface="+mj-lt"/>
              </a:rPr>
            </a:br>
            <a:r>
              <a:rPr lang="en-US" sz="4000" b="1">
                <a:solidFill>
                  <a:schemeClr val="accent3">
                    <a:lumMod val="50000"/>
                  </a:schemeClr>
                </a:solidFill>
                <a:latin typeface="+mj-lt"/>
              </a:rPr>
              <a:t/>
            </a:r>
            <a:br>
              <a:rPr lang="en-US" sz="4000" b="1">
                <a:solidFill>
                  <a:schemeClr val="accent3">
                    <a:lumMod val="50000"/>
                  </a:schemeClr>
                </a:solidFill>
                <a:latin typeface="+mj-lt"/>
              </a:rPr>
            </a:br>
            <a:endParaRPr lang="en-US" sz="4000" b="1" dirty="0">
              <a:solidFill>
                <a:schemeClr val="accent3">
                  <a:lumMod val="50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barn(inVertical)">
                                      <p:cBhvr>
                                        <p:cTn id="7" dur="2000"/>
                                        <p:tgtEl>
                                          <p:spTgt spid="61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edge">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xmlns="" id="{E8A98EBF-5623-47DA-BF29-68E636C5EADA}"/>
              </a:ext>
            </a:extLst>
          </p:cNvPr>
          <p:cNvPicPr>
            <a:picLocks noChangeAspect="1"/>
          </p:cNvPicPr>
          <p:nvPr/>
        </p:nvPicPr>
        <p:blipFill>
          <a:blip r:embed="rId2"/>
          <a:srcRect/>
          <a:stretch>
            <a:fillRect/>
          </a:stretch>
        </p:blipFill>
        <p:spPr>
          <a:xfrm>
            <a:off x="420624" y="533003"/>
            <a:ext cx="3770376" cy="4333766"/>
          </a:xfrm>
          <a:prstGeom prst="rect">
            <a:avLst/>
          </a:prstGeom>
        </p:spPr>
      </p:pic>
      <p:pic>
        <p:nvPicPr>
          <p:cNvPr id="7" name="Picture 5">
            <a:extLst>
              <a:ext uri="{FF2B5EF4-FFF2-40B4-BE49-F238E27FC236}">
                <a16:creationId xmlns:a16="http://schemas.microsoft.com/office/drawing/2014/main" xmlns="" id="{FF2A0DA0-398D-4BA5-AF30-DC167EA5E68C}"/>
              </a:ext>
            </a:extLst>
          </p:cNvPr>
          <p:cNvPicPr>
            <a:picLocks noChangeAspect="1"/>
          </p:cNvPicPr>
          <p:nvPr/>
        </p:nvPicPr>
        <p:blipFill>
          <a:blip r:embed="rId3"/>
          <a:srcRect/>
          <a:stretch>
            <a:fillRect/>
          </a:stretch>
        </p:blipFill>
        <p:spPr>
          <a:xfrm>
            <a:off x="4822030" y="809734"/>
            <a:ext cx="3901345" cy="4114800"/>
          </a:xfrm>
          <a:prstGeom prst="rect">
            <a:avLst/>
          </a:prstGeom>
        </p:spPr>
      </p:pic>
      <p:sp>
        <p:nvSpPr>
          <p:cNvPr id="9" name="TextBox 8">
            <a:extLst>
              <a:ext uri="{FF2B5EF4-FFF2-40B4-BE49-F238E27FC236}">
                <a16:creationId xmlns:a16="http://schemas.microsoft.com/office/drawing/2014/main" xmlns="" id="{A6944E7C-4425-4C4B-AD06-B12C912A2DBB}"/>
              </a:ext>
            </a:extLst>
          </p:cNvPr>
          <p:cNvSpPr txBox="1"/>
          <p:nvPr/>
        </p:nvSpPr>
        <p:spPr>
          <a:xfrm rot="21399115">
            <a:off x="5210603" y="905817"/>
            <a:ext cx="2844800" cy="3970318"/>
          </a:xfrm>
          <a:prstGeom prst="rect">
            <a:avLst/>
          </a:prstGeom>
          <a:noFill/>
        </p:spPr>
        <p:txBody>
          <a:bodyPr wrap="square">
            <a:spAutoFit/>
          </a:bodyPr>
          <a:lstStyle/>
          <a:p>
            <a:pPr algn="just">
              <a:lnSpc>
                <a:spcPct val="150000"/>
              </a:lnSpc>
            </a:pPr>
            <a:r>
              <a:rPr kumimoji="0" lang="en-US" sz="2400" b="0" i="0" u="none" strike="noStrike" kern="0" cap="none" spc="0" normalizeH="0" baseline="0" noProof="0" smtClean="0">
                <a:ln>
                  <a:noFill/>
                </a:ln>
                <a:solidFill>
                  <a:srgbClr val="000000"/>
                </a:solidFill>
                <a:effectLst/>
                <a:uLnTx/>
                <a:uFillTx/>
                <a:latin typeface="Arial"/>
                <a:cs typeface="Arial"/>
                <a:sym typeface="Arial"/>
              </a:rPr>
              <a:t>Cho ví </a:t>
            </a:r>
            <a:r>
              <a:rPr kumimoji="0" lang="en-US" sz="2400" b="0" i="0" u="none" strike="noStrike" kern="0" cap="none" spc="0" normalizeH="0" baseline="0" noProof="0" dirty="0">
                <a:ln>
                  <a:noFill/>
                </a:ln>
                <a:solidFill>
                  <a:srgbClr val="000000"/>
                </a:solidFill>
                <a:effectLst/>
                <a:uLnTx/>
                <a:uFillTx/>
                <a:latin typeface="Arial"/>
                <a:cs typeface="Arial"/>
                <a:sym typeface="Arial"/>
              </a:rPr>
              <a:t>dụ </a:t>
            </a:r>
            <a:r>
              <a:rPr kumimoji="0" lang="en-US" sz="2400" b="0" i="0" u="none" strike="noStrike" kern="0" cap="none" spc="0" normalizeH="0" baseline="0" noProof="0">
                <a:ln>
                  <a:noFill/>
                </a:ln>
                <a:solidFill>
                  <a:srgbClr val="000000"/>
                </a:solidFill>
                <a:effectLst/>
                <a:uLnTx/>
                <a:uFillTx/>
                <a:latin typeface="Arial"/>
                <a:cs typeface="Arial"/>
                <a:sym typeface="Arial"/>
              </a:rPr>
              <a:t>chứng </a:t>
            </a:r>
            <a:r>
              <a:rPr kumimoji="0" lang="en-US" sz="2400" b="0" i="0" u="none" strike="noStrike" kern="0" cap="none" spc="0" normalizeH="0" baseline="0" noProof="0" smtClean="0">
                <a:ln>
                  <a:noFill/>
                </a:ln>
                <a:solidFill>
                  <a:srgbClr val="000000"/>
                </a:solidFill>
                <a:effectLst/>
                <a:uLnTx/>
                <a:uFillTx/>
                <a:latin typeface="Arial"/>
                <a:cs typeface="Arial"/>
                <a:sym typeface="Arial"/>
              </a:rPr>
              <a:t>minh khi </a:t>
            </a:r>
            <a:r>
              <a:rPr kumimoji="0" lang="en-US" sz="2400" b="0" i="1" u="none" strike="noStrike" kern="0" cap="none" spc="0" normalizeH="0" baseline="0" noProof="0" smtClean="0">
                <a:ln>
                  <a:noFill/>
                </a:ln>
                <a:solidFill>
                  <a:srgbClr val="0070C0"/>
                </a:solidFill>
                <a:effectLst/>
                <a:uLnTx/>
                <a:uFillTx/>
                <a:latin typeface="Arial"/>
                <a:cs typeface="Arial"/>
                <a:sym typeface="Arial"/>
              </a:rPr>
              <a:t>lực</a:t>
            </a:r>
            <a:r>
              <a:rPr kumimoji="0" lang="en-US" sz="2400" b="0" i="1" u="none" strike="noStrike" kern="0" cap="none" spc="0" normalizeH="0" noProof="0" smtClean="0">
                <a:ln>
                  <a:noFill/>
                </a:ln>
                <a:solidFill>
                  <a:srgbClr val="0070C0"/>
                </a:solidFill>
                <a:effectLst/>
                <a:uLnTx/>
                <a:uFillTx/>
                <a:latin typeface="Arial"/>
                <a:cs typeface="Arial"/>
                <a:sym typeface="Arial"/>
              </a:rPr>
              <a:t> tác dụng như nhau </a:t>
            </a:r>
            <a:r>
              <a:rPr kumimoji="0" lang="en-US" sz="2400" b="0" i="0" u="none" strike="noStrike" kern="0" cap="none" spc="0" normalizeH="0" noProof="0" smtClean="0">
                <a:ln>
                  <a:noFill/>
                </a:ln>
                <a:solidFill>
                  <a:srgbClr val="000000"/>
                </a:solidFill>
                <a:effectLst/>
                <a:uLnTx/>
                <a:uFillTx/>
                <a:latin typeface="Arial"/>
                <a:cs typeface="Arial"/>
                <a:sym typeface="Arial"/>
              </a:rPr>
              <a:t>nhưng </a:t>
            </a:r>
            <a:r>
              <a:rPr kumimoji="0" lang="en-US" sz="2400" b="0" i="0" u="none" strike="noStrike" kern="0" cap="none" spc="0" normalizeH="0" noProof="0" smtClean="0">
                <a:ln>
                  <a:noFill/>
                </a:ln>
                <a:solidFill>
                  <a:srgbClr val="0070C0"/>
                </a:solidFill>
                <a:effectLst/>
                <a:uLnTx/>
                <a:uFillTx/>
                <a:latin typeface="Arial"/>
                <a:cs typeface="Arial"/>
                <a:sym typeface="Arial"/>
              </a:rPr>
              <a:t>khối lượng vật khác nhau </a:t>
            </a:r>
            <a:r>
              <a:rPr kumimoji="0" lang="en-US" sz="2400" b="0" i="0" u="none" strike="noStrike" kern="0" cap="none" spc="0" normalizeH="0" noProof="0" smtClean="0">
                <a:ln>
                  <a:noFill/>
                </a:ln>
                <a:solidFill>
                  <a:srgbClr val="000000"/>
                </a:solidFill>
                <a:effectLst/>
                <a:uLnTx/>
                <a:uFillTx/>
                <a:latin typeface="Arial"/>
                <a:cs typeface="Arial"/>
                <a:sym typeface="Arial"/>
              </a:rPr>
              <a:t>thì </a:t>
            </a:r>
            <a:r>
              <a:rPr kumimoji="0" lang="en-US" sz="2400" b="0" i="0" u="none" strike="noStrike" kern="0" cap="none" spc="0" normalizeH="0" noProof="0" smtClean="0">
                <a:ln>
                  <a:noFill/>
                </a:ln>
                <a:solidFill>
                  <a:srgbClr val="0070C0"/>
                </a:solidFill>
                <a:effectLst/>
                <a:uLnTx/>
                <a:uFillTx/>
                <a:latin typeface="Arial"/>
                <a:cs typeface="Arial"/>
                <a:sym typeface="Arial"/>
              </a:rPr>
              <a:t>gia tốc cũng khác nhau</a:t>
            </a:r>
            <a:r>
              <a:rPr kumimoji="0" lang="en-US" sz="2400" b="0" i="0" u="none" strike="noStrike" kern="0" cap="none" spc="0" normalizeH="0" noProof="0" smtClean="0">
                <a:ln>
                  <a:noFill/>
                </a:ln>
                <a:solidFill>
                  <a:srgbClr val="000000"/>
                </a:solidFill>
                <a:effectLst/>
                <a:uLnTx/>
                <a:uFillTx/>
                <a:latin typeface="Arial"/>
                <a:cs typeface="Arial"/>
                <a:sym typeface="Arial"/>
              </a:rPr>
              <a:t>?</a:t>
            </a:r>
            <a:r>
              <a:rPr kumimoji="0" lang="en-US" sz="2400" b="0" i="0" u="none" strike="noStrike" kern="0" cap="none" spc="0" normalizeH="0" baseline="0" noProof="0" smtClean="0">
                <a:ln>
                  <a:noFill/>
                </a:ln>
                <a:solidFill>
                  <a:srgbClr val="000000"/>
                </a:solidFill>
                <a:effectLst/>
                <a:uLnTx/>
                <a:uFillTx/>
                <a:latin typeface="Arial"/>
                <a:cs typeface="Arial"/>
                <a:sym typeface="Arial"/>
              </a:rPr>
              <a:t> </a:t>
            </a:r>
            <a:endParaRPr lang="en-US" sz="1600" dirty="0"/>
          </a:p>
        </p:txBody>
      </p:sp>
    </p:spTree>
    <p:extLst>
      <p:ext uri="{BB962C8B-B14F-4D97-AF65-F5344CB8AC3E}">
        <p14:creationId xmlns:p14="http://schemas.microsoft.com/office/powerpoint/2010/main" val="3459782288"/>
      </p:ext>
    </p:extLst>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oogle Shape;2069;p46">
            <a:extLst>
              <a:ext uri="{FF2B5EF4-FFF2-40B4-BE49-F238E27FC236}">
                <a16:creationId xmlns:a16="http://schemas.microsoft.com/office/drawing/2014/main" xmlns="" id="{00DB7D52-E998-4E50-AAA1-A2BC6B0CD83C}"/>
              </a:ext>
            </a:extLst>
          </p:cNvPr>
          <p:cNvGrpSpPr/>
          <p:nvPr/>
        </p:nvGrpSpPr>
        <p:grpSpPr>
          <a:xfrm>
            <a:off x="236405" y="252589"/>
            <a:ext cx="1250387" cy="582160"/>
            <a:chOff x="2925600" y="556000"/>
            <a:chExt cx="915675" cy="385975"/>
          </a:xfrm>
        </p:grpSpPr>
        <p:sp>
          <p:nvSpPr>
            <p:cNvPr id="51" name="Google Shape;2070;p46">
              <a:extLst>
                <a:ext uri="{FF2B5EF4-FFF2-40B4-BE49-F238E27FC236}">
                  <a16:creationId xmlns:a16="http://schemas.microsoft.com/office/drawing/2014/main" xmlns="" id="{7B55CB2E-225B-4268-B208-687A1FD4365E}"/>
                </a:ext>
              </a:extLst>
            </p:cNvPr>
            <p:cNvSpPr/>
            <p:nvPr/>
          </p:nvSpPr>
          <p:spPr>
            <a:xfrm>
              <a:off x="2925600" y="556000"/>
              <a:ext cx="915675" cy="385975"/>
            </a:xfrm>
            <a:custGeom>
              <a:avLst/>
              <a:gdLst/>
              <a:ahLst/>
              <a:cxnLst/>
              <a:rect l="l" t="t" r="r" b="b"/>
              <a:pathLst>
                <a:path w="36627" h="15439" extrusionOk="0">
                  <a:moveTo>
                    <a:pt x="22097" y="1"/>
                  </a:moveTo>
                  <a:cubicBezTo>
                    <a:pt x="19122" y="1"/>
                    <a:pt x="16099" y="1625"/>
                    <a:pt x="14777" y="4898"/>
                  </a:cubicBezTo>
                  <a:cubicBezTo>
                    <a:pt x="14530" y="4859"/>
                    <a:pt x="14290" y="4843"/>
                    <a:pt x="14062" y="4843"/>
                  </a:cubicBezTo>
                  <a:cubicBezTo>
                    <a:pt x="13491" y="4843"/>
                    <a:pt x="12990" y="4945"/>
                    <a:pt x="12609" y="5064"/>
                  </a:cubicBezTo>
                  <a:cubicBezTo>
                    <a:pt x="11442" y="5431"/>
                    <a:pt x="10608" y="6132"/>
                    <a:pt x="10007" y="6799"/>
                  </a:cubicBezTo>
                  <a:cubicBezTo>
                    <a:pt x="9495" y="6744"/>
                    <a:pt x="8863" y="6697"/>
                    <a:pt x="8167" y="6697"/>
                  </a:cubicBezTo>
                  <a:cubicBezTo>
                    <a:pt x="6323" y="6697"/>
                    <a:pt x="4030" y="7029"/>
                    <a:pt x="2335" y="8433"/>
                  </a:cubicBezTo>
                  <a:cubicBezTo>
                    <a:pt x="1301" y="9267"/>
                    <a:pt x="100" y="10835"/>
                    <a:pt x="100" y="13570"/>
                  </a:cubicBezTo>
                  <a:cubicBezTo>
                    <a:pt x="0" y="14605"/>
                    <a:pt x="834" y="15438"/>
                    <a:pt x="1902" y="15438"/>
                  </a:cubicBezTo>
                  <a:lnTo>
                    <a:pt x="34758" y="15438"/>
                  </a:lnTo>
                  <a:cubicBezTo>
                    <a:pt x="35259" y="15438"/>
                    <a:pt x="35759" y="15238"/>
                    <a:pt x="36093" y="14905"/>
                  </a:cubicBezTo>
                  <a:cubicBezTo>
                    <a:pt x="36426" y="14571"/>
                    <a:pt x="36626" y="14071"/>
                    <a:pt x="36626" y="13570"/>
                  </a:cubicBezTo>
                  <a:cubicBezTo>
                    <a:pt x="36593" y="11336"/>
                    <a:pt x="35092" y="7299"/>
                    <a:pt x="29788" y="6465"/>
                  </a:cubicBezTo>
                  <a:cubicBezTo>
                    <a:pt x="29288" y="2729"/>
                    <a:pt x="26252" y="428"/>
                    <a:pt x="23083" y="61"/>
                  </a:cubicBezTo>
                  <a:cubicBezTo>
                    <a:pt x="22757" y="21"/>
                    <a:pt x="22427" y="1"/>
                    <a:pt x="22097"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71;p46">
              <a:extLst>
                <a:ext uri="{FF2B5EF4-FFF2-40B4-BE49-F238E27FC236}">
                  <a16:creationId xmlns:a16="http://schemas.microsoft.com/office/drawing/2014/main" xmlns="" id="{20B7ABEA-01E1-4FEB-AD52-A5D5EDF97970}"/>
                </a:ext>
              </a:extLst>
            </p:cNvPr>
            <p:cNvSpPr/>
            <p:nvPr/>
          </p:nvSpPr>
          <p:spPr>
            <a:xfrm>
              <a:off x="2973125" y="601900"/>
              <a:ext cx="821450" cy="293375"/>
            </a:xfrm>
            <a:custGeom>
              <a:avLst/>
              <a:gdLst/>
              <a:ahLst/>
              <a:cxnLst/>
              <a:rect l="l" t="t" r="r" b="b"/>
              <a:pathLst>
                <a:path w="32858" h="11735" extrusionOk="0">
                  <a:moveTo>
                    <a:pt x="20178" y="1"/>
                  </a:moveTo>
                  <a:cubicBezTo>
                    <a:pt x="17435" y="1"/>
                    <a:pt x="14656" y="1722"/>
                    <a:pt x="14111" y="5430"/>
                  </a:cubicBezTo>
                  <a:cubicBezTo>
                    <a:pt x="13371" y="5028"/>
                    <a:pt x="12710" y="4870"/>
                    <a:pt x="12128" y="4870"/>
                  </a:cubicBezTo>
                  <a:cubicBezTo>
                    <a:pt x="10008" y="4870"/>
                    <a:pt x="8940" y="6964"/>
                    <a:pt x="8940" y="6964"/>
                  </a:cubicBezTo>
                  <a:cubicBezTo>
                    <a:pt x="8940" y="6964"/>
                    <a:pt x="7781" y="6722"/>
                    <a:pt x="6297" y="6722"/>
                  </a:cubicBezTo>
                  <a:cubicBezTo>
                    <a:pt x="3661" y="6722"/>
                    <a:pt x="1" y="7487"/>
                    <a:pt x="1" y="11734"/>
                  </a:cubicBezTo>
                  <a:lnTo>
                    <a:pt x="32857" y="11734"/>
                  </a:lnTo>
                  <a:cubicBezTo>
                    <a:pt x="32857" y="11734"/>
                    <a:pt x="32757" y="6431"/>
                    <a:pt x="26053" y="6331"/>
                  </a:cubicBezTo>
                  <a:cubicBezTo>
                    <a:pt x="26390" y="2242"/>
                    <a:pt x="23308" y="1"/>
                    <a:pt x="20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1737;p53">
            <a:extLst>
              <a:ext uri="{FF2B5EF4-FFF2-40B4-BE49-F238E27FC236}">
                <a16:creationId xmlns:a16="http://schemas.microsoft.com/office/drawing/2014/main" xmlns="" id="{E99F8F77-CC29-42D9-BCE2-3C5DA49EE296}"/>
              </a:ext>
            </a:extLst>
          </p:cNvPr>
          <p:cNvGrpSpPr/>
          <p:nvPr/>
        </p:nvGrpSpPr>
        <p:grpSpPr>
          <a:xfrm rot="9519063">
            <a:off x="1832324" y="481090"/>
            <a:ext cx="462792" cy="412649"/>
            <a:chOff x="2811050" y="2544800"/>
            <a:chExt cx="156900" cy="139900"/>
          </a:xfrm>
        </p:grpSpPr>
        <p:sp>
          <p:nvSpPr>
            <p:cNvPr id="54" name="Google Shape;1738;p53">
              <a:extLst>
                <a:ext uri="{FF2B5EF4-FFF2-40B4-BE49-F238E27FC236}">
                  <a16:creationId xmlns:a16="http://schemas.microsoft.com/office/drawing/2014/main" xmlns="" id="{D3B24A10-A363-4AA5-A18C-CDCEC1452BF4}"/>
                </a:ext>
              </a:extLst>
            </p:cNvPr>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39;p53">
              <a:extLst>
                <a:ext uri="{FF2B5EF4-FFF2-40B4-BE49-F238E27FC236}">
                  <a16:creationId xmlns:a16="http://schemas.microsoft.com/office/drawing/2014/main" xmlns="" id="{37913627-10BA-44D6-A5D5-32D7B51E5EB9}"/>
                </a:ext>
              </a:extLst>
            </p:cNvPr>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2068;p46">
            <a:extLst>
              <a:ext uri="{FF2B5EF4-FFF2-40B4-BE49-F238E27FC236}">
                <a16:creationId xmlns:a16="http://schemas.microsoft.com/office/drawing/2014/main" xmlns="" id="{54F6D293-8392-4E81-8D94-21998BA400D0}"/>
              </a:ext>
            </a:extLst>
          </p:cNvPr>
          <p:cNvSpPr/>
          <p:nvPr/>
        </p:nvSpPr>
        <p:spPr>
          <a:xfrm>
            <a:off x="266545" y="1013780"/>
            <a:ext cx="1549555" cy="1131848"/>
          </a:xfrm>
          <a:custGeom>
            <a:avLst/>
            <a:gdLst/>
            <a:ahLst/>
            <a:cxnLst/>
            <a:rect l="l" t="t" r="r" b="b"/>
            <a:pathLst>
              <a:path w="84413" h="61438" extrusionOk="0">
                <a:moveTo>
                  <a:pt x="84413" y="0"/>
                </a:moveTo>
                <a:cubicBezTo>
                  <a:pt x="78521" y="8836"/>
                  <a:pt x="68345" y="19006"/>
                  <a:pt x="57824" y="17554"/>
                </a:cubicBezTo>
                <a:cubicBezTo>
                  <a:pt x="53591" y="16970"/>
                  <a:pt x="44858" y="16187"/>
                  <a:pt x="46208" y="12133"/>
                </a:cubicBezTo>
                <a:cubicBezTo>
                  <a:pt x="47516" y="8207"/>
                  <a:pt x="57079" y="11733"/>
                  <a:pt x="58083" y="15747"/>
                </a:cubicBezTo>
                <a:cubicBezTo>
                  <a:pt x="59262" y="20458"/>
                  <a:pt x="55239" y="26308"/>
                  <a:pt x="50855" y="28396"/>
                </a:cubicBezTo>
                <a:cubicBezTo>
                  <a:pt x="39810" y="33657"/>
                  <a:pt x="24152" y="23091"/>
                  <a:pt x="14198" y="30203"/>
                </a:cubicBezTo>
                <a:cubicBezTo>
                  <a:pt x="4892" y="36851"/>
                  <a:pt x="11437" y="61438"/>
                  <a:pt x="0" y="61438"/>
                </a:cubicBezTo>
              </a:path>
            </a:pathLst>
          </a:custGeom>
          <a:noFill/>
          <a:ln w="19050" cap="flat" cmpd="sng">
            <a:solidFill>
              <a:schemeClr val="tx1"/>
            </a:solidFill>
            <a:prstDash val="dot"/>
            <a:round/>
            <a:headEnd type="none" w="med" len="med"/>
            <a:tailEnd type="none" w="med" len="med"/>
          </a:ln>
        </p:spPr>
      </p:sp>
      <p:sp>
        <p:nvSpPr>
          <p:cNvPr id="59" name="Google Shape;3397;p60">
            <a:extLst>
              <a:ext uri="{FF2B5EF4-FFF2-40B4-BE49-F238E27FC236}">
                <a16:creationId xmlns:a16="http://schemas.microsoft.com/office/drawing/2014/main" xmlns="" id="{7A476064-7D51-4CE1-9925-4410E6048F9D}"/>
              </a:ext>
            </a:extLst>
          </p:cNvPr>
          <p:cNvSpPr/>
          <p:nvPr/>
        </p:nvSpPr>
        <p:spPr>
          <a:xfrm rot="1164056">
            <a:off x="8184307" y="1873187"/>
            <a:ext cx="365769" cy="318709"/>
          </a:xfrm>
          <a:prstGeom prst="heart">
            <a:avLst/>
          </a:prstGeom>
          <a:solidFill>
            <a:srgbClr val="FFC35C"/>
          </a:solidFill>
          <a:ln w="28575" cap="flat" cmpd="sng">
            <a:solidFill>
              <a:srgbClr val="FAF6EE"/>
            </a:solidFill>
            <a:prstDash val="solid"/>
            <a:round/>
            <a:headEnd type="none" w="sm" len="sm"/>
            <a:tailEnd type="none" w="sm" len="sm"/>
          </a:ln>
          <a:effectLst>
            <a:outerShdw blurRad="57150" dist="19050" dir="5400000" algn="bl" rotWithShape="0">
              <a:srgbClr val="293B56">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3398;p60">
            <a:extLst>
              <a:ext uri="{FF2B5EF4-FFF2-40B4-BE49-F238E27FC236}">
                <a16:creationId xmlns:a16="http://schemas.microsoft.com/office/drawing/2014/main" xmlns="" id="{97E5D9CE-284A-45E3-A2CD-452FB95C35E1}"/>
              </a:ext>
            </a:extLst>
          </p:cNvPr>
          <p:cNvSpPr/>
          <p:nvPr/>
        </p:nvSpPr>
        <p:spPr>
          <a:xfrm rot="-258346">
            <a:off x="8594929" y="2155919"/>
            <a:ext cx="283701" cy="254525"/>
          </a:xfrm>
          <a:prstGeom prst="heart">
            <a:avLst/>
          </a:prstGeom>
          <a:solidFill>
            <a:srgbClr val="E7B9B5"/>
          </a:solidFill>
          <a:ln w="28575" cap="flat" cmpd="sng">
            <a:solidFill>
              <a:srgbClr val="FAF6EE"/>
            </a:solidFill>
            <a:prstDash val="solid"/>
            <a:round/>
            <a:headEnd type="none" w="sm" len="sm"/>
            <a:tailEnd type="none" w="sm" len="sm"/>
          </a:ln>
          <a:effectLst>
            <a:outerShdw blurRad="57150" dist="19050" dir="5400000" algn="bl" rotWithShape="0">
              <a:srgbClr val="293B56">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 name="Picture 2">
            <a:extLst>
              <a:ext uri="{FF2B5EF4-FFF2-40B4-BE49-F238E27FC236}">
                <a16:creationId xmlns:a16="http://schemas.microsoft.com/office/drawing/2014/main" xmlns="" id="{A5B3B107-1C35-45FE-90CA-E42E61F9AB7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1200591" y="1020884"/>
            <a:ext cx="6866215" cy="3406435"/>
          </a:xfrm>
          <a:prstGeom prst="rect">
            <a:avLst/>
          </a:prstGeom>
        </p:spPr>
      </p:pic>
    </p:spTree>
    <p:extLst>
      <p:ext uri="{BB962C8B-B14F-4D97-AF65-F5344CB8AC3E}">
        <p14:creationId xmlns:p14="http://schemas.microsoft.com/office/powerpoint/2010/main" val="578628145"/>
      </p:ext>
    </p:extLst>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833FD51-C9A2-4CE3-8D04-11E82D1E0F6B}"/>
              </a:ext>
            </a:extLst>
          </p:cNvPr>
          <p:cNvSpPr txBox="1"/>
          <p:nvPr/>
        </p:nvSpPr>
        <p:spPr>
          <a:xfrm>
            <a:off x="1346199" y="473951"/>
            <a:ext cx="6303297" cy="958660"/>
          </a:xfrm>
          <a:prstGeom prst="rect">
            <a:avLst/>
          </a:prstGeom>
          <a:noFill/>
        </p:spPr>
        <p:txBody>
          <a:bodyPr wrap="square">
            <a:spAutoFit/>
          </a:bodyPr>
          <a:lstStyle/>
          <a:p>
            <a:pPr algn="ctr">
              <a:lnSpc>
                <a:spcPct val="150000"/>
              </a:lnSpc>
              <a:spcBef>
                <a:spcPts val="600"/>
              </a:spcBef>
              <a:spcAft>
                <a:spcPts val="800"/>
              </a:spcAft>
            </a:pPr>
            <a:r>
              <a:rPr lang="en-US" sz="2000" b="1" dirty="0">
                <a:solidFill>
                  <a:schemeClr val="tx1"/>
                </a:solidFill>
                <a:latin typeface="+mn-lt"/>
                <a:ea typeface="Calibri" panose="020F0502020204030204" pitchFamily="34" charset="0"/>
                <a:cs typeface="Times New Roman" panose="02020603050405020304" pitchFamily="18" charset="0"/>
              </a:rPr>
              <a:t>Bảng 1.2. </a:t>
            </a:r>
            <a:r>
              <a:rPr lang="en-US" sz="2000" dirty="0">
                <a:solidFill>
                  <a:schemeClr val="tx1"/>
                </a:solidFill>
                <a:latin typeface="+mn-lt"/>
                <a:ea typeface="Calibri" panose="020F0502020204030204" pitchFamily="34" charset="0"/>
                <a:cs typeface="Times New Roman" panose="02020603050405020304" pitchFamily="18" charset="0"/>
              </a:rPr>
              <a:t>Khảo sát gia tốc theo khối lượng khi lực tác dụng là 0,071N</a:t>
            </a:r>
            <a:endParaRPr lang="en-US" sz="2000" dirty="0">
              <a:solidFill>
                <a:schemeClr val="tx1"/>
              </a:solidFill>
              <a:effectLst/>
              <a:latin typeface="+mn-lt"/>
              <a:ea typeface="Calibri" panose="020F0502020204030204" pitchFamily="34" charset="0"/>
              <a:cs typeface="Times New Roman" panose="02020603050405020304" pitchFamily="18" charset="0"/>
            </a:endParaRPr>
          </a:p>
        </p:txBody>
      </p:sp>
      <p:graphicFrame>
        <p:nvGraphicFramePr>
          <p:cNvPr id="8" name="Table 6">
            <a:extLst>
              <a:ext uri="{FF2B5EF4-FFF2-40B4-BE49-F238E27FC236}">
                <a16:creationId xmlns:a16="http://schemas.microsoft.com/office/drawing/2014/main" xmlns="" id="{C8798FC8-929A-4DEA-95C0-2B0F1718DE9A}"/>
              </a:ext>
            </a:extLst>
          </p:cNvPr>
          <p:cNvGraphicFramePr>
            <a:graphicFrameLocks noGrp="1"/>
          </p:cNvGraphicFramePr>
          <p:nvPr>
            <p:extLst>
              <p:ext uri="{D42A27DB-BD31-4B8C-83A1-F6EECF244321}">
                <p14:modId xmlns:p14="http://schemas.microsoft.com/office/powerpoint/2010/main" val="1655423878"/>
              </p:ext>
            </p:extLst>
          </p:nvPr>
        </p:nvGraphicFramePr>
        <p:xfrm>
          <a:off x="1853104" y="1563426"/>
          <a:ext cx="5328496" cy="965608"/>
        </p:xfrm>
        <a:graphic>
          <a:graphicData uri="http://schemas.openxmlformats.org/drawingml/2006/table">
            <a:tbl>
              <a:tblPr firstRow="1" bandRow="1">
                <a:tableStyleId>{2725EA33-68C7-480A-A510-D55420610AC3}</a:tableStyleId>
              </a:tblPr>
              <a:tblGrid>
                <a:gridCol w="1553577">
                  <a:extLst>
                    <a:ext uri="{9D8B030D-6E8A-4147-A177-3AD203B41FA5}">
                      <a16:colId xmlns:a16="http://schemas.microsoft.com/office/drawing/2014/main" xmlns="" val="716560950"/>
                    </a:ext>
                  </a:extLst>
                </a:gridCol>
                <a:gridCol w="1281020">
                  <a:extLst>
                    <a:ext uri="{9D8B030D-6E8A-4147-A177-3AD203B41FA5}">
                      <a16:colId xmlns:a16="http://schemas.microsoft.com/office/drawing/2014/main" xmlns="" val="1218146239"/>
                    </a:ext>
                  </a:extLst>
                </a:gridCol>
                <a:gridCol w="1294648">
                  <a:extLst>
                    <a:ext uri="{9D8B030D-6E8A-4147-A177-3AD203B41FA5}">
                      <a16:colId xmlns:a16="http://schemas.microsoft.com/office/drawing/2014/main" xmlns="" val="1850910305"/>
                    </a:ext>
                  </a:extLst>
                </a:gridCol>
                <a:gridCol w="1199251">
                  <a:extLst>
                    <a:ext uri="{9D8B030D-6E8A-4147-A177-3AD203B41FA5}">
                      <a16:colId xmlns:a16="http://schemas.microsoft.com/office/drawing/2014/main" xmlns="" val="707691053"/>
                    </a:ext>
                  </a:extLst>
                </a:gridCol>
              </a:tblGrid>
              <a:tr h="482804">
                <a:tc>
                  <a:txBody>
                    <a:bodyPr/>
                    <a:lstStyle/>
                    <a:p>
                      <a:pPr algn="ctr"/>
                      <a:r>
                        <a:rPr lang="en-US" sz="2000" dirty="0">
                          <a:solidFill>
                            <a:schemeClr val="bg1"/>
                          </a:solidFill>
                        </a:rPr>
                        <a:t>m (kg)</a:t>
                      </a:r>
                    </a:p>
                  </a:txBody>
                  <a:tcPr anchor="ctr">
                    <a:solidFill>
                      <a:schemeClr val="accent2">
                        <a:lumMod val="75000"/>
                      </a:schemeClr>
                    </a:solidFill>
                  </a:tcPr>
                </a:tc>
                <a:tc>
                  <a:txBody>
                    <a:bodyPr/>
                    <a:lstStyle/>
                    <a:p>
                      <a:pPr algn="ctr"/>
                      <a:r>
                        <a:rPr lang="en-US" sz="2000" dirty="0"/>
                        <a:t>0,225</a:t>
                      </a:r>
                    </a:p>
                  </a:txBody>
                  <a:tcPr anchor="ctr">
                    <a:solidFill>
                      <a:schemeClr val="accent2">
                        <a:lumMod val="20000"/>
                        <a:lumOff val="80000"/>
                      </a:schemeClr>
                    </a:solidFill>
                  </a:tcPr>
                </a:tc>
                <a:tc>
                  <a:txBody>
                    <a:bodyPr/>
                    <a:lstStyle/>
                    <a:p>
                      <a:pPr algn="ctr"/>
                      <a:r>
                        <a:rPr lang="en-US" sz="2000" dirty="0"/>
                        <a:t>0,280</a:t>
                      </a:r>
                    </a:p>
                  </a:txBody>
                  <a:tcPr anchor="ctr">
                    <a:solidFill>
                      <a:schemeClr val="accent2">
                        <a:lumMod val="20000"/>
                        <a:lumOff val="80000"/>
                      </a:schemeClr>
                    </a:solidFill>
                  </a:tcPr>
                </a:tc>
                <a:tc>
                  <a:txBody>
                    <a:bodyPr/>
                    <a:lstStyle/>
                    <a:p>
                      <a:pPr algn="ctr"/>
                      <a:r>
                        <a:rPr lang="en-US" sz="2000" dirty="0"/>
                        <a:t>0,334</a:t>
                      </a:r>
                    </a:p>
                  </a:txBody>
                  <a:tcPr anchor="ctr">
                    <a:solidFill>
                      <a:schemeClr val="accent2">
                        <a:lumMod val="20000"/>
                        <a:lumOff val="80000"/>
                      </a:schemeClr>
                    </a:solidFill>
                  </a:tcPr>
                </a:tc>
                <a:extLst>
                  <a:ext uri="{0D108BD9-81ED-4DB2-BD59-A6C34878D82A}">
                    <a16:rowId xmlns:a16="http://schemas.microsoft.com/office/drawing/2014/main" xmlns="" val="905358614"/>
                  </a:ext>
                </a:extLst>
              </a:tr>
              <a:tr h="482804">
                <a:tc>
                  <a:txBody>
                    <a:bodyPr/>
                    <a:lstStyle/>
                    <a:p>
                      <a:pPr algn="ctr"/>
                      <a:r>
                        <a:rPr lang="en-US" sz="2000" dirty="0">
                          <a:solidFill>
                            <a:schemeClr val="bg1"/>
                          </a:solidFill>
                        </a:rPr>
                        <a:t>a (m/</a:t>
                      </a:r>
                      <a:r>
                        <a:rPr lang="en-US" sz="2000" b="0" i="0" u="none" strike="noStrike" cap="none" dirty="0">
                          <a:solidFill>
                            <a:schemeClr val="bg1"/>
                          </a:solidFill>
                          <a:effectLst/>
                          <a:latin typeface="Arial"/>
                          <a:ea typeface="Arial"/>
                          <a:cs typeface="Arial"/>
                          <a:sym typeface="Arial"/>
                        </a:rPr>
                        <a:t>s</a:t>
                      </a:r>
                      <a:r>
                        <a:rPr lang="en-US" sz="2000" b="0" i="0" u="none" strike="noStrike" cap="none" baseline="30000" dirty="0">
                          <a:solidFill>
                            <a:schemeClr val="bg1"/>
                          </a:solidFill>
                          <a:effectLst/>
                          <a:latin typeface="Arial"/>
                          <a:ea typeface="Arial"/>
                          <a:cs typeface="Arial"/>
                          <a:sym typeface="Arial"/>
                        </a:rPr>
                        <a:t>2</a:t>
                      </a:r>
                      <a:r>
                        <a:rPr lang="en-US" sz="2000" b="0" i="0" u="none" strike="noStrike" cap="none" baseline="0" dirty="0">
                          <a:solidFill>
                            <a:schemeClr val="bg1"/>
                          </a:solidFill>
                          <a:effectLst/>
                          <a:latin typeface="Arial"/>
                          <a:ea typeface="Arial"/>
                          <a:cs typeface="Arial"/>
                          <a:sym typeface="Arial"/>
                        </a:rPr>
                        <a:t>)</a:t>
                      </a:r>
                      <a:endParaRPr lang="en-US" sz="2000" dirty="0">
                        <a:solidFill>
                          <a:schemeClr val="bg1"/>
                        </a:solidFill>
                      </a:endParaRPr>
                    </a:p>
                  </a:txBody>
                  <a:tcPr anchor="ctr">
                    <a:solidFill>
                      <a:schemeClr val="accent2">
                        <a:lumMod val="75000"/>
                      </a:schemeClr>
                    </a:solidFill>
                  </a:tcPr>
                </a:tc>
                <a:tc>
                  <a:txBody>
                    <a:bodyPr/>
                    <a:lstStyle/>
                    <a:p>
                      <a:pPr algn="ctr"/>
                      <a:r>
                        <a:rPr lang="en-US" sz="2000" dirty="0"/>
                        <a:t>0,306</a:t>
                      </a:r>
                    </a:p>
                  </a:txBody>
                  <a:tcPr anchor="ctr">
                    <a:solidFill>
                      <a:schemeClr val="accent2">
                        <a:lumMod val="20000"/>
                        <a:lumOff val="80000"/>
                      </a:schemeClr>
                    </a:solidFill>
                  </a:tcPr>
                </a:tc>
                <a:tc>
                  <a:txBody>
                    <a:bodyPr/>
                    <a:lstStyle/>
                    <a:p>
                      <a:pPr algn="ctr"/>
                      <a:r>
                        <a:rPr lang="en-US" sz="2000" dirty="0"/>
                        <a:t>0,248</a:t>
                      </a:r>
                    </a:p>
                  </a:txBody>
                  <a:tcPr anchor="ctr">
                    <a:solidFill>
                      <a:schemeClr val="accent2">
                        <a:lumMod val="20000"/>
                        <a:lumOff val="80000"/>
                      </a:schemeClr>
                    </a:solidFill>
                  </a:tcPr>
                </a:tc>
                <a:tc>
                  <a:txBody>
                    <a:bodyPr/>
                    <a:lstStyle/>
                    <a:p>
                      <a:pPr algn="ctr"/>
                      <a:r>
                        <a:rPr lang="en-US" sz="2000" dirty="0"/>
                        <a:t>0,206</a:t>
                      </a:r>
                    </a:p>
                  </a:txBody>
                  <a:tcPr anchor="ctr">
                    <a:solidFill>
                      <a:schemeClr val="accent2">
                        <a:lumMod val="20000"/>
                        <a:lumOff val="80000"/>
                      </a:schemeClr>
                    </a:solidFill>
                  </a:tcPr>
                </a:tc>
                <a:extLst>
                  <a:ext uri="{0D108BD9-81ED-4DB2-BD59-A6C34878D82A}">
                    <a16:rowId xmlns:a16="http://schemas.microsoft.com/office/drawing/2014/main" xmlns="" val="753914245"/>
                  </a:ext>
                </a:extLst>
              </a:tr>
            </a:tbl>
          </a:graphicData>
        </a:graphic>
      </p:graphicFrame>
      <p:sp>
        <p:nvSpPr>
          <p:cNvPr id="15" name="TextBox 14">
            <a:extLst>
              <a:ext uri="{FF2B5EF4-FFF2-40B4-BE49-F238E27FC236}">
                <a16:creationId xmlns:a16="http://schemas.microsoft.com/office/drawing/2014/main" xmlns="" id="{85FDE4B8-6CD1-4255-8C00-4993B83F41A9}"/>
              </a:ext>
            </a:extLst>
          </p:cNvPr>
          <p:cNvSpPr txBox="1"/>
          <p:nvPr/>
        </p:nvSpPr>
        <p:spPr>
          <a:xfrm>
            <a:off x="2015384" y="2991192"/>
            <a:ext cx="6252497" cy="958660"/>
          </a:xfrm>
          <a:prstGeom prst="rect">
            <a:avLst/>
          </a:prstGeom>
          <a:noFill/>
          <a:ln w="28575">
            <a:noFill/>
          </a:ln>
        </p:spPr>
        <p:txBody>
          <a:bodyPr wrap="square">
            <a:spAutoFit/>
          </a:bodyPr>
          <a:lstStyle/>
          <a:p>
            <a:pPr algn="just">
              <a:lnSpc>
                <a:spcPct val="150000"/>
              </a:lnSpc>
            </a:pPr>
            <a:r>
              <a:rPr lang="en-US" sz="2000" dirty="0">
                <a:solidFill>
                  <a:srgbClr val="000000"/>
                </a:solidFill>
                <a:effectLst/>
                <a:latin typeface="+mj-lt"/>
                <a:ea typeface="Calibri" panose="020F0502020204030204" pitchFamily="34" charset="0"/>
              </a:rPr>
              <a:t>Từ bảng 1.2, hãy cho biết mối liên hệ giữa khối lượng và gia tốc khi lực không đổi? </a:t>
            </a:r>
            <a:endParaRPr lang="en-US" sz="2000" dirty="0">
              <a:latin typeface="+mj-lt"/>
            </a:endParaRPr>
          </a:p>
        </p:txBody>
      </p:sp>
      <p:sp>
        <p:nvSpPr>
          <p:cNvPr id="17" name="Google Shape;1820;p55">
            <a:extLst>
              <a:ext uri="{FF2B5EF4-FFF2-40B4-BE49-F238E27FC236}">
                <a16:creationId xmlns:a16="http://schemas.microsoft.com/office/drawing/2014/main" xmlns="" id="{6D54837C-7D20-4A20-8D9E-BE70EFE4E529}"/>
              </a:ext>
            </a:extLst>
          </p:cNvPr>
          <p:cNvSpPr/>
          <p:nvPr/>
        </p:nvSpPr>
        <p:spPr>
          <a:xfrm rot="858095">
            <a:off x="460784" y="2718299"/>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nvGrpSpPr>
          <p:cNvPr id="18" name="Google Shape;1821;p55">
            <a:extLst>
              <a:ext uri="{FF2B5EF4-FFF2-40B4-BE49-F238E27FC236}">
                <a16:creationId xmlns:a16="http://schemas.microsoft.com/office/drawing/2014/main" xmlns="" id="{AB089BB8-5969-4E72-82B6-3F13B262A431}"/>
              </a:ext>
            </a:extLst>
          </p:cNvPr>
          <p:cNvGrpSpPr/>
          <p:nvPr/>
        </p:nvGrpSpPr>
        <p:grpSpPr>
          <a:xfrm rot="20136709" flipH="1">
            <a:off x="2967442" y="4482059"/>
            <a:ext cx="420258" cy="374723"/>
            <a:chOff x="2811050" y="2544800"/>
            <a:chExt cx="156900" cy="139900"/>
          </a:xfrm>
        </p:grpSpPr>
        <p:sp>
          <p:nvSpPr>
            <p:cNvPr id="35" name="Google Shape;1822;p55">
              <a:extLst>
                <a:ext uri="{FF2B5EF4-FFF2-40B4-BE49-F238E27FC236}">
                  <a16:creationId xmlns:a16="http://schemas.microsoft.com/office/drawing/2014/main" xmlns="" id="{D6B88A50-7F28-4832-92FD-B67DF0D3BF39}"/>
                </a:ext>
              </a:extLst>
            </p:cNvPr>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23;p55">
              <a:extLst>
                <a:ext uri="{FF2B5EF4-FFF2-40B4-BE49-F238E27FC236}">
                  <a16:creationId xmlns:a16="http://schemas.microsoft.com/office/drawing/2014/main" xmlns="" id="{08133F13-A2DA-48F2-9502-D12FBCED7599}"/>
                </a:ext>
              </a:extLst>
            </p:cNvPr>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830;p55">
            <a:extLst>
              <a:ext uri="{FF2B5EF4-FFF2-40B4-BE49-F238E27FC236}">
                <a16:creationId xmlns:a16="http://schemas.microsoft.com/office/drawing/2014/main" xmlns="" id="{A71CF673-7B6A-46B1-9612-609AC96B0BA4}"/>
              </a:ext>
            </a:extLst>
          </p:cNvPr>
          <p:cNvSpPr/>
          <p:nvPr/>
        </p:nvSpPr>
        <p:spPr>
          <a:xfrm rot="680860">
            <a:off x="7839821" y="774341"/>
            <a:ext cx="300049" cy="310095"/>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2" name="Google Shape;1831;p55">
            <a:extLst>
              <a:ext uri="{FF2B5EF4-FFF2-40B4-BE49-F238E27FC236}">
                <a16:creationId xmlns:a16="http://schemas.microsoft.com/office/drawing/2014/main" xmlns="" id="{B449D71B-5E82-4E69-82A8-C918C30B1491}"/>
              </a:ext>
            </a:extLst>
          </p:cNvPr>
          <p:cNvSpPr/>
          <p:nvPr/>
        </p:nvSpPr>
        <p:spPr>
          <a:xfrm rot="858095">
            <a:off x="8442099" y="1157780"/>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nvGrpSpPr>
          <p:cNvPr id="23" name="Google Shape;1832;p55">
            <a:extLst>
              <a:ext uri="{FF2B5EF4-FFF2-40B4-BE49-F238E27FC236}">
                <a16:creationId xmlns:a16="http://schemas.microsoft.com/office/drawing/2014/main" xmlns="" id="{179393CD-277D-4451-89BF-AA20C0C498CA}"/>
              </a:ext>
            </a:extLst>
          </p:cNvPr>
          <p:cNvGrpSpPr/>
          <p:nvPr/>
        </p:nvGrpSpPr>
        <p:grpSpPr>
          <a:xfrm rot="5035404">
            <a:off x="550219" y="1567249"/>
            <a:ext cx="234197" cy="243377"/>
            <a:chOff x="3488225" y="2800475"/>
            <a:chExt cx="98850" cy="102725"/>
          </a:xfrm>
        </p:grpSpPr>
        <p:sp>
          <p:nvSpPr>
            <p:cNvPr id="27" name="Google Shape;1833;p55">
              <a:extLst>
                <a:ext uri="{FF2B5EF4-FFF2-40B4-BE49-F238E27FC236}">
                  <a16:creationId xmlns:a16="http://schemas.microsoft.com/office/drawing/2014/main" xmlns="" id="{8419592B-D96D-4ECC-9D5C-663E1D0A0A7B}"/>
                </a:ext>
              </a:extLst>
            </p:cNvPr>
            <p:cNvSpPr/>
            <p:nvPr/>
          </p:nvSpPr>
          <p:spPr>
            <a:xfrm>
              <a:off x="3535550" y="2800475"/>
              <a:ext cx="11325" cy="102725"/>
            </a:xfrm>
            <a:custGeom>
              <a:avLst/>
              <a:gdLst/>
              <a:ahLst/>
              <a:cxnLst/>
              <a:rect l="l" t="t" r="r" b="b"/>
              <a:pathLst>
                <a:path w="453" h="4109" extrusionOk="0">
                  <a:moveTo>
                    <a:pt x="239" y="0"/>
                  </a:moveTo>
                  <a:cubicBezTo>
                    <a:pt x="120" y="0"/>
                    <a:pt x="12" y="108"/>
                    <a:pt x="12" y="227"/>
                  </a:cubicBezTo>
                  <a:lnTo>
                    <a:pt x="0" y="3882"/>
                  </a:lnTo>
                  <a:cubicBezTo>
                    <a:pt x="0" y="4001"/>
                    <a:pt x="96" y="4108"/>
                    <a:pt x="215" y="4108"/>
                  </a:cubicBezTo>
                  <a:cubicBezTo>
                    <a:pt x="334" y="4108"/>
                    <a:pt x="441" y="4001"/>
                    <a:pt x="441" y="3882"/>
                  </a:cubicBezTo>
                  <a:lnTo>
                    <a:pt x="453" y="227"/>
                  </a:lnTo>
                  <a:cubicBezTo>
                    <a:pt x="453" y="108"/>
                    <a:pt x="35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8" name="Google Shape;1834;p55">
              <a:extLst>
                <a:ext uri="{FF2B5EF4-FFF2-40B4-BE49-F238E27FC236}">
                  <a16:creationId xmlns:a16="http://schemas.microsoft.com/office/drawing/2014/main" xmlns="" id="{087492FF-0593-40F9-999E-C818F16C081F}"/>
                </a:ext>
              </a:extLst>
            </p:cNvPr>
            <p:cNvSpPr/>
            <p:nvPr/>
          </p:nvSpPr>
          <p:spPr>
            <a:xfrm>
              <a:off x="3497750" y="2819400"/>
              <a:ext cx="88125" cy="63550"/>
            </a:xfrm>
            <a:custGeom>
              <a:avLst/>
              <a:gdLst/>
              <a:ahLst/>
              <a:cxnLst/>
              <a:rect l="l" t="t" r="r" b="b"/>
              <a:pathLst>
                <a:path w="3525" h="2542" extrusionOk="0">
                  <a:moveTo>
                    <a:pt x="3284" y="0"/>
                  </a:moveTo>
                  <a:cubicBezTo>
                    <a:pt x="3241" y="0"/>
                    <a:pt x="3197" y="14"/>
                    <a:pt x="3156" y="41"/>
                  </a:cubicBezTo>
                  <a:lnTo>
                    <a:pt x="131" y="2160"/>
                  </a:lnTo>
                  <a:cubicBezTo>
                    <a:pt x="36" y="2220"/>
                    <a:pt x="0" y="2351"/>
                    <a:pt x="72" y="2458"/>
                  </a:cubicBezTo>
                  <a:cubicBezTo>
                    <a:pt x="119" y="2518"/>
                    <a:pt x="179" y="2541"/>
                    <a:pt x="262" y="2541"/>
                  </a:cubicBezTo>
                  <a:cubicBezTo>
                    <a:pt x="298" y="2541"/>
                    <a:pt x="346" y="2530"/>
                    <a:pt x="381" y="2506"/>
                  </a:cubicBezTo>
                  <a:lnTo>
                    <a:pt x="3394" y="398"/>
                  </a:lnTo>
                  <a:cubicBezTo>
                    <a:pt x="3501" y="339"/>
                    <a:pt x="3525" y="208"/>
                    <a:pt x="3453" y="101"/>
                  </a:cubicBezTo>
                  <a:cubicBezTo>
                    <a:pt x="3417" y="35"/>
                    <a:pt x="3353"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9" name="Google Shape;1835;p55">
              <a:extLst>
                <a:ext uri="{FF2B5EF4-FFF2-40B4-BE49-F238E27FC236}">
                  <a16:creationId xmlns:a16="http://schemas.microsoft.com/office/drawing/2014/main" xmlns="" id="{17B2D652-D806-4554-97E4-1D1347E6FBE2}"/>
                </a:ext>
              </a:extLst>
            </p:cNvPr>
            <p:cNvSpPr/>
            <p:nvPr/>
          </p:nvSpPr>
          <p:spPr>
            <a:xfrm>
              <a:off x="3507275" y="2814900"/>
              <a:ext cx="69975" cy="71925"/>
            </a:xfrm>
            <a:custGeom>
              <a:avLst/>
              <a:gdLst/>
              <a:ahLst/>
              <a:cxnLst/>
              <a:rect l="l" t="t" r="r" b="b"/>
              <a:pathLst>
                <a:path w="2799" h="2877" extrusionOk="0">
                  <a:moveTo>
                    <a:pt x="246" y="1"/>
                  </a:moveTo>
                  <a:cubicBezTo>
                    <a:pt x="193" y="1"/>
                    <a:pt x="140" y="22"/>
                    <a:pt x="96" y="66"/>
                  </a:cubicBezTo>
                  <a:cubicBezTo>
                    <a:pt x="12" y="150"/>
                    <a:pt x="0" y="281"/>
                    <a:pt x="84" y="376"/>
                  </a:cubicBezTo>
                  <a:lnTo>
                    <a:pt x="2382" y="2793"/>
                  </a:lnTo>
                  <a:cubicBezTo>
                    <a:pt x="2417" y="2841"/>
                    <a:pt x="2477" y="2876"/>
                    <a:pt x="2536" y="2876"/>
                  </a:cubicBezTo>
                  <a:cubicBezTo>
                    <a:pt x="2584" y="2876"/>
                    <a:pt x="2644" y="2864"/>
                    <a:pt x="2691" y="2817"/>
                  </a:cubicBezTo>
                  <a:cubicBezTo>
                    <a:pt x="2775" y="2721"/>
                    <a:pt x="2798" y="2591"/>
                    <a:pt x="2703" y="2495"/>
                  </a:cubicBezTo>
                  <a:lnTo>
                    <a:pt x="417" y="78"/>
                  </a:lnTo>
                  <a:cubicBezTo>
                    <a:pt x="366" y="28"/>
                    <a:pt x="306"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30" name="Google Shape;1836;p55">
              <a:extLst>
                <a:ext uri="{FF2B5EF4-FFF2-40B4-BE49-F238E27FC236}">
                  <a16:creationId xmlns:a16="http://schemas.microsoft.com/office/drawing/2014/main" xmlns="" id="{77839C51-1263-4C48-AFC9-01D0719B647F}"/>
                </a:ext>
              </a:extLst>
            </p:cNvPr>
            <p:cNvSpPr/>
            <p:nvPr/>
          </p:nvSpPr>
          <p:spPr>
            <a:xfrm>
              <a:off x="3488225" y="2844825"/>
              <a:ext cx="98850" cy="11325"/>
            </a:xfrm>
            <a:custGeom>
              <a:avLst/>
              <a:gdLst/>
              <a:ahLst/>
              <a:cxnLst/>
              <a:rect l="l" t="t" r="r" b="b"/>
              <a:pathLst>
                <a:path w="3954" h="453" extrusionOk="0">
                  <a:moveTo>
                    <a:pt x="3739" y="0"/>
                  </a:moveTo>
                  <a:lnTo>
                    <a:pt x="203" y="24"/>
                  </a:lnTo>
                  <a:cubicBezTo>
                    <a:pt x="84" y="24"/>
                    <a:pt x="0" y="131"/>
                    <a:pt x="0" y="251"/>
                  </a:cubicBezTo>
                  <a:cubicBezTo>
                    <a:pt x="0" y="370"/>
                    <a:pt x="108" y="453"/>
                    <a:pt x="227" y="453"/>
                  </a:cubicBezTo>
                  <a:lnTo>
                    <a:pt x="3751" y="429"/>
                  </a:lnTo>
                  <a:cubicBezTo>
                    <a:pt x="3870" y="429"/>
                    <a:pt x="3953" y="322"/>
                    <a:pt x="3953" y="203"/>
                  </a:cubicBezTo>
                  <a:cubicBezTo>
                    <a:pt x="3953" y="84"/>
                    <a:pt x="3858"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24" name="Google Shape;1837;p55">
            <a:extLst>
              <a:ext uri="{FF2B5EF4-FFF2-40B4-BE49-F238E27FC236}">
                <a16:creationId xmlns:a16="http://schemas.microsoft.com/office/drawing/2014/main" xmlns="" id="{C08C2632-D6D1-479D-B179-D0482B597662}"/>
              </a:ext>
            </a:extLst>
          </p:cNvPr>
          <p:cNvSpPr/>
          <p:nvPr/>
        </p:nvSpPr>
        <p:spPr>
          <a:xfrm rot="858095">
            <a:off x="6745277" y="3857290"/>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38;p55">
            <a:extLst>
              <a:ext uri="{FF2B5EF4-FFF2-40B4-BE49-F238E27FC236}">
                <a16:creationId xmlns:a16="http://schemas.microsoft.com/office/drawing/2014/main" xmlns="" id="{84895C9B-87D3-40F4-BE68-B5406FBE07AF}"/>
              </a:ext>
            </a:extLst>
          </p:cNvPr>
          <p:cNvSpPr/>
          <p:nvPr/>
        </p:nvSpPr>
        <p:spPr>
          <a:xfrm rot="858095">
            <a:off x="5155253" y="4425554"/>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39;p55">
            <a:extLst>
              <a:ext uri="{FF2B5EF4-FFF2-40B4-BE49-F238E27FC236}">
                <a16:creationId xmlns:a16="http://schemas.microsoft.com/office/drawing/2014/main" xmlns="" id="{1876833C-1559-4573-9E4F-26A16C1B1D6E}"/>
              </a:ext>
            </a:extLst>
          </p:cNvPr>
          <p:cNvSpPr/>
          <p:nvPr/>
        </p:nvSpPr>
        <p:spPr>
          <a:xfrm rot="858095">
            <a:off x="1005648" y="410949"/>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pic>
        <p:nvPicPr>
          <p:cNvPr id="39" name="Picture 5">
            <a:extLst>
              <a:ext uri="{FF2B5EF4-FFF2-40B4-BE49-F238E27FC236}">
                <a16:creationId xmlns:a16="http://schemas.microsoft.com/office/drawing/2014/main" xmlns="" id="{2D088E4E-82D4-49B7-98E7-19CE1DA594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6831" y="2545098"/>
            <a:ext cx="1851675" cy="1652620"/>
          </a:xfrm>
          <a:prstGeom prst="rect">
            <a:avLst/>
          </a:prstGeom>
        </p:spPr>
      </p:pic>
    </p:spTree>
    <p:extLst>
      <p:ext uri="{BB962C8B-B14F-4D97-AF65-F5344CB8AC3E}">
        <p14:creationId xmlns:p14="http://schemas.microsoft.com/office/powerpoint/2010/main" val="710324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xmlns="" id="{6CB13F8D-DFDD-43A8-A537-DB9F660FC1F0}"/>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642620" y="138430"/>
            <a:ext cx="1459872" cy="1187482"/>
          </a:xfrm>
          <a:prstGeom prst="rect">
            <a:avLst/>
          </a:prstGeom>
        </p:spPr>
      </p:pic>
      <p:sp>
        <p:nvSpPr>
          <p:cNvPr id="7" name="TextBox 6">
            <a:extLst>
              <a:ext uri="{FF2B5EF4-FFF2-40B4-BE49-F238E27FC236}">
                <a16:creationId xmlns:a16="http://schemas.microsoft.com/office/drawing/2014/main" xmlns="" id="{DB70DF0F-5CED-4FE2-A339-F593621724A0}"/>
              </a:ext>
            </a:extLst>
          </p:cNvPr>
          <p:cNvSpPr txBox="1"/>
          <p:nvPr/>
        </p:nvSpPr>
        <p:spPr>
          <a:xfrm>
            <a:off x="1619892" y="584861"/>
            <a:ext cx="4356728" cy="523220"/>
          </a:xfrm>
          <a:prstGeom prst="rect">
            <a:avLst/>
          </a:prstGeom>
          <a:noFill/>
        </p:spPr>
        <p:txBody>
          <a:bodyPr wrap="square">
            <a:spAutoFit/>
          </a:bodyPr>
          <a:lstStyle/>
          <a:p>
            <a:pPr algn="ctr"/>
            <a:r>
              <a:rPr kumimoji="0" lang="en-US" sz="2800" b="1" i="0" u="none" strike="noStrike" kern="0" cap="none" spc="0" normalizeH="0" baseline="0" noProof="0" dirty="0">
                <a:ln>
                  <a:noFill/>
                </a:ln>
                <a:solidFill>
                  <a:schemeClr val="bg2">
                    <a:lumMod val="10000"/>
                  </a:schemeClr>
                </a:solidFill>
                <a:effectLst/>
                <a:uLnTx/>
                <a:uFillTx/>
                <a:latin typeface="Arial"/>
                <a:ea typeface="Calibri" panose="020F0502020204030204" pitchFamily="34" charset="0"/>
                <a:cs typeface="Times New Roman" panose="02020603050405020304" pitchFamily="18" charset="0"/>
                <a:sym typeface="Arial"/>
              </a:rPr>
              <a:t>Thảo luận nhóm đôi </a:t>
            </a:r>
            <a:endParaRPr lang="en-US" sz="1800" dirty="0">
              <a:solidFill>
                <a:schemeClr val="bg2">
                  <a:lumMod val="10000"/>
                </a:schemeClr>
              </a:solidFill>
            </a:endParaRPr>
          </a:p>
        </p:txBody>
      </p:sp>
      <p:grpSp>
        <p:nvGrpSpPr>
          <p:cNvPr id="2" name="Group 1">
            <a:extLst>
              <a:ext uri="{FF2B5EF4-FFF2-40B4-BE49-F238E27FC236}">
                <a16:creationId xmlns:a16="http://schemas.microsoft.com/office/drawing/2014/main" xmlns="" id="{BB3B6295-F1C6-4F8F-9D83-23E7C7DD02FE}"/>
              </a:ext>
            </a:extLst>
          </p:cNvPr>
          <p:cNvGrpSpPr/>
          <p:nvPr/>
        </p:nvGrpSpPr>
        <p:grpSpPr>
          <a:xfrm>
            <a:off x="1166559" y="1053446"/>
            <a:ext cx="5868028" cy="3912253"/>
            <a:chOff x="1019809" y="1066146"/>
            <a:chExt cx="5868028" cy="3912253"/>
          </a:xfrm>
        </p:grpSpPr>
        <p:pic>
          <p:nvPicPr>
            <p:cNvPr id="8" name="Picture 8">
              <a:extLst>
                <a:ext uri="{FF2B5EF4-FFF2-40B4-BE49-F238E27FC236}">
                  <a16:creationId xmlns:a16="http://schemas.microsoft.com/office/drawing/2014/main" xmlns="" id="{39A435DC-0A53-4547-8475-9CE8D58466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19809" y="1066146"/>
              <a:ext cx="5868028" cy="3912253"/>
            </a:xfrm>
            <a:prstGeom prst="rect">
              <a:avLst/>
            </a:prstGeom>
          </p:spPr>
        </p:pic>
        <p:sp>
          <p:nvSpPr>
            <p:cNvPr id="9" name="TextBox 8">
              <a:extLst>
                <a:ext uri="{FF2B5EF4-FFF2-40B4-BE49-F238E27FC236}">
                  <a16:creationId xmlns:a16="http://schemas.microsoft.com/office/drawing/2014/main" xmlns="" id="{13BED1FF-0483-43E9-A179-F38CEAA65F31}"/>
                </a:ext>
              </a:extLst>
            </p:cNvPr>
            <p:cNvSpPr txBox="1"/>
            <p:nvPr/>
          </p:nvSpPr>
          <p:spPr>
            <a:xfrm rot="21298512">
              <a:off x="1556063" y="2299376"/>
              <a:ext cx="4795520" cy="1881990"/>
            </a:xfrm>
            <a:prstGeom prst="rect">
              <a:avLst/>
            </a:prstGeom>
            <a:noFill/>
          </p:spPr>
          <p:txBody>
            <a:bodyPr wrap="square">
              <a:spAutoFit/>
            </a:bodyPr>
            <a:lstStyle/>
            <a:p>
              <a:pPr marL="342900" indent="-342900" algn="just">
                <a:lnSpc>
                  <a:spcPct val="150000"/>
                </a:lnSpc>
                <a:buClrTx/>
                <a:buFont typeface="Wingdings" panose="05000000000000000000" pitchFamily="2" charset="2"/>
                <a:buChar char="Ø"/>
                <a:defRPr/>
              </a:pPr>
              <a:r>
                <a:rPr lang="en-US" sz="2000" dirty="0">
                  <a:solidFill>
                    <a:srgbClr val="000000"/>
                  </a:solidFill>
                  <a:effectLst/>
                  <a:latin typeface="+mj-lt"/>
                  <a:ea typeface="Calibri" panose="020F0502020204030204" pitchFamily="34" charset="0"/>
                  <a:cs typeface="Times New Roman" panose="02020603050405020304" pitchFamily="18" charset="0"/>
                </a:rPr>
                <a:t>Hãy đưa ra mối liên hệ giữa gia tốc và khối lượng, giữa gia tốc và lực.</a:t>
              </a:r>
            </a:p>
            <a:p>
              <a:pPr marL="342900" indent="-342900" algn="just">
                <a:lnSpc>
                  <a:spcPct val="150000"/>
                </a:lnSpc>
                <a:buClrTx/>
                <a:buFont typeface="Wingdings" panose="05000000000000000000" pitchFamily="2" charset="2"/>
                <a:buChar char="Ø"/>
                <a:defRPr/>
              </a:pPr>
              <a:r>
                <a:rPr lang="en-US" sz="2000" dirty="0">
                  <a:solidFill>
                    <a:srgbClr val="000000"/>
                  </a:solidFill>
                  <a:effectLst/>
                  <a:latin typeface="+mj-lt"/>
                  <a:ea typeface="Calibri" panose="020F0502020204030204" pitchFamily="34" charset="0"/>
                  <a:cs typeface="Times New Roman" panose="02020603050405020304" pitchFamily="18" charset="0"/>
                </a:rPr>
                <a:t>Từ liên hệ a và F, a và m, rút ra liên hệ giữa ba đại lượng?</a:t>
              </a:r>
              <a:endParaRPr kumimoji="0" lang="en-US" sz="2000" u="none" strike="noStrike" kern="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sym typeface="Arial"/>
              </a:endParaRPr>
            </a:p>
          </p:txBody>
        </p:sp>
      </p:grpSp>
      <p:pic>
        <p:nvPicPr>
          <p:cNvPr id="10" name="Picture 9">
            <a:extLst>
              <a:ext uri="{FF2B5EF4-FFF2-40B4-BE49-F238E27FC236}">
                <a16:creationId xmlns:a16="http://schemas.microsoft.com/office/drawing/2014/main" xmlns="" id="{C5248933-DA97-468D-B30C-864A2D03C4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4587" y="2868986"/>
            <a:ext cx="2109413" cy="2109413"/>
          </a:xfrm>
          <a:prstGeom prst="rect">
            <a:avLst/>
          </a:prstGeom>
        </p:spPr>
      </p:pic>
      <p:grpSp>
        <p:nvGrpSpPr>
          <p:cNvPr id="11" name="Google Shape;1821;p55">
            <a:extLst>
              <a:ext uri="{FF2B5EF4-FFF2-40B4-BE49-F238E27FC236}">
                <a16:creationId xmlns:a16="http://schemas.microsoft.com/office/drawing/2014/main" xmlns="" id="{7DB22523-D66D-4DE6-8E79-F9931A64A3A3}"/>
              </a:ext>
            </a:extLst>
          </p:cNvPr>
          <p:cNvGrpSpPr/>
          <p:nvPr/>
        </p:nvGrpSpPr>
        <p:grpSpPr>
          <a:xfrm rot="17519229" flipH="1">
            <a:off x="3890444" y="1515735"/>
            <a:ext cx="420258" cy="374723"/>
            <a:chOff x="2811050" y="2544800"/>
            <a:chExt cx="156900" cy="139900"/>
          </a:xfrm>
          <a:solidFill>
            <a:schemeClr val="bg1"/>
          </a:solidFill>
        </p:grpSpPr>
        <p:sp>
          <p:nvSpPr>
            <p:cNvPr id="12" name="Google Shape;1822;p55">
              <a:extLst>
                <a:ext uri="{FF2B5EF4-FFF2-40B4-BE49-F238E27FC236}">
                  <a16:creationId xmlns:a16="http://schemas.microsoft.com/office/drawing/2014/main" xmlns="" id="{9815D885-6A0C-4A85-9E4E-8C7A88318850}"/>
                </a:ext>
              </a:extLst>
            </p:cNvPr>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23;p55">
              <a:extLst>
                <a:ext uri="{FF2B5EF4-FFF2-40B4-BE49-F238E27FC236}">
                  <a16:creationId xmlns:a16="http://schemas.microsoft.com/office/drawing/2014/main" xmlns="" id="{87E7168A-D569-4096-A881-6A5BDF7C918E}"/>
                </a:ext>
              </a:extLst>
            </p:cNvPr>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831;p55">
            <a:extLst>
              <a:ext uri="{FF2B5EF4-FFF2-40B4-BE49-F238E27FC236}">
                <a16:creationId xmlns:a16="http://schemas.microsoft.com/office/drawing/2014/main" xmlns="" id="{1B3D064F-B795-43D4-9D67-B1F111EAA7B8}"/>
              </a:ext>
            </a:extLst>
          </p:cNvPr>
          <p:cNvSpPr/>
          <p:nvPr/>
        </p:nvSpPr>
        <p:spPr>
          <a:xfrm rot="858095">
            <a:off x="3098947" y="2148457"/>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bg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39;p55">
            <a:extLst>
              <a:ext uri="{FF2B5EF4-FFF2-40B4-BE49-F238E27FC236}">
                <a16:creationId xmlns:a16="http://schemas.microsoft.com/office/drawing/2014/main" xmlns="" id="{8A04A0DD-0E6F-4AB2-B4C2-AB4B175300E4}"/>
              </a:ext>
            </a:extLst>
          </p:cNvPr>
          <p:cNvSpPr/>
          <p:nvPr/>
        </p:nvSpPr>
        <p:spPr>
          <a:xfrm rot="858095">
            <a:off x="1800524" y="1981634"/>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bg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157409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xmlns="" id="{A31E8264-F2A9-499C-9A55-8C62612317E9}"/>
                  </a:ext>
                </a:extLst>
              </p:cNvPr>
              <p:cNvSpPr txBox="1"/>
              <p:nvPr/>
            </p:nvSpPr>
            <p:spPr>
              <a:xfrm>
                <a:off x="92075" y="1587500"/>
                <a:ext cx="8832850" cy="3532890"/>
              </a:xfrm>
              <a:prstGeom prst="rect">
                <a:avLst/>
              </a:prstGeom>
              <a:noFill/>
            </p:spPr>
            <p:txBody>
              <a:bodyPr wrap="square" rtlCol="0">
                <a:spAutoFit/>
              </a:bodyPr>
              <a:lstStyle/>
              <a:p>
                <a:pPr algn="ctr">
                  <a:lnSpc>
                    <a:spcPct val="150000"/>
                  </a:lnSpc>
                </a:pPr>
                <a:r>
                  <a:rPr lang="en-US" sz="2400" b="1" i="1" u="sng" dirty="0"/>
                  <a:t>Giải</a:t>
                </a:r>
              </a:p>
              <a:p>
                <a:pPr algn="just">
                  <a:lnSpc>
                    <a:spcPct val="150000"/>
                  </a:lnSpc>
                </a:pPr>
                <a:r>
                  <a:rPr lang="en-US" sz="2000" dirty="0"/>
                  <a:t>Giá trị a của gia tốc mà ô tô cần để giảm tốc </a:t>
                </a:r>
                <a:r>
                  <a:rPr lang="en-US" sz="2000"/>
                  <a:t>và </a:t>
                </a:r>
                <a:r>
                  <a:rPr lang="en-US" sz="2000" smtClean="0"/>
                  <a:t>dừng </a:t>
                </a:r>
                <a:r>
                  <a:rPr lang="en-US" sz="2000" dirty="0"/>
                  <a:t>lại sau 10s là: </a:t>
                </a:r>
              </a:p>
              <a:p>
                <a:pPr algn="just"/>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b="0" i="1" smtClean="0">
                              <a:latin typeface="Cambria Math"/>
                            </a:rPr>
                          </m:ctrlPr>
                        </m:fPr>
                        <m:num>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𝑣</m:t>
                          </m:r>
                        </m:num>
                        <m:den>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den>
                      </m:f>
                      <m:r>
                        <a:rPr lang="en-US" sz="2000" b="0" i="1" smtClean="0">
                          <a:latin typeface="Cambria Math" panose="02040503050406030204" pitchFamily="18" charset="0"/>
                        </a:rPr>
                        <m:t>=</m:t>
                      </m:r>
                      <m:f>
                        <m:fPr>
                          <m:ctrlPr>
                            <a:rPr lang="en-US" sz="2000" b="0" i="1" smtClean="0">
                              <a:latin typeface="Cambria Math"/>
                            </a:rPr>
                          </m:ctrlPr>
                        </m:fPr>
                        <m:num>
                          <m:r>
                            <a:rPr lang="en-US" sz="2000" b="0" i="1" smtClean="0">
                              <a:latin typeface="Cambria Math" panose="02040503050406030204" pitchFamily="18" charset="0"/>
                            </a:rPr>
                            <m:t>0−20</m:t>
                          </m:r>
                        </m:num>
                        <m:den>
                          <m:r>
                            <a:rPr lang="en-US" sz="2000" b="0" i="1" smtClean="0">
                              <a:latin typeface="Cambria Math" panose="02040503050406030204" pitchFamily="18" charset="0"/>
                            </a:rPr>
                            <m:t>10−0</m:t>
                          </m:r>
                        </m:den>
                      </m:f>
                      <m:r>
                        <a:rPr lang="en-US" sz="2000" b="0" i="1" smtClean="0">
                          <a:latin typeface="Cambria Math" panose="02040503050406030204" pitchFamily="18" charset="0"/>
                        </a:rPr>
                        <m:t>=−2,0 </m:t>
                      </m:r>
                      <m:r>
                        <a:rPr lang="en-US" sz="2000" b="0" i="1" smtClean="0">
                          <a:latin typeface="Cambria Math" panose="02040503050406030204" pitchFamily="18" charset="0"/>
                        </a:rPr>
                        <m:t>𝑚</m:t>
                      </m:r>
                      <m:sSup>
                        <m:sSupPr>
                          <m:ctrlPr>
                            <a:rPr lang="en-US" sz="2000" b="0" i="1" smtClean="0">
                              <a:latin typeface="Cambria Math"/>
                            </a:rPr>
                          </m:ctrlPr>
                        </m:sSupPr>
                        <m:e>
                          <m:r>
                            <a:rPr lang="en-US" sz="2000" b="0" i="1" smtClean="0">
                              <a:latin typeface="Cambria Math" panose="02040503050406030204" pitchFamily="18" charset="0"/>
                            </a:rPr>
                            <m:t>/</m:t>
                          </m:r>
                          <m:r>
                            <a:rPr lang="en-US" sz="2000" b="0" i="1" smtClean="0">
                              <a:latin typeface="Cambria Math" panose="02040503050406030204" pitchFamily="18" charset="0"/>
                            </a:rPr>
                            <m:t>𝑠</m:t>
                          </m:r>
                        </m:e>
                        <m:sup>
                          <m:r>
                            <a:rPr lang="en-US" sz="2000" b="0" i="1" smtClean="0">
                              <a:latin typeface="Cambria Math" panose="02040503050406030204" pitchFamily="18" charset="0"/>
                            </a:rPr>
                            <m:t>2</m:t>
                          </m:r>
                        </m:sup>
                      </m:sSup>
                    </m:oMath>
                  </m:oMathPara>
                </a14:m>
                <a:endParaRPr lang="en-US" sz="2000" dirty="0"/>
              </a:p>
              <a:p>
                <a:pPr algn="just">
                  <a:lnSpc>
                    <a:spcPct val="150000"/>
                  </a:lnSpc>
                </a:pPr>
                <a:r>
                  <a:rPr lang="en-US" sz="2000" dirty="0"/>
                  <a:t>Giá trị lực hãm khi phanh là: </a:t>
                </a:r>
                <a14:m>
                  <m:oMath xmlns:m="http://schemas.openxmlformats.org/officeDocument/2006/math">
                    <m:r>
                      <a:rPr lang="en-US" sz="2000" b="0" i="1" smtClean="0">
                        <a:latin typeface="Cambria Math" panose="02040503050406030204" pitchFamily="18" charset="0"/>
                      </a:rPr>
                      <m:t>𝐹</m:t>
                    </m:r>
                    <m:r>
                      <a:rPr lang="en-US" sz="2000" b="0" i="1" smtClean="0">
                        <a:latin typeface="Cambria Math" panose="02040503050406030204" pitchFamily="18" charset="0"/>
                      </a:rPr>
                      <m:t>=</m:t>
                    </m:r>
                    <m:r>
                      <a:rPr lang="en-US" sz="2000" b="0" i="1" smtClean="0">
                        <a:latin typeface="Cambria Math" panose="02040503050406030204" pitchFamily="18" charset="0"/>
                      </a:rPr>
                      <m:t>𝑚𝑎</m:t>
                    </m:r>
                    <m:r>
                      <a:rPr lang="en-US" sz="2000" b="0" i="1" smtClean="0">
                        <a:latin typeface="Cambria Math" panose="02040503050406030204" pitchFamily="18" charset="0"/>
                      </a:rPr>
                      <m:t>=</m:t>
                    </m:r>
                    <m:d>
                      <m:dPr>
                        <m:ctrlPr>
                          <a:rPr lang="en-US" sz="2000" b="0" i="1" smtClean="0">
                            <a:latin typeface="Cambria Math"/>
                          </a:rPr>
                        </m:ctrlPr>
                      </m:dPr>
                      <m:e>
                        <m:sSup>
                          <m:sSupPr>
                            <m:ctrlPr>
                              <a:rPr lang="en-US" sz="2000" b="0" i="1" smtClean="0">
                                <a:latin typeface="Cambria Math"/>
                              </a:rPr>
                            </m:ctrlPr>
                          </m:sSupPr>
                          <m:e>
                            <m:r>
                              <a:rPr lang="en-US" sz="2000" b="0" i="1" smtClean="0">
                                <a:latin typeface="Cambria Math" panose="02040503050406030204" pitchFamily="18" charset="0"/>
                              </a:rPr>
                              <m:t>9,0.10</m:t>
                            </m:r>
                          </m:e>
                          <m:sup>
                            <m:r>
                              <a:rPr lang="en-US" sz="2000" b="0" i="1" smtClean="0">
                                <a:latin typeface="Cambria Math" panose="02040503050406030204" pitchFamily="18" charset="0"/>
                              </a:rPr>
                              <m:t>2</m:t>
                            </m:r>
                          </m:sup>
                        </m:sSup>
                      </m:e>
                    </m:d>
                    <m:r>
                      <a:rPr lang="en-US" sz="2000" b="0" i="1" smtClean="0">
                        <a:latin typeface="Cambria Math" panose="02040503050406030204" pitchFamily="18" charset="0"/>
                      </a:rPr>
                      <m:t>.</m:t>
                    </m:r>
                    <m:d>
                      <m:dPr>
                        <m:ctrlPr>
                          <a:rPr lang="en-US" sz="2000" b="0" i="1" smtClean="0">
                            <a:latin typeface="Cambria Math"/>
                          </a:rPr>
                        </m:ctrlPr>
                      </m:dPr>
                      <m:e>
                        <m:r>
                          <a:rPr lang="en-US" sz="2000" b="0" i="1" smtClean="0">
                            <a:latin typeface="Cambria Math" panose="02040503050406030204" pitchFamily="18" charset="0"/>
                          </a:rPr>
                          <m:t>−2,0</m:t>
                        </m:r>
                      </m:e>
                    </m:d>
                    <m:r>
                      <a:rPr lang="en-US" sz="2000" b="0" i="1" smtClean="0">
                        <a:latin typeface="Cambria Math" panose="02040503050406030204" pitchFamily="18" charset="0"/>
                      </a:rPr>
                      <m:t>=−</m:t>
                    </m:r>
                    <m:sSup>
                      <m:sSupPr>
                        <m:ctrlPr>
                          <a:rPr lang="en-US" sz="2000" b="0" i="1" smtClean="0">
                            <a:latin typeface="Cambria Math"/>
                          </a:rPr>
                        </m:ctrlPr>
                      </m:sSupPr>
                      <m:e>
                        <m:r>
                          <a:rPr lang="en-US" sz="2000" b="0" i="1" smtClean="0">
                            <a:latin typeface="Cambria Math" panose="02040503050406030204" pitchFamily="18" charset="0"/>
                          </a:rPr>
                          <m:t>1,8.10</m:t>
                        </m:r>
                      </m:e>
                      <m:sup>
                        <m:r>
                          <a:rPr lang="en-US" sz="2000" b="0" i="1" smtClean="0">
                            <a:latin typeface="Cambria Math" panose="02040503050406030204" pitchFamily="18" charset="0"/>
                          </a:rPr>
                          <m:t>3</m:t>
                        </m:r>
                      </m:sup>
                    </m:sSup>
                    <m:r>
                      <a:rPr lang="en-US" sz="2000" b="0" i="1" smtClean="0">
                        <a:latin typeface="Cambria Math" panose="02040503050406030204" pitchFamily="18" charset="0"/>
                      </a:rPr>
                      <m:t>𝑁</m:t>
                    </m:r>
                  </m:oMath>
                </a14:m>
                <a:endParaRPr lang="en-US" sz="2000" b="0" dirty="0"/>
              </a:p>
              <a:p>
                <a:pPr algn="just">
                  <a:lnSpc>
                    <a:spcPct val="150000"/>
                  </a:lnSpc>
                </a:pPr>
                <a:r>
                  <a:rPr lang="en-US" sz="2000" b="0" dirty="0"/>
                  <a:t>Vậy độ lớn lực hãm khi phanh là </a:t>
                </a:r>
                <a14:m>
                  <m:oMath xmlns:m="http://schemas.openxmlformats.org/officeDocument/2006/math">
                    <m:sSup>
                      <m:sSupPr>
                        <m:ctrlPr>
                          <a:rPr lang="en-US" sz="2000" b="0" i="1" smtClean="0">
                            <a:latin typeface="Cambria Math"/>
                          </a:rPr>
                        </m:ctrlPr>
                      </m:sSupPr>
                      <m:e>
                        <m:r>
                          <a:rPr lang="en-US" sz="2000" b="0" i="1" smtClean="0">
                            <a:latin typeface="Cambria Math" panose="02040503050406030204" pitchFamily="18" charset="0"/>
                          </a:rPr>
                          <m:t>1,8.10</m:t>
                        </m:r>
                      </m:e>
                      <m:sup>
                        <m:r>
                          <a:rPr lang="en-US" sz="2000" b="0" i="1" smtClean="0">
                            <a:latin typeface="Cambria Math" panose="02040503050406030204" pitchFamily="18" charset="0"/>
                          </a:rPr>
                          <m:t>3</m:t>
                        </m:r>
                      </m:sup>
                    </m:sSup>
                    <m:r>
                      <a:rPr lang="en-US" sz="2000" b="0" i="1" smtClean="0">
                        <a:latin typeface="Cambria Math" panose="02040503050406030204" pitchFamily="18" charset="0"/>
                      </a:rPr>
                      <m:t>𝑁</m:t>
                    </m:r>
                  </m:oMath>
                </a14:m>
                <a:r>
                  <a:rPr lang="en-US" sz="2000" b="0" dirty="0"/>
                  <a:t> để xe giảm tốc và dừng lại sau 10s từ vận tốc 20m/s. Dấu “ – “ thể hiện lực ngược chiều chuyển động, gây ra gia tốc ngược hướng vận tốc. </a:t>
                </a:r>
              </a:p>
            </p:txBody>
          </p:sp>
        </mc:Choice>
        <mc:Fallback>
          <p:sp>
            <p:nvSpPr>
              <p:cNvPr id="5" name="TextBox 4">
                <a:extLst>
                  <a:ext uri="{FF2B5EF4-FFF2-40B4-BE49-F238E27FC236}">
                    <a16:creationId xmlns:a16="http://schemas.microsoft.com/office/drawing/2014/main" xmlns:a14="http://schemas.microsoft.com/office/drawing/2010/main" xmlns="" id="{A31E8264-F2A9-499C-9A55-8C62612317E9}"/>
                  </a:ext>
                </a:extLst>
              </p:cNvPr>
              <p:cNvSpPr txBox="1">
                <a:spLocks noRot="1" noChangeAspect="1" noMove="1" noResize="1" noEditPoints="1" noAdjustHandles="1" noChangeArrowheads="1" noChangeShapeType="1" noTextEdit="1"/>
              </p:cNvSpPr>
              <p:nvPr/>
            </p:nvSpPr>
            <p:spPr>
              <a:xfrm>
                <a:off x="92075" y="1587500"/>
                <a:ext cx="8832850" cy="3532890"/>
              </a:xfrm>
              <a:prstGeom prst="rect">
                <a:avLst/>
              </a:prstGeom>
              <a:blipFill rotWithShape="1">
                <a:blip r:embed="rId3"/>
                <a:stretch>
                  <a:fillRect l="-690" r="-759" b="-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B2B1A5AF-568F-410C-9785-6215E4829735}"/>
                  </a:ext>
                </a:extLst>
              </p:cNvPr>
              <p:cNvSpPr txBox="1"/>
              <p:nvPr/>
            </p:nvSpPr>
            <p:spPr>
              <a:xfrm>
                <a:off x="219075" y="66876"/>
                <a:ext cx="8705850" cy="1571424"/>
              </a:xfrm>
              <a:prstGeom prst="roundRect">
                <a:avLst/>
              </a:prstGeom>
              <a:solidFill>
                <a:schemeClr val="accent3">
                  <a:lumMod val="40000"/>
                  <a:lumOff val="60000"/>
                </a:schemeClr>
              </a:solidFill>
              <a:ln w="28575">
                <a:solidFill>
                  <a:schemeClr val="accent3"/>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1" u="none" strike="noStrike" kern="0" cap="none" spc="0" normalizeH="0" baseline="0" noProof="0" dirty="0">
                    <a:ln>
                      <a:noFill/>
                    </a:ln>
                    <a:solidFill>
                      <a:srgbClr val="000000"/>
                    </a:solidFill>
                    <a:effectLst/>
                    <a:uLnTx/>
                    <a:uFillTx/>
                    <a:latin typeface="Arial"/>
                    <a:cs typeface="Arial"/>
                    <a:sym typeface="Arial"/>
                  </a:rPr>
                  <a:t>Ví dụ: </a:t>
                </a:r>
                <a:r>
                  <a:rPr kumimoji="0" lang="en-US" sz="2000" b="0" i="0" u="none" strike="noStrike" kern="0" cap="none" spc="0" normalizeH="0" baseline="0" noProof="0" dirty="0">
                    <a:ln>
                      <a:noFill/>
                    </a:ln>
                    <a:solidFill>
                      <a:srgbClr val="000000"/>
                    </a:solidFill>
                    <a:effectLst/>
                    <a:uLnTx/>
                    <a:uFillTx/>
                    <a:latin typeface="Arial"/>
                    <a:cs typeface="Arial"/>
                    <a:sym typeface="Arial"/>
                  </a:rPr>
                  <a:t>một ô tô khối lượng </a:t>
                </a:r>
                <a14:m>
                  <m:oMath xmlns:m="http://schemas.openxmlformats.org/officeDocument/2006/math">
                    <m:sSup>
                      <m:sSupPr>
                        <m:ctrlPr>
                          <a:rPr kumimoji="0" lang="en-US" sz="2000" b="0" i="1" u="none" strike="noStrike" kern="0" cap="none" spc="0" normalizeH="0" baseline="0" noProof="0" smtClean="0">
                            <a:ln>
                              <a:noFill/>
                            </a:ln>
                            <a:solidFill>
                              <a:srgbClr val="000000"/>
                            </a:solidFill>
                            <a:effectLst/>
                            <a:uLnTx/>
                            <a:uFillTx/>
                            <a:latin typeface="Cambria Math"/>
                            <a:sym typeface="Arial"/>
                          </a:rPr>
                        </m:ctrlPr>
                      </m:sSup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9,0.10</m:t>
                        </m:r>
                      </m:e>
                      <m:sup>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p>
                  </m:oMath>
                </a14:m>
                <a:r>
                  <a:rPr kumimoji="0" lang="en-US" sz="2000" b="0" i="0" u="none" strike="noStrike" kern="0" cap="none" spc="0" normalizeH="0" baseline="0" noProof="0" dirty="0">
                    <a:ln>
                      <a:noFill/>
                    </a:ln>
                    <a:solidFill>
                      <a:srgbClr val="000000"/>
                    </a:solidFill>
                    <a:effectLst/>
                    <a:uLnTx/>
                    <a:uFillTx/>
                    <a:latin typeface="Arial"/>
                    <a:cs typeface="Arial"/>
                    <a:sym typeface="Arial"/>
                  </a:rPr>
                  <a:t> kg đang đi với vận tốc 20 m/s thì người lái xe nhìn thấy đèn giao thông chuyển màu đỏ ở phía trước. Để giảm tốc độ và dừng lại sau 10s thì lực hãm khi phanh ô tô phải là bao nhiêu ?</a:t>
                </a:r>
              </a:p>
            </p:txBody>
          </p:sp>
        </mc:Choice>
        <mc:Fallback xmlns="">
          <p:sp>
            <p:nvSpPr>
              <p:cNvPr id="10" name="TextBox 9">
                <a:extLst>
                  <a:ext uri="{FF2B5EF4-FFF2-40B4-BE49-F238E27FC236}">
                    <a16:creationId xmlns:a16="http://schemas.microsoft.com/office/drawing/2014/main" id="{B2B1A5AF-568F-410C-9785-6215E4829735}"/>
                  </a:ext>
                </a:extLst>
              </p:cNvPr>
              <p:cNvSpPr txBox="1">
                <a:spLocks noRot="1" noChangeAspect="1" noMove="1" noResize="1" noEditPoints="1" noAdjustHandles="1" noChangeArrowheads="1" noChangeShapeType="1" noTextEdit="1"/>
              </p:cNvSpPr>
              <p:nvPr/>
            </p:nvSpPr>
            <p:spPr>
              <a:xfrm>
                <a:off x="219075" y="66876"/>
                <a:ext cx="8705850" cy="1571424"/>
              </a:xfrm>
              <a:prstGeom prst="roundRect">
                <a:avLst/>
              </a:prstGeom>
              <a:blipFill>
                <a:blip r:embed="rId4"/>
                <a:stretch>
                  <a:fillRect b="-380"/>
                </a:stretch>
              </a:blipFill>
              <a:ln w="28575">
                <a:solidFill>
                  <a:schemeClr val="accent3"/>
                </a:solidFill>
              </a:ln>
            </p:spPr>
            <p:txBody>
              <a:bodyPr/>
              <a:lstStyle/>
              <a:p>
                <a:r>
                  <a:rPr lang="en-US">
                    <a:noFill/>
                  </a:rPr>
                  <a:t> </a:t>
                </a:r>
              </a:p>
            </p:txBody>
          </p:sp>
        </mc:Fallback>
      </mc:AlternateContent>
      <p:pic>
        <p:nvPicPr>
          <p:cNvPr id="4098" name="Picture 2" descr="Illustration Of Cartoon Traffic Light Royalty Free SVG, Cliparts, Vectors,  And Stock Illustration. Image 13196836.">
            <a:extLst>
              <a:ext uri="{FF2B5EF4-FFF2-40B4-BE49-F238E27FC236}">
                <a16:creationId xmlns:a16="http://schemas.microsoft.com/office/drawing/2014/main" xmlns="" id="{13CAF900-2437-494D-882D-8215E0F7D42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8925" y="1316625"/>
            <a:ext cx="1235075" cy="1451975"/>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630;p40">
            <a:extLst>
              <a:ext uri="{FF2B5EF4-FFF2-40B4-BE49-F238E27FC236}">
                <a16:creationId xmlns:a16="http://schemas.microsoft.com/office/drawing/2014/main" xmlns="" id="{6B5D27F8-546F-4E76-9052-1E4665BF7E2C}"/>
              </a:ext>
            </a:extLst>
          </p:cNvPr>
          <p:cNvSpPr/>
          <p:nvPr/>
        </p:nvSpPr>
        <p:spPr>
          <a:xfrm>
            <a:off x="6238046" y="466531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32;p40">
            <a:extLst>
              <a:ext uri="{FF2B5EF4-FFF2-40B4-BE49-F238E27FC236}">
                <a16:creationId xmlns:a16="http://schemas.microsoft.com/office/drawing/2014/main" xmlns="" id="{E2FB0C0A-105B-4B83-A607-2A050B00405F}"/>
              </a:ext>
            </a:extLst>
          </p:cNvPr>
          <p:cNvSpPr/>
          <p:nvPr/>
        </p:nvSpPr>
        <p:spPr>
          <a:xfrm rot="858095">
            <a:off x="4898448" y="4923843"/>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652;p40">
            <a:extLst>
              <a:ext uri="{FF2B5EF4-FFF2-40B4-BE49-F238E27FC236}">
                <a16:creationId xmlns:a16="http://schemas.microsoft.com/office/drawing/2014/main" xmlns="" id="{39678307-7D2C-4196-A406-722E25495058}"/>
              </a:ext>
            </a:extLst>
          </p:cNvPr>
          <p:cNvGrpSpPr/>
          <p:nvPr/>
        </p:nvGrpSpPr>
        <p:grpSpPr>
          <a:xfrm rot="17656751" flipH="1">
            <a:off x="1431906" y="1812039"/>
            <a:ext cx="420251" cy="374717"/>
            <a:chOff x="2811050" y="2544800"/>
            <a:chExt cx="156900" cy="139900"/>
          </a:xfrm>
        </p:grpSpPr>
        <p:sp>
          <p:nvSpPr>
            <p:cNvPr id="14" name="Google Shape;653;p40">
              <a:extLst>
                <a:ext uri="{FF2B5EF4-FFF2-40B4-BE49-F238E27FC236}">
                  <a16:creationId xmlns:a16="http://schemas.microsoft.com/office/drawing/2014/main" xmlns="" id="{78699497-20C3-4A77-A059-669FF643B296}"/>
                </a:ext>
              </a:extLst>
            </p:cNvPr>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54;p40">
              <a:extLst>
                <a:ext uri="{FF2B5EF4-FFF2-40B4-BE49-F238E27FC236}">
                  <a16:creationId xmlns:a16="http://schemas.microsoft.com/office/drawing/2014/main" xmlns="" id="{91B6AE36-D027-479C-9FFA-7CC6B618DF68}"/>
                </a:ext>
              </a:extLst>
            </p:cNvPr>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4605479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anim calcmode="lin" valueType="num">
                                      <p:cBhvr>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anim calcmode="lin" valueType="num">
                                      <p:cBhvr>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anim calcmode="lin" valueType="num">
                                      <p:cBhvr>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anim calcmode="lin" valueType="num">
                                      <p:cBhvr>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sp>
        <p:nvSpPr>
          <p:cNvPr id="2240" name="Google Shape;2240;p61"/>
          <p:cNvSpPr/>
          <p:nvPr/>
        </p:nvSpPr>
        <p:spPr>
          <a:xfrm rot="-2700000">
            <a:off x="8550196" y="2888601"/>
            <a:ext cx="300040" cy="310100"/>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xmlns="" id="{39F04C2D-05E5-4299-8EC8-C94488D3E33C}"/>
              </a:ext>
            </a:extLst>
          </p:cNvPr>
          <p:cNvPicPr>
            <a:picLocks noChangeAspect="1"/>
          </p:cNvPicPr>
          <p:nvPr/>
        </p:nvPicPr>
        <p:blipFill>
          <a:blip r:embed="rId3"/>
          <a:stretch>
            <a:fillRect/>
          </a:stretch>
        </p:blipFill>
        <p:spPr>
          <a:xfrm>
            <a:off x="617013" y="1804625"/>
            <a:ext cx="3954987" cy="2478052"/>
          </a:xfrm>
          <a:prstGeom prst="rect">
            <a:avLst/>
          </a:prstGeom>
        </p:spPr>
      </p:pic>
      <p:sp>
        <p:nvSpPr>
          <p:cNvPr id="42" name="TextBox 41">
            <a:extLst>
              <a:ext uri="{FF2B5EF4-FFF2-40B4-BE49-F238E27FC236}">
                <a16:creationId xmlns:a16="http://schemas.microsoft.com/office/drawing/2014/main" xmlns="" id="{57C2ACA1-975E-4DCF-A6F3-93A5702E2C4F}"/>
              </a:ext>
            </a:extLst>
          </p:cNvPr>
          <p:cNvSpPr txBox="1"/>
          <p:nvPr/>
        </p:nvSpPr>
        <p:spPr>
          <a:xfrm>
            <a:off x="4879473" y="1631833"/>
            <a:ext cx="6398128" cy="496996"/>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dirty="0">
                <a:solidFill>
                  <a:srgbClr val="000000"/>
                </a:solidFill>
                <a:effectLst/>
                <a:latin typeface="+mj-lt"/>
                <a:ea typeface="Calibri" panose="020F0502020204030204" pitchFamily="34" charset="0"/>
                <a:cs typeface="Times New Roman" panose="02020603050405020304" pitchFamily="18" charset="0"/>
              </a:rPr>
              <a:t>Trong hệ SI có 7 đơn vị cơ bản.</a:t>
            </a:r>
            <a:endParaRPr lang="en-US" sz="2000" dirty="0">
              <a:effectLst/>
              <a:latin typeface="+mj-lt"/>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xmlns="" id="{29E3A88B-8E5C-49A4-A3A8-8A88A41B86AB}"/>
              </a:ext>
            </a:extLst>
          </p:cNvPr>
          <p:cNvSpPr txBox="1"/>
          <p:nvPr/>
        </p:nvSpPr>
        <p:spPr>
          <a:xfrm>
            <a:off x="595339" y="277623"/>
            <a:ext cx="7702661" cy="1305165"/>
          </a:xfrm>
          <a:prstGeom prst="rect">
            <a:avLst/>
          </a:prstGeom>
          <a:noFill/>
        </p:spPr>
        <p:txBody>
          <a:bodyPr wrap="square">
            <a:spAutoFit/>
          </a:bodyPr>
          <a:lstStyle/>
          <a:p>
            <a:pPr>
              <a:lnSpc>
                <a:spcPct val="150000"/>
              </a:lnSpc>
              <a:spcBef>
                <a:spcPts val="600"/>
              </a:spcBef>
              <a:spcAft>
                <a:spcPts val="800"/>
              </a:spcAft>
            </a:pPr>
            <a:r>
              <a:rPr lang="en-US" sz="2800" b="1" dirty="0">
                <a:solidFill>
                  <a:schemeClr val="accent3">
                    <a:lumMod val="50000"/>
                  </a:schemeClr>
                </a:solidFill>
                <a:latin typeface="+mj-lt"/>
                <a:ea typeface="Times New Roman" panose="02020603050405020304" pitchFamily="18" charset="0"/>
                <a:cs typeface="Times New Roman" panose="02020603050405020304" pitchFamily="18" charset="0"/>
              </a:rPr>
              <a:t>II</a:t>
            </a:r>
            <a:r>
              <a:rPr lang="en-US" sz="2800" b="1" dirty="0">
                <a:solidFill>
                  <a:schemeClr val="accent3">
                    <a:lumMod val="50000"/>
                  </a:schemeClr>
                </a:solidFill>
                <a:effectLst/>
                <a:latin typeface="+mj-lt"/>
                <a:ea typeface="Times New Roman" panose="02020603050405020304" pitchFamily="18" charset="0"/>
                <a:cs typeface="Times New Roman" panose="02020603050405020304" pitchFamily="18" charset="0"/>
              </a:rPr>
              <a:t>. ĐƠN VỊ CƠ BẢN VÀ ĐƠN VỊ DẪN XUẤT. ĐỊNH NGHĨA ĐƠN VỊ LỰC</a:t>
            </a:r>
            <a:endParaRPr lang="en-US" sz="2000" dirty="0">
              <a:solidFill>
                <a:schemeClr val="accent3">
                  <a:lumMod val="50000"/>
                </a:schemeClr>
              </a:solidFill>
              <a:effectLst/>
              <a:latin typeface="+mj-lt"/>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xmlns="" id="{8CC2C730-8D0F-49F8-B13E-BAF0E59AC9CA}"/>
              </a:ext>
            </a:extLst>
          </p:cNvPr>
          <p:cNvSpPr txBox="1"/>
          <p:nvPr/>
        </p:nvSpPr>
        <p:spPr>
          <a:xfrm>
            <a:off x="713768" y="4316738"/>
            <a:ext cx="3732901" cy="375552"/>
          </a:xfrm>
          <a:prstGeom prst="rect">
            <a:avLst/>
          </a:prstGeom>
          <a:noFill/>
        </p:spPr>
        <p:txBody>
          <a:bodyPr wrap="square">
            <a:spAutoFit/>
          </a:bodyPr>
          <a:lstStyle/>
          <a:p>
            <a:pPr algn="just">
              <a:lnSpc>
                <a:spcPct val="150000"/>
              </a:lnSpc>
            </a:pPr>
            <a:r>
              <a:rPr lang="en-US" sz="1400" i="1" dirty="0">
                <a:solidFill>
                  <a:srgbClr val="000000"/>
                </a:solidFill>
                <a:effectLst/>
                <a:latin typeface="+mj-lt"/>
                <a:ea typeface="Calibri" panose="020F0502020204030204" pitchFamily="34" charset="0"/>
                <a:cs typeface="Times New Roman" panose="02020603050405020304" pitchFamily="18" charset="0"/>
              </a:rPr>
              <a:t>Các đại lượng và đơn vị cơ bản trong hệ SI</a:t>
            </a:r>
          </a:p>
        </p:txBody>
      </p:sp>
      <p:sp>
        <p:nvSpPr>
          <p:cNvPr id="50" name="TextBox 49">
            <a:extLst>
              <a:ext uri="{FF2B5EF4-FFF2-40B4-BE49-F238E27FC236}">
                <a16:creationId xmlns:a16="http://schemas.microsoft.com/office/drawing/2014/main" xmlns="" id="{74585FAC-BCC5-46D3-8548-59FF551D47FD}"/>
              </a:ext>
            </a:extLst>
          </p:cNvPr>
          <p:cNvSpPr txBox="1"/>
          <p:nvPr/>
        </p:nvSpPr>
        <p:spPr>
          <a:xfrm>
            <a:off x="4879473" y="2177874"/>
            <a:ext cx="5850466" cy="496996"/>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dirty="0">
                <a:latin typeface="+mj-lt"/>
                <a:ea typeface="Calibri" panose="020F0502020204030204" pitchFamily="34" charset="0"/>
                <a:cs typeface="Times New Roman" panose="02020603050405020304" pitchFamily="18" charset="0"/>
              </a:rPr>
              <a:t>Ví dụ: 10s, </a:t>
            </a:r>
            <a:r>
              <a:rPr lang="en-US" sz="2000" dirty="0">
                <a:solidFill>
                  <a:srgbClr val="000000"/>
                </a:solidFill>
                <a:effectLst/>
                <a:latin typeface="+mj-lt"/>
                <a:ea typeface="Calibri" panose="020F0502020204030204" pitchFamily="34" charset="0"/>
              </a:rPr>
              <a:t>1730.10</a:t>
            </a:r>
            <a:r>
              <a:rPr lang="en-US" sz="2000" baseline="30000" dirty="0">
                <a:solidFill>
                  <a:srgbClr val="000000"/>
                </a:solidFill>
                <a:effectLst/>
                <a:latin typeface="+mj-lt"/>
                <a:ea typeface="Calibri" panose="020F0502020204030204" pitchFamily="34" charset="0"/>
              </a:rPr>
              <a:t>3</a:t>
            </a:r>
            <a:r>
              <a:rPr lang="en-US" sz="2000" dirty="0">
                <a:solidFill>
                  <a:srgbClr val="000000"/>
                </a:solidFill>
                <a:effectLst/>
                <a:latin typeface="+mj-lt"/>
                <a:ea typeface="Calibri" panose="020F0502020204030204" pitchFamily="34" charset="0"/>
              </a:rPr>
              <a:t> m</a:t>
            </a:r>
            <a:endParaRPr lang="en-US" sz="2000" dirty="0">
              <a:effectLst/>
              <a:latin typeface="+mj-lt"/>
              <a:ea typeface="Calibri" panose="020F0502020204030204" pitchFamily="34" charset="0"/>
              <a:cs typeface="Times New Roman" panose="02020603050405020304"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anim calcmode="lin" valueType="num">
                                      <p:cBhvr>
                                        <p:cTn id="8"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uiExpand="1" build="p"/>
      <p:bldP spid="46" grpId="0"/>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xmlns="" id="{7F56DE69-2975-48EF-A906-E7FEA4702A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28625" y="786785"/>
            <a:ext cx="8286750" cy="3807023"/>
          </a:xfrm>
          <a:prstGeom prst="rect">
            <a:avLst/>
          </a:prstGeom>
        </p:spPr>
      </p:pic>
      <p:pic>
        <p:nvPicPr>
          <p:cNvPr id="7" name="Picture 3">
            <a:extLst>
              <a:ext uri="{FF2B5EF4-FFF2-40B4-BE49-F238E27FC236}">
                <a16:creationId xmlns:a16="http://schemas.microsoft.com/office/drawing/2014/main" xmlns="" id="{7D7706F7-F9E4-4AC4-AC18-304FCAC9E8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28625" y="786784"/>
            <a:ext cx="8286750" cy="3807023"/>
          </a:xfrm>
          <a:prstGeom prst="rect">
            <a:avLst/>
          </a:prstGeom>
        </p:spPr>
      </p:pic>
      <p:sp>
        <p:nvSpPr>
          <p:cNvPr id="8" name="TextBox 7">
            <a:extLst>
              <a:ext uri="{FF2B5EF4-FFF2-40B4-BE49-F238E27FC236}">
                <a16:creationId xmlns:a16="http://schemas.microsoft.com/office/drawing/2014/main" xmlns="" id="{6BDE4898-B47B-42AD-B32F-56B6B87401C3}"/>
              </a:ext>
            </a:extLst>
          </p:cNvPr>
          <p:cNvSpPr txBox="1"/>
          <p:nvPr/>
        </p:nvSpPr>
        <p:spPr>
          <a:xfrm>
            <a:off x="1271718" y="1293374"/>
            <a:ext cx="6600563" cy="2793842"/>
          </a:xfrm>
          <a:prstGeom prst="rect">
            <a:avLst/>
          </a:prstGeom>
          <a:noFill/>
        </p:spPr>
        <p:txBody>
          <a:bodyPr wrap="square">
            <a:spAutoFit/>
          </a:bodyPr>
          <a:lstStyle/>
          <a:p>
            <a:pPr algn="just">
              <a:lnSpc>
                <a:spcPct val="150000"/>
              </a:lnSpc>
              <a:spcBef>
                <a:spcPts val="600"/>
              </a:spcBef>
              <a:spcAft>
                <a:spcPts val="800"/>
              </a:spcAft>
            </a:pPr>
            <a:r>
              <a:rPr lang="en-US" sz="2400" dirty="0">
                <a:solidFill>
                  <a:schemeClr val="bg1"/>
                </a:solidFill>
                <a:latin typeface="+mj-lt"/>
                <a:ea typeface="Calibri" panose="020F0502020204030204" pitchFamily="34" charset="0"/>
                <a:cs typeface="Times New Roman" panose="02020603050405020304" pitchFamily="18" charset="0"/>
              </a:rPr>
              <a:t>Các đơn vị khác đều có thể biểu diễn qua các đơn vị cơ bản và được gọi là </a:t>
            </a:r>
            <a:r>
              <a:rPr lang="en-US" sz="2400" b="1" i="1" dirty="0">
                <a:solidFill>
                  <a:schemeClr val="bg1"/>
                </a:solidFill>
                <a:latin typeface="+mj-lt"/>
                <a:ea typeface="Calibri" panose="020F0502020204030204" pitchFamily="34" charset="0"/>
                <a:cs typeface="Times New Roman" panose="02020603050405020304" pitchFamily="18" charset="0"/>
              </a:rPr>
              <a:t>đơn vị dẫn xuất</a:t>
            </a:r>
            <a:r>
              <a:rPr lang="en-US" sz="2400" dirty="0">
                <a:solidFill>
                  <a:schemeClr val="bg1"/>
                </a:solidFill>
                <a:latin typeface="+mj-lt"/>
                <a:ea typeface="Calibri" panose="020F0502020204030204" pitchFamily="34" charset="0"/>
                <a:cs typeface="Times New Roman" panose="02020603050405020304" pitchFamily="18" charset="0"/>
              </a:rPr>
              <a:t>. Đơn vị dẫn xuất để đo một đại lượng được xác định bằng cách sử dụng định nghĩa hoặc biểu thức tính của đại lượng đó. </a:t>
            </a:r>
            <a:endParaRPr lang="en-US" sz="1800" dirty="0">
              <a:solidFill>
                <a:schemeClr val="bg1"/>
              </a:solidFill>
              <a:latin typeface="+mj-lt"/>
              <a:ea typeface="Calibri" panose="020F0502020204030204" pitchFamily="34" charset="0"/>
              <a:cs typeface="Times New Roman" panose="02020603050405020304" pitchFamily="18" charset="0"/>
            </a:endParaRPr>
          </a:p>
        </p:txBody>
      </p:sp>
      <p:grpSp>
        <p:nvGrpSpPr>
          <p:cNvPr id="9" name="Google Shape;3883;p48">
            <a:extLst>
              <a:ext uri="{FF2B5EF4-FFF2-40B4-BE49-F238E27FC236}">
                <a16:creationId xmlns:a16="http://schemas.microsoft.com/office/drawing/2014/main" xmlns="" id="{B51ED51A-4278-4804-B8B0-2344E558817A}"/>
              </a:ext>
            </a:extLst>
          </p:cNvPr>
          <p:cNvGrpSpPr/>
          <p:nvPr/>
        </p:nvGrpSpPr>
        <p:grpSpPr>
          <a:xfrm rot="20266632">
            <a:off x="632356" y="435838"/>
            <a:ext cx="832692" cy="1240892"/>
            <a:chOff x="7415709" y="1767642"/>
            <a:chExt cx="463722" cy="1072159"/>
          </a:xfrm>
          <a:solidFill>
            <a:srgbClr val="FF9C6F"/>
          </a:solidFill>
        </p:grpSpPr>
        <p:sp>
          <p:nvSpPr>
            <p:cNvPr id="10" name="Google Shape;3884;p48">
              <a:extLst>
                <a:ext uri="{FF2B5EF4-FFF2-40B4-BE49-F238E27FC236}">
                  <a16:creationId xmlns:a16="http://schemas.microsoft.com/office/drawing/2014/main" xmlns="" id="{746FB321-7A3B-4192-8367-5C7796384105}"/>
                </a:ext>
              </a:extLst>
            </p:cNvPr>
            <p:cNvSpPr/>
            <p:nvPr/>
          </p:nvSpPr>
          <p:spPr>
            <a:xfrm rot="-4811423">
              <a:off x="7257974" y="2012218"/>
              <a:ext cx="779193" cy="335879"/>
            </a:xfrm>
            <a:custGeom>
              <a:avLst/>
              <a:gdLst/>
              <a:ahLst/>
              <a:cxnLst/>
              <a:rect l="l" t="t" r="r" b="b"/>
              <a:pathLst>
                <a:path w="14187" h="6116" extrusionOk="0">
                  <a:moveTo>
                    <a:pt x="13560" y="1"/>
                  </a:moveTo>
                  <a:cubicBezTo>
                    <a:pt x="10327" y="552"/>
                    <a:pt x="7069" y="1204"/>
                    <a:pt x="3835" y="1805"/>
                  </a:cubicBezTo>
                  <a:cubicBezTo>
                    <a:pt x="2557" y="2056"/>
                    <a:pt x="1254" y="2206"/>
                    <a:pt x="1" y="2557"/>
                  </a:cubicBezTo>
                  <a:cubicBezTo>
                    <a:pt x="402" y="3259"/>
                    <a:pt x="677" y="4036"/>
                    <a:pt x="1154" y="4687"/>
                  </a:cubicBezTo>
                  <a:cubicBezTo>
                    <a:pt x="5439" y="5139"/>
                    <a:pt x="9750" y="5640"/>
                    <a:pt x="14036" y="6116"/>
                  </a:cubicBezTo>
                  <a:cubicBezTo>
                    <a:pt x="14086" y="6066"/>
                    <a:pt x="14161" y="6016"/>
                    <a:pt x="14186" y="5991"/>
                  </a:cubicBezTo>
                  <a:cubicBezTo>
                    <a:pt x="14086" y="5038"/>
                    <a:pt x="14011" y="4111"/>
                    <a:pt x="13936" y="3159"/>
                  </a:cubicBezTo>
                  <a:cubicBezTo>
                    <a:pt x="13785" y="2106"/>
                    <a:pt x="13785" y="1028"/>
                    <a:pt x="13560" y="1"/>
                  </a:cubicBezTo>
                  <a:close/>
                </a:path>
              </a:pathLst>
            </a:custGeom>
            <a:grpFill/>
            <a:ln w="38100">
              <a:solidFill>
                <a:srgbClr val="4C393B"/>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FF9C6F"/>
                </a:solidFill>
                <a:latin typeface="Arial"/>
                <a:cs typeface="Arial"/>
                <a:sym typeface="Arial"/>
              </a:endParaRPr>
            </a:p>
          </p:txBody>
        </p:sp>
        <p:sp>
          <p:nvSpPr>
            <p:cNvPr id="11" name="Google Shape;3885;p48">
              <a:extLst>
                <a:ext uri="{FF2B5EF4-FFF2-40B4-BE49-F238E27FC236}">
                  <a16:creationId xmlns:a16="http://schemas.microsoft.com/office/drawing/2014/main" xmlns="" id="{6957186D-E3A9-454D-8039-90550DFBEB15}"/>
                </a:ext>
              </a:extLst>
            </p:cNvPr>
            <p:cNvSpPr/>
            <p:nvPr/>
          </p:nvSpPr>
          <p:spPr>
            <a:xfrm rot="233779">
              <a:off x="7503479" y="2645873"/>
              <a:ext cx="211992" cy="186941"/>
            </a:xfrm>
            <a:custGeom>
              <a:avLst/>
              <a:gdLst/>
              <a:ahLst/>
              <a:cxnLst/>
              <a:rect l="l" t="t" r="r" b="b"/>
              <a:pathLst>
                <a:path w="5791" h="5106" extrusionOk="0">
                  <a:moveTo>
                    <a:pt x="2930" y="1"/>
                  </a:moveTo>
                  <a:cubicBezTo>
                    <a:pt x="2704" y="1"/>
                    <a:pt x="2477" y="26"/>
                    <a:pt x="2257" y="71"/>
                  </a:cubicBezTo>
                  <a:cubicBezTo>
                    <a:pt x="1430" y="297"/>
                    <a:pt x="753" y="898"/>
                    <a:pt x="502" y="1700"/>
                  </a:cubicBezTo>
                  <a:cubicBezTo>
                    <a:pt x="1" y="2978"/>
                    <a:pt x="803" y="4557"/>
                    <a:pt x="2106" y="4983"/>
                  </a:cubicBezTo>
                  <a:cubicBezTo>
                    <a:pt x="2355" y="5066"/>
                    <a:pt x="2616" y="5106"/>
                    <a:pt x="2876" y="5106"/>
                  </a:cubicBezTo>
                  <a:cubicBezTo>
                    <a:pt x="3715" y="5106"/>
                    <a:pt x="4554" y="4695"/>
                    <a:pt x="5014" y="4006"/>
                  </a:cubicBezTo>
                  <a:cubicBezTo>
                    <a:pt x="5790" y="2903"/>
                    <a:pt x="5515" y="1199"/>
                    <a:pt x="4387" y="447"/>
                  </a:cubicBezTo>
                  <a:cubicBezTo>
                    <a:pt x="3968" y="132"/>
                    <a:pt x="3451" y="1"/>
                    <a:pt x="2930" y="1"/>
                  </a:cubicBezTo>
                  <a:close/>
                </a:path>
              </a:pathLst>
            </a:custGeom>
            <a:grpFill/>
            <a:ln w="38100">
              <a:solidFill>
                <a:srgbClr val="4C393B"/>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FF9C6F"/>
                </a:solidFill>
                <a:latin typeface="Arial"/>
                <a:cs typeface="Arial"/>
                <a:sym typeface="Arial"/>
              </a:endParaRPr>
            </a:p>
          </p:txBody>
        </p:sp>
      </p:grpSp>
    </p:spTree>
    <p:extLst>
      <p:ext uri="{BB962C8B-B14F-4D97-AF65-F5344CB8AC3E}">
        <p14:creationId xmlns:p14="http://schemas.microsoft.com/office/powerpoint/2010/main" val="1651057269"/>
      </p:ext>
    </p:extLst>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1675;p52">
            <a:extLst>
              <a:ext uri="{FF2B5EF4-FFF2-40B4-BE49-F238E27FC236}">
                <a16:creationId xmlns:a16="http://schemas.microsoft.com/office/drawing/2014/main" xmlns="" id="{176E6294-BCF1-4A00-A4A2-2E8144D317F8}"/>
              </a:ext>
            </a:extLst>
          </p:cNvPr>
          <p:cNvGrpSpPr/>
          <p:nvPr/>
        </p:nvGrpSpPr>
        <p:grpSpPr>
          <a:xfrm rot="17609515" flipH="1">
            <a:off x="957233" y="2649359"/>
            <a:ext cx="420258" cy="374723"/>
            <a:chOff x="2811050" y="2544800"/>
            <a:chExt cx="156900" cy="139900"/>
          </a:xfrm>
        </p:grpSpPr>
        <p:sp>
          <p:nvSpPr>
            <p:cNvPr id="11" name="Google Shape;1676;p52">
              <a:extLst>
                <a:ext uri="{FF2B5EF4-FFF2-40B4-BE49-F238E27FC236}">
                  <a16:creationId xmlns:a16="http://schemas.microsoft.com/office/drawing/2014/main" xmlns="" id="{1FA56327-86AC-431D-89F0-F00F1C4934C3}"/>
                </a:ext>
              </a:extLst>
            </p:cNvPr>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77;p52">
              <a:extLst>
                <a:ext uri="{FF2B5EF4-FFF2-40B4-BE49-F238E27FC236}">
                  <a16:creationId xmlns:a16="http://schemas.microsoft.com/office/drawing/2014/main" xmlns="" id="{0FDD050D-641A-4A09-B3B1-767D24B58490}"/>
                </a:ext>
              </a:extLst>
            </p:cNvPr>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685;p52">
            <a:extLst>
              <a:ext uri="{FF2B5EF4-FFF2-40B4-BE49-F238E27FC236}">
                <a16:creationId xmlns:a16="http://schemas.microsoft.com/office/drawing/2014/main" xmlns="" id="{6D2CB116-0B3D-4009-8F6C-6B8A7D4FF8CC}"/>
              </a:ext>
            </a:extLst>
          </p:cNvPr>
          <p:cNvGrpSpPr/>
          <p:nvPr/>
        </p:nvGrpSpPr>
        <p:grpSpPr>
          <a:xfrm rot="3295043">
            <a:off x="7734743" y="4143739"/>
            <a:ext cx="420260" cy="374725"/>
            <a:chOff x="2811050" y="2544800"/>
            <a:chExt cx="156900" cy="139900"/>
          </a:xfrm>
        </p:grpSpPr>
        <p:sp>
          <p:nvSpPr>
            <p:cNvPr id="14" name="Google Shape;1686;p52">
              <a:extLst>
                <a:ext uri="{FF2B5EF4-FFF2-40B4-BE49-F238E27FC236}">
                  <a16:creationId xmlns:a16="http://schemas.microsoft.com/office/drawing/2014/main" xmlns="" id="{6E337939-84B7-42D0-90B8-13C0B5ACAFA8}"/>
                </a:ext>
              </a:extLst>
            </p:cNvPr>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87;p52">
              <a:extLst>
                <a:ext uri="{FF2B5EF4-FFF2-40B4-BE49-F238E27FC236}">
                  <a16:creationId xmlns:a16="http://schemas.microsoft.com/office/drawing/2014/main" xmlns="" id="{EE2750DF-65D2-40CD-919F-39972CF0220E}"/>
                </a:ext>
              </a:extLst>
            </p:cNvPr>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684;p52">
            <a:extLst>
              <a:ext uri="{FF2B5EF4-FFF2-40B4-BE49-F238E27FC236}">
                <a16:creationId xmlns:a16="http://schemas.microsoft.com/office/drawing/2014/main" xmlns="" id="{70208A8E-8831-42EA-85AC-E942F51E706A}"/>
              </a:ext>
            </a:extLst>
          </p:cNvPr>
          <p:cNvSpPr/>
          <p:nvPr/>
        </p:nvSpPr>
        <p:spPr>
          <a:xfrm rot="858095">
            <a:off x="553655" y="3488180"/>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99;p52">
            <a:extLst>
              <a:ext uri="{FF2B5EF4-FFF2-40B4-BE49-F238E27FC236}">
                <a16:creationId xmlns:a16="http://schemas.microsoft.com/office/drawing/2014/main" xmlns="" id="{45CFCD56-9995-4363-950C-BD5287885F1F}"/>
              </a:ext>
            </a:extLst>
          </p:cNvPr>
          <p:cNvSpPr/>
          <p:nvPr/>
        </p:nvSpPr>
        <p:spPr>
          <a:xfrm rot="858095">
            <a:off x="7837571" y="2559460"/>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74;p52">
            <a:extLst>
              <a:ext uri="{FF2B5EF4-FFF2-40B4-BE49-F238E27FC236}">
                <a16:creationId xmlns:a16="http://schemas.microsoft.com/office/drawing/2014/main" xmlns="" id="{EDCEF002-6EB8-4E90-9A43-74FEAB484B76}"/>
              </a:ext>
            </a:extLst>
          </p:cNvPr>
          <p:cNvSpPr/>
          <p:nvPr/>
        </p:nvSpPr>
        <p:spPr>
          <a:xfrm rot="858095">
            <a:off x="1138527" y="4712670"/>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84;p52">
            <a:extLst>
              <a:ext uri="{FF2B5EF4-FFF2-40B4-BE49-F238E27FC236}">
                <a16:creationId xmlns:a16="http://schemas.microsoft.com/office/drawing/2014/main" xmlns="" id="{AFC92A5C-85B1-4853-B45F-86933C8CE3EF}"/>
              </a:ext>
            </a:extLst>
          </p:cNvPr>
          <p:cNvSpPr/>
          <p:nvPr/>
        </p:nvSpPr>
        <p:spPr>
          <a:xfrm rot="858095">
            <a:off x="8225885" y="903631"/>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99;p52">
            <a:extLst>
              <a:ext uri="{FF2B5EF4-FFF2-40B4-BE49-F238E27FC236}">
                <a16:creationId xmlns:a16="http://schemas.microsoft.com/office/drawing/2014/main" xmlns="" id="{FF9A3EFD-1E87-4BE3-8510-2D1295CF5ACD}"/>
              </a:ext>
            </a:extLst>
          </p:cNvPr>
          <p:cNvSpPr/>
          <p:nvPr/>
        </p:nvSpPr>
        <p:spPr>
          <a:xfrm rot="858095">
            <a:off x="8464636" y="3328528"/>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79;p42">
            <a:extLst>
              <a:ext uri="{FF2B5EF4-FFF2-40B4-BE49-F238E27FC236}">
                <a16:creationId xmlns:a16="http://schemas.microsoft.com/office/drawing/2014/main" xmlns="" id="{0E48D46A-8429-4F96-8678-7E23F8591768}"/>
              </a:ext>
            </a:extLst>
          </p:cNvPr>
          <p:cNvSpPr/>
          <p:nvPr/>
        </p:nvSpPr>
        <p:spPr>
          <a:xfrm rot="-50331">
            <a:off x="696341" y="204005"/>
            <a:ext cx="1883221" cy="508066"/>
          </a:xfrm>
          <a:prstGeom prst="roundRect">
            <a:avLst>
              <a:gd name="adj" fmla="val 16667"/>
            </a:avLst>
          </a:prstGeom>
          <a:solidFill>
            <a:srgbClr val="76AEA6"/>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chemeClr val="bg1"/>
                </a:solidFill>
                <a:latin typeface="+mj-lt"/>
              </a:rPr>
              <a:t>Em có biết </a:t>
            </a:r>
            <a:endParaRPr sz="2400" b="1" dirty="0">
              <a:solidFill>
                <a:schemeClr val="bg1"/>
              </a:solidFill>
              <a:latin typeface="+mj-lt"/>
            </a:endParaRPr>
          </a:p>
        </p:txBody>
      </p:sp>
      <p:sp>
        <p:nvSpPr>
          <p:cNvPr id="24" name="TextBox 23">
            <a:extLst>
              <a:ext uri="{FF2B5EF4-FFF2-40B4-BE49-F238E27FC236}">
                <a16:creationId xmlns:a16="http://schemas.microsoft.com/office/drawing/2014/main" xmlns="" id="{410D20E2-7AD9-4D59-9721-2738D07917E8}"/>
              </a:ext>
            </a:extLst>
          </p:cNvPr>
          <p:cNvSpPr txBox="1"/>
          <p:nvPr/>
        </p:nvSpPr>
        <p:spPr>
          <a:xfrm>
            <a:off x="256419" y="777014"/>
            <a:ext cx="8631162" cy="142032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dirty="0"/>
              <a:t>M</a:t>
            </a:r>
            <a:r>
              <a:rPr lang="vi-VN" sz="2000" dirty="0"/>
              <a:t>ỗi đơn vị trong hệ SI có thể có bội số hoặc ước số để thuận tiện khi biểu diễ</a:t>
            </a:r>
            <a:r>
              <a:rPr lang="en-US" sz="2000" dirty="0"/>
              <a:t>n với các giá trị quá lớn hoặc quá nhỏ. </a:t>
            </a:r>
          </a:p>
          <a:p>
            <a:pPr marL="342900" indent="-342900" algn="just">
              <a:lnSpc>
                <a:spcPct val="150000"/>
              </a:lnSpc>
              <a:buFont typeface="Arial" panose="020B0604020202020204" pitchFamily="34" charset="0"/>
              <a:buChar char="•"/>
            </a:pPr>
            <a:r>
              <a:rPr lang="en-US" sz="2000" dirty="0"/>
              <a:t>Các bộ hay các ước số này được thể hiện bằng tiền tố ghi trước đơn vị </a:t>
            </a:r>
          </a:p>
        </p:txBody>
      </p:sp>
      <p:pic>
        <p:nvPicPr>
          <p:cNvPr id="5" name="Picture 4">
            <a:extLst>
              <a:ext uri="{FF2B5EF4-FFF2-40B4-BE49-F238E27FC236}">
                <a16:creationId xmlns:a16="http://schemas.microsoft.com/office/drawing/2014/main" xmlns="" id="{E46AADBD-9576-4810-A5AE-683FB9E17EA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18610" y="2200138"/>
            <a:ext cx="5230964" cy="2855175"/>
          </a:xfrm>
          <a:prstGeom prst="rect">
            <a:avLst/>
          </a:prstGeom>
        </p:spPr>
      </p:pic>
    </p:spTree>
    <p:extLst>
      <p:ext uri="{BB962C8B-B14F-4D97-AF65-F5344CB8AC3E}">
        <p14:creationId xmlns:p14="http://schemas.microsoft.com/office/powerpoint/2010/main" val="136782510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90"/>
                                          </p:val>
                                        </p:tav>
                                        <p:tav tm="100000">
                                          <p:val>
                                            <p:fltVal val="0"/>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grpSp>
        <p:nvGrpSpPr>
          <p:cNvPr id="1934" name="Google Shape;1934;p56"/>
          <p:cNvGrpSpPr/>
          <p:nvPr/>
        </p:nvGrpSpPr>
        <p:grpSpPr>
          <a:xfrm rot="474571">
            <a:off x="8172005" y="1513030"/>
            <a:ext cx="462802" cy="412658"/>
            <a:chOff x="2811050" y="2544800"/>
            <a:chExt cx="156900" cy="139900"/>
          </a:xfrm>
        </p:grpSpPr>
        <p:sp>
          <p:nvSpPr>
            <p:cNvPr id="1935" name="Google Shape;1935;p56"/>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6"/>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3" name="Google Shape;1953;p56"/>
          <p:cNvSpPr/>
          <p:nvPr/>
        </p:nvSpPr>
        <p:spPr>
          <a:xfrm flipH="1">
            <a:off x="7496830" y="720136"/>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7" name="TextBox 116">
            <a:extLst>
              <a:ext uri="{FF2B5EF4-FFF2-40B4-BE49-F238E27FC236}">
                <a16:creationId xmlns:a16="http://schemas.microsoft.com/office/drawing/2014/main" xmlns="" id="{55342163-8034-498A-9D97-2E62745C85A6}"/>
              </a:ext>
            </a:extLst>
          </p:cNvPr>
          <p:cNvSpPr txBox="1"/>
          <p:nvPr/>
        </p:nvSpPr>
        <p:spPr>
          <a:xfrm>
            <a:off x="625768" y="424893"/>
            <a:ext cx="7777638" cy="1131848"/>
          </a:xfrm>
          <a:prstGeom prst="rect">
            <a:avLst/>
          </a:prstGeom>
          <a:noFill/>
        </p:spPr>
        <p:txBody>
          <a:bodyPr wrap="square">
            <a:spAutoFit/>
          </a:bodyPr>
          <a:lstStyle/>
          <a:p>
            <a:pPr algn="just">
              <a:lnSpc>
                <a:spcPct val="150000"/>
              </a:lnSpc>
            </a:pPr>
            <a:r>
              <a:rPr lang="en-US" sz="2400" dirty="0">
                <a:solidFill>
                  <a:srgbClr val="000000"/>
                </a:solidFill>
                <a:effectLst/>
                <a:latin typeface="+mj-lt"/>
                <a:ea typeface="Calibri" panose="020F0502020204030204" pitchFamily="34" charset="0"/>
              </a:rPr>
              <a:t>Chỉ ra tổ hợp đơn vị cơ bản và công thức tính đại lượng vật lí có đơn vị dẫn xuất tương ứng</a:t>
            </a:r>
            <a:endParaRPr lang="en-US" sz="2400" dirty="0">
              <a:latin typeface="+mj-lt"/>
            </a:endParaRPr>
          </a:p>
        </p:txBody>
      </p:sp>
      <p:sp>
        <p:nvSpPr>
          <p:cNvPr id="120" name="Google Shape;2210;p61">
            <a:extLst>
              <a:ext uri="{FF2B5EF4-FFF2-40B4-BE49-F238E27FC236}">
                <a16:creationId xmlns:a16="http://schemas.microsoft.com/office/drawing/2014/main" xmlns="" id="{63C35681-0BBB-4163-8E09-7E67F63E0140}"/>
              </a:ext>
            </a:extLst>
          </p:cNvPr>
          <p:cNvSpPr/>
          <p:nvPr/>
        </p:nvSpPr>
        <p:spPr>
          <a:xfrm rot="-49760">
            <a:off x="1519064" y="1809088"/>
            <a:ext cx="1057070" cy="561226"/>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400" b="1" i="1" dirty="0">
                <a:solidFill>
                  <a:schemeClr val="lt1"/>
                </a:solidFill>
                <a:latin typeface="+mj-lt"/>
                <a:ea typeface="Bowlby One SC"/>
                <a:cs typeface="Bowlby One SC"/>
                <a:sym typeface="Bowlby One SC"/>
              </a:rPr>
              <a:t>m/s</a:t>
            </a:r>
            <a:endParaRPr sz="2400" b="1" i="1" dirty="0">
              <a:solidFill>
                <a:schemeClr val="lt1"/>
              </a:solidFill>
              <a:latin typeface="+mj-lt"/>
              <a:ea typeface="Bowlby One SC"/>
              <a:cs typeface="Bowlby One SC"/>
              <a:sym typeface="Bowlby One SC"/>
            </a:endParaRPr>
          </a:p>
        </p:txBody>
      </p:sp>
      <p:sp>
        <p:nvSpPr>
          <p:cNvPr id="122" name="Google Shape;2210;p61">
            <a:extLst>
              <a:ext uri="{FF2B5EF4-FFF2-40B4-BE49-F238E27FC236}">
                <a16:creationId xmlns:a16="http://schemas.microsoft.com/office/drawing/2014/main" xmlns="" id="{5D96B7AF-D30C-49E6-A5E2-F9B05CAFE7DD}"/>
              </a:ext>
            </a:extLst>
          </p:cNvPr>
          <p:cNvSpPr/>
          <p:nvPr/>
        </p:nvSpPr>
        <p:spPr>
          <a:xfrm rot="-49760">
            <a:off x="4043465" y="1810707"/>
            <a:ext cx="1057070" cy="561226"/>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400" b="1" i="1" dirty="0">
                <a:solidFill>
                  <a:schemeClr val="bg1"/>
                </a:solidFill>
                <a:latin typeface="+mj-lt"/>
                <a:ea typeface="Bowlby One SC"/>
                <a:cs typeface="Bowlby One SC"/>
                <a:sym typeface="Bowlby One SC"/>
              </a:rPr>
              <a:t>m/</a:t>
            </a:r>
            <a:r>
              <a:rPr lang="en-US" sz="2400" b="1" i="1" dirty="0">
                <a:solidFill>
                  <a:schemeClr val="bg1"/>
                </a:solidFill>
                <a:effectLst/>
                <a:latin typeface="+mj-lt"/>
                <a:ea typeface="Calibri" panose="020F0502020204030204" pitchFamily="34" charset="0"/>
              </a:rPr>
              <a:t>s</a:t>
            </a:r>
            <a:r>
              <a:rPr lang="en-US" sz="2400" b="1" i="1" baseline="30000" dirty="0">
                <a:solidFill>
                  <a:schemeClr val="bg1"/>
                </a:solidFill>
                <a:effectLst/>
                <a:latin typeface="+mj-lt"/>
                <a:ea typeface="Calibri" panose="020F0502020204030204" pitchFamily="34" charset="0"/>
              </a:rPr>
              <a:t>2</a:t>
            </a:r>
            <a:endParaRPr sz="2400" b="1" i="1" dirty="0">
              <a:solidFill>
                <a:schemeClr val="bg1"/>
              </a:solidFill>
              <a:latin typeface="+mj-lt"/>
              <a:ea typeface="Bowlby One SC"/>
              <a:cs typeface="Bowlby One SC"/>
              <a:sym typeface="Bowlby One SC"/>
            </a:endParaRPr>
          </a:p>
        </p:txBody>
      </p:sp>
      <mc:AlternateContent xmlns:mc="http://schemas.openxmlformats.org/markup-compatibility/2006">
        <mc:Choice xmlns:a14="http://schemas.microsoft.com/office/drawing/2010/main" Requires="a14">
          <p:graphicFrame>
            <p:nvGraphicFramePr>
              <p:cNvPr id="20" name="Table 20">
                <a:extLst>
                  <a:ext uri="{FF2B5EF4-FFF2-40B4-BE49-F238E27FC236}">
                    <a16:creationId xmlns:a16="http://schemas.microsoft.com/office/drawing/2014/main" xmlns="" id="{DA0FCD53-0B52-47B9-9434-3B39523DB256}"/>
                  </a:ext>
                </a:extLst>
              </p:cNvPr>
              <p:cNvGraphicFramePr>
                <a:graphicFrameLocks noGrp="1"/>
              </p:cNvGraphicFramePr>
              <p:nvPr>
                <p:extLst>
                  <p:ext uri="{D42A27DB-BD31-4B8C-83A1-F6EECF244321}">
                    <p14:modId xmlns:p14="http://schemas.microsoft.com/office/powerpoint/2010/main" val="3596404217"/>
                  </p:ext>
                </p:extLst>
              </p:nvPr>
            </p:nvGraphicFramePr>
            <p:xfrm>
              <a:off x="672421" y="2576939"/>
              <a:ext cx="5352716" cy="2236473"/>
            </p:xfrm>
            <a:graphic>
              <a:graphicData uri="http://schemas.openxmlformats.org/drawingml/2006/table">
                <a:tbl>
                  <a:tblPr firstRow="1" bandRow="1">
                    <a:tableStyleId>{2725EA33-68C7-480A-A510-D55420610AC3}</a:tableStyleId>
                  </a:tblPr>
                  <a:tblGrid>
                    <a:gridCol w="2676358">
                      <a:extLst>
                        <a:ext uri="{9D8B030D-6E8A-4147-A177-3AD203B41FA5}">
                          <a16:colId xmlns:a16="http://schemas.microsoft.com/office/drawing/2014/main" xmlns="" val="2444906987"/>
                        </a:ext>
                      </a:extLst>
                    </a:gridCol>
                    <a:gridCol w="2676358">
                      <a:extLst>
                        <a:ext uri="{9D8B030D-6E8A-4147-A177-3AD203B41FA5}">
                          <a16:colId xmlns:a16="http://schemas.microsoft.com/office/drawing/2014/main" xmlns="" val="1269125877"/>
                        </a:ext>
                      </a:extLst>
                    </a:gridCol>
                  </a:tblGrid>
                  <a:tr h="52106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000" b="1" i="1" dirty="0"/>
                            <a:t>Tốc độ trung bình:</a:t>
                          </a:r>
                          <a:endParaRPr lang="en-US" sz="2000" b="1" i="1" dirty="0"/>
                        </a:p>
                      </a:txBody>
                      <a:tcPr anchor="ctr">
                        <a:lnL w="9525" cap="flat" cmpd="sng">
                          <a:noFill/>
                          <a:prstDash val="solid"/>
                          <a:round/>
                          <a:headEnd type="none" w="sm" len="sm"/>
                          <a:tailEnd type="none" w="sm" len="sm"/>
                        </a:lnL>
                        <a:lnR w="19050" cap="flat" cmpd="sng" algn="ctr">
                          <a:solidFill>
                            <a:schemeClr val="tx1">
                              <a:lumMod val="95000"/>
                              <a:lumOff val="5000"/>
                            </a:schemeClr>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i="1" dirty="0"/>
                            <a:t>Gia tốc </a:t>
                          </a:r>
                          <a:r>
                            <a:rPr lang="vi-VN" sz="2000" b="1" i="1" dirty="0"/>
                            <a:t>trung bình:</a:t>
                          </a:r>
                          <a:endParaRPr lang="en-US" sz="2000" b="1" i="1" dirty="0"/>
                        </a:p>
                      </a:txBody>
                      <a:tcPr anchor="ctr">
                        <a:lnL w="19050" cap="flat" cmpd="sng" algn="ctr">
                          <a:solidFill>
                            <a:schemeClr val="tx1">
                              <a:lumMod val="95000"/>
                              <a:lumOff val="5000"/>
                            </a:schemeClr>
                          </a:solidFill>
                          <a:prstDash val="solid"/>
                          <a:round/>
                          <a:headEnd type="none" w="med" len="med"/>
                          <a:tailEnd type="none" w="med" len="med"/>
                        </a:lnL>
                        <a:lnR w="19050" cap="flat" cmpd="sng" algn="ctr">
                          <a:solidFill>
                            <a:schemeClr val="tx1">
                              <a:lumMod val="95000"/>
                              <a:lumOff val="5000"/>
                            </a:schemeClr>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09378512"/>
                      </a:ext>
                    </a:extLst>
                  </a:tr>
                  <a:tr h="70956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𝒗</m:t>
                                </m:r>
                                <m:r>
                                  <a:rPr lang="en-US" sz="2000" b="1" i="1" smtClean="0">
                                    <a:latin typeface="Cambria Math" panose="02040503050406030204" pitchFamily="18" charset="0"/>
                                  </a:rPr>
                                  <m:t>=</m:t>
                                </m:r>
                                <m:f>
                                  <m:fPr>
                                    <m:ctrlPr>
                                      <a:rPr lang="en-US" sz="2000" b="1" i="1" smtClean="0">
                                        <a:latin typeface="Cambria Math"/>
                                      </a:rPr>
                                    </m:ctrlPr>
                                  </m:fPr>
                                  <m:num>
                                    <m:r>
                                      <a:rPr lang="en-US" sz="2000" b="1" i="1" smtClean="0">
                                        <a:latin typeface="Cambria Math" panose="02040503050406030204" pitchFamily="18" charset="0"/>
                                      </a:rPr>
                                      <m:t>𝒔</m:t>
                                    </m:r>
                                  </m:num>
                                  <m:den>
                                    <m:r>
                                      <a:rPr lang="en-US" sz="2000" b="1" i="1" smtClean="0">
                                        <a:latin typeface="Cambria Math" panose="02040503050406030204" pitchFamily="18" charset="0"/>
                                      </a:rPr>
                                      <m:t>𝒕</m:t>
                                    </m:r>
                                  </m:den>
                                </m:f>
                              </m:oMath>
                            </m:oMathPara>
                          </a14:m>
                          <a:endParaRPr lang="en-US" sz="2000" b="1" i="1" dirty="0"/>
                        </a:p>
                      </a:txBody>
                      <a:tcPr anchor="ctr">
                        <a:lnL w="9525" cap="flat" cmpd="sng">
                          <a:noFill/>
                          <a:prstDash val="solid"/>
                          <a:round/>
                          <a:headEnd type="none" w="sm" len="sm"/>
                          <a:tailEnd type="none" w="sm" len="sm"/>
                        </a:lnL>
                        <a:lnR w="19050" cap="flat" cmpd="sng" algn="ctr">
                          <a:solidFill>
                            <a:schemeClr val="tx1">
                              <a:lumMod val="95000"/>
                              <a:lumOff val="5000"/>
                            </a:schemeClr>
                          </a:solidFill>
                          <a:prstDash val="solid"/>
                          <a:round/>
                          <a:headEnd type="none" w="med" len="med"/>
                          <a:tailEnd type="none" w="med" len="med"/>
                        </a:lnR>
                        <a:lnT w="19050" cap="flat" cmpd="sng" algn="ctr">
                          <a:solidFill>
                            <a:schemeClr val="tx1">
                              <a:lumMod val="95000"/>
                              <a:lumOff val="5000"/>
                            </a:schemeClr>
                          </a:solidFill>
                          <a:prstDash val="solid"/>
                          <a:round/>
                          <a:headEnd type="none" w="med" len="med"/>
                          <a:tailEnd type="none" w="med" len="med"/>
                        </a:lnT>
                        <a:lnB w="190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𝒂</m:t>
                                </m:r>
                                <m:r>
                                  <a:rPr lang="en-US" sz="2000" b="1" i="1" smtClean="0">
                                    <a:latin typeface="Cambria Math" panose="02040503050406030204" pitchFamily="18" charset="0"/>
                                  </a:rPr>
                                  <m:t>=</m:t>
                                </m:r>
                                <m:f>
                                  <m:fPr>
                                    <m:ctrlPr>
                                      <a:rPr lang="en-US" sz="2000" b="1" i="1" smtClean="0">
                                        <a:latin typeface="Cambria Math"/>
                                      </a:rPr>
                                    </m:ctrlPr>
                                  </m:fPr>
                                  <m:num>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𝒗</m:t>
                                    </m:r>
                                  </m:num>
                                  <m:den>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𝒕</m:t>
                                    </m:r>
                                  </m:den>
                                </m:f>
                              </m:oMath>
                            </m:oMathPara>
                          </a14:m>
                          <a:endParaRPr lang="en-US" sz="2000" b="1" i="1" dirty="0"/>
                        </a:p>
                      </a:txBody>
                      <a:tcPr anchor="ctr">
                        <a:lnL w="19050" cap="flat" cmpd="sng" algn="ctr">
                          <a:solidFill>
                            <a:schemeClr val="tx1">
                              <a:lumMod val="95000"/>
                              <a:lumOff val="5000"/>
                            </a:schemeClr>
                          </a:solidFill>
                          <a:prstDash val="solid"/>
                          <a:round/>
                          <a:headEnd type="none" w="med" len="med"/>
                          <a:tailEnd type="none" w="med" len="med"/>
                        </a:lnL>
                        <a:lnR w="19050" cap="flat" cmpd="sng" algn="ctr">
                          <a:solidFill>
                            <a:schemeClr val="tx1">
                              <a:lumMod val="95000"/>
                              <a:lumOff val="5000"/>
                            </a:schemeClr>
                          </a:solidFill>
                          <a:prstDash val="solid"/>
                          <a:round/>
                          <a:headEnd type="none" w="med" len="med"/>
                          <a:tailEnd type="none" w="med" len="med"/>
                        </a:lnR>
                        <a:lnT w="19050" cap="flat" cmpd="sng" algn="ctr">
                          <a:solidFill>
                            <a:schemeClr val="tx1">
                              <a:lumMod val="95000"/>
                              <a:lumOff val="5000"/>
                            </a:schemeClr>
                          </a:solidFill>
                          <a:prstDash val="solid"/>
                          <a:round/>
                          <a:headEnd type="none" w="med" len="med"/>
                          <a:tailEnd type="none" w="med" len="med"/>
                        </a:lnT>
                        <a:lnB w="190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65962135"/>
                      </a:ext>
                    </a:extLst>
                  </a:tr>
                  <a:tr h="735621">
                    <a:tc>
                      <a:txBody>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dirty="0">
                              <a:sym typeface="Wingdings" panose="05000000000000000000" pitchFamily="2" charset="2"/>
                            </a:rPr>
                            <a:t> Đ</a:t>
                          </a:r>
                          <a:r>
                            <a:rPr lang="vi-VN" sz="2000" dirty="0"/>
                            <a:t>ơn vị của nó trong hệ SI là m/s.</a:t>
                          </a:r>
                          <a:endParaRPr lang="en-US" sz="2000" dirty="0"/>
                        </a:p>
                      </a:txBody>
                      <a:tcPr anchor="ctr">
                        <a:lnL w="9525" cap="flat" cmpd="sng">
                          <a:noFill/>
                          <a:prstDash val="solid"/>
                          <a:round/>
                          <a:headEnd type="none" w="sm" len="sm"/>
                          <a:tailEnd type="none" w="sm" len="sm"/>
                        </a:lnL>
                        <a:lnR w="19050" cap="flat" cmpd="sng" algn="ctr">
                          <a:solidFill>
                            <a:schemeClr val="tx1">
                              <a:lumMod val="95000"/>
                              <a:lumOff val="5000"/>
                            </a:schemeClr>
                          </a:solidFill>
                          <a:prstDash val="solid"/>
                          <a:round/>
                          <a:headEnd type="none" w="med" len="med"/>
                          <a:tailEnd type="none" w="med" len="med"/>
                        </a:lnR>
                        <a:lnT w="19050" cap="flat" cmpd="sng" algn="ctr">
                          <a:solidFill>
                            <a:schemeClr val="tx1">
                              <a:lumMod val="95000"/>
                              <a:lumOff val="5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dirty="0">
                              <a:sym typeface="Wingdings" panose="05000000000000000000" pitchFamily="2" charset="2"/>
                            </a:rPr>
                            <a:t> Đ</a:t>
                          </a:r>
                          <a:r>
                            <a:rPr lang="vi-VN" sz="2000" dirty="0"/>
                            <a:t>ơn vị của nó trong hệ SI là </a:t>
                          </a:r>
                          <a:r>
                            <a:rPr lang="vi-VN" sz="2000" dirty="0">
                              <a:solidFill>
                                <a:schemeClr val="tx1"/>
                              </a:solidFill>
                            </a:rPr>
                            <a:t>m</a:t>
                          </a:r>
                          <a:r>
                            <a:rPr lang="en-US" sz="2000" dirty="0">
                              <a:solidFill>
                                <a:schemeClr val="tx1"/>
                              </a:solidFill>
                            </a:rPr>
                            <a:t>/</a:t>
                          </a:r>
                          <a:r>
                            <a:rPr lang="en-US" sz="2000" dirty="0">
                              <a:solidFill>
                                <a:schemeClr val="tx1"/>
                              </a:solidFill>
                              <a:effectLst/>
                              <a:latin typeface="+mj-lt"/>
                              <a:ea typeface="Calibri" panose="020F0502020204030204" pitchFamily="34" charset="0"/>
                            </a:rPr>
                            <a:t>s</a:t>
                          </a:r>
                          <a:r>
                            <a:rPr lang="en-US" sz="2000" baseline="30000" dirty="0">
                              <a:solidFill>
                                <a:schemeClr val="tx1"/>
                              </a:solidFill>
                              <a:effectLst/>
                              <a:latin typeface="+mj-lt"/>
                              <a:ea typeface="Calibri" panose="020F0502020204030204" pitchFamily="34" charset="0"/>
                            </a:rPr>
                            <a:t>2</a:t>
                          </a:r>
                          <a:endParaRPr lang="en-US" sz="2000" dirty="0">
                            <a:solidFill>
                              <a:schemeClr val="tx1"/>
                            </a:solidFill>
                          </a:endParaRPr>
                        </a:p>
                      </a:txBody>
                      <a:tcPr anchor="ctr">
                        <a:lnL w="19050" cap="flat" cmpd="sng" algn="ctr">
                          <a:solidFill>
                            <a:schemeClr val="tx1">
                              <a:lumMod val="95000"/>
                              <a:lumOff val="5000"/>
                            </a:schemeClr>
                          </a:solidFill>
                          <a:prstDash val="solid"/>
                          <a:round/>
                          <a:headEnd type="none" w="med" len="med"/>
                          <a:tailEnd type="none" w="med" len="med"/>
                        </a:lnL>
                        <a:lnR w="19050" cap="flat" cmpd="sng" algn="ctr">
                          <a:solidFill>
                            <a:schemeClr val="tx1">
                              <a:lumMod val="95000"/>
                              <a:lumOff val="5000"/>
                            </a:schemeClr>
                          </a:solidFill>
                          <a:prstDash val="solid"/>
                          <a:round/>
                          <a:headEnd type="none" w="med" len="med"/>
                          <a:tailEnd type="none" w="med" len="med"/>
                        </a:lnR>
                        <a:lnT w="19050" cap="flat" cmpd="sng" algn="ctr">
                          <a:solidFill>
                            <a:schemeClr val="tx1">
                              <a:lumMod val="95000"/>
                              <a:lumOff val="5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xmlns="" val="3137405767"/>
                      </a:ext>
                    </a:extLst>
                  </a:tr>
                </a:tbl>
              </a:graphicData>
            </a:graphic>
          </p:graphicFrame>
        </mc:Choice>
        <mc:Fallback>
          <p:graphicFrame>
            <p:nvGraphicFramePr>
              <p:cNvPr id="20" name="Table 20">
                <a:extLst>
                  <a:ext uri="{FF2B5EF4-FFF2-40B4-BE49-F238E27FC236}">
                    <a16:creationId xmlns:a16="http://schemas.microsoft.com/office/drawing/2014/main" xmlns:a14="http://schemas.microsoft.com/office/drawing/2010/main" xmlns="" id="{DA0FCD53-0B52-47B9-9434-3B39523DB256}"/>
                  </a:ext>
                </a:extLst>
              </p:cNvPr>
              <p:cNvGraphicFramePr>
                <a:graphicFrameLocks noGrp="1"/>
              </p:cNvGraphicFramePr>
              <p:nvPr>
                <p:extLst>
                  <p:ext uri="{D42A27DB-BD31-4B8C-83A1-F6EECF244321}">
                    <p14:modId xmlns:p14="http://schemas.microsoft.com/office/powerpoint/2010/main" val="3596404217"/>
                  </p:ext>
                </p:extLst>
              </p:nvPr>
            </p:nvGraphicFramePr>
            <p:xfrm>
              <a:off x="672421" y="2576939"/>
              <a:ext cx="5352716" cy="2236473"/>
            </p:xfrm>
            <a:graphic>
              <a:graphicData uri="http://schemas.openxmlformats.org/drawingml/2006/table">
                <a:tbl>
                  <a:tblPr firstRow="1" bandRow="1">
                    <a:tableStyleId>{2725EA33-68C7-480A-A510-D55420610AC3}</a:tableStyleId>
                  </a:tblPr>
                  <a:tblGrid>
                    <a:gridCol w="2676358">
                      <a:extLst>
                        <a:ext uri="{9D8B030D-6E8A-4147-A177-3AD203B41FA5}">
                          <a16:colId xmlns:a16="http://schemas.microsoft.com/office/drawing/2014/main" xmlns:a14="http://schemas.microsoft.com/office/drawing/2010/main" xmlns="" val="2444906987"/>
                        </a:ext>
                      </a:extLst>
                    </a:gridCol>
                    <a:gridCol w="2676358">
                      <a:extLst>
                        <a:ext uri="{9D8B030D-6E8A-4147-A177-3AD203B41FA5}">
                          <a16:colId xmlns:a16="http://schemas.microsoft.com/office/drawing/2014/main" xmlns:a14="http://schemas.microsoft.com/office/drawing/2010/main" xmlns="" val="1269125877"/>
                        </a:ext>
                      </a:extLst>
                    </a:gridCol>
                  </a:tblGrid>
                  <a:tr h="52106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000" b="1" i="1" dirty="0"/>
                            <a:t>Tốc độ trung bình:</a:t>
                          </a:r>
                          <a:endParaRPr lang="en-US" sz="2000" b="1" i="1" dirty="0"/>
                        </a:p>
                      </a:txBody>
                      <a:tcPr anchor="ctr">
                        <a:lnL w="9525" cap="flat" cmpd="sng">
                          <a:noFill/>
                          <a:prstDash val="solid"/>
                          <a:round/>
                          <a:headEnd type="none" w="sm" len="sm"/>
                          <a:tailEnd type="none" w="sm" len="sm"/>
                        </a:lnL>
                        <a:lnR w="19050" cap="flat" cmpd="sng" algn="ctr">
                          <a:solidFill>
                            <a:schemeClr val="tx1">
                              <a:lumMod val="95000"/>
                              <a:lumOff val="5000"/>
                            </a:schemeClr>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i="1" dirty="0"/>
                            <a:t>Gia tốc </a:t>
                          </a:r>
                          <a:r>
                            <a:rPr lang="vi-VN" sz="2000" b="1" i="1" dirty="0"/>
                            <a:t>trung bình:</a:t>
                          </a:r>
                          <a:endParaRPr lang="en-US" sz="2000" b="1" i="1" dirty="0"/>
                        </a:p>
                      </a:txBody>
                      <a:tcPr anchor="ctr">
                        <a:lnL w="19050" cap="flat" cmpd="sng" algn="ctr">
                          <a:solidFill>
                            <a:schemeClr val="tx1">
                              <a:lumMod val="95000"/>
                              <a:lumOff val="5000"/>
                            </a:schemeClr>
                          </a:solidFill>
                          <a:prstDash val="solid"/>
                          <a:round/>
                          <a:headEnd type="none" w="med" len="med"/>
                          <a:tailEnd type="none" w="med" len="med"/>
                        </a:lnL>
                        <a:lnR w="19050" cap="flat" cmpd="sng" algn="ctr">
                          <a:solidFill>
                            <a:schemeClr val="tx1">
                              <a:lumMod val="95000"/>
                              <a:lumOff val="5000"/>
                            </a:schemeClr>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a14="http://schemas.microsoft.com/office/drawing/2010/main" xmlns="" val="1909378512"/>
                      </a:ext>
                    </a:extLst>
                  </a:tr>
                  <a:tr h="709568">
                    <a:tc>
                      <a:txBody>
                        <a:bodyPr/>
                        <a:lstStyle/>
                        <a:p>
                          <a:endParaRPr lang="en-US"/>
                        </a:p>
                      </a:txBody>
                      <a:tcPr anchor="ctr">
                        <a:lnL w="9525" cap="flat" cmpd="sng">
                          <a:noFill/>
                          <a:prstDash val="solid"/>
                          <a:round/>
                          <a:headEnd type="none" w="sm" len="sm"/>
                          <a:tailEnd type="none" w="sm" len="sm"/>
                        </a:lnL>
                        <a:lnR w="19050" cap="flat" cmpd="sng" algn="ctr">
                          <a:solidFill>
                            <a:schemeClr val="tx1">
                              <a:lumMod val="95000"/>
                              <a:lumOff val="5000"/>
                            </a:schemeClr>
                          </a:solidFill>
                          <a:prstDash val="solid"/>
                          <a:round/>
                          <a:headEnd type="none" w="med" len="med"/>
                          <a:tailEnd type="none" w="med" len="med"/>
                        </a:lnR>
                        <a:lnT w="19050" cap="flat" cmpd="sng" algn="ctr">
                          <a:solidFill>
                            <a:schemeClr val="tx1">
                              <a:lumMod val="95000"/>
                              <a:lumOff val="5000"/>
                            </a:schemeClr>
                          </a:solidFill>
                          <a:prstDash val="solid"/>
                          <a:round/>
                          <a:headEnd type="none" w="med" len="med"/>
                          <a:tailEnd type="none" w="med" len="med"/>
                        </a:lnT>
                        <a:lnB w="190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blipFill rotWithShape="1">
                          <a:blip r:embed="rId3"/>
                          <a:stretch>
                            <a:fillRect t="-75000" r="-100228" b="-150000"/>
                          </a:stretch>
                        </a:blipFill>
                      </a:tcPr>
                    </a:tc>
                    <a:tc>
                      <a:txBody>
                        <a:bodyPr/>
                        <a:lstStyle/>
                        <a:p>
                          <a:endParaRPr lang="en-US"/>
                        </a:p>
                      </a:txBody>
                      <a:tcPr anchor="ctr">
                        <a:lnL w="19050" cap="flat" cmpd="sng" algn="ctr">
                          <a:solidFill>
                            <a:schemeClr val="tx1">
                              <a:lumMod val="95000"/>
                              <a:lumOff val="5000"/>
                            </a:schemeClr>
                          </a:solidFill>
                          <a:prstDash val="solid"/>
                          <a:round/>
                          <a:headEnd type="none" w="med" len="med"/>
                          <a:tailEnd type="none" w="med" len="med"/>
                        </a:lnL>
                        <a:lnR w="19050" cap="flat" cmpd="sng" algn="ctr">
                          <a:solidFill>
                            <a:schemeClr val="tx1">
                              <a:lumMod val="95000"/>
                              <a:lumOff val="5000"/>
                            </a:schemeClr>
                          </a:solidFill>
                          <a:prstDash val="solid"/>
                          <a:round/>
                          <a:headEnd type="none" w="med" len="med"/>
                          <a:tailEnd type="none" w="med" len="med"/>
                        </a:lnR>
                        <a:lnT w="19050" cap="flat" cmpd="sng" algn="ctr">
                          <a:solidFill>
                            <a:schemeClr val="tx1">
                              <a:lumMod val="95000"/>
                              <a:lumOff val="5000"/>
                            </a:schemeClr>
                          </a:solidFill>
                          <a:prstDash val="solid"/>
                          <a:round/>
                          <a:headEnd type="none" w="med" len="med"/>
                          <a:tailEnd type="none" w="med" len="med"/>
                        </a:lnT>
                        <a:lnB w="190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blipFill rotWithShape="1">
                          <a:blip r:embed="rId3"/>
                          <a:stretch>
                            <a:fillRect l="-100000" t="-75000" r="-228" b="-150000"/>
                          </a:stretch>
                        </a:blipFill>
                      </a:tcPr>
                    </a:tc>
                    <a:extLst>
                      <a:ext uri="{0D108BD9-81ED-4DB2-BD59-A6C34878D82A}">
                        <a16:rowId xmlns:a16="http://schemas.microsoft.com/office/drawing/2014/main" xmlns:a14="http://schemas.microsoft.com/office/drawing/2010/main" xmlns="" val="465962135"/>
                      </a:ext>
                    </a:extLst>
                  </a:tr>
                  <a:tr h="1005840">
                    <a:tc>
                      <a:txBody>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dirty="0">
                              <a:sym typeface="Wingdings" panose="05000000000000000000" pitchFamily="2" charset="2"/>
                            </a:rPr>
                            <a:t> Đ</a:t>
                          </a:r>
                          <a:r>
                            <a:rPr lang="vi-VN" sz="2000" dirty="0"/>
                            <a:t>ơn vị của nó trong hệ SI là m/s.</a:t>
                          </a:r>
                          <a:endParaRPr lang="en-US" sz="2000" dirty="0"/>
                        </a:p>
                      </a:txBody>
                      <a:tcPr anchor="ctr">
                        <a:lnL w="9525" cap="flat" cmpd="sng">
                          <a:noFill/>
                          <a:prstDash val="solid"/>
                          <a:round/>
                          <a:headEnd type="none" w="sm" len="sm"/>
                          <a:tailEnd type="none" w="sm" len="sm"/>
                        </a:lnL>
                        <a:lnR w="19050" cap="flat" cmpd="sng" algn="ctr">
                          <a:solidFill>
                            <a:schemeClr val="tx1">
                              <a:lumMod val="95000"/>
                              <a:lumOff val="5000"/>
                            </a:schemeClr>
                          </a:solidFill>
                          <a:prstDash val="solid"/>
                          <a:round/>
                          <a:headEnd type="none" w="med" len="med"/>
                          <a:tailEnd type="none" w="med" len="med"/>
                        </a:lnR>
                        <a:lnT w="19050" cap="flat" cmpd="sng" algn="ctr">
                          <a:solidFill>
                            <a:schemeClr val="tx1">
                              <a:lumMod val="95000"/>
                              <a:lumOff val="5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dirty="0">
                              <a:sym typeface="Wingdings" panose="05000000000000000000" pitchFamily="2" charset="2"/>
                            </a:rPr>
                            <a:t> Đ</a:t>
                          </a:r>
                          <a:r>
                            <a:rPr lang="vi-VN" sz="2000" dirty="0"/>
                            <a:t>ơn vị của nó trong hệ SI là </a:t>
                          </a:r>
                          <a:r>
                            <a:rPr lang="vi-VN" sz="2000" dirty="0">
                              <a:solidFill>
                                <a:schemeClr val="tx1"/>
                              </a:solidFill>
                            </a:rPr>
                            <a:t>m</a:t>
                          </a:r>
                          <a:r>
                            <a:rPr lang="en-US" sz="2000" dirty="0">
                              <a:solidFill>
                                <a:schemeClr val="tx1"/>
                              </a:solidFill>
                            </a:rPr>
                            <a:t>/</a:t>
                          </a:r>
                          <a:r>
                            <a:rPr lang="en-US" sz="2000" dirty="0">
                              <a:solidFill>
                                <a:schemeClr val="tx1"/>
                              </a:solidFill>
                              <a:effectLst/>
                              <a:latin typeface="+mj-lt"/>
                              <a:ea typeface="Calibri" panose="020F0502020204030204" pitchFamily="34" charset="0"/>
                            </a:rPr>
                            <a:t>s</a:t>
                          </a:r>
                          <a:r>
                            <a:rPr lang="en-US" sz="2000" baseline="30000" dirty="0">
                              <a:solidFill>
                                <a:schemeClr val="tx1"/>
                              </a:solidFill>
                              <a:effectLst/>
                              <a:latin typeface="+mj-lt"/>
                              <a:ea typeface="Calibri" panose="020F0502020204030204" pitchFamily="34" charset="0"/>
                            </a:rPr>
                            <a:t>2</a:t>
                          </a:r>
                          <a:endParaRPr lang="en-US" sz="2000" dirty="0">
                            <a:solidFill>
                              <a:schemeClr val="tx1"/>
                            </a:solidFill>
                          </a:endParaRPr>
                        </a:p>
                      </a:txBody>
                      <a:tcPr anchor="ctr">
                        <a:lnL w="19050" cap="flat" cmpd="sng" algn="ctr">
                          <a:solidFill>
                            <a:schemeClr val="tx1">
                              <a:lumMod val="95000"/>
                              <a:lumOff val="5000"/>
                            </a:schemeClr>
                          </a:solidFill>
                          <a:prstDash val="solid"/>
                          <a:round/>
                          <a:headEnd type="none" w="med" len="med"/>
                          <a:tailEnd type="none" w="med" len="med"/>
                        </a:lnL>
                        <a:lnR w="19050" cap="flat" cmpd="sng" algn="ctr">
                          <a:solidFill>
                            <a:schemeClr val="tx1">
                              <a:lumMod val="95000"/>
                              <a:lumOff val="5000"/>
                            </a:schemeClr>
                          </a:solidFill>
                          <a:prstDash val="solid"/>
                          <a:round/>
                          <a:headEnd type="none" w="med" len="med"/>
                          <a:tailEnd type="none" w="med" len="med"/>
                        </a:lnR>
                        <a:lnT w="19050" cap="flat" cmpd="sng" algn="ctr">
                          <a:solidFill>
                            <a:schemeClr val="tx1">
                              <a:lumMod val="95000"/>
                              <a:lumOff val="5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xmlns:a14="http://schemas.microsoft.com/office/drawing/2010/main" xmlns="" val="3137405767"/>
                      </a:ext>
                    </a:extLst>
                  </a:tr>
                </a:tbl>
              </a:graphicData>
            </a:graphic>
          </p:graphicFrame>
        </mc:Fallback>
      </mc:AlternateContent>
      <p:pic>
        <p:nvPicPr>
          <p:cNvPr id="21" name="Picture 20">
            <a:extLst>
              <a:ext uri="{FF2B5EF4-FFF2-40B4-BE49-F238E27FC236}">
                <a16:creationId xmlns:a16="http://schemas.microsoft.com/office/drawing/2014/main" xmlns="" id="{61C875F5-CCEA-4337-9D08-FBD37AE083C1}"/>
              </a:ext>
            </a:extLst>
          </p:cNvPr>
          <p:cNvPicPr>
            <a:picLocks noChangeAspect="1"/>
          </p:cNvPicPr>
          <p:nvPr/>
        </p:nvPicPr>
        <p:blipFill>
          <a:blip r:embed="rId4"/>
          <a:stretch>
            <a:fillRect/>
          </a:stretch>
        </p:blipFill>
        <p:spPr>
          <a:xfrm>
            <a:off x="672421" y="2575320"/>
            <a:ext cx="2595712" cy="464860"/>
          </a:xfrm>
          <a:prstGeom prst="rect">
            <a:avLst/>
          </a:prstGeom>
        </p:spPr>
      </p:pic>
      <p:pic>
        <p:nvPicPr>
          <p:cNvPr id="22" name="Picture 21">
            <a:extLst>
              <a:ext uri="{FF2B5EF4-FFF2-40B4-BE49-F238E27FC236}">
                <a16:creationId xmlns:a16="http://schemas.microsoft.com/office/drawing/2014/main" xmlns="" id="{BA87465B-DCD2-41A9-A728-7B95B2084009}"/>
              </a:ext>
            </a:extLst>
          </p:cNvPr>
          <p:cNvPicPr>
            <a:picLocks noChangeAspect="1"/>
          </p:cNvPicPr>
          <p:nvPr/>
        </p:nvPicPr>
        <p:blipFill>
          <a:blip r:embed="rId4"/>
          <a:stretch>
            <a:fillRect/>
          </a:stretch>
        </p:blipFill>
        <p:spPr>
          <a:xfrm>
            <a:off x="3533117" y="2566561"/>
            <a:ext cx="2307682" cy="464860"/>
          </a:xfrm>
          <a:prstGeom prst="rect">
            <a:avLst/>
          </a:prstGeom>
        </p:spPr>
      </p:pic>
      <p:pic>
        <p:nvPicPr>
          <p:cNvPr id="24" name="Picture 23">
            <a:extLst>
              <a:ext uri="{FF2B5EF4-FFF2-40B4-BE49-F238E27FC236}">
                <a16:creationId xmlns:a16="http://schemas.microsoft.com/office/drawing/2014/main" xmlns="" id="{EF5E4174-E72D-4EE2-922A-A538E5D3321B}"/>
              </a:ext>
            </a:extLst>
          </p:cNvPr>
          <p:cNvPicPr>
            <a:picLocks noChangeAspect="1"/>
          </p:cNvPicPr>
          <p:nvPr/>
        </p:nvPicPr>
        <p:blipFill>
          <a:blip r:embed="rId4"/>
          <a:stretch>
            <a:fillRect/>
          </a:stretch>
        </p:blipFill>
        <p:spPr>
          <a:xfrm>
            <a:off x="1202622" y="3111025"/>
            <a:ext cx="1689954" cy="639707"/>
          </a:xfrm>
          <a:prstGeom prst="rect">
            <a:avLst/>
          </a:prstGeom>
        </p:spPr>
      </p:pic>
      <p:pic>
        <p:nvPicPr>
          <p:cNvPr id="151" name="Picture 150">
            <a:extLst>
              <a:ext uri="{FF2B5EF4-FFF2-40B4-BE49-F238E27FC236}">
                <a16:creationId xmlns:a16="http://schemas.microsoft.com/office/drawing/2014/main" xmlns="" id="{C6C49A92-3EEA-4CD1-AA3F-03E83369A12A}"/>
              </a:ext>
            </a:extLst>
          </p:cNvPr>
          <p:cNvPicPr>
            <a:picLocks noChangeAspect="1"/>
          </p:cNvPicPr>
          <p:nvPr/>
        </p:nvPicPr>
        <p:blipFill>
          <a:blip r:embed="rId4"/>
          <a:stretch>
            <a:fillRect/>
          </a:stretch>
        </p:blipFill>
        <p:spPr>
          <a:xfrm>
            <a:off x="3841981" y="3111025"/>
            <a:ext cx="1689954" cy="639707"/>
          </a:xfrm>
          <a:prstGeom prst="rect">
            <a:avLst/>
          </a:prstGeom>
        </p:spPr>
      </p:pic>
      <p:pic>
        <p:nvPicPr>
          <p:cNvPr id="153" name="Picture 152">
            <a:extLst>
              <a:ext uri="{FF2B5EF4-FFF2-40B4-BE49-F238E27FC236}">
                <a16:creationId xmlns:a16="http://schemas.microsoft.com/office/drawing/2014/main" xmlns="" id="{8DAB52D5-6B65-48B4-8DF0-91E5488973BD}"/>
              </a:ext>
            </a:extLst>
          </p:cNvPr>
          <p:cNvPicPr>
            <a:picLocks noChangeAspect="1"/>
          </p:cNvPicPr>
          <p:nvPr/>
        </p:nvPicPr>
        <p:blipFill>
          <a:blip r:embed="rId4"/>
          <a:stretch>
            <a:fillRect/>
          </a:stretch>
        </p:blipFill>
        <p:spPr>
          <a:xfrm>
            <a:off x="672420" y="3914377"/>
            <a:ext cx="2595711" cy="982568"/>
          </a:xfrm>
          <a:prstGeom prst="rect">
            <a:avLst/>
          </a:prstGeom>
        </p:spPr>
      </p:pic>
      <p:pic>
        <p:nvPicPr>
          <p:cNvPr id="155" name="Picture 154">
            <a:extLst>
              <a:ext uri="{FF2B5EF4-FFF2-40B4-BE49-F238E27FC236}">
                <a16:creationId xmlns:a16="http://schemas.microsoft.com/office/drawing/2014/main" xmlns="" id="{9D49FF36-7170-4E43-91DD-3E5F50F81929}"/>
              </a:ext>
            </a:extLst>
          </p:cNvPr>
          <p:cNvPicPr>
            <a:picLocks noChangeAspect="1"/>
          </p:cNvPicPr>
          <p:nvPr/>
        </p:nvPicPr>
        <p:blipFill>
          <a:blip r:embed="rId4"/>
          <a:stretch>
            <a:fillRect/>
          </a:stretch>
        </p:blipFill>
        <p:spPr>
          <a:xfrm>
            <a:off x="3389101" y="3889328"/>
            <a:ext cx="2595711" cy="98256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5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nodeType="clickEffect">
                                  <p:stCondLst>
                                    <p:cond delay="0"/>
                                  </p:stCondLst>
                                  <p:childTnLst>
                                    <p:animEffect transition="out" filter="randombar(horizontal)">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nodeType="clickEffect">
                                  <p:stCondLst>
                                    <p:cond delay="0"/>
                                  </p:stCondLst>
                                  <p:childTnLst>
                                    <p:animEffect transition="out" filter="wipe(left)">
                                      <p:cBhvr>
                                        <p:cTn id="25" dur="500"/>
                                        <p:tgtEl>
                                          <p:spTgt spid="151"/>
                                        </p:tgtEl>
                                      </p:cBhvr>
                                    </p:animEffect>
                                    <p:set>
                                      <p:cBhvr>
                                        <p:cTn id="26" dur="1" fill="hold">
                                          <p:stCondLst>
                                            <p:cond delay="499"/>
                                          </p:stCondLst>
                                        </p:cTn>
                                        <p:tgtEl>
                                          <p:spTgt spid="15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155"/>
                                        </p:tgtEl>
                                      </p:cBhvr>
                                    </p:animEffect>
                                    <p:set>
                                      <p:cBhvr>
                                        <p:cTn id="31" dur="1" fill="hold">
                                          <p:stCondLst>
                                            <p:cond delay="499"/>
                                          </p:stCondLst>
                                        </p:cTn>
                                        <p:tgtEl>
                                          <p:spTgt spid="1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grpSp>
        <p:nvGrpSpPr>
          <p:cNvPr id="2223" name="Google Shape;2223;p61"/>
          <p:cNvGrpSpPr/>
          <p:nvPr/>
        </p:nvGrpSpPr>
        <p:grpSpPr>
          <a:xfrm rot="17578709" flipH="1">
            <a:off x="7810212" y="2071836"/>
            <a:ext cx="462800" cy="412656"/>
            <a:chOff x="2811050" y="2544800"/>
            <a:chExt cx="156900" cy="139900"/>
          </a:xfrm>
        </p:grpSpPr>
        <p:sp>
          <p:nvSpPr>
            <p:cNvPr id="2224" name="Google Shape;2224;p61"/>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1"/>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0" name="Google Shape;2240;p61"/>
          <p:cNvSpPr/>
          <p:nvPr/>
        </p:nvSpPr>
        <p:spPr>
          <a:xfrm rot="-2700000">
            <a:off x="8550196" y="2888601"/>
            <a:ext cx="300040" cy="310100"/>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TextBox 38">
            <a:extLst>
              <a:ext uri="{FF2B5EF4-FFF2-40B4-BE49-F238E27FC236}">
                <a16:creationId xmlns:a16="http://schemas.microsoft.com/office/drawing/2014/main" xmlns="" id="{76D99669-9DA8-4768-B2FE-F6F034E9B00E}"/>
              </a:ext>
            </a:extLst>
          </p:cNvPr>
          <p:cNvSpPr txBox="1"/>
          <p:nvPr/>
        </p:nvSpPr>
        <p:spPr>
          <a:xfrm>
            <a:off x="595339" y="277623"/>
            <a:ext cx="7702661" cy="658835"/>
          </a:xfrm>
          <a:prstGeom prst="rect">
            <a:avLst/>
          </a:prstGeom>
          <a:noFill/>
        </p:spPr>
        <p:txBody>
          <a:bodyPr wrap="square">
            <a:spAutoFit/>
          </a:bodyPr>
          <a:lstStyle/>
          <a:p>
            <a:pPr>
              <a:lnSpc>
                <a:spcPct val="150000"/>
              </a:lnSpc>
              <a:spcBef>
                <a:spcPts val="600"/>
              </a:spcBef>
              <a:spcAft>
                <a:spcPts val="800"/>
              </a:spcAft>
            </a:pPr>
            <a:r>
              <a:rPr lang="en-US" sz="2800" b="1" dirty="0">
                <a:solidFill>
                  <a:schemeClr val="accent3">
                    <a:lumMod val="50000"/>
                  </a:schemeClr>
                </a:solidFill>
                <a:latin typeface="+mj-lt"/>
                <a:ea typeface="Times New Roman" panose="02020603050405020304" pitchFamily="18" charset="0"/>
                <a:cs typeface="Times New Roman" panose="02020603050405020304" pitchFamily="18" charset="0"/>
              </a:rPr>
              <a:t>III. ĐỊNH NGHĨA ĐƠN VỊ LỰC </a:t>
            </a:r>
            <a:endParaRPr lang="en-US" sz="2000" dirty="0">
              <a:solidFill>
                <a:schemeClr val="accent3">
                  <a:lumMod val="50000"/>
                </a:schemeClr>
              </a:solidFill>
              <a:effectLst/>
              <a:latin typeface="+mj-lt"/>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xmlns="" id="{95133AB0-0389-471D-A882-6A5AF66E3EA7}"/>
              </a:ext>
            </a:extLst>
          </p:cNvPr>
          <p:cNvSpPr txBox="1"/>
          <p:nvPr/>
        </p:nvSpPr>
        <p:spPr>
          <a:xfrm>
            <a:off x="595338" y="877014"/>
            <a:ext cx="7889159" cy="3901837"/>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400" dirty="0">
                <a:solidFill>
                  <a:srgbClr val="000000"/>
                </a:solidFill>
                <a:effectLst/>
                <a:latin typeface="+mj-lt"/>
                <a:ea typeface="Calibri" panose="020F0502020204030204" pitchFamily="34" charset="0"/>
              </a:rPr>
              <a:t>Một </a:t>
            </a:r>
            <a:r>
              <a:rPr lang="en-US" sz="2400" dirty="0" err="1">
                <a:solidFill>
                  <a:srgbClr val="000000"/>
                </a:solidFill>
                <a:effectLst/>
                <a:latin typeface="+mj-lt"/>
                <a:ea typeface="Calibri" panose="020F0502020204030204" pitchFamily="34" charset="0"/>
              </a:rPr>
              <a:t>niutơn</a:t>
            </a:r>
            <a:r>
              <a:rPr lang="en-US" sz="2400" dirty="0">
                <a:solidFill>
                  <a:srgbClr val="000000"/>
                </a:solidFill>
                <a:effectLst/>
                <a:latin typeface="+mj-lt"/>
                <a:ea typeface="Calibri" panose="020F0502020204030204" pitchFamily="34" charset="0"/>
              </a:rPr>
              <a:t> là độ lớn của một lực gây ra gia tốc 1 m/s</a:t>
            </a:r>
            <a:r>
              <a:rPr lang="en-US" sz="2400" baseline="30000" dirty="0">
                <a:solidFill>
                  <a:srgbClr val="000000"/>
                </a:solidFill>
                <a:effectLst/>
                <a:latin typeface="+mj-lt"/>
                <a:ea typeface="Calibri" panose="020F0502020204030204" pitchFamily="34" charset="0"/>
              </a:rPr>
              <a:t>2</a:t>
            </a:r>
            <a:r>
              <a:rPr lang="en-US" sz="2400" dirty="0">
                <a:solidFill>
                  <a:srgbClr val="000000"/>
                </a:solidFill>
                <a:effectLst/>
                <a:latin typeface="+mj-lt"/>
                <a:ea typeface="Calibri" panose="020F0502020204030204" pitchFamily="34" charset="0"/>
              </a:rPr>
              <a:t> cho vật có khối lượng 1 kg. Do đó: </a:t>
            </a:r>
          </a:p>
          <a:p>
            <a:pPr algn="just">
              <a:lnSpc>
                <a:spcPct val="150000"/>
              </a:lnSpc>
            </a:pPr>
            <a:r>
              <a:rPr lang="en-US" sz="2400" dirty="0">
                <a:solidFill>
                  <a:srgbClr val="000000"/>
                </a:solidFill>
                <a:effectLst/>
                <a:latin typeface="+mj-lt"/>
                <a:ea typeface="Calibri" panose="020F0502020204030204" pitchFamily="34" charset="0"/>
              </a:rPr>
              <a:t>		1 N = 1 kg. 1m/s</a:t>
            </a:r>
            <a:r>
              <a:rPr lang="en-US" sz="2400" baseline="30000" dirty="0">
                <a:solidFill>
                  <a:srgbClr val="000000"/>
                </a:solidFill>
                <a:effectLst/>
                <a:latin typeface="+mj-lt"/>
                <a:ea typeface="Calibri" panose="020F0502020204030204" pitchFamily="34" charset="0"/>
              </a:rPr>
              <a:t>2</a:t>
            </a:r>
            <a:r>
              <a:rPr lang="en-US" sz="2400" dirty="0">
                <a:solidFill>
                  <a:srgbClr val="000000"/>
                </a:solidFill>
                <a:effectLst/>
                <a:latin typeface="+mj-lt"/>
                <a:ea typeface="Calibri" panose="020F0502020204030204" pitchFamily="34" charset="0"/>
              </a:rPr>
              <a:t> = 1kg.m/s</a:t>
            </a:r>
            <a:r>
              <a:rPr lang="en-US" sz="2400" baseline="30000" dirty="0">
                <a:solidFill>
                  <a:srgbClr val="000000"/>
                </a:solidFill>
                <a:effectLst/>
                <a:latin typeface="+mj-lt"/>
                <a:ea typeface="Calibri" panose="020F0502020204030204" pitchFamily="34" charset="0"/>
              </a:rPr>
              <a:t>2</a:t>
            </a:r>
          </a:p>
          <a:p>
            <a:pPr marL="342900" indent="-342900" algn="just">
              <a:lnSpc>
                <a:spcPct val="150000"/>
              </a:lnSpc>
              <a:buFont typeface="Arial" panose="020B0604020202020204" pitchFamily="34" charset="0"/>
              <a:buChar char="•"/>
            </a:pPr>
            <a:r>
              <a:rPr lang="en-US" sz="2400" dirty="0">
                <a:solidFill>
                  <a:srgbClr val="000000"/>
                </a:solidFill>
                <a:effectLst/>
                <a:latin typeface="+mj-lt"/>
                <a:ea typeface="Calibri" panose="020F0502020204030204" pitchFamily="34" charset="0"/>
              </a:rPr>
              <a:t>Để thuận tiện, người ta </a:t>
            </a:r>
            <a:r>
              <a:rPr lang="en-US" sz="2400" dirty="0">
                <a:latin typeface="+mj-lt"/>
                <a:ea typeface="Calibri" panose="020F0502020204030204" pitchFamily="34" charset="0"/>
              </a:rPr>
              <a:t>đặt kí hiệu riêng cho đơn vị dẫn xuất của lực và một số đại lượng có đơn vị dẫn xuất phức tạp</a:t>
            </a:r>
          </a:p>
          <a:p>
            <a:pPr marL="342900" indent="-342900" algn="just">
              <a:lnSpc>
                <a:spcPct val="150000"/>
              </a:lnSpc>
              <a:buFont typeface="Arial" panose="020B0604020202020204" pitchFamily="34" charset="0"/>
              <a:buChar char="•"/>
            </a:pPr>
            <a:r>
              <a:rPr lang="en-US" sz="2400" dirty="0">
                <a:solidFill>
                  <a:srgbClr val="000000"/>
                </a:solidFill>
                <a:effectLst/>
                <a:latin typeface="+mj-lt"/>
                <a:ea typeface="Calibri" panose="020F0502020204030204" pitchFamily="34" charset="0"/>
              </a:rPr>
              <a:t>V</a:t>
            </a:r>
            <a:r>
              <a:rPr lang="en-US" sz="2400" dirty="0">
                <a:latin typeface="+mj-lt"/>
                <a:ea typeface="Calibri" panose="020F0502020204030204" pitchFamily="34" charset="0"/>
              </a:rPr>
              <a:t>í dụ: </a:t>
            </a:r>
            <a:r>
              <a:rPr lang="en-US" sz="2400" dirty="0">
                <a:solidFill>
                  <a:srgbClr val="000000"/>
                </a:solidFill>
                <a:effectLst/>
                <a:latin typeface="+mj-lt"/>
                <a:ea typeface="Calibri" panose="020F0502020204030204" pitchFamily="34" charset="0"/>
              </a:rPr>
              <a:t>ta dùng đơn vị </a:t>
            </a:r>
            <a:r>
              <a:rPr lang="en-US" sz="2400" dirty="0" err="1">
                <a:solidFill>
                  <a:srgbClr val="000000"/>
                </a:solidFill>
                <a:effectLst/>
                <a:latin typeface="+mj-lt"/>
                <a:ea typeface="Calibri" panose="020F0502020204030204" pitchFamily="34" charset="0"/>
              </a:rPr>
              <a:t>niutơn</a:t>
            </a:r>
            <a:r>
              <a:rPr lang="en-US" sz="2400" dirty="0">
                <a:solidFill>
                  <a:srgbClr val="000000"/>
                </a:solidFill>
                <a:effectLst/>
                <a:latin typeface="+mj-lt"/>
                <a:ea typeface="Calibri" panose="020F0502020204030204" pitchFamily="34" charset="0"/>
              </a:rPr>
              <a:t> (N) thay cho </a:t>
            </a:r>
            <a:r>
              <a:rPr lang="en-US" sz="2400" dirty="0" err="1">
                <a:solidFill>
                  <a:srgbClr val="000000"/>
                </a:solidFill>
                <a:effectLst/>
                <a:latin typeface="+mj-lt"/>
                <a:ea typeface="Calibri" panose="020F0502020204030204" pitchFamily="34" charset="0"/>
              </a:rPr>
              <a:t>kg.m</a:t>
            </a:r>
            <a:r>
              <a:rPr lang="en-US" sz="2400" dirty="0">
                <a:solidFill>
                  <a:srgbClr val="000000"/>
                </a:solidFill>
                <a:effectLst/>
                <a:latin typeface="+mj-lt"/>
                <a:ea typeface="Calibri" panose="020F0502020204030204" pitchFamily="34" charset="0"/>
              </a:rPr>
              <a:t>/s</a:t>
            </a:r>
            <a:r>
              <a:rPr lang="en-US" sz="2400" baseline="30000" dirty="0">
                <a:solidFill>
                  <a:srgbClr val="000000"/>
                </a:solidFill>
                <a:effectLst/>
                <a:latin typeface="+mj-lt"/>
                <a:ea typeface="Calibri" panose="020F0502020204030204" pitchFamily="34" charset="0"/>
              </a:rPr>
              <a:t>2</a:t>
            </a:r>
            <a:endParaRPr lang="en-US" sz="2400" dirty="0">
              <a:solidFill>
                <a:srgbClr val="000000"/>
              </a:solidFill>
              <a:effectLst/>
              <a:latin typeface="+mj-lt"/>
              <a:ea typeface="Calibri" panose="020F0502020204030204" pitchFamily="34" charset="0"/>
            </a:endParaRPr>
          </a:p>
        </p:txBody>
      </p:sp>
    </p:spTree>
    <p:extLst>
      <p:ext uri="{BB962C8B-B14F-4D97-AF65-F5344CB8AC3E}">
        <p14:creationId xmlns:p14="http://schemas.microsoft.com/office/powerpoint/2010/main" val="365127737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 calcmode="lin" valueType="num">
                                      <p:cBhvr>
                                        <p:cTn id="7"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1">
                                            <p:txEl>
                                              <p:pRg st="1" end="1"/>
                                            </p:txEl>
                                          </p:spTgt>
                                        </p:tgtEl>
                                        <p:attrNameLst>
                                          <p:attrName>style.visibility</p:attrName>
                                        </p:attrNameLst>
                                      </p:cBhvr>
                                      <p:to>
                                        <p:strVal val="visible"/>
                                      </p:to>
                                    </p:set>
                                    <p:anim calcmode="lin" valueType="num">
                                      <p:cBhvr>
                                        <p:cTn id="13" dur="500" fill="hold"/>
                                        <p:tgtEl>
                                          <p:spTgt spid="4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1">
                                            <p:txEl>
                                              <p:pRg st="2" end="2"/>
                                            </p:txEl>
                                          </p:spTgt>
                                        </p:tgtEl>
                                        <p:attrNameLst>
                                          <p:attrName>style.visibility</p:attrName>
                                        </p:attrNameLst>
                                      </p:cBhvr>
                                      <p:to>
                                        <p:strVal val="visible"/>
                                      </p:to>
                                    </p:set>
                                    <p:anim calcmode="lin" valueType="num">
                                      <p:cBhvr>
                                        <p:cTn id="19" dur="500" fill="hold"/>
                                        <p:tgtEl>
                                          <p:spTgt spid="4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1">
                                            <p:txEl>
                                              <p:pRg st="3" end="3"/>
                                            </p:txEl>
                                          </p:spTgt>
                                        </p:tgtEl>
                                        <p:attrNameLst>
                                          <p:attrName>style.visibility</p:attrName>
                                        </p:attrNameLst>
                                      </p:cBhvr>
                                      <p:to>
                                        <p:strVal val="visible"/>
                                      </p:to>
                                    </p:set>
                                    <p:anim calcmode="lin" valueType="num">
                                      <p:cBhvr>
                                        <p:cTn id="25" dur="500" fill="hold"/>
                                        <p:tgtEl>
                                          <p:spTgt spid="4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70" name="Google Shape;670;p41"/>
          <p:cNvSpPr/>
          <p:nvPr/>
        </p:nvSpPr>
        <p:spPr>
          <a:xfrm>
            <a:off x="7780025" y="73490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672" name="Google Shape;672;p41"/>
          <p:cNvGrpSpPr/>
          <p:nvPr/>
        </p:nvGrpSpPr>
        <p:grpSpPr>
          <a:xfrm rot="17256930" flipH="1">
            <a:off x="5857690" y="317990"/>
            <a:ext cx="462792" cy="412649"/>
            <a:chOff x="2811050" y="2588516"/>
            <a:chExt cx="156900" cy="139900"/>
          </a:xfrm>
        </p:grpSpPr>
        <p:sp>
          <p:nvSpPr>
            <p:cNvPr id="673" name="Google Shape;673;p41"/>
            <p:cNvSpPr/>
            <p:nvPr/>
          </p:nvSpPr>
          <p:spPr>
            <a:xfrm>
              <a:off x="2811050" y="2588516"/>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74" name="Google Shape;674;p41"/>
            <p:cNvSpPr/>
            <p:nvPr/>
          </p:nvSpPr>
          <p:spPr>
            <a:xfrm>
              <a:off x="2900050" y="2627441"/>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7" name="Freeform: Shape 6">
            <a:extLst>
              <a:ext uri="{FF2B5EF4-FFF2-40B4-BE49-F238E27FC236}">
                <a16:creationId xmlns:a16="http://schemas.microsoft.com/office/drawing/2014/main" xmlns="" id="{4D425C24-4987-4D2D-BA72-0F4B8E58BBA3}"/>
              </a:ext>
            </a:extLst>
          </p:cNvPr>
          <p:cNvSpPr/>
          <p:nvPr/>
        </p:nvSpPr>
        <p:spPr>
          <a:xfrm>
            <a:off x="2542772" y="524314"/>
            <a:ext cx="3462728" cy="547174"/>
          </a:xfrm>
          <a:custGeom>
            <a:avLst/>
            <a:gdLst>
              <a:gd name="connsiteX0" fmla="*/ 0 w 3462728"/>
              <a:gd name="connsiteY0" fmla="*/ 307299 h 547174"/>
              <a:gd name="connsiteX1" fmla="*/ 659568 w 3462728"/>
              <a:gd name="connsiteY1" fmla="*/ 157397 h 547174"/>
              <a:gd name="connsiteX2" fmla="*/ 1341620 w 3462728"/>
              <a:gd name="connsiteY2" fmla="*/ 344774 h 547174"/>
              <a:gd name="connsiteX3" fmla="*/ 1341620 w 3462728"/>
              <a:gd name="connsiteY3" fmla="*/ 547141 h 547174"/>
              <a:gd name="connsiteX4" fmla="*/ 1139253 w 3462728"/>
              <a:gd name="connsiteY4" fmla="*/ 359764 h 547174"/>
              <a:gd name="connsiteX5" fmla="*/ 1626433 w 3462728"/>
              <a:gd name="connsiteY5" fmla="*/ 247338 h 547174"/>
              <a:gd name="connsiteX6" fmla="*/ 2166079 w 3462728"/>
              <a:gd name="connsiteY6" fmla="*/ 404735 h 547174"/>
              <a:gd name="connsiteX7" fmla="*/ 2653259 w 3462728"/>
              <a:gd name="connsiteY7" fmla="*/ 179882 h 547174"/>
              <a:gd name="connsiteX8" fmla="*/ 3117954 w 3462728"/>
              <a:gd name="connsiteY8" fmla="*/ 232348 h 547174"/>
              <a:gd name="connsiteX9" fmla="*/ 3462728 w 3462728"/>
              <a:gd name="connsiteY9" fmla="*/ 0 h 54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2728" h="547174">
                <a:moveTo>
                  <a:pt x="0" y="307299"/>
                </a:moveTo>
                <a:cubicBezTo>
                  <a:pt x="217982" y="229225"/>
                  <a:pt x="435965" y="151151"/>
                  <a:pt x="659568" y="157397"/>
                </a:cubicBezTo>
                <a:cubicBezTo>
                  <a:pt x="883171" y="163643"/>
                  <a:pt x="1227945" y="279817"/>
                  <a:pt x="1341620" y="344774"/>
                </a:cubicBezTo>
                <a:cubicBezTo>
                  <a:pt x="1455295" y="409731"/>
                  <a:pt x="1375348" y="544643"/>
                  <a:pt x="1341620" y="547141"/>
                </a:cubicBezTo>
                <a:cubicBezTo>
                  <a:pt x="1307892" y="549639"/>
                  <a:pt x="1091784" y="409731"/>
                  <a:pt x="1139253" y="359764"/>
                </a:cubicBezTo>
                <a:cubicBezTo>
                  <a:pt x="1186722" y="309797"/>
                  <a:pt x="1455295" y="239843"/>
                  <a:pt x="1626433" y="247338"/>
                </a:cubicBezTo>
                <a:cubicBezTo>
                  <a:pt x="1797571" y="254833"/>
                  <a:pt x="1994941" y="415978"/>
                  <a:pt x="2166079" y="404735"/>
                </a:cubicBezTo>
                <a:cubicBezTo>
                  <a:pt x="2337217" y="393492"/>
                  <a:pt x="2494613" y="208613"/>
                  <a:pt x="2653259" y="179882"/>
                </a:cubicBezTo>
                <a:cubicBezTo>
                  <a:pt x="2811905" y="151151"/>
                  <a:pt x="2983043" y="262328"/>
                  <a:pt x="3117954" y="232348"/>
                </a:cubicBezTo>
                <a:cubicBezTo>
                  <a:pt x="3252865" y="202368"/>
                  <a:pt x="3357796" y="101184"/>
                  <a:pt x="3462728" y="0"/>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TextBox 27">
            <a:extLst>
              <a:ext uri="{FF2B5EF4-FFF2-40B4-BE49-F238E27FC236}">
                <a16:creationId xmlns:a16="http://schemas.microsoft.com/office/drawing/2014/main" xmlns="" id="{01F2DC11-C906-4B12-8EE6-9143831189DF}"/>
              </a:ext>
            </a:extLst>
          </p:cNvPr>
          <p:cNvSpPr txBox="1"/>
          <p:nvPr/>
        </p:nvSpPr>
        <p:spPr>
          <a:xfrm>
            <a:off x="304761" y="1175955"/>
            <a:ext cx="8419359" cy="3647152"/>
          </a:xfrm>
          <a:prstGeom prst="rect">
            <a:avLst/>
          </a:prstGeom>
          <a:noFill/>
        </p:spPr>
        <p:txBody>
          <a:bodyPr wrap="square">
            <a:spAutoFit/>
          </a:bodyPr>
          <a:lstStyle/>
          <a:p>
            <a:pPr algn="just">
              <a:lnSpc>
                <a:spcPct val="150000"/>
              </a:lnSpc>
            </a:pPr>
            <a:r>
              <a:rPr lang="en-US" sz="2200" smtClean="0">
                <a:solidFill>
                  <a:srgbClr val="000000"/>
                </a:solidFill>
                <a:effectLst/>
                <a:latin typeface="+mj-lt"/>
                <a:ea typeface="Times New Roman" panose="02020603050405020304" pitchFamily="18" charset="0"/>
              </a:rPr>
              <a:t>Giả sử có một xe máy đang đứng yên, người lái không nổ máy, có 2 tình huống như sau:</a:t>
            </a:r>
          </a:p>
          <a:p>
            <a:pPr algn="just">
              <a:lnSpc>
                <a:spcPct val="150000"/>
              </a:lnSpc>
            </a:pPr>
            <a:r>
              <a:rPr lang="en-US" sz="2200" smtClean="0">
                <a:latin typeface="+mj-lt"/>
              </a:rPr>
              <a:t>1. Một người trưởng thành đẩy để xe máy chuyển động</a:t>
            </a:r>
          </a:p>
          <a:p>
            <a:pPr algn="just">
              <a:lnSpc>
                <a:spcPct val="150000"/>
              </a:lnSpc>
            </a:pPr>
            <a:r>
              <a:rPr lang="en-US" sz="2200" smtClean="0">
                <a:latin typeface="+mj-lt"/>
              </a:rPr>
              <a:t>2. Một HS tiểu học </a:t>
            </a:r>
            <a:r>
              <a:rPr lang="en-US" sz="2200"/>
              <a:t>đẩy để xe máy chuyển động</a:t>
            </a:r>
          </a:p>
          <a:p>
            <a:pPr algn="just">
              <a:lnSpc>
                <a:spcPct val="150000"/>
              </a:lnSpc>
            </a:pPr>
            <a:r>
              <a:rPr lang="en-US" sz="2200" smtClean="0">
                <a:solidFill>
                  <a:srgbClr val="FF0000"/>
                </a:solidFill>
                <a:latin typeface="+mj-lt"/>
              </a:rPr>
              <a:t>C1</a:t>
            </a:r>
            <a:r>
              <a:rPr lang="en-US" sz="2200" smtClean="0">
                <a:latin typeface="+mj-lt"/>
              </a:rPr>
              <a:t>.Trường hợp nào xe máy thay đổi tốc độ nhanh hơn? </a:t>
            </a:r>
          </a:p>
          <a:p>
            <a:pPr algn="just">
              <a:lnSpc>
                <a:spcPct val="150000"/>
              </a:lnSpc>
            </a:pPr>
            <a:r>
              <a:rPr lang="en-US" sz="2200" smtClean="0">
                <a:solidFill>
                  <a:srgbClr val="FF0000"/>
                </a:solidFill>
                <a:latin typeface="+mj-lt"/>
              </a:rPr>
              <a:t>C2</a:t>
            </a:r>
            <a:r>
              <a:rPr lang="en-US" sz="2200" smtClean="0">
                <a:latin typeface="+mj-lt"/>
              </a:rPr>
              <a:t>.</a:t>
            </a:r>
            <a:r>
              <a:rPr lang="en-US" sz="2200" smtClean="0">
                <a:latin typeface="+mj-lt"/>
              </a:rPr>
              <a:t>Sự khác nhau nào ở hai tình huống trên dẫn đến kết quả khác nhau?</a:t>
            </a:r>
            <a:endParaRPr lang="en-US" sz="2200" dirty="0">
              <a:latin typeface="+mj-lt"/>
            </a:endParaRPr>
          </a:p>
        </p:txBody>
      </p:sp>
      <p:sp>
        <p:nvSpPr>
          <p:cNvPr id="30" name="TextBox 29">
            <a:extLst>
              <a:ext uri="{FF2B5EF4-FFF2-40B4-BE49-F238E27FC236}">
                <a16:creationId xmlns:a16="http://schemas.microsoft.com/office/drawing/2014/main" xmlns="" id="{15F62A46-C3AE-4B18-BDCD-4D0029060F23}"/>
              </a:ext>
            </a:extLst>
          </p:cNvPr>
          <p:cNvSpPr txBox="1"/>
          <p:nvPr/>
        </p:nvSpPr>
        <p:spPr>
          <a:xfrm>
            <a:off x="3381054" y="219980"/>
            <a:ext cx="2266772" cy="523220"/>
          </a:xfrm>
          <a:prstGeom prst="rect">
            <a:avLst/>
          </a:prstGeom>
          <a:noFill/>
        </p:spPr>
        <p:txBody>
          <a:bodyPr wrap="square" rtlCol="0">
            <a:spAutoFit/>
          </a:bodyPr>
          <a:lstStyle/>
          <a:p>
            <a:r>
              <a:rPr lang="en-US" sz="2800" b="1" dirty="0">
                <a:solidFill>
                  <a:schemeClr val="accent3">
                    <a:lumMod val="50000"/>
                  </a:schemeClr>
                </a:solidFill>
                <a:latin typeface="+mj-lt"/>
              </a:rPr>
              <a:t>KHỞI ĐỘNG </a:t>
            </a:r>
          </a:p>
        </p:txBody>
      </p:sp>
      <p:pic>
        <p:nvPicPr>
          <p:cNvPr id="31" name="Picture 22">
            <a:extLst>
              <a:ext uri="{FF2B5EF4-FFF2-40B4-BE49-F238E27FC236}">
                <a16:creationId xmlns:a16="http://schemas.microsoft.com/office/drawing/2014/main" xmlns="" id="{868A0C5C-65BD-4855-9D7B-944DDC7C6A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41153" y="267406"/>
            <a:ext cx="604447" cy="667563"/>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p:cTn id="7" dur="2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8">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nodeType="after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 calcmode="lin" valueType="num">
                                      <p:cBhvr>
                                        <p:cTn id="12" dur="2000" fill="hold"/>
                                        <p:tgtEl>
                                          <p:spTgt spid="28">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28">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23" presetClass="entr" presetSubtype="16" fill="hold"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 calcmode="lin" valueType="num">
                                      <p:cBhvr>
                                        <p:cTn id="17" dur="2000" fill="hold"/>
                                        <p:tgtEl>
                                          <p:spTgt spid="28">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28">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6000"/>
                            </p:stCondLst>
                            <p:childTnLst>
                              <p:par>
                                <p:cTn id="20" presetID="23" presetClass="entr" presetSubtype="16" fill="hold" nodeType="afterEffect">
                                  <p:stCondLst>
                                    <p:cond delay="0"/>
                                  </p:stCondLst>
                                  <p:childTnLst>
                                    <p:set>
                                      <p:cBhvr>
                                        <p:cTn id="21" dur="1" fill="hold">
                                          <p:stCondLst>
                                            <p:cond delay="0"/>
                                          </p:stCondLst>
                                        </p:cTn>
                                        <p:tgtEl>
                                          <p:spTgt spid="28">
                                            <p:txEl>
                                              <p:pRg st="3" end="3"/>
                                            </p:txEl>
                                          </p:spTgt>
                                        </p:tgtEl>
                                        <p:attrNameLst>
                                          <p:attrName>style.visibility</p:attrName>
                                        </p:attrNameLst>
                                      </p:cBhvr>
                                      <p:to>
                                        <p:strVal val="visible"/>
                                      </p:to>
                                    </p:set>
                                    <p:anim calcmode="lin" valueType="num">
                                      <p:cBhvr>
                                        <p:cTn id="22" dur="2000" fill="hold"/>
                                        <p:tgtEl>
                                          <p:spTgt spid="28">
                                            <p:txEl>
                                              <p:pRg st="3" end="3"/>
                                            </p:txEl>
                                          </p:spTgt>
                                        </p:tgtEl>
                                        <p:attrNameLst>
                                          <p:attrName>ppt_w</p:attrName>
                                        </p:attrNameLst>
                                      </p:cBhvr>
                                      <p:tavLst>
                                        <p:tav tm="0">
                                          <p:val>
                                            <p:fltVal val="0"/>
                                          </p:val>
                                        </p:tav>
                                        <p:tav tm="100000">
                                          <p:val>
                                            <p:strVal val="#ppt_w"/>
                                          </p:val>
                                        </p:tav>
                                      </p:tavLst>
                                    </p:anim>
                                    <p:anim calcmode="lin" valueType="num">
                                      <p:cBhvr>
                                        <p:cTn id="23" dur="2000" fill="hold"/>
                                        <p:tgtEl>
                                          <p:spTgt spid="28">
                                            <p:txEl>
                                              <p:pRg st="3" end="3"/>
                                            </p:txEl>
                                          </p:spTgt>
                                        </p:tgtEl>
                                        <p:attrNameLst>
                                          <p:attrName>ppt_h</p:attrName>
                                        </p:attrNameLst>
                                      </p:cBhvr>
                                      <p:tavLst>
                                        <p:tav tm="0">
                                          <p:val>
                                            <p:fltVal val="0"/>
                                          </p:val>
                                        </p:tav>
                                        <p:tav tm="100000">
                                          <p:val>
                                            <p:strVal val="#ppt_h"/>
                                          </p:val>
                                        </p:tav>
                                      </p:tavLst>
                                    </p:anim>
                                  </p:childTnLst>
                                </p:cTn>
                              </p:par>
                            </p:childTnLst>
                          </p:cTn>
                        </p:par>
                        <p:par>
                          <p:cTn id="24" fill="hold">
                            <p:stCondLst>
                              <p:cond delay="8000"/>
                            </p:stCondLst>
                            <p:childTnLst>
                              <p:par>
                                <p:cTn id="25" presetID="23" presetClass="entr" presetSubtype="16" fill="hold" nodeType="after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 calcmode="lin" valueType="num">
                                      <p:cBhvr>
                                        <p:cTn id="27" dur="2000" fill="hold"/>
                                        <p:tgtEl>
                                          <p:spTgt spid="28">
                                            <p:txEl>
                                              <p:pRg st="4" end="4"/>
                                            </p:txEl>
                                          </p:spTgt>
                                        </p:tgtEl>
                                        <p:attrNameLst>
                                          <p:attrName>ppt_w</p:attrName>
                                        </p:attrNameLst>
                                      </p:cBhvr>
                                      <p:tavLst>
                                        <p:tav tm="0">
                                          <p:val>
                                            <p:fltVal val="0"/>
                                          </p:val>
                                        </p:tav>
                                        <p:tav tm="100000">
                                          <p:val>
                                            <p:strVal val="#ppt_w"/>
                                          </p:val>
                                        </p:tav>
                                      </p:tavLst>
                                    </p:anim>
                                    <p:anim calcmode="lin" valueType="num">
                                      <p:cBhvr>
                                        <p:cTn id="28" dur="2000" fill="hold"/>
                                        <p:tgtEl>
                                          <p:spTgt spid="28">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3" name="Google Shape;1563;p52"/>
          <p:cNvSpPr/>
          <p:nvPr/>
        </p:nvSpPr>
        <p:spPr>
          <a:xfrm rot="-50633">
            <a:off x="2967644" y="256848"/>
            <a:ext cx="2646738" cy="793689"/>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bg1"/>
                </a:solidFill>
              </a:rPr>
              <a:t>LUYỆN TẬP </a:t>
            </a:r>
            <a:endParaRPr sz="2800" b="1" dirty="0">
              <a:solidFill>
                <a:schemeClr val="bg1"/>
              </a:solidFill>
            </a:endParaRPr>
          </a:p>
        </p:txBody>
      </p:sp>
      <p:sp>
        <p:nvSpPr>
          <p:cNvPr id="1668" name="Google Shape;1668;p52"/>
          <p:cNvSpPr/>
          <p:nvPr/>
        </p:nvSpPr>
        <p:spPr>
          <a:xfrm rot="858119">
            <a:off x="6135232" y="685947"/>
            <a:ext cx="300053" cy="310097"/>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2"/>
          <p:cNvSpPr/>
          <p:nvPr/>
        </p:nvSpPr>
        <p:spPr>
          <a:xfrm rot="858095">
            <a:off x="6482558" y="4350266"/>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5" name="Google Shape;1675;p52"/>
          <p:cNvGrpSpPr/>
          <p:nvPr/>
        </p:nvGrpSpPr>
        <p:grpSpPr>
          <a:xfrm rot="20136709" flipH="1">
            <a:off x="42190" y="753506"/>
            <a:ext cx="420258" cy="374723"/>
            <a:chOff x="2811050" y="2544800"/>
            <a:chExt cx="156900" cy="139900"/>
          </a:xfrm>
        </p:grpSpPr>
        <p:sp>
          <p:nvSpPr>
            <p:cNvPr id="1676" name="Google Shape;1676;p52"/>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2"/>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3" name="Google Shape;1683;p52"/>
          <p:cNvSpPr/>
          <p:nvPr/>
        </p:nvSpPr>
        <p:spPr>
          <a:xfrm rot="2241545">
            <a:off x="7968076" y="4182522"/>
            <a:ext cx="300049" cy="310086"/>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5" name="Google Shape;1685;p52"/>
          <p:cNvGrpSpPr/>
          <p:nvPr/>
        </p:nvGrpSpPr>
        <p:grpSpPr>
          <a:xfrm rot="3295043">
            <a:off x="7427186" y="920055"/>
            <a:ext cx="420260" cy="374725"/>
            <a:chOff x="2811050" y="2544800"/>
            <a:chExt cx="156900" cy="139900"/>
          </a:xfrm>
        </p:grpSpPr>
        <p:sp>
          <p:nvSpPr>
            <p:cNvPr id="1686" name="Google Shape;1686;p52"/>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2"/>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1" name="Google Shape;1691;p52"/>
          <p:cNvSpPr/>
          <p:nvPr/>
        </p:nvSpPr>
        <p:spPr>
          <a:xfrm rot="858095">
            <a:off x="2339478" y="1175867"/>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2"/>
          <p:cNvSpPr/>
          <p:nvPr/>
        </p:nvSpPr>
        <p:spPr>
          <a:xfrm rot="858095">
            <a:off x="8079903" y="2813279"/>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TextBox 145">
            <a:extLst>
              <a:ext uri="{FF2B5EF4-FFF2-40B4-BE49-F238E27FC236}">
                <a16:creationId xmlns:a16="http://schemas.microsoft.com/office/drawing/2014/main" xmlns="" id="{65185093-0C34-47C6-9A13-621249DB874E}"/>
              </a:ext>
            </a:extLst>
          </p:cNvPr>
          <p:cNvSpPr txBox="1"/>
          <p:nvPr/>
        </p:nvSpPr>
        <p:spPr>
          <a:xfrm>
            <a:off x="283959" y="1458708"/>
            <a:ext cx="8576082" cy="3001334"/>
          </a:xfrm>
          <a:prstGeom prst="rect">
            <a:avLst/>
          </a:prstGeom>
          <a:noFill/>
        </p:spPr>
        <p:txBody>
          <a:bodyPr wrap="square">
            <a:spAutoFit/>
          </a:bodyPr>
          <a:lstStyle/>
          <a:p>
            <a:pPr algn="just">
              <a:lnSpc>
                <a:spcPct val="150000"/>
              </a:lnSpc>
            </a:pPr>
            <a:r>
              <a:rPr lang="en-US" sz="2200" b="1" dirty="0">
                <a:solidFill>
                  <a:srgbClr val="000000"/>
                </a:solidFill>
                <a:effectLst/>
                <a:latin typeface="+mj-lt"/>
                <a:ea typeface="Times New Roman" panose="02020603050405020304" pitchFamily="18" charset="0"/>
                <a:cs typeface="Times New Roman" panose="02020603050405020304" pitchFamily="18" charset="0"/>
              </a:rPr>
              <a:t>Câu 1:</a:t>
            </a:r>
            <a:r>
              <a:rPr lang="en-US" sz="2200" dirty="0">
                <a:solidFill>
                  <a:srgbClr val="000000"/>
                </a:solidFill>
                <a:effectLst/>
                <a:latin typeface="+mj-lt"/>
                <a:ea typeface="Times New Roman" panose="02020603050405020304" pitchFamily="18" charset="0"/>
                <a:cs typeface="Times New Roman" panose="02020603050405020304" pitchFamily="18" charset="0"/>
              </a:rPr>
              <a:t> Từ công thức liên quan, hãy biểu diễn đơn vị của khối lượng riêng, công suất qua các đơn vị cơ bản trong hệ SI.</a:t>
            </a:r>
          </a:p>
          <a:p>
            <a:pPr algn="ctr">
              <a:lnSpc>
                <a:spcPct val="150000"/>
              </a:lnSpc>
            </a:pPr>
            <a:r>
              <a:rPr lang="en-US" sz="2400" b="1" i="1" u="sng" dirty="0">
                <a:solidFill>
                  <a:srgbClr val="FF0000"/>
                </a:solidFill>
                <a:effectLst/>
                <a:latin typeface="+mj-lt"/>
                <a:ea typeface="Calibri" panose="020F0502020204030204" pitchFamily="34" charset="0"/>
                <a:cs typeface="Times New Roman" panose="02020603050405020304" pitchFamily="18" charset="0"/>
              </a:rPr>
              <a:t>Trả lời </a:t>
            </a:r>
          </a:p>
          <a:p>
            <a:pPr>
              <a:lnSpc>
                <a:spcPct val="150000"/>
              </a:lnSpc>
            </a:pPr>
            <a:r>
              <a:rPr lang="en-US" sz="2200" dirty="0">
                <a:solidFill>
                  <a:srgbClr val="000000"/>
                </a:solidFill>
                <a:effectLst/>
                <a:latin typeface="+mj-lt"/>
                <a:ea typeface="Times New Roman" panose="02020603050405020304" pitchFamily="18" charset="0"/>
                <a:cs typeface="Times New Roman" panose="02020603050405020304" pitchFamily="18" charset="0"/>
              </a:rPr>
              <a:t>Khối lượng riêng có đơn vị là kg/m</a:t>
            </a:r>
            <a:r>
              <a:rPr lang="en-US" sz="2200" baseline="30000" dirty="0">
                <a:solidFill>
                  <a:srgbClr val="000000"/>
                </a:solidFill>
                <a:effectLst/>
                <a:latin typeface="+mj-lt"/>
                <a:ea typeface="Times New Roman" panose="02020603050405020304" pitchFamily="18" charset="0"/>
                <a:cs typeface="Times New Roman" panose="02020603050405020304" pitchFamily="18" charset="0"/>
              </a:rPr>
              <a:t>3</a:t>
            </a:r>
            <a:r>
              <a:rPr lang="en-US" sz="2200" dirty="0">
                <a:solidFill>
                  <a:srgbClr val="000000"/>
                </a:solidFill>
                <a:effectLst/>
                <a:latin typeface="+mj-lt"/>
                <a:ea typeface="Times New Roman" panose="02020603050405020304" pitchFamily="18" charset="0"/>
                <a:cs typeface="Times New Roman" panose="02020603050405020304" pitchFamily="18" charset="0"/>
              </a:rPr>
              <a:t>.</a:t>
            </a:r>
            <a:endParaRPr lang="en-US" sz="2200" dirty="0">
              <a:effectLst/>
              <a:latin typeface="+mj-lt"/>
              <a:ea typeface="Calibri" panose="020F0502020204030204" pitchFamily="34" charset="0"/>
              <a:cs typeface="Times New Roman" panose="02020603050405020304" pitchFamily="18" charset="0"/>
            </a:endParaRPr>
          </a:p>
          <a:p>
            <a:pPr>
              <a:lnSpc>
                <a:spcPct val="150000"/>
              </a:lnSpc>
            </a:pPr>
            <a:r>
              <a:rPr lang="en-US" sz="2200" dirty="0">
                <a:solidFill>
                  <a:srgbClr val="000000"/>
                </a:solidFill>
                <a:effectLst/>
                <a:latin typeface="+mj-lt"/>
                <a:ea typeface="Times New Roman" panose="02020603050405020304" pitchFamily="18" charset="0"/>
                <a:cs typeface="Times New Roman" panose="02020603050405020304" pitchFamily="18" charset="0"/>
              </a:rPr>
              <a:t>Công suất có đơn vị là kg.m</a:t>
            </a:r>
            <a:r>
              <a:rPr lang="en-US" sz="2200" baseline="30000" dirty="0">
                <a:solidFill>
                  <a:srgbClr val="000000"/>
                </a:solidFill>
                <a:effectLst/>
                <a:latin typeface="+mj-lt"/>
                <a:ea typeface="Times New Roman" panose="02020603050405020304" pitchFamily="18" charset="0"/>
                <a:cs typeface="Times New Roman" panose="02020603050405020304" pitchFamily="18" charset="0"/>
              </a:rPr>
              <a:t>2</a:t>
            </a:r>
            <a:r>
              <a:rPr lang="en-US" sz="2200" dirty="0">
                <a:solidFill>
                  <a:srgbClr val="000000"/>
                </a:solidFill>
                <a:effectLst/>
                <a:latin typeface="+mj-lt"/>
                <a:ea typeface="Times New Roman" panose="02020603050405020304" pitchFamily="18" charset="0"/>
                <a:cs typeface="Times New Roman" panose="02020603050405020304" pitchFamily="18" charset="0"/>
              </a:rPr>
              <a:t>/s</a:t>
            </a:r>
            <a:r>
              <a:rPr lang="en-US" sz="2200" baseline="30000" dirty="0">
                <a:solidFill>
                  <a:srgbClr val="000000"/>
                </a:solidFill>
                <a:effectLst/>
                <a:latin typeface="+mj-lt"/>
                <a:ea typeface="Times New Roman" panose="02020603050405020304" pitchFamily="18" charset="0"/>
                <a:cs typeface="Times New Roman" panose="02020603050405020304" pitchFamily="18" charset="0"/>
              </a:rPr>
              <a:t>3</a:t>
            </a:r>
            <a:r>
              <a:rPr lang="en-US" sz="2200" dirty="0">
                <a:solidFill>
                  <a:srgbClr val="000000"/>
                </a:solidFill>
                <a:effectLst/>
                <a:latin typeface="+mj-lt"/>
                <a:ea typeface="Times New Roman" panose="02020603050405020304" pitchFamily="18" charset="0"/>
                <a:cs typeface="Times New Roman" panose="02020603050405020304" pitchFamily="18" charset="0"/>
              </a:rPr>
              <a:t>.</a:t>
            </a:r>
            <a:endParaRPr lang="en-US" sz="2200" dirty="0">
              <a:effectLst/>
              <a:latin typeface="+mj-lt"/>
              <a:ea typeface="Calibri" panose="020F0502020204030204" pitchFamily="34" charset="0"/>
              <a:cs typeface="Times New Roman" panose="02020603050405020304" pitchFamily="18" charset="0"/>
            </a:endParaRPr>
          </a:p>
          <a:p>
            <a:pPr algn="ctr">
              <a:lnSpc>
                <a:spcPct val="150000"/>
              </a:lnSpc>
            </a:pPr>
            <a:endParaRPr lang="en-US" sz="1600" dirty="0">
              <a:effectLst/>
              <a:latin typeface="+mj-lt"/>
              <a:ea typeface="Calibri" panose="020F0502020204030204" pitchFamily="34" charset="0"/>
              <a:cs typeface="Times New Roman" panose="02020603050405020304"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6">
                                            <p:txEl>
                                              <p:pRg st="1" end="1"/>
                                            </p:txEl>
                                          </p:spTgt>
                                        </p:tgtEl>
                                        <p:attrNameLst>
                                          <p:attrName>style.visibility</p:attrName>
                                        </p:attrNameLst>
                                      </p:cBhvr>
                                      <p:to>
                                        <p:strVal val="visible"/>
                                      </p:to>
                                    </p:set>
                                    <p:animEffect transition="in" filter="randombar(horizontal)">
                                      <p:cBhvr>
                                        <p:cTn id="7" dur="500"/>
                                        <p:tgtEl>
                                          <p:spTgt spid="1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6">
                                            <p:txEl>
                                              <p:pRg st="2" end="2"/>
                                            </p:txEl>
                                          </p:spTgt>
                                        </p:tgtEl>
                                        <p:attrNameLst>
                                          <p:attrName>style.visibility</p:attrName>
                                        </p:attrNameLst>
                                      </p:cBhvr>
                                      <p:to>
                                        <p:strVal val="visible"/>
                                      </p:to>
                                    </p:set>
                                    <p:animEffect transition="in" filter="randombar(horizontal)">
                                      <p:cBhvr>
                                        <p:cTn id="12" dur="500"/>
                                        <p:tgtEl>
                                          <p:spTgt spid="1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6">
                                            <p:txEl>
                                              <p:pRg st="3" end="3"/>
                                            </p:txEl>
                                          </p:spTgt>
                                        </p:tgtEl>
                                        <p:attrNameLst>
                                          <p:attrName>style.visibility</p:attrName>
                                        </p:attrNameLst>
                                      </p:cBhvr>
                                      <p:to>
                                        <p:strVal val="visible"/>
                                      </p:to>
                                    </p:set>
                                    <p:animEffect transition="in" filter="randombar(horizontal)">
                                      <p:cBhvr>
                                        <p:cTn id="17" dur="500"/>
                                        <p:tgtEl>
                                          <p:spTgt spid="1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63;p52">
            <a:extLst>
              <a:ext uri="{FF2B5EF4-FFF2-40B4-BE49-F238E27FC236}">
                <a16:creationId xmlns:a16="http://schemas.microsoft.com/office/drawing/2014/main" xmlns="" id="{0A0F6D1F-CA83-4997-B9D8-29746927BE92}"/>
              </a:ext>
            </a:extLst>
          </p:cNvPr>
          <p:cNvSpPr/>
          <p:nvPr/>
        </p:nvSpPr>
        <p:spPr>
          <a:xfrm rot="-50633">
            <a:off x="2967644" y="256848"/>
            <a:ext cx="2646738" cy="793689"/>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bg1"/>
                </a:solidFill>
              </a:rPr>
              <a:t>LUYỆN TẬP </a:t>
            </a:r>
            <a:endParaRPr sz="2800" b="1" dirty="0">
              <a:solidFill>
                <a:schemeClr val="bg1"/>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970E355B-DD80-4DAE-B799-FF2B80A99087}"/>
                  </a:ext>
                </a:extLst>
              </p:cNvPr>
              <p:cNvSpPr txBox="1"/>
              <p:nvPr/>
            </p:nvSpPr>
            <p:spPr>
              <a:xfrm>
                <a:off x="169659" y="1081415"/>
                <a:ext cx="8576082" cy="3862468"/>
              </a:xfrm>
              <a:prstGeom prst="rect">
                <a:avLst/>
              </a:prstGeom>
              <a:noFill/>
            </p:spPr>
            <p:txBody>
              <a:bodyPr wrap="square">
                <a:spAutoFit/>
              </a:bodyPr>
              <a:lstStyle/>
              <a:p>
                <a:pPr algn="just">
                  <a:lnSpc>
                    <a:spcPct val="150000"/>
                  </a:lnSpc>
                </a:pPr>
                <a:r>
                  <a:rPr lang="en-US" sz="2200" b="1" dirty="0">
                    <a:solidFill>
                      <a:srgbClr val="000000"/>
                    </a:solidFill>
                    <a:effectLst/>
                    <a:latin typeface="+mj-lt"/>
                    <a:ea typeface="Times New Roman" panose="02020603050405020304" pitchFamily="18" charset="0"/>
                    <a:cs typeface="Times New Roman" panose="02020603050405020304" pitchFamily="18" charset="0"/>
                  </a:rPr>
                  <a:t>Câu 2:</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vi-VN" sz="2200" dirty="0">
                    <a:solidFill>
                      <a:srgbClr val="000000"/>
                    </a:solidFill>
                    <a:effectLst/>
                    <a:latin typeface="+mn-lt"/>
                    <a:ea typeface="Times New Roman" panose="02020603050405020304" pitchFamily="18" charset="0"/>
                    <a:cs typeface="Times New Roman" panose="02020603050405020304" pitchFamily="18" charset="0"/>
                  </a:rPr>
                  <a:t>Một người có khối lượng 60,0 kg đi trên xe đạp có khối lượng 20,0 kg. Khi xuất phát, hợp lực tác dụng lên xe đạp là 200 N. Giả sử hợp lực tác dụng lên xe đạp không đổi, hãy tính vận tốc của xe đạp sau 5,00 s.</a:t>
                </a:r>
                <a:r>
                  <a:rPr lang="en-US" sz="2200" dirty="0">
                    <a:solidFill>
                      <a:srgbClr val="000000"/>
                    </a:solidFill>
                    <a:effectLst/>
                    <a:latin typeface="+mn-lt"/>
                    <a:ea typeface="Times New Roman" panose="02020603050405020304" pitchFamily="18" charset="0"/>
                    <a:cs typeface="Times New Roman" panose="02020603050405020304" pitchFamily="18" charset="0"/>
                  </a:rPr>
                  <a:t>.</a:t>
                </a:r>
              </a:p>
              <a:p>
                <a:pPr algn="ctr">
                  <a:lnSpc>
                    <a:spcPct val="150000"/>
                  </a:lnSpc>
                </a:pPr>
                <a:r>
                  <a:rPr lang="en-US" sz="2400" b="1" i="1" u="sng" dirty="0">
                    <a:solidFill>
                      <a:srgbClr val="FF0000"/>
                    </a:solidFill>
                    <a:effectLst/>
                    <a:latin typeface="+mn-lt"/>
                    <a:ea typeface="Calibri" panose="020F0502020204030204" pitchFamily="34" charset="0"/>
                    <a:cs typeface="Times New Roman" panose="02020603050405020304" pitchFamily="18" charset="0"/>
                  </a:rPr>
                  <a:t>Trả lời </a:t>
                </a:r>
              </a:p>
              <a:p>
                <a:pPr>
                  <a:lnSpc>
                    <a:spcPct val="150000"/>
                  </a:lnSpc>
                </a:pPr>
                <a:r>
                  <a:rPr lang="en-US" sz="2200" dirty="0">
                    <a:solidFill>
                      <a:srgbClr val="000000"/>
                    </a:solidFill>
                    <a:effectLst/>
                    <a:latin typeface="+mj-lt"/>
                    <a:ea typeface="Times New Roman" panose="02020603050405020304" pitchFamily="18" charset="0"/>
                    <a:cs typeface="Times New Roman" panose="02020603050405020304" pitchFamily="18" charset="0"/>
                  </a:rPr>
                  <a:t>Xe đạp đi với gia tốc là: </a:t>
                </a:r>
                <a14:m>
                  <m:oMath xmlns:m="http://schemas.openxmlformats.org/officeDocument/2006/math">
                    <m:r>
                      <a:rPr lang="en-US"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𝑎</m:t>
                    </m:r>
                    <m:r>
                      <a:rPr lang="en-US"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2200" i="1">
                            <a:solidFill>
                              <a:srgbClr val="000000"/>
                            </a:solidFill>
                            <a:effectLst/>
                            <a:latin typeface="Cambria Math"/>
                            <a:ea typeface="Cambria Math" panose="02040503050406030204" pitchFamily="18" charset="0"/>
                            <a:cs typeface="Times New Roman" panose="02020603050405020304" pitchFamily="18" charset="0"/>
                          </a:rPr>
                        </m:ctrlPr>
                      </m:fPr>
                      <m:num>
                        <m:r>
                          <a:rPr lang="en-US"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𝐹</m:t>
                        </m:r>
                      </m:num>
                      <m:den>
                        <m:r>
                          <a:rPr lang="en-US"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𝑚</m:t>
                        </m:r>
                      </m:den>
                    </m:f>
                    <m:r>
                      <a:rPr lang="en-US"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2200" i="1">
                            <a:solidFill>
                              <a:srgbClr val="000000"/>
                            </a:solidFill>
                            <a:effectLst/>
                            <a:latin typeface="Cambria Math"/>
                            <a:ea typeface="Cambria Math" panose="02040503050406030204" pitchFamily="18" charset="0"/>
                            <a:cs typeface="Times New Roman" panose="02020603050405020304" pitchFamily="18" charset="0"/>
                          </a:rPr>
                        </m:ctrlPr>
                      </m:fPr>
                      <m:num>
                        <m:r>
                          <a:rPr lang="en-US"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200</m:t>
                        </m:r>
                      </m:num>
                      <m:den>
                        <m:r>
                          <a:rPr lang="en-US"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60+20</m:t>
                        </m:r>
                      </m:den>
                    </m:f>
                    <m:r>
                      <a:rPr lang="en-US"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=2,5</m:t>
                    </m:r>
                  </m:oMath>
                </a14:m>
                <a:r>
                  <a:rPr lang="en-US" sz="2200" dirty="0">
                    <a:solidFill>
                      <a:srgbClr val="000000"/>
                    </a:solidFill>
                    <a:effectLst/>
                    <a:latin typeface="+mj-lt"/>
                    <a:ea typeface="Times New Roman" panose="02020603050405020304" pitchFamily="18" charset="0"/>
                    <a:cs typeface="Times New Roman" panose="02020603050405020304" pitchFamily="18" charset="0"/>
                  </a:rPr>
                  <a:t> m/s</a:t>
                </a:r>
                <a:r>
                  <a:rPr lang="en-US" sz="2200" baseline="30000" dirty="0">
                    <a:solidFill>
                      <a:srgbClr val="000000"/>
                    </a:solidFill>
                    <a:effectLst/>
                    <a:latin typeface="+mj-lt"/>
                    <a:ea typeface="Times New Roman" panose="02020603050405020304" pitchFamily="18" charset="0"/>
                    <a:cs typeface="Times New Roman" panose="02020603050405020304" pitchFamily="18" charset="0"/>
                  </a:rPr>
                  <a:t>2</a:t>
                </a:r>
                <a:r>
                  <a:rPr lang="en-US" sz="2200" dirty="0">
                    <a:solidFill>
                      <a:srgbClr val="000000"/>
                    </a:solidFill>
                    <a:effectLst/>
                    <a:latin typeface="+mj-lt"/>
                    <a:ea typeface="Times New Roman" panose="02020603050405020304" pitchFamily="18" charset="0"/>
                    <a:cs typeface="Times New Roman" panose="02020603050405020304" pitchFamily="18" charset="0"/>
                  </a:rPr>
                  <a:t>.</a:t>
                </a:r>
                <a:endParaRPr lang="en-US" sz="2200" dirty="0">
                  <a:effectLst/>
                  <a:latin typeface="+mj-lt"/>
                  <a:ea typeface="Calibri" panose="020F0502020204030204" pitchFamily="34" charset="0"/>
                  <a:cs typeface="Times New Roman" panose="02020603050405020304" pitchFamily="18" charset="0"/>
                </a:endParaRPr>
              </a:p>
              <a:p>
                <a:pPr>
                  <a:lnSpc>
                    <a:spcPct val="150000"/>
                  </a:lnSpc>
                </a:pPr>
                <a:r>
                  <a:rPr lang="en-US" sz="2200" dirty="0">
                    <a:solidFill>
                      <a:srgbClr val="000000"/>
                    </a:solidFill>
                    <a:effectLst/>
                    <a:latin typeface="+mj-lt"/>
                    <a:ea typeface="Times New Roman" panose="02020603050405020304" pitchFamily="18" charset="0"/>
                    <a:cs typeface="Times New Roman" panose="02020603050405020304" pitchFamily="18" charset="0"/>
                  </a:rPr>
                  <a:t>Vận tốc của xe đạp sau 5 s là: v = v</a:t>
                </a:r>
                <a:r>
                  <a:rPr lang="en-US" sz="2200" baseline="-25000" dirty="0">
                    <a:solidFill>
                      <a:srgbClr val="000000"/>
                    </a:solidFill>
                    <a:effectLst/>
                    <a:latin typeface="+mj-lt"/>
                    <a:ea typeface="Times New Roman" panose="02020603050405020304" pitchFamily="18" charset="0"/>
                    <a:cs typeface="Times New Roman" panose="02020603050405020304" pitchFamily="18" charset="0"/>
                  </a:rPr>
                  <a:t>0</a:t>
                </a:r>
                <a:r>
                  <a:rPr lang="en-US" sz="2200" dirty="0">
                    <a:solidFill>
                      <a:srgbClr val="000000"/>
                    </a:solidFill>
                    <a:effectLst/>
                    <a:latin typeface="+mj-lt"/>
                    <a:ea typeface="Times New Roman" panose="02020603050405020304" pitchFamily="18" charset="0"/>
                    <a:cs typeface="Times New Roman" panose="02020603050405020304" pitchFamily="18" charset="0"/>
                  </a:rPr>
                  <a:t> + at = 0 + 2,5.5 = 12,5 m/s</a:t>
                </a:r>
                <a:endParaRPr lang="en-US" sz="2200" dirty="0">
                  <a:effectLst/>
                  <a:latin typeface="+mj-lt"/>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970E355B-DD80-4DAE-B799-FF2B80A99087}"/>
                  </a:ext>
                </a:extLst>
              </p:cNvPr>
              <p:cNvSpPr txBox="1">
                <a:spLocks noRot="1" noChangeAspect="1" noMove="1" noResize="1" noEditPoints="1" noAdjustHandles="1" noChangeArrowheads="1" noChangeShapeType="1" noTextEdit="1"/>
              </p:cNvSpPr>
              <p:nvPr/>
            </p:nvSpPr>
            <p:spPr>
              <a:xfrm>
                <a:off x="169659" y="1081415"/>
                <a:ext cx="8576082" cy="3862468"/>
              </a:xfrm>
              <a:prstGeom prst="rect">
                <a:avLst/>
              </a:prstGeom>
              <a:blipFill>
                <a:blip r:embed="rId2"/>
                <a:stretch>
                  <a:fillRect l="-924" r="-924" b="-2366"/>
                </a:stretch>
              </a:blipFill>
            </p:spPr>
            <p:txBody>
              <a:bodyPr/>
              <a:lstStyle/>
              <a:p>
                <a:r>
                  <a:rPr lang="en-US">
                    <a:noFill/>
                  </a:rPr>
                  <a:t> </a:t>
                </a:r>
              </a:p>
            </p:txBody>
          </p:sp>
        </mc:Fallback>
      </mc:AlternateContent>
    </p:spTree>
    <p:extLst>
      <p:ext uri="{BB962C8B-B14F-4D97-AF65-F5344CB8AC3E}">
        <p14:creationId xmlns:p14="http://schemas.microsoft.com/office/powerpoint/2010/main" val="36120951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heel(1)">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63;p52">
            <a:extLst>
              <a:ext uri="{FF2B5EF4-FFF2-40B4-BE49-F238E27FC236}">
                <a16:creationId xmlns:a16="http://schemas.microsoft.com/office/drawing/2014/main" xmlns="" id="{96C39955-E0B0-46EF-A908-96AA5DDC9987}"/>
              </a:ext>
            </a:extLst>
          </p:cNvPr>
          <p:cNvSpPr/>
          <p:nvPr/>
        </p:nvSpPr>
        <p:spPr>
          <a:xfrm rot="-50633">
            <a:off x="2394957" y="364197"/>
            <a:ext cx="4354084" cy="793689"/>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bg1"/>
                </a:solidFill>
              </a:rPr>
              <a:t>HƯỚNG DẪN VỀ NHÀ </a:t>
            </a:r>
            <a:endParaRPr sz="2800" b="1" dirty="0">
              <a:solidFill>
                <a:schemeClr val="bg1"/>
              </a:solidFill>
            </a:endParaRPr>
          </a:p>
        </p:txBody>
      </p:sp>
      <p:pic>
        <p:nvPicPr>
          <p:cNvPr id="4" name="Picture 6">
            <a:extLst>
              <a:ext uri="{FF2B5EF4-FFF2-40B4-BE49-F238E27FC236}">
                <a16:creationId xmlns:a16="http://schemas.microsoft.com/office/drawing/2014/main" xmlns="" id="{F068B658-6FA5-474B-B752-BC4DFF4155DE}"/>
              </a:ext>
            </a:extLst>
          </p:cNvPr>
          <p:cNvPicPr>
            <a:picLocks noChangeAspect="1"/>
          </p:cNvPicPr>
          <p:nvPr/>
        </p:nvPicPr>
        <p:blipFill>
          <a:blip r:embed="rId2">
            <a:duotone>
              <a:prstClr val="black"/>
              <a:schemeClr val="accent6">
                <a:tint val="45000"/>
                <a:satMod val="400000"/>
              </a:schemeClr>
            </a:duotone>
          </a:blip>
          <a:srcRect/>
          <a:stretch>
            <a:fillRect/>
          </a:stretch>
        </p:blipFill>
        <p:spPr>
          <a:xfrm>
            <a:off x="3252764" y="1657604"/>
            <a:ext cx="2342314" cy="2156063"/>
          </a:xfrm>
          <a:prstGeom prst="rect">
            <a:avLst/>
          </a:prstGeom>
        </p:spPr>
      </p:pic>
      <p:pic>
        <p:nvPicPr>
          <p:cNvPr id="5" name="Picture 6">
            <a:extLst>
              <a:ext uri="{FF2B5EF4-FFF2-40B4-BE49-F238E27FC236}">
                <a16:creationId xmlns:a16="http://schemas.microsoft.com/office/drawing/2014/main" xmlns="" id="{48A1EAA0-63A5-46F5-BC9D-EF384258D690}"/>
              </a:ext>
            </a:extLst>
          </p:cNvPr>
          <p:cNvPicPr>
            <a:picLocks noChangeAspect="1"/>
          </p:cNvPicPr>
          <p:nvPr/>
        </p:nvPicPr>
        <p:blipFill>
          <a:blip r:embed="rId2">
            <a:duotone>
              <a:schemeClr val="accent3">
                <a:shade val="45000"/>
                <a:satMod val="135000"/>
              </a:schemeClr>
              <a:prstClr val="white"/>
            </a:duotone>
          </a:blip>
          <a:srcRect/>
          <a:stretch>
            <a:fillRect/>
          </a:stretch>
        </p:blipFill>
        <p:spPr>
          <a:xfrm>
            <a:off x="425207" y="1657605"/>
            <a:ext cx="2342314" cy="2156063"/>
          </a:xfrm>
          <a:prstGeom prst="rect">
            <a:avLst/>
          </a:prstGeom>
        </p:spPr>
      </p:pic>
      <p:pic>
        <p:nvPicPr>
          <p:cNvPr id="6" name="Picture 6">
            <a:extLst>
              <a:ext uri="{FF2B5EF4-FFF2-40B4-BE49-F238E27FC236}">
                <a16:creationId xmlns:a16="http://schemas.microsoft.com/office/drawing/2014/main" xmlns="" id="{E8CC3C52-7861-40DC-A4E1-C1B2EE0E46BB}"/>
              </a:ext>
            </a:extLst>
          </p:cNvPr>
          <p:cNvPicPr>
            <a:picLocks noChangeAspect="1"/>
          </p:cNvPicPr>
          <p:nvPr/>
        </p:nvPicPr>
        <p:blipFill>
          <a:blip r:embed="rId2">
            <a:duotone>
              <a:schemeClr val="accent1">
                <a:shade val="45000"/>
                <a:satMod val="135000"/>
              </a:schemeClr>
              <a:prstClr val="white"/>
            </a:duotone>
          </a:blip>
          <a:srcRect/>
          <a:stretch>
            <a:fillRect/>
          </a:stretch>
        </p:blipFill>
        <p:spPr>
          <a:xfrm>
            <a:off x="6230222" y="1657605"/>
            <a:ext cx="2342314" cy="2156063"/>
          </a:xfrm>
          <a:prstGeom prst="rect">
            <a:avLst/>
          </a:prstGeom>
        </p:spPr>
      </p:pic>
      <p:sp>
        <p:nvSpPr>
          <p:cNvPr id="7" name="TextBox 6">
            <a:extLst>
              <a:ext uri="{FF2B5EF4-FFF2-40B4-BE49-F238E27FC236}">
                <a16:creationId xmlns:a16="http://schemas.microsoft.com/office/drawing/2014/main" xmlns="" id="{FEBEC54B-0B39-499E-8AF8-4869D1056D6A}"/>
              </a:ext>
            </a:extLst>
          </p:cNvPr>
          <p:cNvSpPr txBox="1"/>
          <p:nvPr/>
        </p:nvSpPr>
        <p:spPr>
          <a:xfrm>
            <a:off x="571464" y="2282524"/>
            <a:ext cx="1989331" cy="958660"/>
          </a:xfrm>
          <a:prstGeom prst="rect">
            <a:avLst/>
          </a:prstGeom>
          <a:noFill/>
        </p:spPr>
        <p:txBody>
          <a:bodyPr wrap="square" rtlCol="0">
            <a:spAutoFit/>
          </a:bodyPr>
          <a:lstStyle/>
          <a:p>
            <a:pPr algn="ctr">
              <a:lnSpc>
                <a:spcPct val="150000"/>
              </a:lnSpc>
            </a:pPr>
            <a:r>
              <a:rPr lang="en-US" sz="2000" dirty="0" err="1">
                <a:latin typeface="+mj-lt"/>
              </a:rPr>
              <a:t>Ôn</a:t>
            </a:r>
            <a:r>
              <a:rPr lang="en-US" sz="2000" dirty="0">
                <a:latin typeface="+mj-lt"/>
              </a:rPr>
              <a:t> </a:t>
            </a:r>
            <a:r>
              <a:rPr lang="en-US" sz="2000" dirty="0" err="1">
                <a:latin typeface="+mj-lt"/>
              </a:rPr>
              <a:t>lại</a:t>
            </a:r>
            <a:r>
              <a:rPr lang="en-US" sz="2000" dirty="0">
                <a:latin typeface="+mj-lt"/>
              </a:rPr>
              <a:t> </a:t>
            </a:r>
            <a:r>
              <a:rPr lang="en-US" sz="2000" dirty="0" err="1">
                <a:latin typeface="+mj-lt"/>
              </a:rPr>
              <a:t>kiến</a:t>
            </a:r>
            <a:r>
              <a:rPr lang="en-US" sz="2000" dirty="0">
                <a:latin typeface="+mj-lt"/>
              </a:rPr>
              <a:t> </a:t>
            </a:r>
            <a:r>
              <a:rPr lang="en-US" sz="2000" dirty="0" err="1">
                <a:latin typeface="+mj-lt"/>
              </a:rPr>
              <a:t>thức</a:t>
            </a:r>
            <a:r>
              <a:rPr lang="en-US" sz="2000" dirty="0">
                <a:latin typeface="+mj-lt"/>
              </a:rPr>
              <a:t> </a:t>
            </a:r>
            <a:r>
              <a:rPr lang="en-US" sz="2000" dirty="0" err="1">
                <a:latin typeface="+mj-lt"/>
              </a:rPr>
              <a:t>đã</a:t>
            </a:r>
            <a:r>
              <a:rPr lang="en-US" sz="2000" dirty="0">
                <a:latin typeface="+mj-lt"/>
              </a:rPr>
              <a:t> </a:t>
            </a:r>
            <a:r>
              <a:rPr lang="en-US" sz="2000" dirty="0" err="1">
                <a:latin typeface="+mj-lt"/>
              </a:rPr>
              <a:t>học</a:t>
            </a:r>
            <a:endParaRPr lang="en-US" sz="2000" dirty="0">
              <a:latin typeface="+mj-lt"/>
            </a:endParaRPr>
          </a:p>
        </p:txBody>
      </p:sp>
      <p:sp>
        <p:nvSpPr>
          <p:cNvPr id="8" name="TextBox 7">
            <a:extLst>
              <a:ext uri="{FF2B5EF4-FFF2-40B4-BE49-F238E27FC236}">
                <a16:creationId xmlns:a16="http://schemas.microsoft.com/office/drawing/2014/main" xmlns="" id="{2D1482AB-AA89-48C1-8359-E4764AF90AA6}"/>
              </a:ext>
            </a:extLst>
          </p:cNvPr>
          <p:cNvSpPr txBox="1"/>
          <p:nvPr/>
        </p:nvSpPr>
        <p:spPr>
          <a:xfrm>
            <a:off x="3331716" y="2282746"/>
            <a:ext cx="1989331" cy="958660"/>
          </a:xfrm>
          <a:prstGeom prst="rect">
            <a:avLst/>
          </a:prstGeom>
          <a:noFill/>
        </p:spPr>
        <p:txBody>
          <a:bodyPr wrap="square" rtlCol="0">
            <a:spAutoFit/>
          </a:bodyPr>
          <a:lstStyle/>
          <a:p>
            <a:pPr algn="ctr">
              <a:lnSpc>
                <a:spcPct val="150000"/>
              </a:lnSpc>
            </a:pPr>
            <a:r>
              <a:rPr lang="en-US" sz="2000" dirty="0">
                <a:latin typeface="+mj-lt"/>
              </a:rPr>
              <a:t>Hoàn thành bài tập trong SBT</a:t>
            </a:r>
          </a:p>
        </p:txBody>
      </p:sp>
      <p:sp>
        <p:nvSpPr>
          <p:cNvPr id="9" name="TextBox 8">
            <a:extLst>
              <a:ext uri="{FF2B5EF4-FFF2-40B4-BE49-F238E27FC236}">
                <a16:creationId xmlns:a16="http://schemas.microsoft.com/office/drawing/2014/main" xmlns="" id="{F4DAF602-9F14-490F-878A-9B05209F9E09}"/>
              </a:ext>
            </a:extLst>
          </p:cNvPr>
          <p:cNvSpPr txBox="1"/>
          <p:nvPr/>
        </p:nvSpPr>
        <p:spPr>
          <a:xfrm>
            <a:off x="6318467" y="2051691"/>
            <a:ext cx="2165823" cy="1420325"/>
          </a:xfrm>
          <a:prstGeom prst="rect">
            <a:avLst/>
          </a:prstGeom>
          <a:noFill/>
        </p:spPr>
        <p:txBody>
          <a:bodyPr wrap="square" rtlCol="0">
            <a:spAutoFit/>
          </a:bodyPr>
          <a:lstStyle/>
          <a:p>
            <a:pPr lvl="0" algn="ctr">
              <a:lnSpc>
                <a:spcPct val="150000"/>
              </a:lnSpc>
              <a:spcAft>
                <a:spcPts val="800"/>
              </a:spcAft>
            </a:pPr>
            <a:r>
              <a:rPr lang="en-US" sz="2000" dirty="0">
                <a:latin typeface="+mj-lt"/>
                <a:ea typeface="Times New Roman" panose="02020603050405020304" pitchFamily="18" charset="0"/>
                <a:cs typeface="Noto Sans Symbols"/>
              </a:rPr>
              <a:t>Chuẩn bị bài mới ''Bài 2. Một số lực thường gặp".</a:t>
            </a:r>
            <a:endParaRPr lang="en-US" sz="1600" dirty="0">
              <a:latin typeface="+mj-lt"/>
              <a:ea typeface="Noto Sans Symbols"/>
              <a:cs typeface="Noto Sans Symbols"/>
            </a:endParaRPr>
          </a:p>
        </p:txBody>
      </p:sp>
    </p:spTree>
    <p:extLst>
      <p:ext uri="{BB962C8B-B14F-4D97-AF65-F5344CB8AC3E}">
        <p14:creationId xmlns:p14="http://schemas.microsoft.com/office/powerpoint/2010/main" val="174164168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ppt_y</p:attrName>
                                        </p:attrNameLst>
                                      </p:cBhvr>
                                      <p:tavLst>
                                        <p:tav tm="0">
                                          <p:val>
                                            <p:strVal val="#ppt_y+#ppt_h*1.125000"/>
                                          </p:val>
                                        </p:tav>
                                        <p:tav tm="100000">
                                          <p:val>
                                            <p:strVal val="#ppt_y"/>
                                          </p:val>
                                        </p:tav>
                                      </p:tavLst>
                                    </p:anim>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830" name="Google Shape;830;p43"/>
          <p:cNvSpPr/>
          <p:nvPr/>
        </p:nvSpPr>
        <p:spPr>
          <a:xfrm rot="20554626">
            <a:off x="4496920" y="4821594"/>
            <a:ext cx="300049" cy="310093"/>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1" name="Google Shape;831;p43"/>
          <p:cNvGrpSpPr/>
          <p:nvPr/>
        </p:nvGrpSpPr>
        <p:grpSpPr>
          <a:xfrm>
            <a:off x="5272915" y="337640"/>
            <a:ext cx="462792" cy="412649"/>
            <a:chOff x="2811050" y="2544800"/>
            <a:chExt cx="156900" cy="139900"/>
          </a:xfrm>
        </p:grpSpPr>
        <p:sp>
          <p:nvSpPr>
            <p:cNvPr id="832" name="Google Shape;832;p43"/>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3"/>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1" name="Google Shape;841;p43"/>
          <p:cNvSpPr/>
          <p:nvPr/>
        </p:nvSpPr>
        <p:spPr>
          <a:xfrm>
            <a:off x="8079625" y="126200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848" name="Google Shape;848;p43"/>
          <p:cNvGrpSpPr/>
          <p:nvPr/>
        </p:nvGrpSpPr>
        <p:grpSpPr>
          <a:xfrm rot="16920412" flipH="1">
            <a:off x="418587" y="3974914"/>
            <a:ext cx="462784" cy="412642"/>
            <a:chOff x="2811050" y="2544800"/>
            <a:chExt cx="156900" cy="139900"/>
          </a:xfrm>
        </p:grpSpPr>
        <p:sp>
          <p:nvSpPr>
            <p:cNvPr id="849" name="Google Shape;849;p43"/>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3"/>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43"/>
          <p:cNvSpPr/>
          <p:nvPr/>
        </p:nvSpPr>
        <p:spPr>
          <a:xfrm>
            <a:off x="7461116" y="4692882"/>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9" name="Google Shape;525;p40">
            <a:extLst>
              <a:ext uri="{FF2B5EF4-FFF2-40B4-BE49-F238E27FC236}">
                <a16:creationId xmlns:a16="http://schemas.microsoft.com/office/drawing/2014/main" xmlns="" id="{37E9EF89-4EC9-470F-93A3-7DD84EE594AF}"/>
              </a:ext>
            </a:extLst>
          </p:cNvPr>
          <p:cNvSpPr/>
          <p:nvPr/>
        </p:nvSpPr>
        <p:spPr>
          <a:xfrm>
            <a:off x="947305" y="1532064"/>
            <a:ext cx="7132320" cy="1371600"/>
          </a:xfrm>
          <a:prstGeom prst="roundRect">
            <a:avLst>
              <a:gd name="adj" fmla="val 16667"/>
            </a:avLst>
          </a:prstGeom>
          <a:solidFill>
            <a:srgbClr val="76AEA6"/>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smtClean="0">
                <a:solidFill>
                  <a:schemeClr val="bg1"/>
                </a:solidFill>
              </a:rPr>
              <a:t>Bài1. </a:t>
            </a:r>
            <a:r>
              <a:rPr lang="en-US" sz="4000" b="1" dirty="0">
                <a:solidFill>
                  <a:schemeClr val="bg1"/>
                </a:solidFill>
              </a:rPr>
              <a:t>LỰC VÀ GIA TỐC </a:t>
            </a:r>
            <a:endParaRPr sz="4000" b="1" dirty="0">
              <a:solidFill>
                <a:schemeClr val="bg1"/>
              </a:solidFill>
            </a:endParaRPr>
          </a:p>
        </p:txBody>
      </p:sp>
      <p:sp>
        <p:nvSpPr>
          <p:cNvPr id="146" name="TextBox 145">
            <a:extLst>
              <a:ext uri="{FF2B5EF4-FFF2-40B4-BE49-F238E27FC236}">
                <a16:creationId xmlns:a16="http://schemas.microsoft.com/office/drawing/2014/main" xmlns="" id="{98E1C324-0A1B-406B-913F-234E2CE7219E}"/>
              </a:ext>
            </a:extLst>
          </p:cNvPr>
          <p:cNvSpPr txBox="1"/>
          <p:nvPr/>
        </p:nvSpPr>
        <p:spPr>
          <a:xfrm>
            <a:off x="353218" y="577369"/>
            <a:ext cx="8966585" cy="901593"/>
          </a:xfrm>
          <a:prstGeom prst="rect">
            <a:avLst/>
          </a:prstGeom>
          <a:noFill/>
        </p:spPr>
        <p:txBody>
          <a:bodyPr wrap="square">
            <a:spAutoFit/>
          </a:bodyPr>
          <a:lstStyle/>
          <a:p>
            <a:pPr marL="0" lvl="0" indent="0" algn="ctr" rtl="0">
              <a:lnSpc>
                <a:spcPct val="150000"/>
              </a:lnSpc>
              <a:spcBef>
                <a:spcPts val="0"/>
              </a:spcBef>
              <a:spcAft>
                <a:spcPts val="0"/>
              </a:spcAft>
              <a:buNone/>
            </a:pPr>
            <a:r>
              <a:rPr lang="en-US" sz="4000" b="1" dirty="0">
                <a:solidFill>
                  <a:srgbClr val="FF6600"/>
                </a:solidFill>
              </a:rPr>
              <a:t>CHỦ ĐỀ 2: LỰC VÀ CHUYỂN ĐỘNG </a:t>
            </a:r>
          </a:p>
        </p:txBody>
      </p:sp>
      <p:pic>
        <p:nvPicPr>
          <p:cNvPr id="147" name="Picture 23">
            <a:extLst>
              <a:ext uri="{FF2B5EF4-FFF2-40B4-BE49-F238E27FC236}">
                <a16:creationId xmlns:a16="http://schemas.microsoft.com/office/drawing/2014/main" xmlns="" id="{7BB325C2-D1C7-4D1A-816C-8F0371EF3D43}"/>
              </a:ext>
            </a:extLst>
          </p:cNvPr>
          <p:cNvPicPr>
            <a:picLocks noChangeAspect="1"/>
          </p:cNvPicPr>
          <p:nvPr/>
        </p:nvPicPr>
        <p:blipFill>
          <a:blip r:embed="rId3"/>
          <a:srcRect/>
          <a:stretch>
            <a:fillRect/>
          </a:stretch>
        </p:blipFill>
        <p:spPr>
          <a:xfrm>
            <a:off x="5985822" y="3289903"/>
            <a:ext cx="2215915" cy="1528982"/>
          </a:xfrm>
          <a:prstGeom prst="rect">
            <a:avLst/>
          </a:prstGeom>
        </p:spPr>
      </p:pic>
    </p:spTree>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42"/>
          <p:cNvSpPr/>
          <p:nvPr/>
        </p:nvSpPr>
        <p:spPr>
          <a:xfrm rot="-50331">
            <a:off x="1033559" y="1445858"/>
            <a:ext cx="963103" cy="923194"/>
          </a:xfrm>
          <a:prstGeom prst="roundRect">
            <a:avLst>
              <a:gd name="adj" fmla="val 16667"/>
            </a:avLst>
          </a:prstGeom>
          <a:solidFill>
            <a:srgbClr val="76AEA6"/>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680" name="Google Shape;680;p42"/>
          <p:cNvSpPr/>
          <p:nvPr/>
        </p:nvSpPr>
        <p:spPr>
          <a:xfrm rot="-50331">
            <a:off x="1033558" y="2612741"/>
            <a:ext cx="963103" cy="923194"/>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681" name="Google Shape;681;p42"/>
          <p:cNvSpPr/>
          <p:nvPr/>
        </p:nvSpPr>
        <p:spPr>
          <a:xfrm rot="-50331">
            <a:off x="1033559" y="3733284"/>
            <a:ext cx="963103" cy="923194"/>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684" name="Google Shape;684;p42"/>
          <p:cNvSpPr txBox="1">
            <a:spLocks noGrp="1"/>
          </p:cNvSpPr>
          <p:nvPr>
            <p:ph type="title" idx="2"/>
          </p:nvPr>
        </p:nvSpPr>
        <p:spPr>
          <a:xfrm>
            <a:off x="1066311" y="3839098"/>
            <a:ext cx="897600" cy="6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mj-lt"/>
              </a:rPr>
              <a:t>03</a:t>
            </a:r>
            <a:endParaRPr b="1">
              <a:solidFill>
                <a:schemeClr val="lt1"/>
              </a:solidFill>
              <a:latin typeface="+mj-lt"/>
            </a:endParaRPr>
          </a:p>
        </p:txBody>
      </p:sp>
      <p:sp>
        <p:nvSpPr>
          <p:cNvPr id="687" name="Google Shape;687;p42"/>
          <p:cNvSpPr txBox="1">
            <a:spLocks noGrp="1"/>
          </p:cNvSpPr>
          <p:nvPr>
            <p:ph type="title" idx="4"/>
          </p:nvPr>
        </p:nvSpPr>
        <p:spPr>
          <a:xfrm>
            <a:off x="1066311" y="1551622"/>
            <a:ext cx="897600" cy="6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lt1"/>
                </a:solidFill>
                <a:latin typeface="+mj-lt"/>
              </a:rPr>
              <a:t>01</a:t>
            </a:r>
            <a:endParaRPr b="1" dirty="0">
              <a:solidFill>
                <a:schemeClr val="lt1"/>
              </a:solidFill>
              <a:latin typeface="+mj-lt"/>
            </a:endParaRPr>
          </a:p>
        </p:txBody>
      </p:sp>
      <p:sp>
        <p:nvSpPr>
          <p:cNvPr id="690" name="Google Shape;690;p42"/>
          <p:cNvSpPr txBox="1">
            <a:spLocks noGrp="1"/>
          </p:cNvSpPr>
          <p:nvPr>
            <p:ph type="title" idx="7"/>
          </p:nvPr>
        </p:nvSpPr>
        <p:spPr>
          <a:xfrm>
            <a:off x="1066310" y="2718505"/>
            <a:ext cx="897600" cy="6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mj-lt"/>
              </a:rPr>
              <a:t>02</a:t>
            </a:r>
            <a:endParaRPr b="1">
              <a:solidFill>
                <a:schemeClr val="lt1"/>
              </a:solidFill>
              <a:latin typeface="+mj-lt"/>
            </a:endParaRPr>
          </a:p>
        </p:txBody>
      </p:sp>
      <p:sp>
        <p:nvSpPr>
          <p:cNvPr id="695" name="Google Shape;695;p42"/>
          <p:cNvSpPr txBox="1">
            <a:spLocks noGrp="1"/>
          </p:cNvSpPr>
          <p:nvPr>
            <p:ph type="title" idx="15"/>
          </p:nvPr>
        </p:nvSpPr>
        <p:spPr>
          <a:xfrm>
            <a:off x="1000047" y="489437"/>
            <a:ext cx="7704000" cy="63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solidFill>
                  <a:schemeClr val="accent3">
                    <a:lumMod val="50000"/>
                  </a:schemeClr>
                </a:solidFill>
                <a:latin typeface="+mj-lt"/>
              </a:rPr>
              <a:t>NỘI DUNG BÀI HỌC </a:t>
            </a:r>
            <a:endParaRPr sz="3600" b="1" dirty="0">
              <a:solidFill>
                <a:schemeClr val="accent3">
                  <a:lumMod val="50000"/>
                </a:schemeClr>
              </a:solidFill>
              <a:latin typeface="+mj-lt"/>
            </a:endParaRPr>
          </a:p>
        </p:txBody>
      </p:sp>
      <p:sp>
        <p:nvSpPr>
          <p:cNvPr id="697" name="Google Shape;697;p42"/>
          <p:cNvSpPr/>
          <p:nvPr/>
        </p:nvSpPr>
        <p:spPr>
          <a:xfrm rot="1623720">
            <a:off x="1345890" y="876446"/>
            <a:ext cx="300051" cy="310088"/>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698" name="Google Shape;698;p42"/>
          <p:cNvGrpSpPr/>
          <p:nvPr/>
        </p:nvGrpSpPr>
        <p:grpSpPr>
          <a:xfrm>
            <a:off x="8005000" y="775293"/>
            <a:ext cx="234195" cy="243376"/>
            <a:chOff x="3488225" y="2800475"/>
            <a:chExt cx="98850" cy="102725"/>
          </a:xfrm>
        </p:grpSpPr>
        <p:sp>
          <p:nvSpPr>
            <p:cNvPr id="699" name="Google Shape;699;p42"/>
            <p:cNvSpPr/>
            <p:nvPr/>
          </p:nvSpPr>
          <p:spPr>
            <a:xfrm>
              <a:off x="3535550" y="2800475"/>
              <a:ext cx="11325" cy="102725"/>
            </a:xfrm>
            <a:custGeom>
              <a:avLst/>
              <a:gdLst/>
              <a:ahLst/>
              <a:cxnLst/>
              <a:rect l="l" t="t" r="r" b="b"/>
              <a:pathLst>
                <a:path w="453" h="4109" extrusionOk="0">
                  <a:moveTo>
                    <a:pt x="239" y="0"/>
                  </a:moveTo>
                  <a:cubicBezTo>
                    <a:pt x="120" y="0"/>
                    <a:pt x="12" y="108"/>
                    <a:pt x="12" y="227"/>
                  </a:cubicBezTo>
                  <a:lnTo>
                    <a:pt x="0" y="3882"/>
                  </a:lnTo>
                  <a:cubicBezTo>
                    <a:pt x="0" y="4001"/>
                    <a:pt x="96" y="4108"/>
                    <a:pt x="215" y="4108"/>
                  </a:cubicBezTo>
                  <a:cubicBezTo>
                    <a:pt x="334" y="4108"/>
                    <a:pt x="441" y="4001"/>
                    <a:pt x="441" y="3882"/>
                  </a:cubicBezTo>
                  <a:lnTo>
                    <a:pt x="453" y="227"/>
                  </a:lnTo>
                  <a:cubicBezTo>
                    <a:pt x="453" y="108"/>
                    <a:pt x="35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0" name="Google Shape;700;p42"/>
            <p:cNvSpPr/>
            <p:nvPr/>
          </p:nvSpPr>
          <p:spPr>
            <a:xfrm>
              <a:off x="3497750" y="2819400"/>
              <a:ext cx="88125" cy="63550"/>
            </a:xfrm>
            <a:custGeom>
              <a:avLst/>
              <a:gdLst/>
              <a:ahLst/>
              <a:cxnLst/>
              <a:rect l="l" t="t" r="r" b="b"/>
              <a:pathLst>
                <a:path w="3525" h="2542" extrusionOk="0">
                  <a:moveTo>
                    <a:pt x="3284" y="0"/>
                  </a:moveTo>
                  <a:cubicBezTo>
                    <a:pt x="3241" y="0"/>
                    <a:pt x="3197" y="14"/>
                    <a:pt x="3156" y="41"/>
                  </a:cubicBezTo>
                  <a:lnTo>
                    <a:pt x="131" y="2160"/>
                  </a:lnTo>
                  <a:cubicBezTo>
                    <a:pt x="36" y="2220"/>
                    <a:pt x="0" y="2351"/>
                    <a:pt x="72" y="2458"/>
                  </a:cubicBezTo>
                  <a:cubicBezTo>
                    <a:pt x="119" y="2518"/>
                    <a:pt x="179" y="2541"/>
                    <a:pt x="262" y="2541"/>
                  </a:cubicBezTo>
                  <a:cubicBezTo>
                    <a:pt x="298" y="2541"/>
                    <a:pt x="346" y="2530"/>
                    <a:pt x="381" y="2506"/>
                  </a:cubicBezTo>
                  <a:lnTo>
                    <a:pt x="3394" y="398"/>
                  </a:lnTo>
                  <a:cubicBezTo>
                    <a:pt x="3501" y="339"/>
                    <a:pt x="3525" y="208"/>
                    <a:pt x="3453" y="101"/>
                  </a:cubicBezTo>
                  <a:cubicBezTo>
                    <a:pt x="3417" y="35"/>
                    <a:pt x="3353"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1" name="Google Shape;701;p42"/>
            <p:cNvSpPr/>
            <p:nvPr/>
          </p:nvSpPr>
          <p:spPr>
            <a:xfrm>
              <a:off x="3507275" y="2814900"/>
              <a:ext cx="69975" cy="71925"/>
            </a:xfrm>
            <a:custGeom>
              <a:avLst/>
              <a:gdLst/>
              <a:ahLst/>
              <a:cxnLst/>
              <a:rect l="l" t="t" r="r" b="b"/>
              <a:pathLst>
                <a:path w="2799" h="2877" extrusionOk="0">
                  <a:moveTo>
                    <a:pt x="246" y="1"/>
                  </a:moveTo>
                  <a:cubicBezTo>
                    <a:pt x="193" y="1"/>
                    <a:pt x="140" y="22"/>
                    <a:pt x="96" y="66"/>
                  </a:cubicBezTo>
                  <a:cubicBezTo>
                    <a:pt x="12" y="150"/>
                    <a:pt x="0" y="281"/>
                    <a:pt x="84" y="376"/>
                  </a:cubicBezTo>
                  <a:lnTo>
                    <a:pt x="2382" y="2793"/>
                  </a:lnTo>
                  <a:cubicBezTo>
                    <a:pt x="2417" y="2841"/>
                    <a:pt x="2477" y="2876"/>
                    <a:pt x="2536" y="2876"/>
                  </a:cubicBezTo>
                  <a:cubicBezTo>
                    <a:pt x="2584" y="2876"/>
                    <a:pt x="2644" y="2864"/>
                    <a:pt x="2691" y="2817"/>
                  </a:cubicBezTo>
                  <a:cubicBezTo>
                    <a:pt x="2775" y="2721"/>
                    <a:pt x="2798" y="2591"/>
                    <a:pt x="2703" y="2495"/>
                  </a:cubicBezTo>
                  <a:lnTo>
                    <a:pt x="417" y="78"/>
                  </a:lnTo>
                  <a:cubicBezTo>
                    <a:pt x="366" y="28"/>
                    <a:pt x="306"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2" name="Google Shape;702;p42"/>
            <p:cNvSpPr/>
            <p:nvPr/>
          </p:nvSpPr>
          <p:spPr>
            <a:xfrm>
              <a:off x="3488225" y="2844825"/>
              <a:ext cx="98850" cy="11325"/>
            </a:xfrm>
            <a:custGeom>
              <a:avLst/>
              <a:gdLst/>
              <a:ahLst/>
              <a:cxnLst/>
              <a:rect l="l" t="t" r="r" b="b"/>
              <a:pathLst>
                <a:path w="3954" h="453" extrusionOk="0">
                  <a:moveTo>
                    <a:pt x="3739" y="0"/>
                  </a:moveTo>
                  <a:lnTo>
                    <a:pt x="203" y="24"/>
                  </a:lnTo>
                  <a:cubicBezTo>
                    <a:pt x="84" y="24"/>
                    <a:pt x="0" y="131"/>
                    <a:pt x="0" y="251"/>
                  </a:cubicBezTo>
                  <a:cubicBezTo>
                    <a:pt x="0" y="370"/>
                    <a:pt x="108" y="453"/>
                    <a:pt x="227" y="453"/>
                  </a:cubicBezTo>
                  <a:lnTo>
                    <a:pt x="3751" y="429"/>
                  </a:lnTo>
                  <a:cubicBezTo>
                    <a:pt x="3870" y="429"/>
                    <a:pt x="3953" y="322"/>
                    <a:pt x="3953" y="203"/>
                  </a:cubicBezTo>
                  <a:cubicBezTo>
                    <a:pt x="3953" y="84"/>
                    <a:pt x="3858"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703" name="Google Shape;703;p42"/>
          <p:cNvSpPr/>
          <p:nvPr/>
        </p:nvSpPr>
        <p:spPr>
          <a:xfrm>
            <a:off x="7746875" y="4482575"/>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04" name="Google Shape;704;p42"/>
          <p:cNvSpPr/>
          <p:nvPr/>
        </p:nvSpPr>
        <p:spPr>
          <a:xfrm>
            <a:off x="3112487" y="4617879"/>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05" name="Google Shape;705;p42"/>
          <p:cNvSpPr/>
          <p:nvPr/>
        </p:nvSpPr>
        <p:spPr>
          <a:xfrm rot="3616855">
            <a:off x="5833030" y="4453536"/>
            <a:ext cx="300051" cy="310082"/>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 name="TextBox 17">
            <a:extLst>
              <a:ext uri="{FF2B5EF4-FFF2-40B4-BE49-F238E27FC236}">
                <a16:creationId xmlns:a16="http://schemas.microsoft.com/office/drawing/2014/main" xmlns="" id="{10787652-6022-40D0-B6BC-C37CE13777ED}"/>
              </a:ext>
            </a:extLst>
          </p:cNvPr>
          <p:cNvSpPr txBox="1"/>
          <p:nvPr/>
        </p:nvSpPr>
        <p:spPr>
          <a:xfrm>
            <a:off x="2042828" y="1513815"/>
            <a:ext cx="6780798" cy="658835"/>
          </a:xfrm>
          <a:prstGeom prst="rect">
            <a:avLst/>
          </a:prstGeom>
          <a:noFill/>
        </p:spPr>
        <p:txBody>
          <a:bodyPr wrap="square" rtlCol="0">
            <a:spAutoFit/>
          </a:bodyPr>
          <a:lstStyle/>
          <a:p>
            <a:pPr algn="just">
              <a:lnSpc>
                <a:spcPct val="150000"/>
              </a:lnSpc>
            </a:pPr>
            <a:r>
              <a:rPr lang="en-US" sz="2800" dirty="0"/>
              <a:t>Liên hệ giữa gia tốc với lực và khối lượng </a:t>
            </a:r>
          </a:p>
        </p:txBody>
      </p:sp>
      <p:sp>
        <p:nvSpPr>
          <p:cNvPr id="53" name="TextBox 52">
            <a:extLst>
              <a:ext uri="{FF2B5EF4-FFF2-40B4-BE49-F238E27FC236}">
                <a16:creationId xmlns:a16="http://schemas.microsoft.com/office/drawing/2014/main" xmlns="" id="{BDB989CB-4161-40FD-9F06-A70AB5CE1B3B}"/>
              </a:ext>
            </a:extLst>
          </p:cNvPr>
          <p:cNvSpPr txBox="1"/>
          <p:nvPr/>
        </p:nvSpPr>
        <p:spPr>
          <a:xfrm>
            <a:off x="2042827" y="2657410"/>
            <a:ext cx="6780798" cy="658835"/>
          </a:xfrm>
          <a:prstGeom prst="rect">
            <a:avLst/>
          </a:prstGeom>
          <a:noFill/>
        </p:spPr>
        <p:txBody>
          <a:bodyPr wrap="square" rtlCol="0">
            <a:spAutoFit/>
          </a:bodyPr>
          <a:lstStyle/>
          <a:p>
            <a:pPr algn="just">
              <a:lnSpc>
                <a:spcPct val="150000"/>
              </a:lnSpc>
            </a:pPr>
            <a:r>
              <a:rPr lang="en-US" sz="2800" dirty="0"/>
              <a:t>Đơn vị cơ bản và đơn vị dẫn xuất </a:t>
            </a:r>
          </a:p>
        </p:txBody>
      </p:sp>
      <p:sp>
        <p:nvSpPr>
          <p:cNvPr id="54" name="TextBox 53">
            <a:extLst>
              <a:ext uri="{FF2B5EF4-FFF2-40B4-BE49-F238E27FC236}">
                <a16:creationId xmlns:a16="http://schemas.microsoft.com/office/drawing/2014/main" xmlns="" id="{3505A90B-E041-484D-A372-517F00BF0E5C}"/>
              </a:ext>
            </a:extLst>
          </p:cNvPr>
          <p:cNvSpPr txBox="1"/>
          <p:nvPr/>
        </p:nvSpPr>
        <p:spPr>
          <a:xfrm>
            <a:off x="2042828" y="3832286"/>
            <a:ext cx="6780798" cy="658835"/>
          </a:xfrm>
          <a:prstGeom prst="rect">
            <a:avLst/>
          </a:prstGeom>
          <a:noFill/>
        </p:spPr>
        <p:txBody>
          <a:bodyPr wrap="square" rtlCol="0">
            <a:spAutoFit/>
          </a:bodyPr>
          <a:lstStyle/>
          <a:p>
            <a:pPr algn="just">
              <a:lnSpc>
                <a:spcPct val="150000"/>
              </a:lnSpc>
            </a:pPr>
            <a:r>
              <a:rPr lang="en-US" sz="2800" dirty="0"/>
              <a:t>Định nghĩa đơn vị lực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9"/>
                                        </p:tgtEl>
                                        <p:attrNameLst>
                                          <p:attrName>style.visibility</p:attrName>
                                        </p:attrNameLst>
                                      </p:cBhvr>
                                      <p:to>
                                        <p:strVal val="visible"/>
                                      </p:to>
                                    </p:set>
                                    <p:animEffect transition="in" filter="barn(inVertical)">
                                      <p:cBhvr>
                                        <p:cTn id="7" dur="500"/>
                                        <p:tgtEl>
                                          <p:spTgt spid="67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80"/>
                                        </p:tgtEl>
                                        <p:attrNameLst>
                                          <p:attrName>style.visibility</p:attrName>
                                        </p:attrNameLst>
                                      </p:cBhvr>
                                      <p:to>
                                        <p:strVal val="visible"/>
                                      </p:to>
                                    </p:set>
                                    <p:animEffect transition="in" filter="wipe(left)">
                                      <p:cBhvr>
                                        <p:cTn id="15" dur="500"/>
                                        <p:tgtEl>
                                          <p:spTgt spid="68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left)">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2" fill="hold" grpId="0" nodeType="clickEffect">
                                  <p:stCondLst>
                                    <p:cond delay="0"/>
                                  </p:stCondLst>
                                  <p:childTnLst>
                                    <p:set>
                                      <p:cBhvr>
                                        <p:cTn id="22" dur="1" fill="hold">
                                          <p:stCondLst>
                                            <p:cond delay="0"/>
                                          </p:stCondLst>
                                        </p:cTn>
                                        <p:tgtEl>
                                          <p:spTgt spid="681"/>
                                        </p:tgtEl>
                                        <p:attrNameLst>
                                          <p:attrName>style.visibility</p:attrName>
                                        </p:attrNameLst>
                                      </p:cBhvr>
                                      <p:to>
                                        <p:strVal val="visible"/>
                                      </p:to>
                                    </p:set>
                                    <p:animEffect transition="in" filter="wheel(2)">
                                      <p:cBhvr>
                                        <p:cTn id="23" dur="500"/>
                                        <p:tgtEl>
                                          <p:spTgt spid="681"/>
                                        </p:tgtEl>
                                      </p:cBhvr>
                                    </p:animEffect>
                                  </p:childTnLst>
                                </p:cTn>
                              </p:par>
                              <p:par>
                                <p:cTn id="24" presetID="21" presetClass="entr" presetSubtype="2"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heel(2)">
                                      <p:cBhvr>
                                        <p:cTn id="2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 grpId="0" animBg="1"/>
      <p:bldP spid="680" grpId="0" animBg="1"/>
      <p:bldP spid="681" grpId="0" animBg="1"/>
      <p:bldP spid="18" grpId="0"/>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5" name="TextBox 124">
            <a:extLst>
              <a:ext uri="{FF2B5EF4-FFF2-40B4-BE49-F238E27FC236}">
                <a16:creationId xmlns:a16="http://schemas.microsoft.com/office/drawing/2014/main" xmlns="" id="{F382BBF2-FBC1-426A-A7B8-E74FBBF05533}"/>
              </a:ext>
            </a:extLst>
          </p:cNvPr>
          <p:cNvSpPr txBox="1"/>
          <p:nvPr/>
        </p:nvSpPr>
        <p:spPr>
          <a:xfrm>
            <a:off x="50800" y="185314"/>
            <a:ext cx="8846382" cy="496996"/>
          </a:xfrm>
          <a:prstGeom prst="rect">
            <a:avLst/>
          </a:prstGeom>
          <a:noFill/>
        </p:spPr>
        <p:txBody>
          <a:bodyPr wrap="square">
            <a:spAutoFit/>
          </a:bodyPr>
          <a:lstStyle/>
          <a:p>
            <a:pPr algn="just">
              <a:lnSpc>
                <a:spcPct val="150000"/>
              </a:lnSpc>
              <a:spcBef>
                <a:spcPts val="600"/>
              </a:spcBef>
              <a:spcAft>
                <a:spcPts val="800"/>
              </a:spcAft>
            </a:pPr>
            <a:r>
              <a:rPr lang="en-US" sz="2000" b="1" i="1" dirty="0">
                <a:solidFill>
                  <a:srgbClr val="000000"/>
                </a:solidFill>
                <a:effectLst/>
                <a:latin typeface="+mn-lt"/>
                <a:ea typeface="Calibri" panose="020F0502020204030204" pitchFamily="34" charset="0"/>
                <a:cs typeface="Times New Roman" panose="02020603050405020304" pitchFamily="18" charset="0"/>
              </a:rPr>
              <a:t>* Thí nghiệm khảo sát mối liên hệ về độ lớn của gia tốc và lực tác dụng </a:t>
            </a:r>
            <a:endParaRPr lang="en-US" sz="2000" b="1" i="1" dirty="0">
              <a:effectLst/>
              <a:latin typeface="+mn-lt"/>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xmlns="" id="{083965D8-C6C5-4EFC-9309-C9E53746C977}"/>
              </a:ext>
            </a:extLst>
          </p:cNvPr>
          <p:cNvGrpSpPr/>
          <p:nvPr/>
        </p:nvGrpSpPr>
        <p:grpSpPr>
          <a:xfrm>
            <a:off x="2073249" y="682310"/>
            <a:ext cx="5546751" cy="1692991"/>
            <a:chOff x="727049" y="2743200"/>
            <a:chExt cx="5505696" cy="1740023"/>
          </a:xfrm>
        </p:grpSpPr>
        <p:pic>
          <p:nvPicPr>
            <p:cNvPr id="12" name="Picture 11">
              <a:extLst>
                <a:ext uri="{FF2B5EF4-FFF2-40B4-BE49-F238E27FC236}">
                  <a16:creationId xmlns:a16="http://schemas.microsoft.com/office/drawing/2014/main" xmlns="" id="{01469E73-CA63-4510-A1C8-9AEE9126CB5A}"/>
                </a:ext>
              </a:extLst>
            </p:cNvPr>
            <p:cNvPicPr>
              <a:picLocks noChangeAspect="1"/>
            </p:cNvPicPr>
            <p:nvPr/>
          </p:nvPicPr>
          <p:blipFill>
            <a:blip r:embed="rId3"/>
            <a:stretch>
              <a:fillRect/>
            </a:stretch>
          </p:blipFill>
          <p:spPr>
            <a:xfrm>
              <a:off x="727049" y="3086732"/>
              <a:ext cx="5098509" cy="1396491"/>
            </a:xfrm>
            <a:prstGeom prst="rect">
              <a:avLst/>
            </a:prstGeom>
          </p:spPr>
        </p:pic>
        <p:sp>
          <p:nvSpPr>
            <p:cNvPr id="13" name="TextBox 12">
              <a:extLst>
                <a:ext uri="{FF2B5EF4-FFF2-40B4-BE49-F238E27FC236}">
                  <a16:creationId xmlns:a16="http://schemas.microsoft.com/office/drawing/2014/main" xmlns="" id="{0D784948-8481-42EC-8A3C-6E4127679BEE}"/>
                </a:ext>
              </a:extLst>
            </p:cNvPr>
            <p:cNvSpPr txBox="1"/>
            <p:nvPr/>
          </p:nvSpPr>
          <p:spPr>
            <a:xfrm>
              <a:off x="2387600" y="2743200"/>
              <a:ext cx="571500" cy="379592"/>
            </a:xfrm>
            <a:prstGeom prst="rect">
              <a:avLst/>
            </a:prstGeom>
            <a:noFill/>
          </p:spPr>
          <p:txBody>
            <a:bodyPr wrap="square" rtlCol="0">
              <a:spAutoFit/>
            </a:bodyPr>
            <a:lstStyle/>
            <a:p>
              <a:r>
                <a:rPr lang="en-US" sz="1800" dirty="0">
                  <a:solidFill>
                    <a:schemeClr val="tx1"/>
                  </a:solidFill>
                </a:rPr>
                <a:t>(1)</a:t>
              </a:r>
            </a:p>
          </p:txBody>
        </p:sp>
        <p:sp>
          <p:nvSpPr>
            <p:cNvPr id="127" name="TextBox 126">
              <a:extLst>
                <a:ext uri="{FF2B5EF4-FFF2-40B4-BE49-F238E27FC236}">
                  <a16:creationId xmlns:a16="http://schemas.microsoft.com/office/drawing/2014/main" xmlns="" id="{C7DC903D-7398-43A5-8D87-7480138BABED}"/>
                </a:ext>
              </a:extLst>
            </p:cNvPr>
            <p:cNvSpPr txBox="1"/>
            <p:nvPr/>
          </p:nvSpPr>
          <p:spPr>
            <a:xfrm>
              <a:off x="3773474" y="2927866"/>
              <a:ext cx="571500" cy="379592"/>
            </a:xfrm>
            <a:prstGeom prst="rect">
              <a:avLst/>
            </a:prstGeom>
            <a:noFill/>
          </p:spPr>
          <p:txBody>
            <a:bodyPr wrap="square" rtlCol="0">
              <a:spAutoFit/>
            </a:bodyPr>
            <a:lstStyle/>
            <a:p>
              <a:r>
                <a:rPr lang="en-US" sz="1800" dirty="0">
                  <a:solidFill>
                    <a:schemeClr val="tx1"/>
                  </a:solidFill>
                </a:rPr>
                <a:t>(4)</a:t>
              </a:r>
            </a:p>
          </p:txBody>
        </p:sp>
        <p:sp>
          <p:nvSpPr>
            <p:cNvPr id="128" name="TextBox 127">
              <a:extLst>
                <a:ext uri="{FF2B5EF4-FFF2-40B4-BE49-F238E27FC236}">
                  <a16:creationId xmlns:a16="http://schemas.microsoft.com/office/drawing/2014/main" xmlns="" id="{874D1820-E4C9-4A79-A6FE-9CC977475F22}"/>
                </a:ext>
              </a:extLst>
            </p:cNvPr>
            <p:cNvSpPr txBox="1"/>
            <p:nvPr/>
          </p:nvSpPr>
          <p:spPr>
            <a:xfrm>
              <a:off x="5661245" y="3010909"/>
              <a:ext cx="571500" cy="379592"/>
            </a:xfrm>
            <a:prstGeom prst="rect">
              <a:avLst/>
            </a:prstGeom>
            <a:noFill/>
          </p:spPr>
          <p:txBody>
            <a:bodyPr wrap="square" rtlCol="0">
              <a:spAutoFit/>
            </a:bodyPr>
            <a:lstStyle/>
            <a:p>
              <a:r>
                <a:rPr lang="en-US" sz="1800" dirty="0">
                  <a:solidFill>
                    <a:schemeClr val="tx1"/>
                  </a:solidFill>
                </a:rPr>
                <a:t>(2)</a:t>
              </a:r>
            </a:p>
          </p:txBody>
        </p:sp>
        <p:sp>
          <p:nvSpPr>
            <p:cNvPr id="129" name="TextBox 128">
              <a:extLst>
                <a:ext uri="{FF2B5EF4-FFF2-40B4-BE49-F238E27FC236}">
                  <a16:creationId xmlns:a16="http://schemas.microsoft.com/office/drawing/2014/main" xmlns="" id="{9DADF131-1670-4055-B03E-B5492334AB82}"/>
                </a:ext>
              </a:extLst>
            </p:cNvPr>
            <p:cNvSpPr txBox="1"/>
            <p:nvPr/>
          </p:nvSpPr>
          <p:spPr>
            <a:xfrm>
              <a:off x="3201974" y="3600311"/>
              <a:ext cx="571500" cy="379592"/>
            </a:xfrm>
            <a:prstGeom prst="rect">
              <a:avLst/>
            </a:prstGeom>
            <a:noFill/>
          </p:spPr>
          <p:txBody>
            <a:bodyPr wrap="square" rtlCol="0">
              <a:spAutoFit/>
            </a:bodyPr>
            <a:lstStyle/>
            <a:p>
              <a:r>
                <a:rPr lang="en-US" sz="1800" dirty="0">
                  <a:solidFill>
                    <a:schemeClr val="bg1"/>
                  </a:solidFill>
                </a:rPr>
                <a:t>(5)</a:t>
              </a:r>
            </a:p>
          </p:txBody>
        </p:sp>
        <p:sp>
          <p:nvSpPr>
            <p:cNvPr id="130" name="TextBox 129">
              <a:extLst>
                <a:ext uri="{FF2B5EF4-FFF2-40B4-BE49-F238E27FC236}">
                  <a16:creationId xmlns:a16="http://schemas.microsoft.com/office/drawing/2014/main" xmlns="" id="{0AA31854-D1FA-42CB-9315-9C900D22701D}"/>
                </a:ext>
              </a:extLst>
            </p:cNvPr>
            <p:cNvSpPr txBox="1"/>
            <p:nvPr/>
          </p:nvSpPr>
          <p:spPr>
            <a:xfrm>
              <a:off x="5661245" y="3969643"/>
              <a:ext cx="571500" cy="379592"/>
            </a:xfrm>
            <a:prstGeom prst="rect">
              <a:avLst/>
            </a:prstGeom>
            <a:noFill/>
          </p:spPr>
          <p:txBody>
            <a:bodyPr wrap="square" rtlCol="0">
              <a:spAutoFit/>
            </a:bodyPr>
            <a:lstStyle/>
            <a:p>
              <a:r>
                <a:rPr lang="en-US" sz="1800" dirty="0">
                  <a:solidFill>
                    <a:schemeClr val="tx1"/>
                  </a:solidFill>
                </a:rPr>
                <a:t>(3)</a:t>
              </a:r>
            </a:p>
          </p:txBody>
        </p:sp>
      </p:grpSp>
      <p:sp>
        <p:nvSpPr>
          <p:cNvPr id="133" name="TextBox 132">
            <a:extLst>
              <a:ext uri="{FF2B5EF4-FFF2-40B4-BE49-F238E27FC236}">
                <a16:creationId xmlns:a16="http://schemas.microsoft.com/office/drawing/2014/main" xmlns="" id="{A674AFA2-8407-43D6-998E-6FFC9A69142A}"/>
              </a:ext>
            </a:extLst>
          </p:cNvPr>
          <p:cNvSpPr txBox="1"/>
          <p:nvPr/>
        </p:nvSpPr>
        <p:spPr>
          <a:xfrm>
            <a:off x="401372" y="2393187"/>
            <a:ext cx="8145237" cy="2623219"/>
          </a:xfrm>
          <a:prstGeom prst="rect">
            <a:avLst/>
          </a:prstGeom>
          <a:noFill/>
        </p:spPr>
        <p:txBody>
          <a:bodyPr wrap="square">
            <a:spAutoFit/>
          </a:bodyPr>
          <a:lstStyle/>
          <a:p>
            <a:pPr algn="just">
              <a:lnSpc>
                <a:spcPct val="120000"/>
              </a:lnSpc>
              <a:spcBef>
                <a:spcPts val="600"/>
              </a:spcBef>
              <a:spcAft>
                <a:spcPts val="800"/>
              </a:spcAft>
            </a:pPr>
            <a:r>
              <a:rPr lang="en-US" sz="2000" dirty="0">
                <a:solidFill>
                  <a:srgbClr val="000000"/>
                </a:solidFill>
                <a:effectLst/>
                <a:latin typeface="+mn-lt"/>
                <a:ea typeface="Calibri" panose="020F0502020204030204" pitchFamily="34" charset="0"/>
                <a:cs typeface="Times New Roman" panose="02020603050405020304" pitchFamily="18" charset="0"/>
              </a:rPr>
              <a:t>(1): Xe con (0,334 kg) có tích hợp cảm biến gia tốc và cảm biến lực</a:t>
            </a:r>
          </a:p>
          <a:p>
            <a:pPr algn="just">
              <a:lnSpc>
                <a:spcPct val="120000"/>
              </a:lnSpc>
              <a:spcBef>
                <a:spcPts val="600"/>
              </a:spcBef>
              <a:spcAft>
                <a:spcPts val="800"/>
              </a:spcAft>
            </a:pPr>
            <a:r>
              <a:rPr lang="en-US" sz="2000" dirty="0">
                <a:latin typeface="+mn-lt"/>
                <a:ea typeface="Calibri" panose="020F0502020204030204" pitchFamily="34" charset="0"/>
                <a:cs typeface="Times New Roman" panose="02020603050405020304" pitchFamily="18" charset="0"/>
              </a:rPr>
              <a:t>(2): Ròng rọc nhẹ </a:t>
            </a:r>
          </a:p>
          <a:p>
            <a:pPr algn="just">
              <a:lnSpc>
                <a:spcPct val="120000"/>
              </a:lnSpc>
              <a:spcBef>
                <a:spcPts val="600"/>
              </a:spcBef>
              <a:spcAft>
                <a:spcPts val="800"/>
              </a:spcAft>
            </a:pPr>
            <a:r>
              <a:rPr lang="en-US" sz="2000" dirty="0">
                <a:effectLst/>
                <a:latin typeface="+mn-lt"/>
                <a:ea typeface="Calibri" panose="020F0502020204030204" pitchFamily="34" charset="0"/>
                <a:cs typeface="Times New Roman" panose="02020603050405020304" pitchFamily="18" charset="0"/>
              </a:rPr>
              <a:t>(3) Các quả nặng có khối lượng bằng nhau </a:t>
            </a:r>
          </a:p>
          <a:p>
            <a:pPr algn="just">
              <a:lnSpc>
                <a:spcPct val="120000"/>
              </a:lnSpc>
              <a:spcBef>
                <a:spcPts val="600"/>
              </a:spcBef>
              <a:spcAft>
                <a:spcPts val="800"/>
              </a:spcAft>
            </a:pPr>
            <a:r>
              <a:rPr lang="en-US" sz="2000" dirty="0">
                <a:latin typeface="+mn-lt"/>
                <a:ea typeface="Calibri" panose="020F0502020204030204" pitchFamily="34" charset="0"/>
                <a:cs typeface="Times New Roman" panose="02020603050405020304" pitchFamily="18" charset="0"/>
              </a:rPr>
              <a:t>(4) Sợi dây nhẹ không </a:t>
            </a:r>
            <a:r>
              <a:rPr lang="en-US" sz="2000" dirty="0" err="1">
                <a:latin typeface="+mn-lt"/>
                <a:ea typeface="Calibri" panose="020F0502020204030204" pitchFamily="34" charset="0"/>
                <a:cs typeface="Times New Roman" panose="02020603050405020304" pitchFamily="18" charset="0"/>
              </a:rPr>
              <a:t>dãn</a:t>
            </a:r>
            <a:r>
              <a:rPr lang="en-US" sz="2000" dirty="0">
                <a:latin typeface="+mn-lt"/>
                <a:ea typeface="Calibri" panose="020F0502020204030204" pitchFamily="34" charset="0"/>
                <a:cs typeface="Times New Roman" panose="02020603050405020304" pitchFamily="18" charset="0"/>
              </a:rPr>
              <a:t> </a:t>
            </a:r>
          </a:p>
          <a:p>
            <a:pPr algn="just">
              <a:lnSpc>
                <a:spcPct val="120000"/>
              </a:lnSpc>
              <a:spcBef>
                <a:spcPts val="600"/>
              </a:spcBef>
              <a:spcAft>
                <a:spcPts val="800"/>
              </a:spcAft>
            </a:pPr>
            <a:r>
              <a:rPr lang="en-US" sz="2000" dirty="0">
                <a:effectLst/>
                <a:latin typeface="+mn-lt"/>
                <a:ea typeface="Calibri" panose="020F0502020204030204" pitchFamily="34" charset="0"/>
                <a:cs typeface="Times New Roman" panose="02020603050405020304" pitchFamily="18" charset="0"/>
              </a:rPr>
              <a:t>(5) Ray định hướng </a:t>
            </a:r>
          </a:p>
        </p:txBody>
      </p:sp>
    </p:spTree>
  </p:cSld>
  <p:clrMapOvr>
    <a:masterClrMapping/>
  </p:clrMapOvr>
  <p:transition spd="med">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5" name="TextBox 124">
            <a:extLst>
              <a:ext uri="{FF2B5EF4-FFF2-40B4-BE49-F238E27FC236}">
                <a16:creationId xmlns:a16="http://schemas.microsoft.com/office/drawing/2014/main" xmlns="" id="{F382BBF2-FBC1-426A-A7B8-E74FBBF05533}"/>
              </a:ext>
            </a:extLst>
          </p:cNvPr>
          <p:cNvSpPr txBox="1"/>
          <p:nvPr/>
        </p:nvSpPr>
        <p:spPr>
          <a:xfrm>
            <a:off x="50800" y="185314"/>
            <a:ext cx="8846382" cy="496996"/>
          </a:xfrm>
          <a:prstGeom prst="rect">
            <a:avLst/>
          </a:prstGeom>
          <a:noFill/>
        </p:spPr>
        <p:txBody>
          <a:bodyPr wrap="square">
            <a:spAutoFit/>
          </a:bodyPr>
          <a:lstStyle/>
          <a:p>
            <a:pPr algn="just">
              <a:lnSpc>
                <a:spcPct val="150000"/>
              </a:lnSpc>
              <a:spcBef>
                <a:spcPts val="600"/>
              </a:spcBef>
              <a:spcAft>
                <a:spcPts val="800"/>
              </a:spcAft>
            </a:pPr>
            <a:r>
              <a:rPr lang="en-US" sz="2000" b="1" i="1" dirty="0">
                <a:solidFill>
                  <a:srgbClr val="000000"/>
                </a:solidFill>
                <a:effectLst/>
                <a:latin typeface="+mn-lt"/>
                <a:ea typeface="Calibri" panose="020F0502020204030204" pitchFamily="34" charset="0"/>
                <a:cs typeface="Times New Roman" panose="02020603050405020304" pitchFamily="18" charset="0"/>
              </a:rPr>
              <a:t>* Thí nghiệm khảo sát mối liên hệ về độ lớn của gia tốc và lực tác dụng </a:t>
            </a:r>
            <a:endParaRPr lang="en-US" sz="2000" b="1" i="1" dirty="0">
              <a:effectLst/>
              <a:latin typeface="+mn-lt"/>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xmlns="" id="{083965D8-C6C5-4EFC-9309-C9E53746C977}"/>
              </a:ext>
            </a:extLst>
          </p:cNvPr>
          <p:cNvGrpSpPr/>
          <p:nvPr/>
        </p:nvGrpSpPr>
        <p:grpSpPr>
          <a:xfrm>
            <a:off x="2073249" y="682310"/>
            <a:ext cx="5546751" cy="1692991"/>
            <a:chOff x="727049" y="2743200"/>
            <a:chExt cx="5505696" cy="1740023"/>
          </a:xfrm>
        </p:grpSpPr>
        <p:pic>
          <p:nvPicPr>
            <p:cNvPr id="12" name="Picture 11">
              <a:extLst>
                <a:ext uri="{FF2B5EF4-FFF2-40B4-BE49-F238E27FC236}">
                  <a16:creationId xmlns:a16="http://schemas.microsoft.com/office/drawing/2014/main" xmlns="" id="{01469E73-CA63-4510-A1C8-9AEE9126CB5A}"/>
                </a:ext>
              </a:extLst>
            </p:cNvPr>
            <p:cNvPicPr>
              <a:picLocks noChangeAspect="1"/>
            </p:cNvPicPr>
            <p:nvPr/>
          </p:nvPicPr>
          <p:blipFill>
            <a:blip r:embed="rId3"/>
            <a:stretch>
              <a:fillRect/>
            </a:stretch>
          </p:blipFill>
          <p:spPr>
            <a:xfrm>
              <a:off x="727049" y="3086732"/>
              <a:ext cx="5098509" cy="1396491"/>
            </a:xfrm>
            <a:prstGeom prst="rect">
              <a:avLst/>
            </a:prstGeom>
          </p:spPr>
        </p:pic>
        <p:sp>
          <p:nvSpPr>
            <p:cNvPr id="13" name="TextBox 12">
              <a:extLst>
                <a:ext uri="{FF2B5EF4-FFF2-40B4-BE49-F238E27FC236}">
                  <a16:creationId xmlns:a16="http://schemas.microsoft.com/office/drawing/2014/main" xmlns="" id="{0D784948-8481-42EC-8A3C-6E4127679BEE}"/>
                </a:ext>
              </a:extLst>
            </p:cNvPr>
            <p:cNvSpPr txBox="1"/>
            <p:nvPr/>
          </p:nvSpPr>
          <p:spPr>
            <a:xfrm>
              <a:off x="2387600" y="2743200"/>
              <a:ext cx="571500" cy="369332"/>
            </a:xfrm>
            <a:prstGeom prst="rect">
              <a:avLst/>
            </a:prstGeom>
            <a:noFill/>
          </p:spPr>
          <p:txBody>
            <a:bodyPr wrap="square" rtlCol="0">
              <a:spAutoFit/>
            </a:bodyPr>
            <a:lstStyle/>
            <a:p>
              <a:r>
                <a:rPr lang="en-US" sz="1800" dirty="0"/>
                <a:t>(1)</a:t>
              </a:r>
            </a:p>
          </p:txBody>
        </p:sp>
        <p:sp>
          <p:nvSpPr>
            <p:cNvPr id="127" name="TextBox 126">
              <a:extLst>
                <a:ext uri="{FF2B5EF4-FFF2-40B4-BE49-F238E27FC236}">
                  <a16:creationId xmlns:a16="http://schemas.microsoft.com/office/drawing/2014/main" xmlns="" id="{C7DC903D-7398-43A5-8D87-7480138BABED}"/>
                </a:ext>
              </a:extLst>
            </p:cNvPr>
            <p:cNvSpPr txBox="1"/>
            <p:nvPr/>
          </p:nvSpPr>
          <p:spPr>
            <a:xfrm>
              <a:off x="3773474" y="2927866"/>
              <a:ext cx="571500" cy="369332"/>
            </a:xfrm>
            <a:prstGeom prst="rect">
              <a:avLst/>
            </a:prstGeom>
            <a:noFill/>
          </p:spPr>
          <p:txBody>
            <a:bodyPr wrap="square" rtlCol="0">
              <a:spAutoFit/>
            </a:bodyPr>
            <a:lstStyle/>
            <a:p>
              <a:r>
                <a:rPr lang="en-US" sz="1800" dirty="0"/>
                <a:t>(4)</a:t>
              </a:r>
            </a:p>
          </p:txBody>
        </p:sp>
        <p:sp>
          <p:nvSpPr>
            <p:cNvPr id="128" name="TextBox 127">
              <a:extLst>
                <a:ext uri="{FF2B5EF4-FFF2-40B4-BE49-F238E27FC236}">
                  <a16:creationId xmlns:a16="http://schemas.microsoft.com/office/drawing/2014/main" xmlns="" id="{874D1820-E4C9-4A79-A6FE-9CC977475F22}"/>
                </a:ext>
              </a:extLst>
            </p:cNvPr>
            <p:cNvSpPr txBox="1"/>
            <p:nvPr/>
          </p:nvSpPr>
          <p:spPr>
            <a:xfrm>
              <a:off x="5661245" y="3010909"/>
              <a:ext cx="571500" cy="369332"/>
            </a:xfrm>
            <a:prstGeom prst="rect">
              <a:avLst/>
            </a:prstGeom>
            <a:noFill/>
          </p:spPr>
          <p:txBody>
            <a:bodyPr wrap="square" rtlCol="0">
              <a:spAutoFit/>
            </a:bodyPr>
            <a:lstStyle/>
            <a:p>
              <a:r>
                <a:rPr lang="en-US" sz="1800" dirty="0"/>
                <a:t>(2)</a:t>
              </a:r>
            </a:p>
          </p:txBody>
        </p:sp>
        <p:sp>
          <p:nvSpPr>
            <p:cNvPr id="129" name="TextBox 128">
              <a:extLst>
                <a:ext uri="{FF2B5EF4-FFF2-40B4-BE49-F238E27FC236}">
                  <a16:creationId xmlns:a16="http://schemas.microsoft.com/office/drawing/2014/main" xmlns="" id="{9DADF131-1670-4055-B03E-B5492334AB82}"/>
                </a:ext>
              </a:extLst>
            </p:cNvPr>
            <p:cNvSpPr txBox="1"/>
            <p:nvPr/>
          </p:nvSpPr>
          <p:spPr>
            <a:xfrm>
              <a:off x="3201974" y="3600311"/>
              <a:ext cx="571500" cy="369332"/>
            </a:xfrm>
            <a:prstGeom prst="rect">
              <a:avLst/>
            </a:prstGeom>
            <a:noFill/>
          </p:spPr>
          <p:txBody>
            <a:bodyPr wrap="square" rtlCol="0">
              <a:spAutoFit/>
            </a:bodyPr>
            <a:lstStyle/>
            <a:p>
              <a:r>
                <a:rPr lang="en-US" sz="1800" dirty="0">
                  <a:solidFill>
                    <a:schemeClr val="bg1"/>
                  </a:solidFill>
                </a:rPr>
                <a:t>(5)</a:t>
              </a:r>
            </a:p>
          </p:txBody>
        </p:sp>
        <p:sp>
          <p:nvSpPr>
            <p:cNvPr id="130" name="TextBox 129">
              <a:extLst>
                <a:ext uri="{FF2B5EF4-FFF2-40B4-BE49-F238E27FC236}">
                  <a16:creationId xmlns:a16="http://schemas.microsoft.com/office/drawing/2014/main" xmlns="" id="{0AA31854-D1FA-42CB-9315-9C900D22701D}"/>
                </a:ext>
              </a:extLst>
            </p:cNvPr>
            <p:cNvSpPr txBox="1"/>
            <p:nvPr/>
          </p:nvSpPr>
          <p:spPr>
            <a:xfrm>
              <a:off x="5661245" y="3969643"/>
              <a:ext cx="571500" cy="369332"/>
            </a:xfrm>
            <a:prstGeom prst="rect">
              <a:avLst/>
            </a:prstGeom>
            <a:noFill/>
          </p:spPr>
          <p:txBody>
            <a:bodyPr wrap="square" rtlCol="0">
              <a:spAutoFit/>
            </a:bodyPr>
            <a:lstStyle/>
            <a:p>
              <a:r>
                <a:rPr lang="en-US" sz="1800" dirty="0"/>
                <a:t>(3)</a:t>
              </a:r>
            </a:p>
          </p:txBody>
        </p:sp>
      </p:grpSp>
      <p:grpSp>
        <p:nvGrpSpPr>
          <p:cNvPr id="15" name="Group 14">
            <a:extLst>
              <a:ext uri="{FF2B5EF4-FFF2-40B4-BE49-F238E27FC236}">
                <a16:creationId xmlns:a16="http://schemas.microsoft.com/office/drawing/2014/main" xmlns="" id="{64173E35-4A60-479F-B577-FBE8AC59D971}"/>
              </a:ext>
            </a:extLst>
          </p:cNvPr>
          <p:cNvGrpSpPr/>
          <p:nvPr/>
        </p:nvGrpSpPr>
        <p:grpSpPr>
          <a:xfrm>
            <a:off x="977198" y="2571750"/>
            <a:ext cx="5923935" cy="1998543"/>
            <a:chOff x="925439" y="2517697"/>
            <a:chExt cx="5923935" cy="1998543"/>
          </a:xfrm>
        </p:grpSpPr>
        <p:pic>
          <p:nvPicPr>
            <p:cNvPr id="9" name="Picture 8">
              <a:extLst>
                <a:ext uri="{FF2B5EF4-FFF2-40B4-BE49-F238E27FC236}">
                  <a16:creationId xmlns:a16="http://schemas.microsoft.com/office/drawing/2014/main" xmlns="" id="{0514EA08-9436-4348-B264-1BC5F541D71B}"/>
                </a:ext>
              </a:extLst>
            </p:cNvPr>
            <p:cNvPicPr>
              <a:picLocks noChangeAspect="1"/>
            </p:cNvPicPr>
            <p:nvPr/>
          </p:nvPicPr>
          <p:blipFill>
            <a:blip r:embed="rId4"/>
            <a:stretch>
              <a:fillRect/>
            </a:stretch>
          </p:blipFill>
          <p:spPr>
            <a:xfrm>
              <a:off x="1617429" y="2648347"/>
              <a:ext cx="5231945" cy="1867893"/>
            </a:xfrm>
            <a:prstGeom prst="rect">
              <a:avLst/>
            </a:prstGeom>
          </p:spPr>
        </p:pic>
        <p:pic>
          <p:nvPicPr>
            <p:cNvPr id="2050" name="Picture 2" descr="biểu tượng clip nghệ thuật - Chú ý PNG png tải về - Miễn phí trong suốt  Hình Tam Giác png Tải về.">
              <a:extLst>
                <a:ext uri="{FF2B5EF4-FFF2-40B4-BE49-F238E27FC236}">
                  <a16:creationId xmlns:a16="http://schemas.microsoft.com/office/drawing/2014/main" xmlns="" id="{1A6CBA41-60A9-4958-B4A0-451800264F7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33" b="95167" l="10000" r="90000">
                          <a14:foregroundMark x1="48889" y1="1333" x2="48889" y2="1333"/>
                          <a14:foregroundMark x1="22000" y1="61167" x2="22000" y2="61167"/>
                          <a14:foregroundMark x1="22222" y1="61167" x2="22222" y2="61167"/>
                          <a14:foregroundMark x1="22222" y1="61167" x2="22222" y2="61167"/>
                          <a14:foregroundMark x1="26333" y1="50500" x2="26333" y2="50500"/>
                          <a14:foregroundMark x1="26333" y1="50500" x2="26333" y2="50500"/>
                          <a14:foregroundMark x1="19333" y1="69333" x2="19333" y2="69333"/>
                          <a14:foregroundMark x1="19333" y1="69333" x2="19333" y2="69333"/>
                          <a14:foregroundMark x1="48889" y1="92000" x2="48889" y2="92000"/>
                          <a14:foregroundMark x1="50000" y1="78167" x2="50000" y2="78167"/>
                          <a14:foregroundMark x1="50000" y1="77833" x2="50000" y2="77833"/>
                          <a14:foregroundMark x1="50444" y1="47000" x2="50444" y2="47000"/>
                          <a14:foregroundMark x1="54444" y1="40833" x2="54444" y2="40833"/>
                          <a14:foregroundMark x1="54889" y1="41333" x2="54889" y2="41333"/>
                          <a14:foregroundMark x1="54778" y1="36000" x2="54778" y2="36000"/>
                          <a14:foregroundMark x1="55444" y1="29500" x2="55444" y2="29500"/>
                          <a14:foregroundMark x1="53667" y1="23500" x2="53667" y2="23500"/>
                          <a14:foregroundMark x1="53667" y1="23333" x2="53667" y2="23333"/>
                          <a14:foregroundMark x1="46000" y1="37167" x2="46000" y2="37167"/>
                          <a14:foregroundMark x1="46000" y1="37167" x2="46000" y2="37167"/>
                          <a14:foregroundMark x1="49000" y1="63333" x2="49000" y2="63333"/>
                          <a14:foregroundMark x1="51667" y1="66833" x2="51667" y2="66833"/>
                          <a14:foregroundMark x1="51000" y1="66000" x2="51000" y2="66000"/>
                          <a14:foregroundMark x1="82222" y1="73167" x2="82222" y2="73167"/>
                          <a14:foregroundMark x1="84556" y1="81833" x2="84556" y2="81833"/>
                          <a14:foregroundMark x1="84556" y1="81833" x2="84556" y2="81833"/>
                          <a14:foregroundMark x1="81111" y1="70167" x2="81111" y2="70167"/>
                          <a14:foregroundMark x1="84222" y1="81833" x2="84222" y2="81833"/>
                          <a14:foregroundMark x1="83778" y1="90000" x2="83778" y2="90000"/>
                          <a14:foregroundMark x1="81444" y1="92667" x2="81444" y2="92667"/>
                          <a14:foregroundMark x1="78111" y1="93667" x2="78111" y2="93667"/>
                          <a14:foregroundMark x1="67778" y1="95167" x2="67778" y2="95167"/>
                          <a14:foregroundMark x1="50667" y1="333" x2="50667" y2="333"/>
                        </a14:backgroundRemoval>
                      </a14:imgEffect>
                    </a14:imgLayer>
                  </a14:imgProps>
                </a:ext>
                <a:ext uri="{28A0092B-C50C-407E-A947-70E740481C1C}">
                  <a14:useLocalDpi xmlns:a14="http://schemas.microsoft.com/office/drawing/2010/main" val="0"/>
                </a:ext>
              </a:extLst>
            </a:blip>
            <a:srcRect/>
            <a:stretch>
              <a:fillRect/>
            </a:stretch>
          </p:blipFill>
          <p:spPr bwMode="auto">
            <a:xfrm rot="353654">
              <a:off x="925439" y="2517697"/>
              <a:ext cx="1383980" cy="9226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D9EEA969-9CE0-40A2-A46E-C11FDD895B97}"/>
                </a:ext>
              </a:extLst>
            </p:cNvPr>
            <p:cNvSpPr txBox="1"/>
            <p:nvPr/>
          </p:nvSpPr>
          <p:spPr>
            <a:xfrm>
              <a:off x="2073249" y="2828641"/>
              <a:ext cx="4407119" cy="1420325"/>
            </a:xfrm>
            <a:prstGeom prst="rect">
              <a:avLst/>
            </a:prstGeom>
            <a:noFill/>
          </p:spPr>
          <p:txBody>
            <a:bodyPr wrap="square" rtlCol="0">
              <a:spAutoFit/>
            </a:bodyPr>
            <a:lstStyle/>
            <a:p>
              <a:pPr algn="just">
                <a:lnSpc>
                  <a:spcPct val="150000"/>
                </a:lnSpc>
              </a:pPr>
              <a:r>
                <a:rPr lang="en-US" sz="2000" i="1" dirty="0">
                  <a:latin typeface="+mj-lt"/>
                  <a:ea typeface="Calibri" panose="020F0502020204030204" pitchFamily="34" charset="0"/>
                </a:rPr>
                <a:t>S</a:t>
              </a:r>
              <a:r>
                <a:rPr lang="en-US" sz="2000" i="1" dirty="0">
                  <a:solidFill>
                    <a:srgbClr val="000000"/>
                  </a:solidFill>
                  <a:effectLst/>
                  <a:latin typeface="+mj-lt"/>
                  <a:ea typeface="Calibri" panose="020F0502020204030204" pitchFamily="34" charset="0"/>
                </a:rPr>
                <a:t>ử dụng xe có khối lượng không đổi, thay đổi giá trị của lực và xác định giá trị a của gia tốc xe.</a:t>
              </a:r>
              <a:endParaRPr lang="en-US" sz="2000" dirty="0">
                <a:latin typeface="+mj-lt"/>
              </a:endParaRPr>
            </a:p>
          </p:txBody>
        </p:sp>
      </p:grpSp>
      <p:sp>
        <p:nvSpPr>
          <p:cNvPr id="25" name="Google Shape;697;p42">
            <a:extLst>
              <a:ext uri="{FF2B5EF4-FFF2-40B4-BE49-F238E27FC236}">
                <a16:creationId xmlns:a16="http://schemas.microsoft.com/office/drawing/2014/main" xmlns="" id="{A32D6047-F7F6-4856-B988-BF300027FC82}"/>
              </a:ext>
            </a:extLst>
          </p:cNvPr>
          <p:cNvSpPr/>
          <p:nvPr/>
        </p:nvSpPr>
        <p:spPr>
          <a:xfrm rot="1623720">
            <a:off x="676535" y="1163824"/>
            <a:ext cx="300051" cy="310088"/>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26" name="Google Shape;698;p42">
            <a:extLst>
              <a:ext uri="{FF2B5EF4-FFF2-40B4-BE49-F238E27FC236}">
                <a16:creationId xmlns:a16="http://schemas.microsoft.com/office/drawing/2014/main" xmlns="" id="{FDD2E37A-EC9C-4E7E-9631-F416A3039EE1}"/>
              </a:ext>
            </a:extLst>
          </p:cNvPr>
          <p:cNvGrpSpPr/>
          <p:nvPr/>
        </p:nvGrpSpPr>
        <p:grpSpPr>
          <a:xfrm>
            <a:off x="1288367" y="2134896"/>
            <a:ext cx="234195" cy="243376"/>
            <a:chOff x="3488225" y="2800475"/>
            <a:chExt cx="98850" cy="102725"/>
          </a:xfrm>
        </p:grpSpPr>
        <p:sp>
          <p:nvSpPr>
            <p:cNvPr id="27" name="Google Shape;699;p42">
              <a:extLst>
                <a:ext uri="{FF2B5EF4-FFF2-40B4-BE49-F238E27FC236}">
                  <a16:creationId xmlns:a16="http://schemas.microsoft.com/office/drawing/2014/main" xmlns="" id="{E22BEF5E-EF97-4285-8DEB-E398F13E2774}"/>
                </a:ext>
              </a:extLst>
            </p:cNvPr>
            <p:cNvSpPr/>
            <p:nvPr/>
          </p:nvSpPr>
          <p:spPr>
            <a:xfrm>
              <a:off x="3535550" y="2800475"/>
              <a:ext cx="11325" cy="102725"/>
            </a:xfrm>
            <a:custGeom>
              <a:avLst/>
              <a:gdLst/>
              <a:ahLst/>
              <a:cxnLst/>
              <a:rect l="l" t="t" r="r" b="b"/>
              <a:pathLst>
                <a:path w="453" h="4109" extrusionOk="0">
                  <a:moveTo>
                    <a:pt x="239" y="0"/>
                  </a:moveTo>
                  <a:cubicBezTo>
                    <a:pt x="120" y="0"/>
                    <a:pt x="12" y="108"/>
                    <a:pt x="12" y="227"/>
                  </a:cubicBezTo>
                  <a:lnTo>
                    <a:pt x="0" y="3882"/>
                  </a:lnTo>
                  <a:cubicBezTo>
                    <a:pt x="0" y="4001"/>
                    <a:pt x="96" y="4108"/>
                    <a:pt x="215" y="4108"/>
                  </a:cubicBezTo>
                  <a:cubicBezTo>
                    <a:pt x="334" y="4108"/>
                    <a:pt x="441" y="4001"/>
                    <a:pt x="441" y="3882"/>
                  </a:cubicBezTo>
                  <a:lnTo>
                    <a:pt x="453" y="227"/>
                  </a:lnTo>
                  <a:cubicBezTo>
                    <a:pt x="453" y="108"/>
                    <a:pt x="35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 name="Google Shape;700;p42">
              <a:extLst>
                <a:ext uri="{FF2B5EF4-FFF2-40B4-BE49-F238E27FC236}">
                  <a16:creationId xmlns:a16="http://schemas.microsoft.com/office/drawing/2014/main" xmlns="" id="{CBFCCFB5-32C2-4301-8502-50394677B2BA}"/>
                </a:ext>
              </a:extLst>
            </p:cNvPr>
            <p:cNvSpPr/>
            <p:nvPr/>
          </p:nvSpPr>
          <p:spPr>
            <a:xfrm>
              <a:off x="3497750" y="2819400"/>
              <a:ext cx="88125" cy="63550"/>
            </a:xfrm>
            <a:custGeom>
              <a:avLst/>
              <a:gdLst/>
              <a:ahLst/>
              <a:cxnLst/>
              <a:rect l="l" t="t" r="r" b="b"/>
              <a:pathLst>
                <a:path w="3525" h="2542" extrusionOk="0">
                  <a:moveTo>
                    <a:pt x="3284" y="0"/>
                  </a:moveTo>
                  <a:cubicBezTo>
                    <a:pt x="3241" y="0"/>
                    <a:pt x="3197" y="14"/>
                    <a:pt x="3156" y="41"/>
                  </a:cubicBezTo>
                  <a:lnTo>
                    <a:pt x="131" y="2160"/>
                  </a:lnTo>
                  <a:cubicBezTo>
                    <a:pt x="36" y="2220"/>
                    <a:pt x="0" y="2351"/>
                    <a:pt x="72" y="2458"/>
                  </a:cubicBezTo>
                  <a:cubicBezTo>
                    <a:pt x="119" y="2518"/>
                    <a:pt x="179" y="2541"/>
                    <a:pt x="262" y="2541"/>
                  </a:cubicBezTo>
                  <a:cubicBezTo>
                    <a:pt x="298" y="2541"/>
                    <a:pt x="346" y="2530"/>
                    <a:pt x="381" y="2506"/>
                  </a:cubicBezTo>
                  <a:lnTo>
                    <a:pt x="3394" y="398"/>
                  </a:lnTo>
                  <a:cubicBezTo>
                    <a:pt x="3501" y="339"/>
                    <a:pt x="3525" y="208"/>
                    <a:pt x="3453" y="101"/>
                  </a:cubicBezTo>
                  <a:cubicBezTo>
                    <a:pt x="3417" y="35"/>
                    <a:pt x="3353"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 name="Google Shape;701;p42">
              <a:extLst>
                <a:ext uri="{FF2B5EF4-FFF2-40B4-BE49-F238E27FC236}">
                  <a16:creationId xmlns:a16="http://schemas.microsoft.com/office/drawing/2014/main" xmlns="" id="{C2F5AFCF-A4D3-4A3A-97F7-8A472163005E}"/>
                </a:ext>
              </a:extLst>
            </p:cNvPr>
            <p:cNvSpPr/>
            <p:nvPr/>
          </p:nvSpPr>
          <p:spPr>
            <a:xfrm>
              <a:off x="3507275" y="2814900"/>
              <a:ext cx="69975" cy="71925"/>
            </a:xfrm>
            <a:custGeom>
              <a:avLst/>
              <a:gdLst/>
              <a:ahLst/>
              <a:cxnLst/>
              <a:rect l="l" t="t" r="r" b="b"/>
              <a:pathLst>
                <a:path w="2799" h="2877" extrusionOk="0">
                  <a:moveTo>
                    <a:pt x="246" y="1"/>
                  </a:moveTo>
                  <a:cubicBezTo>
                    <a:pt x="193" y="1"/>
                    <a:pt x="140" y="22"/>
                    <a:pt x="96" y="66"/>
                  </a:cubicBezTo>
                  <a:cubicBezTo>
                    <a:pt x="12" y="150"/>
                    <a:pt x="0" y="281"/>
                    <a:pt x="84" y="376"/>
                  </a:cubicBezTo>
                  <a:lnTo>
                    <a:pt x="2382" y="2793"/>
                  </a:lnTo>
                  <a:cubicBezTo>
                    <a:pt x="2417" y="2841"/>
                    <a:pt x="2477" y="2876"/>
                    <a:pt x="2536" y="2876"/>
                  </a:cubicBezTo>
                  <a:cubicBezTo>
                    <a:pt x="2584" y="2876"/>
                    <a:pt x="2644" y="2864"/>
                    <a:pt x="2691" y="2817"/>
                  </a:cubicBezTo>
                  <a:cubicBezTo>
                    <a:pt x="2775" y="2721"/>
                    <a:pt x="2798" y="2591"/>
                    <a:pt x="2703" y="2495"/>
                  </a:cubicBezTo>
                  <a:lnTo>
                    <a:pt x="417" y="78"/>
                  </a:lnTo>
                  <a:cubicBezTo>
                    <a:pt x="366" y="28"/>
                    <a:pt x="306"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 name="Google Shape;702;p42">
              <a:extLst>
                <a:ext uri="{FF2B5EF4-FFF2-40B4-BE49-F238E27FC236}">
                  <a16:creationId xmlns:a16="http://schemas.microsoft.com/office/drawing/2014/main" xmlns="" id="{D31B704D-967A-4845-A07B-77E4AC8CF922}"/>
                </a:ext>
              </a:extLst>
            </p:cNvPr>
            <p:cNvSpPr/>
            <p:nvPr/>
          </p:nvSpPr>
          <p:spPr>
            <a:xfrm>
              <a:off x="3488225" y="2844825"/>
              <a:ext cx="98850" cy="11325"/>
            </a:xfrm>
            <a:custGeom>
              <a:avLst/>
              <a:gdLst/>
              <a:ahLst/>
              <a:cxnLst/>
              <a:rect l="l" t="t" r="r" b="b"/>
              <a:pathLst>
                <a:path w="3954" h="453" extrusionOk="0">
                  <a:moveTo>
                    <a:pt x="3739" y="0"/>
                  </a:moveTo>
                  <a:lnTo>
                    <a:pt x="203" y="24"/>
                  </a:lnTo>
                  <a:cubicBezTo>
                    <a:pt x="84" y="24"/>
                    <a:pt x="0" y="131"/>
                    <a:pt x="0" y="251"/>
                  </a:cubicBezTo>
                  <a:cubicBezTo>
                    <a:pt x="0" y="370"/>
                    <a:pt x="108" y="453"/>
                    <a:pt x="227" y="453"/>
                  </a:cubicBezTo>
                  <a:lnTo>
                    <a:pt x="3751" y="429"/>
                  </a:lnTo>
                  <a:cubicBezTo>
                    <a:pt x="3870" y="429"/>
                    <a:pt x="3953" y="322"/>
                    <a:pt x="3953" y="203"/>
                  </a:cubicBezTo>
                  <a:cubicBezTo>
                    <a:pt x="3953" y="84"/>
                    <a:pt x="3858"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1" name="Google Shape;703;p42">
            <a:extLst>
              <a:ext uri="{FF2B5EF4-FFF2-40B4-BE49-F238E27FC236}">
                <a16:creationId xmlns:a16="http://schemas.microsoft.com/office/drawing/2014/main" xmlns="" id="{AF3FAFCF-4BA9-461C-A398-73BD7FB8206D}"/>
              </a:ext>
            </a:extLst>
          </p:cNvPr>
          <p:cNvSpPr/>
          <p:nvPr/>
        </p:nvSpPr>
        <p:spPr>
          <a:xfrm>
            <a:off x="2279449" y="483439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2" name="Google Shape;697;p42">
            <a:extLst>
              <a:ext uri="{FF2B5EF4-FFF2-40B4-BE49-F238E27FC236}">
                <a16:creationId xmlns:a16="http://schemas.microsoft.com/office/drawing/2014/main" xmlns="" id="{838F4CDD-8F35-4E20-85C2-79C2D36260FB}"/>
              </a:ext>
            </a:extLst>
          </p:cNvPr>
          <p:cNvSpPr/>
          <p:nvPr/>
        </p:nvSpPr>
        <p:spPr>
          <a:xfrm rot="1623720">
            <a:off x="301999" y="3274977"/>
            <a:ext cx="300051" cy="310088"/>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 name="Google Shape;703;p42">
            <a:extLst>
              <a:ext uri="{FF2B5EF4-FFF2-40B4-BE49-F238E27FC236}">
                <a16:creationId xmlns:a16="http://schemas.microsoft.com/office/drawing/2014/main" xmlns="" id="{F9F9ABC3-8D50-413F-B88C-C99223E3A173}"/>
              </a:ext>
            </a:extLst>
          </p:cNvPr>
          <p:cNvSpPr/>
          <p:nvPr/>
        </p:nvSpPr>
        <p:spPr>
          <a:xfrm>
            <a:off x="933481" y="4570293"/>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4" name="Google Shape;703;p42">
            <a:extLst>
              <a:ext uri="{FF2B5EF4-FFF2-40B4-BE49-F238E27FC236}">
                <a16:creationId xmlns:a16="http://schemas.microsoft.com/office/drawing/2014/main" xmlns="" id="{65200D85-4183-4045-84FF-7C827AF82FCE}"/>
              </a:ext>
            </a:extLst>
          </p:cNvPr>
          <p:cNvSpPr/>
          <p:nvPr/>
        </p:nvSpPr>
        <p:spPr>
          <a:xfrm>
            <a:off x="7636840" y="2882694"/>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6" name="Google Shape;697;p42">
            <a:extLst>
              <a:ext uri="{FF2B5EF4-FFF2-40B4-BE49-F238E27FC236}">
                <a16:creationId xmlns:a16="http://schemas.microsoft.com/office/drawing/2014/main" xmlns="" id="{B129CB64-2A3E-43EB-A322-92B839860B4A}"/>
              </a:ext>
            </a:extLst>
          </p:cNvPr>
          <p:cNvSpPr/>
          <p:nvPr/>
        </p:nvSpPr>
        <p:spPr>
          <a:xfrm rot="1623720">
            <a:off x="8071524" y="3687625"/>
            <a:ext cx="300051" cy="310088"/>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Tree>
    <p:extLst>
      <p:ext uri="{BB962C8B-B14F-4D97-AF65-F5344CB8AC3E}">
        <p14:creationId xmlns:p14="http://schemas.microsoft.com/office/powerpoint/2010/main" val="2821822168"/>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5" name="TextBox 124">
            <a:extLst>
              <a:ext uri="{FF2B5EF4-FFF2-40B4-BE49-F238E27FC236}">
                <a16:creationId xmlns:a16="http://schemas.microsoft.com/office/drawing/2014/main" xmlns="" id="{F382BBF2-FBC1-426A-A7B8-E74FBBF05533}"/>
              </a:ext>
            </a:extLst>
          </p:cNvPr>
          <p:cNvSpPr txBox="1"/>
          <p:nvPr/>
        </p:nvSpPr>
        <p:spPr>
          <a:xfrm>
            <a:off x="50800" y="185314"/>
            <a:ext cx="8846382" cy="496996"/>
          </a:xfrm>
          <a:prstGeom prst="rect">
            <a:avLst/>
          </a:prstGeom>
          <a:noFill/>
        </p:spPr>
        <p:txBody>
          <a:bodyPr wrap="square">
            <a:spAutoFit/>
          </a:bodyPr>
          <a:lstStyle/>
          <a:p>
            <a:pPr algn="just">
              <a:lnSpc>
                <a:spcPct val="150000"/>
              </a:lnSpc>
              <a:spcBef>
                <a:spcPts val="600"/>
              </a:spcBef>
              <a:spcAft>
                <a:spcPts val="800"/>
              </a:spcAft>
            </a:pPr>
            <a:r>
              <a:rPr lang="en-US" sz="2000" b="1" i="1" dirty="0">
                <a:solidFill>
                  <a:srgbClr val="000000"/>
                </a:solidFill>
                <a:effectLst/>
                <a:latin typeface="+mn-lt"/>
                <a:ea typeface="Calibri" panose="020F0502020204030204" pitchFamily="34" charset="0"/>
                <a:cs typeface="Times New Roman" panose="02020603050405020304" pitchFamily="18" charset="0"/>
              </a:rPr>
              <a:t>* Thí nghiệm khảo sát mối liên hệ về độ lớn của gia tốc và lực tác dụng </a:t>
            </a:r>
            <a:endParaRPr lang="en-US" sz="2000" b="1" i="1" dirty="0">
              <a:effectLst/>
              <a:latin typeface="+mn-lt"/>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xmlns="" id="{083965D8-C6C5-4EFC-9309-C9E53746C977}"/>
              </a:ext>
            </a:extLst>
          </p:cNvPr>
          <p:cNvGrpSpPr/>
          <p:nvPr/>
        </p:nvGrpSpPr>
        <p:grpSpPr>
          <a:xfrm>
            <a:off x="2073249" y="682310"/>
            <a:ext cx="5546751" cy="1692991"/>
            <a:chOff x="727049" y="2743200"/>
            <a:chExt cx="5505696" cy="1740023"/>
          </a:xfrm>
        </p:grpSpPr>
        <p:pic>
          <p:nvPicPr>
            <p:cNvPr id="12" name="Picture 11">
              <a:extLst>
                <a:ext uri="{FF2B5EF4-FFF2-40B4-BE49-F238E27FC236}">
                  <a16:creationId xmlns:a16="http://schemas.microsoft.com/office/drawing/2014/main" xmlns="" id="{01469E73-CA63-4510-A1C8-9AEE9126CB5A}"/>
                </a:ext>
              </a:extLst>
            </p:cNvPr>
            <p:cNvPicPr>
              <a:picLocks noChangeAspect="1"/>
            </p:cNvPicPr>
            <p:nvPr/>
          </p:nvPicPr>
          <p:blipFill>
            <a:blip r:embed="rId3"/>
            <a:stretch>
              <a:fillRect/>
            </a:stretch>
          </p:blipFill>
          <p:spPr>
            <a:xfrm>
              <a:off x="727049" y="3086732"/>
              <a:ext cx="5098509" cy="1396491"/>
            </a:xfrm>
            <a:prstGeom prst="rect">
              <a:avLst/>
            </a:prstGeom>
          </p:spPr>
        </p:pic>
        <p:sp>
          <p:nvSpPr>
            <p:cNvPr id="13" name="TextBox 12">
              <a:extLst>
                <a:ext uri="{FF2B5EF4-FFF2-40B4-BE49-F238E27FC236}">
                  <a16:creationId xmlns:a16="http://schemas.microsoft.com/office/drawing/2014/main" xmlns="" id="{0D784948-8481-42EC-8A3C-6E4127679BEE}"/>
                </a:ext>
              </a:extLst>
            </p:cNvPr>
            <p:cNvSpPr txBox="1"/>
            <p:nvPr/>
          </p:nvSpPr>
          <p:spPr>
            <a:xfrm>
              <a:off x="2387600" y="2743200"/>
              <a:ext cx="571500" cy="369332"/>
            </a:xfrm>
            <a:prstGeom prst="rect">
              <a:avLst/>
            </a:prstGeom>
            <a:noFill/>
          </p:spPr>
          <p:txBody>
            <a:bodyPr wrap="square" rtlCol="0">
              <a:spAutoFit/>
            </a:bodyPr>
            <a:lstStyle/>
            <a:p>
              <a:r>
                <a:rPr lang="en-US" sz="1800" dirty="0"/>
                <a:t>(1)</a:t>
              </a:r>
            </a:p>
          </p:txBody>
        </p:sp>
        <p:sp>
          <p:nvSpPr>
            <p:cNvPr id="127" name="TextBox 126">
              <a:extLst>
                <a:ext uri="{FF2B5EF4-FFF2-40B4-BE49-F238E27FC236}">
                  <a16:creationId xmlns:a16="http://schemas.microsoft.com/office/drawing/2014/main" xmlns="" id="{C7DC903D-7398-43A5-8D87-7480138BABED}"/>
                </a:ext>
              </a:extLst>
            </p:cNvPr>
            <p:cNvSpPr txBox="1"/>
            <p:nvPr/>
          </p:nvSpPr>
          <p:spPr>
            <a:xfrm>
              <a:off x="3773474" y="2927866"/>
              <a:ext cx="571500" cy="369332"/>
            </a:xfrm>
            <a:prstGeom prst="rect">
              <a:avLst/>
            </a:prstGeom>
            <a:noFill/>
          </p:spPr>
          <p:txBody>
            <a:bodyPr wrap="square" rtlCol="0">
              <a:spAutoFit/>
            </a:bodyPr>
            <a:lstStyle/>
            <a:p>
              <a:r>
                <a:rPr lang="en-US" sz="1800" dirty="0"/>
                <a:t>(4)</a:t>
              </a:r>
            </a:p>
          </p:txBody>
        </p:sp>
        <p:sp>
          <p:nvSpPr>
            <p:cNvPr id="128" name="TextBox 127">
              <a:extLst>
                <a:ext uri="{FF2B5EF4-FFF2-40B4-BE49-F238E27FC236}">
                  <a16:creationId xmlns:a16="http://schemas.microsoft.com/office/drawing/2014/main" xmlns="" id="{874D1820-E4C9-4A79-A6FE-9CC977475F22}"/>
                </a:ext>
              </a:extLst>
            </p:cNvPr>
            <p:cNvSpPr txBox="1"/>
            <p:nvPr/>
          </p:nvSpPr>
          <p:spPr>
            <a:xfrm>
              <a:off x="5661245" y="3010909"/>
              <a:ext cx="571500" cy="369332"/>
            </a:xfrm>
            <a:prstGeom prst="rect">
              <a:avLst/>
            </a:prstGeom>
            <a:noFill/>
          </p:spPr>
          <p:txBody>
            <a:bodyPr wrap="square" rtlCol="0">
              <a:spAutoFit/>
            </a:bodyPr>
            <a:lstStyle/>
            <a:p>
              <a:r>
                <a:rPr lang="en-US" sz="1800" dirty="0"/>
                <a:t>(2)</a:t>
              </a:r>
            </a:p>
          </p:txBody>
        </p:sp>
        <p:sp>
          <p:nvSpPr>
            <p:cNvPr id="129" name="TextBox 128">
              <a:extLst>
                <a:ext uri="{FF2B5EF4-FFF2-40B4-BE49-F238E27FC236}">
                  <a16:creationId xmlns:a16="http://schemas.microsoft.com/office/drawing/2014/main" xmlns="" id="{9DADF131-1670-4055-B03E-B5492334AB82}"/>
                </a:ext>
              </a:extLst>
            </p:cNvPr>
            <p:cNvSpPr txBox="1"/>
            <p:nvPr/>
          </p:nvSpPr>
          <p:spPr>
            <a:xfrm>
              <a:off x="3201974" y="3600311"/>
              <a:ext cx="571500" cy="369332"/>
            </a:xfrm>
            <a:prstGeom prst="rect">
              <a:avLst/>
            </a:prstGeom>
            <a:noFill/>
          </p:spPr>
          <p:txBody>
            <a:bodyPr wrap="square" rtlCol="0">
              <a:spAutoFit/>
            </a:bodyPr>
            <a:lstStyle/>
            <a:p>
              <a:r>
                <a:rPr lang="en-US" sz="1800" dirty="0">
                  <a:solidFill>
                    <a:schemeClr val="bg1"/>
                  </a:solidFill>
                </a:rPr>
                <a:t>(5)</a:t>
              </a:r>
            </a:p>
          </p:txBody>
        </p:sp>
        <p:sp>
          <p:nvSpPr>
            <p:cNvPr id="130" name="TextBox 129">
              <a:extLst>
                <a:ext uri="{FF2B5EF4-FFF2-40B4-BE49-F238E27FC236}">
                  <a16:creationId xmlns:a16="http://schemas.microsoft.com/office/drawing/2014/main" xmlns="" id="{0AA31854-D1FA-42CB-9315-9C900D22701D}"/>
                </a:ext>
              </a:extLst>
            </p:cNvPr>
            <p:cNvSpPr txBox="1"/>
            <p:nvPr/>
          </p:nvSpPr>
          <p:spPr>
            <a:xfrm>
              <a:off x="5661245" y="3969643"/>
              <a:ext cx="571500" cy="369332"/>
            </a:xfrm>
            <a:prstGeom prst="rect">
              <a:avLst/>
            </a:prstGeom>
            <a:noFill/>
          </p:spPr>
          <p:txBody>
            <a:bodyPr wrap="square" rtlCol="0">
              <a:spAutoFit/>
            </a:bodyPr>
            <a:lstStyle/>
            <a:p>
              <a:r>
                <a:rPr lang="en-US" sz="1800" dirty="0"/>
                <a:t>(3)</a:t>
              </a:r>
            </a:p>
          </p:txBody>
        </p:sp>
      </p:grpSp>
      <p:sp>
        <p:nvSpPr>
          <p:cNvPr id="133" name="TextBox 132">
            <a:extLst>
              <a:ext uri="{FF2B5EF4-FFF2-40B4-BE49-F238E27FC236}">
                <a16:creationId xmlns:a16="http://schemas.microsoft.com/office/drawing/2014/main" xmlns="" id="{A674AFA2-8407-43D6-998E-6FFC9A69142A}"/>
              </a:ext>
            </a:extLst>
          </p:cNvPr>
          <p:cNvSpPr txBox="1"/>
          <p:nvPr/>
        </p:nvSpPr>
        <p:spPr>
          <a:xfrm>
            <a:off x="401372" y="2545587"/>
            <a:ext cx="8145237" cy="2264146"/>
          </a:xfrm>
          <a:prstGeom prst="rect">
            <a:avLst/>
          </a:prstGeom>
          <a:noFill/>
        </p:spPr>
        <p:txBody>
          <a:bodyPr wrap="square">
            <a:spAutoFit/>
          </a:bodyPr>
          <a:lstStyle/>
          <a:p>
            <a:pPr algn="just">
              <a:lnSpc>
                <a:spcPct val="120000"/>
              </a:lnSpc>
              <a:spcBef>
                <a:spcPts val="600"/>
              </a:spcBef>
              <a:spcAft>
                <a:spcPts val="800"/>
              </a:spcAft>
            </a:pPr>
            <a:r>
              <a:rPr lang="en-US" sz="2000" b="1" i="1" u="sng" dirty="0">
                <a:latin typeface="+mn-lt"/>
                <a:ea typeface="Calibri" panose="020F0502020204030204" pitchFamily="34" charset="0"/>
                <a:cs typeface="Times New Roman" panose="02020603050405020304" pitchFamily="18" charset="0"/>
              </a:rPr>
              <a:t>Bước 1. </a:t>
            </a:r>
            <a:r>
              <a:rPr lang="en-US" sz="2000" dirty="0">
                <a:latin typeface="+mn-lt"/>
                <a:ea typeface="Calibri" panose="020F0502020204030204" pitchFamily="34" charset="0"/>
                <a:cs typeface="Times New Roman" panose="02020603050405020304" pitchFamily="18" charset="0"/>
              </a:rPr>
              <a:t>Bố trí thí nghiệm như hình 1.2 </a:t>
            </a:r>
          </a:p>
          <a:p>
            <a:pPr marL="342900" indent="-342900" algn="just">
              <a:lnSpc>
                <a:spcPct val="120000"/>
              </a:lnSpc>
              <a:spcBef>
                <a:spcPts val="600"/>
              </a:spcBef>
              <a:spcAft>
                <a:spcPts val="800"/>
              </a:spcAft>
              <a:buFont typeface="Arial" panose="020B0604020202020204" pitchFamily="34" charset="0"/>
              <a:buChar char="•"/>
            </a:pPr>
            <a:r>
              <a:rPr lang="en-US" sz="2000" dirty="0">
                <a:effectLst/>
                <a:latin typeface="+mn-lt"/>
                <a:ea typeface="Calibri" panose="020F0502020204030204" pitchFamily="34" charset="0"/>
                <a:cs typeface="Times New Roman" panose="02020603050405020304" pitchFamily="18" charset="0"/>
              </a:rPr>
              <a:t>Điều chỉnh độ cao của hai đầu râ</a:t>
            </a:r>
            <a:r>
              <a:rPr lang="en-US" sz="2000" dirty="0">
                <a:latin typeface="+mn-lt"/>
                <a:ea typeface="Calibri" panose="020F0502020204030204" pitchFamily="34" charset="0"/>
                <a:cs typeface="Times New Roman" panose="02020603050405020304" pitchFamily="18" charset="0"/>
              </a:rPr>
              <a:t>y định hướng sao cho xe con nằm cân bằng, không di chuyển </a:t>
            </a:r>
          </a:p>
          <a:p>
            <a:pPr marL="342900" indent="-342900" algn="just">
              <a:lnSpc>
                <a:spcPct val="120000"/>
              </a:lnSpc>
              <a:spcBef>
                <a:spcPts val="600"/>
              </a:spcBef>
              <a:spcAft>
                <a:spcPts val="800"/>
              </a:spcAft>
              <a:buFont typeface="Arial" panose="020B0604020202020204" pitchFamily="34" charset="0"/>
              <a:buChar char="•"/>
            </a:pPr>
            <a:r>
              <a:rPr lang="en-US" sz="2000" dirty="0">
                <a:effectLst/>
                <a:latin typeface="+mn-lt"/>
                <a:ea typeface="Calibri" panose="020F0502020204030204" pitchFamily="34" charset="0"/>
                <a:cs typeface="Times New Roman" panose="02020603050405020304" pitchFamily="18" charset="0"/>
              </a:rPr>
              <a:t>Vắt sợi d</a:t>
            </a:r>
            <a:r>
              <a:rPr lang="en-US" sz="2000" dirty="0">
                <a:latin typeface="+mn-lt"/>
                <a:ea typeface="Calibri" panose="020F0502020204030204" pitchFamily="34" charset="0"/>
                <a:cs typeface="Times New Roman" panose="02020603050405020304" pitchFamily="18" charset="0"/>
              </a:rPr>
              <a:t>ây qua ròng rọc, một đầu gắn vào xe con, đầu còn lại gắn vào quả nặng. Giữ xe con đứng yên ở một đầu ray </a:t>
            </a:r>
            <a:endParaRPr lang="en-US" sz="2000" dirty="0">
              <a:effectLst/>
              <a:latin typeface="+mn-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6DC3E78E-D3ED-4B16-AD18-04AED62265AF}"/>
              </a:ext>
            </a:extLst>
          </p:cNvPr>
          <p:cNvSpPr txBox="1"/>
          <p:nvPr/>
        </p:nvSpPr>
        <p:spPr>
          <a:xfrm>
            <a:off x="401371" y="2546806"/>
            <a:ext cx="8145237" cy="2443682"/>
          </a:xfrm>
          <a:prstGeom prst="rect">
            <a:avLst/>
          </a:prstGeom>
          <a:noFill/>
        </p:spPr>
        <p:txBody>
          <a:bodyPr wrap="square">
            <a:spAutoFit/>
          </a:bodyPr>
          <a:lstStyle/>
          <a:p>
            <a:pPr algn="just">
              <a:lnSpc>
                <a:spcPct val="120000"/>
              </a:lnSpc>
              <a:spcBef>
                <a:spcPts val="600"/>
              </a:spcBef>
              <a:spcAft>
                <a:spcPts val="800"/>
              </a:spcAft>
            </a:pPr>
            <a:r>
              <a:rPr lang="en-US" sz="2000" b="1" i="1" u="sng" dirty="0">
                <a:latin typeface="+mn-lt"/>
                <a:ea typeface="Calibri" panose="020F0502020204030204" pitchFamily="34" charset="0"/>
                <a:cs typeface="Times New Roman" panose="02020603050405020304" pitchFamily="18" charset="0"/>
              </a:rPr>
              <a:t>Bước 2. </a:t>
            </a:r>
          </a:p>
          <a:p>
            <a:pPr marL="342900" indent="-342900" algn="just">
              <a:lnSpc>
                <a:spcPct val="120000"/>
              </a:lnSpc>
              <a:spcBef>
                <a:spcPts val="600"/>
              </a:spcBef>
              <a:spcAft>
                <a:spcPts val="800"/>
              </a:spcAft>
              <a:buFont typeface="Arial" panose="020B0604020202020204" pitchFamily="34" charset="0"/>
              <a:buChar char="•"/>
            </a:pPr>
            <a:r>
              <a:rPr lang="en-US" sz="2000" dirty="0">
                <a:effectLst/>
                <a:latin typeface="+mn-lt"/>
                <a:ea typeface="Calibri" panose="020F0502020204030204" pitchFamily="34" charset="0"/>
                <a:cs typeface="Times New Roman" panose="02020603050405020304" pitchFamily="18" charset="0"/>
              </a:rPr>
              <a:t>Thả nhẹ cho xe con bắt đầu chuyển động </a:t>
            </a:r>
          </a:p>
          <a:p>
            <a:pPr marL="342900" indent="-342900" algn="just">
              <a:lnSpc>
                <a:spcPct val="120000"/>
              </a:lnSpc>
              <a:spcBef>
                <a:spcPts val="600"/>
              </a:spcBef>
              <a:spcAft>
                <a:spcPts val="800"/>
              </a:spcAft>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Đo độ lớn của lực F tác dụng lên xe và gia tốc chuyển động a của xe con </a:t>
            </a:r>
          </a:p>
          <a:p>
            <a:pPr marL="342900" indent="-342900" algn="just">
              <a:lnSpc>
                <a:spcPct val="120000"/>
              </a:lnSpc>
              <a:spcBef>
                <a:spcPts val="600"/>
              </a:spcBef>
              <a:spcAft>
                <a:spcPts val="800"/>
              </a:spcAft>
              <a:buFont typeface="Arial" panose="020B0604020202020204" pitchFamily="34" charset="0"/>
              <a:buChar char="•"/>
            </a:pPr>
            <a:r>
              <a:rPr lang="en-US" sz="2000" dirty="0">
                <a:effectLst/>
                <a:latin typeface="+mn-lt"/>
                <a:ea typeface="Calibri" panose="020F0502020204030204" pitchFamily="34" charset="0"/>
                <a:cs typeface="Times New Roman" panose="02020603050405020304" pitchFamily="18" charset="0"/>
              </a:rPr>
              <a:t>Ghi kết quả đo vào bảng số liệu </a:t>
            </a:r>
          </a:p>
        </p:txBody>
      </p:sp>
      <p:sp>
        <p:nvSpPr>
          <p:cNvPr id="15" name="TextBox 14">
            <a:extLst>
              <a:ext uri="{FF2B5EF4-FFF2-40B4-BE49-F238E27FC236}">
                <a16:creationId xmlns:a16="http://schemas.microsoft.com/office/drawing/2014/main" xmlns="" id="{77C5023C-3CE3-48BB-99D1-8B123966D70E}"/>
              </a:ext>
            </a:extLst>
          </p:cNvPr>
          <p:cNvSpPr txBox="1"/>
          <p:nvPr/>
        </p:nvSpPr>
        <p:spPr>
          <a:xfrm>
            <a:off x="401370" y="2527204"/>
            <a:ext cx="8145237" cy="1525482"/>
          </a:xfrm>
          <a:prstGeom prst="rect">
            <a:avLst/>
          </a:prstGeom>
          <a:noFill/>
        </p:spPr>
        <p:txBody>
          <a:bodyPr wrap="square">
            <a:spAutoFit/>
          </a:bodyPr>
          <a:lstStyle/>
          <a:p>
            <a:pPr algn="just">
              <a:lnSpc>
                <a:spcPct val="120000"/>
              </a:lnSpc>
              <a:spcBef>
                <a:spcPts val="600"/>
              </a:spcBef>
              <a:spcAft>
                <a:spcPts val="800"/>
              </a:spcAft>
            </a:pPr>
            <a:r>
              <a:rPr lang="en-US" sz="2000" b="1" i="1" u="sng" dirty="0">
                <a:latin typeface="+mn-lt"/>
                <a:ea typeface="Calibri" panose="020F0502020204030204" pitchFamily="34" charset="0"/>
                <a:cs typeface="Times New Roman" panose="02020603050405020304" pitchFamily="18" charset="0"/>
              </a:rPr>
              <a:t>Bước 3. </a:t>
            </a:r>
          </a:p>
          <a:p>
            <a:pPr marL="342900" indent="-342900" algn="just">
              <a:lnSpc>
                <a:spcPct val="120000"/>
              </a:lnSpc>
              <a:spcBef>
                <a:spcPts val="600"/>
              </a:spcBef>
              <a:spcAft>
                <a:spcPts val="800"/>
              </a:spcAft>
              <a:buFont typeface="Arial" panose="020B0604020202020204" pitchFamily="34" charset="0"/>
              <a:buChar char="•"/>
            </a:pPr>
            <a:r>
              <a:rPr lang="en-US" sz="2000" dirty="0">
                <a:effectLst/>
                <a:latin typeface="+mn-lt"/>
                <a:ea typeface="Calibri" panose="020F0502020204030204" pitchFamily="34" charset="0"/>
                <a:cs typeface="Times New Roman" panose="02020603050405020304" pitchFamily="18" charset="0"/>
              </a:rPr>
              <a:t>Treo thêm một gia trọng vào đầu dây </a:t>
            </a:r>
          </a:p>
          <a:p>
            <a:pPr marL="342900" indent="-342900" algn="just">
              <a:lnSpc>
                <a:spcPct val="120000"/>
              </a:lnSpc>
              <a:spcBef>
                <a:spcPts val="600"/>
              </a:spcBef>
              <a:spcAft>
                <a:spcPts val="800"/>
              </a:spcAft>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Thực hiện lại bước 2 </a:t>
            </a:r>
            <a:endParaRPr lang="en-US" sz="20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02793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wipe(up)">
                                      <p:cBhvr>
                                        <p:cTn id="7" dur="500"/>
                                        <p:tgtEl>
                                          <p:spTgt spid="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3">
                                            <p:txEl>
                                              <p:pRg st="1" end="1"/>
                                            </p:txEl>
                                          </p:spTgt>
                                        </p:tgtEl>
                                        <p:attrNameLst>
                                          <p:attrName>style.visibility</p:attrName>
                                        </p:attrNameLst>
                                      </p:cBhvr>
                                      <p:to>
                                        <p:strVal val="visible"/>
                                      </p:to>
                                    </p:set>
                                    <p:animEffect transition="in" filter="wipe(up)">
                                      <p:cBhvr>
                                        <p:cTn id="12" dur="500"/>
                                        <p:tgtEl>
                                          <p:spTgt spid="1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3">
                                            <p:txEl>
                                              <p:pRg st="2" end="2"/>
                                            </p:txEl>
                                          </p:spTgt>
                                        </p:tgtEl>
                                        <p:attrNameLst>
                                          <p:attrName>style.visibility</p:attrName>
                                        </p:attrNameLst>
                                      </p:cBhvr>
                                      <p:to>
                                        <p:strVal val="visible"/>
                                      </p:to>
                                    </p:set>
                                    <p:animEffect transition="in" filter="wipe(up)">
                                      <p:cBhvr>
                                        <p:cTn id="17" dur="500"/>
                                        <p:tgtEl>
                                          <p:spTgt spid="1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anim calcmode="lin" valueType="num">
                                      <p:cBhvr>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5" presetID="1" presetClass="exit" presetSubtype="0" fill="hold" grpId="1" nodeType="withEffect">
                                  <p:stCondLst>
                                    <p:cond delay="0"/>
                                  </p:stCondLst>
                                  <p:childTnLst>
                                    <p:set>
                                      <p:cBhvr>
                                        <p:cTn id="26" dur="1" fill="hold">
                                          <p:stCondLst>
                                            <p:cond delay="0"/>
                                          </p:stCondLst>
                                        </p:cTn>
                                        <p:tgtEl>
                                          <p:spTgt spid="133">
                                            <p:txEl>
                                              <p:pRg st="0" end="0"/>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3">
                                            <p:txEl>
                                              <p:pRg st="1" end="1"/>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33">
                                            <p:txEl>
                                              <p:pRg st="2" end="2"/>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500"/>
                                        <p:tgtEl>
                                          <p:spTgt spid="11">
                                            <p:txEl>
                                              <p:pRg st="1" end="1"/>
                                            </p:txEl>
                                          </p:spTgt>
                                        </p:tgtEl>
                                      </p:cBhvr>
                                    </p:animEffect>
                                    <p:anim calcmode="lin" valueType="num">
                                      <p:cBhvr>
                                        <p:cTn id="3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7"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fade">
                                      <p:cBhvr>
                                        <p:cTn id="42" dur="500"/>
                                        <p:tgtEl>
                                          <p:spTgt spid="11">
                                            <p:txEl>
                                              <p:pRg st="2" end="2"/>
                                            </p:txEl>
                                          </p:spTgt>
                                        </p:tgtEl>
                                      </p:cBhvr>
                                    </p:animEffect>
                                    <p:anim calcmode="lin" valueType="num">
                                      <p:cBhvr>
                                        <p:cTn id="4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4"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fade">
                                      <p:cBhvr>
                                        <p:cTn id="49" dur="500"/>
                                        <p:tgtEl>
                                          <p:spTgt spid="11">
                                            <p:txEl>
                                              <p:pRg st="3" end="3"/>
                                            </p:txEl>
                                          </p:spTgt>
                                        </p:tgtEl>
                                      </p:cBhvr>
                                    </p:animEffect>
                                    <p:anim calcmode="lin" valueType="num">
                                      <p:cBhvr>
                                        <p:cTn id="50"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51" dur="5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animEffect transition="in" filter="circle(in)">
                                      <p:cBhvr>
                                        <p:cTn id="56" dur="500"/>
                                        <p:tgtEl>
                                          <p:spTgt spid="15">
                                            <p:txEl>
                                              <p:pRg st="0" end="0"/>
                                            </p:txEl>
                                          </p:spTgt>
                                        </p:tgtEl>
                                      </p:cBhvr>
                                    </p:animEffect>
                                  </p:childTnLst>
                                </p:cTn>
                              </p:par>
                              <p:par>
                                <p:cTn id="57" presetID="1" presetClass="exit" presetSubtype="0" fill="hold" grpId="1" nodeType="withEffect">
                                  <p:stCondLst>
                                    <p:cond delay="0"/>
                                  </p:stCondLst>
                                  <p:childTnLst>
                                    <p:set>
                                      <p:cBhvr>
                                        <p:cTn id="58" dur="1" fill="hold">
                                          <p:stCondLst>
                                            <p:cond delay="0"/>
                                          </p:stCondLst>
                                        </p:cTn>
                                        <p:tgtEl>
                                          <p:spTgt spid="11">
                                            <p:txEl>
                                              <p:pRg st="0" end="0"/>
                                            </p:txEl>
                                          </p:spTgt>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1">
                                            <p:txEl>
                                              <p:pRg st="1" end="1"/>
                                            </p:txEl>
                                          </p:spTgt>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1">
                                            <p:txEl>
                                              <p:pRg st="2" end="2"/>
                                            </p:txEl>
                                          </p:spTgt>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1">
                                            <p:txEl>
                                              <p:pRg st="3" end="3"/>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5">
                                            <p:txEl>
                                              <p:pRg st="1" end="1"/>
                                            </p:txEl>
                                          </p:spTgt>
                                        </p:tgtEl>
                                        <p:attrNameLst>
                                          <p:attrName>style.visibility</p:attrName>
                                        </p:attrNameLst>
                                      </p:cBhvr>
                                      <p:to>
                                        <p:strVal val="visible"/>
                                      </p:to>
                                    </p:set>
                                    <p:animEffect transition="in" filter="circle(in)">
                                      <p:cBhvr>
                                        <p:cTn id="69" dur="500"/>
                                        <p:tgtEl>
                                          <p:spTgt spid="1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5">
                                            <p:txEl>
                                              <p:pRg st="2" end="2"/>
                                            </p:txEl>
                                          </p:spTgt>
                                        </p:tgtEl>
                                        <p:attrNameLst>
                                          <p:attrName>style.visibility</p:attrName>
                                        </p:attrNameLst>
                                      </p:cBhvr>
                                      <p:to>
                                        <p:strVal val="visible"/>
                                      </p:to>
                                    </p:set>
                                    <p:animEffect transition="in" filter="circle(in)">
                                      <p:cBhvr>
                                        <p:cTn id="7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uiExpand="1" build="p"/>
      <p:bldP spid="133" grpId="1" uiExpand="1" build="p"/>
      <p:bldP spid="11" grpId="0" uiExpand="1" build="p"/>
      <p:bldP spid="11" grpId="1" uiExpand="1" build="allAtOnce"/>
      <p:bldP spid="1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3"/>
        <p:cNvGrpSpPr/>
        <p:nvPr/>
      </p:nvGrpSpPr>
      <p:grpSpPr>
        <a:xfrm>
          <a:off x="0" y="0"/>
          <a:ext cx="0" cy="0"/>
          <a:chOff x="0" y="0"/>
          <a:chExt cx="0" cy="0"/>
        </a:xfrm>
      </p:grpSpPr>
      <p:grpSp>
        <p:nvGrpSpPr>
          <p:cNvPr id="1730" name="Google Shape;1730;p53"/>
          <p:cNvGrpSpPr/>
          <p:nvPr/>
        </p:nvGrpSpPr>
        <p:grpSpPr>
          <a:xfrm>
            <a:off x="822913" y="4365206"/>
            <a:ext cx="234195" cy="243376"/>
            <a:chOff x="3488225" y="2800475"/>
            <a:chExt cx="98850" cy="102725"/>
          </a:xfrm>
        </p:grpSpPr>
        <p:sp>
          <p:nvSpPr>
            <p:cNvPr id="1731" name="Google Shape;1731;p53"/>
            <p:cNvSpPr/>
            <p:nvPr/>
          </p:nvSpPr>
          <p:spPr>
            <a:xfrm>
              <a:off x="3535550" y="2800475"/>
              <a:ext cx="11325" cy="102725"/>
            </a:xfrm>
            <a:custGeom>
              <a:avLst/>
              <a:gdLst/>
              <a:ahLst/>
              <a:cxnLst/>
              <a:rect l="l" t="t" r="r" b="b"/>
              <a:pathLst>
                <a:path w="453" h="4109" extrusionOk="0">
                  <a:moveTo>
                    <a:pt x="239" y="0"/>
                  </a:moveTo>
                  <a:cubicBezTo>
                    <a:pt x="120" y="0"/>
                    <a:pt x="12" y="108"/>
                    <a:pt x="12" y="227"/>
                  </a:cubicBezTo>
                  <a:lnTo>
                    <a:pt x="0" y="3882"/>
                  </a:lnTo>
                  <a:cubicBezTo>
                    <a:pt x="0" y="4001"/>
                    <a:pt x="96" y="4108"/>
                    <a:pt x="215" y="4108"/>
                  </a:cubicBezTo>
                  <a:cubicBezTo>
                    <a:pt x="334" y="4108"/>
                    <a:pt x="441" y="4001"/>
                    <a:pt x="441" y="3882"/>
                  </a:cubicBezTo>
                  <a:lnTo>
                    <a:pt x="453" y="227"/>
                  </a:lnTo>
                  <a:cubicBezTo>
                    <a:pt x="453" y="108"/>
                    <a:pt x="35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3"/>
            <p:cNvSpPr/>
            <p:nvPr/>
          </p:nvSpPr>
          <p:spPr>
            <a:xfrm>
              <a:off x="3497750" y="2819400"/>
              <a:ext cx="88125" cy="63550"/>
            </a:xfrm>
            <a:custGeom>
              <a:avLst/>
              <a:gdLst/>
              <a:ahLst/>
              <a:cxnLst/>
              <a:rect l="l" t="t" r="r" b="b"/>
              <a:pathLst>
                <a:path w="3525" h="2542" extrusionOk="0">
                  <a:moveTo>
                    <a:pt x="3284" y="0"/>
                  </a:moveTo>
                  <a:cubicBezTo>
                    <a:pt x="3241" y="0"/>
                    <a:pt x="3197" y="14"/>
                    <a:pt x="3156" y="41"/>
                  </a:cubicBezTo>
                  <a:lnTo>
                    <a:pt x="131" y="2160"/>
                  </a:lnTo>
                  <a:cubicBezTo>
                    <a:pt x="36" y="2220"/>
                    <a:pt x="0" y="2351"/>
                    <a:pt x="72" y="2458"/>
                  </a:cubicBezTo>
                  <a:cubicBezTo>
                    <a:pt x="119" y="2518"/>
                    <a:pt x="179" y="2541"/>
                    <a:pt x="262" y="2541"/>
                  </a:cubicBezTo>
                  <a:cubicBezTo>
                    <a:pt x="298" y="2541"/>
                    <a:pt x="346" y="2530"/>
                    <a:pt x="381" y="2506"/>
                  </a:cubicBezTo>
                  <a:lnTo>
                    <a:pt x="3394" y="398"/>
                  </a:lnTo>
                  <a:cubicBezTo>
                    <a:pt x="3501" y="339"/>
                    <a:pt x="3525" y="208"/>
                    <a:pt x="3453" y="101"/>
                  </a:cubicBezTo>
                  <a:cubicBezTo>
                    <a:pt x="3417" y="35"/>
                    <a:pt x="3353"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3"/>
            <p:cNvSpPr/>
            <p:nvPr/>
          </p:nvSpPr>
          <p:spPr>
            <a:xfrm>
              <a:off x="3507275" y="2814900"/>
              <a:ext cx="69975" cy="71925"/>
            </a:xfrm>
            <a:custGeom>
              <a:avLst/>
              <a:gdLst/>
              <a:ahLst/>
              <a:cxnLst/>
              <a:rect l="l" t="t" r="r" b="b"/>
              <a:pathLst>
                <a:path w="2799" h="2877" extrusionOk="0">
                  <a:moveTo>
                    <a:pt x="246" y="1"/>
                  </a:moveTo>
                  <a:cubicBezTo>
                    <a:pt x="193" y="1"/>
                    <a:pt x="140" y="22"/>
                    <a:pt x="96" y="66"/>
                  </a:cubicBezTo>
                  <a:cubicBezTo>
                    <a:pt x="12" y="150"/>
                    <a:pt x="0" y="281"/>
                    <a:pt x="84" y="376"/>
                  </a:cubicBezTo>
                  <a:lnTo>
                    <a:pt x="2382" y="2793"/>
                  </a:lnTo>
                  <a:cubicBezTo>
                    <a:pt x="2417" y="2841"/>
                    <a:pt x="2477" y="2876"/>
                    <a:pt x="2536" y="2876"/>
                  </a:cubicBezTo>
                  <a:cubicBezTo>
                    <a:pt x="2584" y="2876"/>
                    <a:pt x="2644" y="2864"/>
                    <a:pt x="2691" y="2817"/>
                  </a:cubicBezTo>
                  <a:cubicBezTo>
                    <a:pt x="2775" y="2721"/>
                    <a:pt x="2798" y="2591"/>
                    <a:pt x="2703" y="2495"/>
                  </a:cubicBezTo>
                  <a:lnTo>
                    <a:pt x="417" y="78"/>
                  </a:lnTo>
                  <a:cubicBezTo>
                    <a:pt x="366" y="28"/>
                    <a:pt x="306"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3"/>
            <p:cNvSpPr/>
            <p:nvPr/>
          </p:nvSpPr>
          <p:spPr>
            <a:xfrm>
              <a:off x="3488225" y="2844825"/>
              <a:ext cx="98850" cy="11325"/>
            </a:xfrm>
            <a:custGeom>
              <a:avLst/>
              <a:gdLst/>
              <a:ahLst/>
              <a:cxnLst/>
              <a:rect l="l" t="t" r="r" b="b"/>
              <a:pathLst>
                <a:path w="3954" h="453" extrusionOk="0">
                  <a:moveTo>
                    <a:pt x="3739" y="0"/>
                  </a:moveTo>
                  <a:lnTo>
                    <a:pt x="203" y="24"/>
                  </a:lnTo>
                  <a:cubicBezTo>
                    <a:pt x="84" y="24"/>
                    <a:pt x="0" y="131"/>
                    <a:pt x="0" y="251"/>
                  </a:cubicBezTo>
                  <a:cubicBezTo>
                    <a:pt x="0" y="370"/>
                    <a:pt x="108" y="453"/>
                    <a:pt x="227" y="453"/>
                  </a:cubicBezTo>
                  <a:lnTo>
                    <a:pt x="3751" y="429"/>
                  </a:lnTo>
                  <a:cubicBezTo>
                    <a:pt x="3870" y="429"/>
                    <a:pt x="3953" y="322"/>
                    <a:pt x="3953" y="203"/>
                  </a:cubicBezTo>
                  <a:cubicBezTo>
                    <a:pt x="3953" y="84"/>
                    <a:pt x="3858"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5" name="Google Shape;1735;p53"/>
          <p:cNvSpPr/>
          <p:nvPr/>
        </p:nvSpPr>
        <p:spPr>
          <a:xfrm>
            <a:off x="7524050" y="699875"/>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1737" name="Google Shape;1737;p53"/>
          <p:cNvGrpSpPr/>
          <p:nvPr/>
        </p:nvGrpSpPr>
        <p:grpSpPr>
          <a:xfrm>
            <a:off x="8172183" y="3048757"/>
            <a:ext cx="462792" cy="412649"/>
            <a:chOff x="2811050" y="2544800"/>
            <a:chExt cx="156900" cy="139900"/>
          </a:xfrm>
        </p:grpSpPr>
        <p:sp>
          <p:nvSpPr>
            <p:cNvPr id="1738" name="Google Shape;1738;p53"/>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3"/>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TextBox 42">
            <a:extLst>
              <a:ext uri="{FF2B5EF4-FFF2-40B4-BE49-F238E27FC236}">
                <a16:creationId xmlns:a16="http://schemas.microsoft.com/office/drawing/2014/main" xmlns="" id="{A6FD3353-F8BC-4BD7-BB0F-3D581A6BC32D}"/>
              </a:ext>
            </a:extLst>
          </p:cNvPr>
          <p:cNvSpPr txBox="1"/>
          <p:nvPr/>
        </p:nvSpPr>
        <p:spPr>
          <a:xfrm>
            <a:off x="1220753" y="211108"/>
            <a:ext cx="6303297" cy="577850"/>
          </a:xfrm>
          <a:prstGeom prst="rect">
            <a:avLst/>
          </a:prstGeom>
          <a:noFill/>
        </p:spPr>
        <p:txBody>
          <a:bodyPr wrap="square">
            <a:spAutoFit/>
          </a:bodyPr>
          <a:lstStyle/>
          <a:p>
            <a:pPr algn="just">
              <a:lnSpc>
                <a:spcPct val="150000"/>
              </a:lnSpc>
              <a:spcBef>
                <a:spcPts val="600"/>
              </a:spcBef>
              <a:spcAft>
                <a:spcPts val="800"/>
              </a:spcAft>
            </a:pPr>
            <a:r>
              <a:rPr lang="en-US" sz="2400" b="1" dirty="0">
                <a:latin typeface="+mn-lt"/>
                <a:ea typeface="Calibri" panose="020F0502020204030204" pitchFamily="34" charset="0"/>
                <a:cs typeface="Times New Roman" panose="02020603050405020304" pitchFamily="18" charset="0"/>
              </a:rPr>
              <a:t>Bảng 1.1. </a:t>
            </a:r>
            <a:r>
              <a:rPr lang="en-US" sz="2400" dirty="0">
                <a:latin typeface="+mn-lt"/>
                <a:ea typeface="Calibri" panose="020F0502020204030204" pitchFamily="34" charset="0"/>
                <a:cs typeface="Times New Roman" panose="02020603050405020304" pitchFamily="18" charset="0"/>
              </a:rPr>
              <a:t>Khảo sát gia tốc theo lực tác dụng </a:t>
            </a:r>
            <a:endParaRPr lang="en-US" sz="2400" dirty="0">
              <a:effectLst/>
              <a:latin typeface="+mn-lt"/>
              <a:ea typeface="Calibri" panose="020F0502020204030204" pitchFamily="34"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xmlns="" id="{7812CF05-2E4C-476A-9C8C-086F0BCE1F41}"/>
              </a:ext>
            </a:extLst>
          </p:cNvPr>
          <p:cNvGraphicFramePr>
            <a:graphicFrameLocks noGrp="1"/>
          </p:cNvGraphicFramePr>
          <p:nvPr>
            <p:extLst>
              <p:ext uri="{D42A27DB-BD31-4B8C-83A1-F6EECF244321}">
                <p14:modId xmlns:p14="http://schemas.microsoft.com/office/powerpoint/2010/main" val="2866275528"/>
              </p:ext>
            </p:extLst>
          </p:nvPr>
        </p:nvGraphicFramePr>
        <p:xfrm>
          <a:off x="868046" y="941823"/>
          <a:ext cx="7156923" cy="1435914"/>
        </p:xfrm>
        <a:graphic>
          <a:graphicData uri="http://schemas.openxmlformats.org/drawingml/2006/table">
            <a:tbl>
              <a:tblPr firstRow="1" bandRow="1">
                <a:tableStyleId>{2725EA33-68C7-480A-A510-D55420610AC3}</a:tableStyleId>
              </a:tblPr>
              <a:tblGrid>
                <a:gridCol w="1471704">
                  <a:extLst>
                    <a:ext uri="{9D8B030D-6E8A-4147-A177-3AD203B41FA5}">
                      <a16:colId xmlns:a16="http://schemas.microsoft.com/office/drawing/2014/main" xmlns="" val="716560950"/>
                    </a:ext>
                  </a:extLst>
                </a:gridCol>
                <a:gridCol w="1213511">
                  <a:extLst>
                    <a:ext uri="{9D8B030D-6E8A-4147-A177-3AD203B41FA5}">
                      <a16:colId xmlns:a16="http://schemas.microsoft.com/office/drawing/2014/main" xmlns="" val="1218146239"/>
                    </a:ext>
                  </a:extLst>
                </a:gridCol>
                <a:gridCol w="1226420">
                  <a:extLst>
                    <a:ext uri="{9D8B030D-6E8A-4147-A177-3AD203B41FA5}">
                      <a16:colId xmlns:a16="http://schemas.microsoft.com/office/drawing/2014/main" xmlns="" val="1850910305"/>
                    </a:ext>
                  </a:extLst>
                </a:gridCol>
                <a:gridCol w="1136052">
                  <a:extLst>
                    <a:ext uri="{9D8B030D-6E8A-4147-A177-3AD203B41FA5}">
                      <a16:colId xmlns:a16="http://schemas.microsoft.com/office/drawing/2014/main" xmlns="" val="707691053"/>
                    </a:ext>
                  </a:extLst>
                </a:gridCol>
                <a:gridCol w="1084414">
                  <a:extLst>
                    <a:ext uri="{9D8B030D-6E8A-4147-A177-3AD203B41FA5}">
                      <a16:colId xmlns:a16="http://schemas.microsoft.com/office/drawing/2014/main" xmlns="" val="3176801706"/>
                    </a:ext>
                  </a:extLst>
                </a:gridCol>
                <a:gridCol w="1024822">
                  <a:extLst>
                    <a:ext uri="{9D8B030D-6E8A-4147-A177-3AD203B41FA5}">
                      <a16:colId xmlns:a16="http://schemas.microsoft.com/office/drawing/2014/main" xmlns="" val="2580971632"/>
                    </a:ext>
                  </a:extLst>
                </a:gridCol>
              </a:tblGrid>
              <a:tr h="717957">
                <a:tc>
                  <a:txBody>
                    <a:bodyPr/>
                    <a:lstStyle/>
                    <a:p>
                      <a:pPr algn="ctr"/>
                      <a:r>
                        <a:rPr lang="en-US" sz="2400" dirty="0">
                          <a:solidFill>
                            <a:schemeClr val="bg1"/>
                          </a:solidFill>
                        </a:rPr>
                        <a:t>F (N)</a:t>
                      </a:r>
                    </a:p>
                  </a:txBody>
                  <a:tcPr anchor="ctr">
                    <a:solidFill>
                      <a:schemeClr val="accent2">
                        <a:lumMod val="75000"/>
                      </a:schemeClr>
                    </a:solidFill>
                  </a:tcPr>
                </a:tc>
                <a:tc>
                  <a:txBody>
                    <a:bodyPr/>
                    <a:lstStyle/>
                    <a:p>
                      <a:pPr algn="ctr"/>
                      <a:r>
                        <a:rPr lang="en-US" sz="2400" dirty="0"/>
                        <a:t>0,071</a:t>
                      </a:r>
                    </a:p>
                  </a:txBody>
                  <a:tcPr anchor="ctr">
                    <a:solidFill>
                      <a:schemeClr val="accent2">
                        <a:lumMod val="20000"/>
                        <a:lumOff val="80000"/>
                      </a:schemeClr>
                    </a:solidFill>
                  </a:tcPr>
                </a:tc>
                <a:tc>
                  <a:txBody>
                    <a:bodyPr/>
                    <a:lstStyle/>
                    <a:p>
                      <a:pPr algn="ctr"/>
                      <a:r>
                        <a:rPr lang="en-US" sz="2400" dirty="0"/>
                        <a:t>0,089</a:t>
                      </a:r>
                    </a:p>
                  </a:txBody>
                  <a:tcPr anchor="ctr">
                    <a:solidFill>
                      <a:schemeClr val="accent2">
                        <a:lumMod val="20000"/>
                        <a:lumOff val="80000"/>
                      </a:schemeClr>
                    </a:solidFill>
                  </a:tcPr>
                </a:tc>
                <a:tc>
                  <a:txBody>
                    <a:bodyPr/>
                    <a:lstStyle/>
                    <a:p>
                      <a:pPr algn="ctr"/>
                      <a:r>
                        <a:rPr lang="en-US" sz="2400" dirty="0"/>
                        <a:t>0,108</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0,127</a:t>
                      </a:r>
                    </a:p>
                  </a:txBody>
                  <a:tcPr anchor="ctr">
                    <a:solidFill>
                      <a:schemeClr val="accent2">
                        <a:lumMod val="20000"/>
                        <a:lumOff val="80000"/>
                      </a:schemeClr>
                    </a:solidFill>
                  </a:tcPr>
                </a:tc>
                <a:tc>
                  <a:txBody>
                    <a:bodyPr/>
                    <a:lstStyle/>
                    <a:p>
                      <a:pPr algn="ctr"/>
                      <a:r>
                        <a:rPr lang="en-US" sz="2400" dirty="0"/>
                        <a:t>0,144</a:t>
                      </a:r>
                    </a:p>
                  </a:txBody>
                  <a:tcPr anchor="ctr">
                    <a:solidFill>
                      <a:schemeClr val="accent2">
                        <a:lumMod val="20000"/>
                        <a:lumOff val="80000"/>
                      </a:schemeClr>
                    </a:solidFill>
                  </a:tcPr>
                </a:tc>
                <a:extLst>
                  <a:ext uri="{0D108BD9-81ED-4DB2-BD59-A6C34878D82A}">
                    <a16:rowId xmlns:a16="http://schemas.microsoft.com/office/drawing/2014/main" xmlns="" val="905358614"/>
                  </a:ext>
                </a:extLst>
              </a:tr>
              <a:tr h="717957">
                <a:tc>
                  <a:txBody>
                    <a:bodyPr/>
                    <a:lstStyle/>
                    <a:p>
                      <a:pPr algn="ctr"/>
                      <a:r>
                        <a:rPr lang="en-US" sz="2400" dirty="0">
                          <a:solidFill>
                            <a:schemeClr val="bg1"/>
                          </a:solidFill>
                        </a:rPr>
                        <a:t>a (m/</a:t>
                      </a:r>
                      <a:r>
                        <a:rPr lang="en-US" sz="2400" b="0" i="0" u="none" strike="noStrike" cap="none" dirty="0">
                          <a:solidFill>
                            <a:schemeClr val="bg1"/>
                          </a:solidFill>
                          <a:effectLst/>
                          <a:latin typeface="Arial"/>
                          <a:ea typeface="Arial"/>
                          <a:cs typeface="Arial"/>
                          <a:sym typeface="Arial"/>
                        </a:rPr>
                        <a:t>s</a:t>
                      </a:r>
                      <a:r>
                        <a:rPr lang="en-US" sz="2400" b="0" i="0" u="none" strike="noStrike" cap="none" baseline="30000" dirty="0">
                          <a:solidFill>
                            <a:schemeClr val="bg1"/>
                          </a:solidFill>
                          <a:effectLst/>
                          <a:latin typeface="Arial"/>
                          <a:ea typeface="Arial"/>
                          <a:cs typeface="Arial"/>
                          <a:sym typeface="Arial"/>
                        </a:rPr>
                        <a:t>2</a:t>
                      </a:r>
                      <a:r>
                        <a:rPr lang="en-US" sz="2400" b="0" i="0" u="none" strike="noStrike" cap="none" baseline="0" dirty="0">
                          <a:solidFill>
                            <a:schemeClr val="bg1"/>
                          </a:solidFill>
                          <a:effectLst/>
                          <a:latin typeface="Arial"/>
                          <a:ea typeface="Arial"/>
                          <a:cs typeface="Arial"/>
                          <a:sym typeface="Arial"/>
                        </a:rPr>
                        <a:t>)</a:t>
                      </a:r>
                      <a:endParaRPr lang="en-US" sz="2400" dirty="0">
                        <a:solidFill>
                          <a:schemeClr val="bg1"/>
                        </a:solidFill>
                      </a:endParaRPr>
                    </a:p>
                  </a:txBody>
                  <a:tcPr anchor="ctr">
                    <a:solidFill>
                      <a:schemeClr val="accent2">
                        <a:lumMod val="75000"/>
                      </a:schemeClr>
                    </a:solidFill>
                  </a:tcPr>
                </a:tc>
                <a:tc>
                  <a:txBody>
                    <a:bodyPr/>
                    <a:lstStyle/>
                    <a:p>
                      <a:pPr algn="ctr"/>
                      <a:r>
                        <a:rPr lang="en-US" sz="2400" dirty="0"/>
                        <a:t>0,206</a:t>
                      </a:r>
                    </a:p>
                  </a:txBody>
                  <a:tcPr anchor="ctr">
                    <a:solidFill>
                      <a:schemeClr val="accent2">
                        <a:lumMod val="20000"/>
                        <a:lumOff val="80000"/>
                      </a:schemeClr>
                    </a:solidFill>
                  </a:tcPr>
                </a:tc>
                <a:tc>
                  <a:txBody>
                    <a:bodyPr/>
                    <a:lstStyle/>
                    <a:p>
                      <a:pPr algn="ctr"/>
                      <a:r>
                        <a:rPr lang="en-US" sz="2400" dirty="0"/>
                        <a:t>0,263</a:t>
                      </a:r>
                    </a:p>
                  </a:txBody>
                  <a:tcPr anchor="ctr">
                    <a:solidFill>
                      <a:schemeClr val="accent2">
                        <a:lumMod val="20000"/>
                        <a:lumOff val="80000"/>
                      </a:schemeClr>
                    </a:solidFill>
                  </a:tcPr>
                </a:tc>
                <a:tc>
                  <a:txBody>
                    <a:bodyPr/>
                    <a:lstStyle/>
                    <a:p>
                      <a:pPr algn="ctr"/>
                      <a:r>
                        <a:rPr lang="en-US" sz="2400" dirty="0"/>
                        <a:t>0,315</a:t>
                      </a:r>
                    </a:p>
                  </a:txBody>
                  <a:tcPr anchor="ctr">
                    <a:solidFill>
                      <a:schemeClr val="accent2">
                        <a:lumMod val="20000"/>
                        <a:lumOff val="80000"/>
                      </a:schemeClr>
                    </a:solidFill>
                  </a:tcPr>
                </a:tc>
                <a:tc>
                  <a:txBody>
                    <a:bodyPr/>
                    <a:lstStyle/>
                    <a:p>
                      <a:pPr algn="ctr"/>
                      <a:r>
                        <a:rPr lang="en-US" sz="2400" dirty="0"/>
                        <a:t>0,369</a:t>
                      </a:r>
                    </a:p>
                  </a:txBody>
                  <a:tcPr anchor="ctr">
                    <a:solidFill>
                      <a:schemeClr val="accent2">
                        <a:lumMod val="20000"/>
                        <a:lumOff val="80000"/>
                      </a:schemeClr>
                    </a:solidFill>
                  </a:tcPr>
                </a:tc>
                <a:tc>
                  <a:txBody>
                    <a:bodyPr/>
                    <a:lstStyle/>
                    <a:p>
                      <a:pPr algn="ctr"/>
                      <a:r>
                        <a:rPr lang="en-US" sz="2400" dirty="0"/>
                        <a:t>0,423</a:t>
                      </a:r>
                    </a:p>
                  </a:txBody>
                  <a:tcPr anchor="ctr">
                    <a:solidFill>
                      <a:schemeClr val="accent2">
                        <a:lumMod val="20000"/>
                        <a:lumOff val="80000"/>
                      </a:schemeClr>
                    </a:solidFill>
                  </a:tcPr>
                </a:tc>
                <a:extLst>
                  <a:ext uri="{0D108BD9-81ED-4DB2-BD59-A6C34878D82A}">
                    <a16:rowId xmlns:a16="http://schemas.microsoft.com/office/drawing/2014/main" xmlns="" val="753914245"/>
                  </a:ext>
                </a:extLst>
              </a:tr>
            </a:tbl>
          </a:graphicData>
        </a:graphic>
      </p:graphicFrame>
      <p:sp>
        <p:nvSpPr>
          <p:cNvPr id="48" name="TextBox 47">
            <a:extLst>
              <a:ext uri="{FF2B5EF4-FFF2-40B4-BE49-F238E27FC236}">
                <a16:creationId xmlns:a16="http://schemas.microsoft.com/office/drawing/2014/main" xmlns="" id="{08FEFE87-95C2-471C-9428-71B7EB53F6C4}"/>
              </a:ext>
            </a:extLst>
          </p:cNvPr>
          <p:cNvSpPr txBox="1"/>
          <p:nvPr/>
        </p:nvSpPr>
        <p:spPr>
          <a:xfrm>
            <a:off x="1686703" y="2469824"/>
            <a:ext cx="6587576" cy="2752527"/>
          </a:xfrm>
          <a:prstGeom prst="roundRect">
            <a:avLst>
              <a:gd name="adj" fmla="val 17681"/>
            </a:avLst>
          </a:prstGeom>
          <a:solidFill>
            <a:schemeClr val="accent3">
              <a:lumMod val="40000"/>
              <a:lumOff val="60000"/>
            </a:schemeClr>
          </a:solidFill>
        </p:spPr>
        <p:txBody>
          <a:bodyPr wrap="square">
            <a:spAutoFit/>
          </a:bodyPr>
          <a:lstStyle/>
          <a:p>
            <a:pPr algn="ctr">
              <a:lnSpc>
                <a:spcPct val="150000"/>
              </a:lnSpc>
              <a:spcBef>
                <a:spcPts val="600"/>
              </a:spcBef>
              <a:spcAft>
                <a:spcPts val="800"/>
              </a:spcAft>
            </a:pPr>
            <a:r>
              <a:rPr lang="en-US" sz="2400" b="1" smtClean="0">
                <a:solidFill>
                  <a:srgbClr val="000000"/>
                </a:solidFill>
                <a:effectLst/>
                <a:latin typeface="+mj-lt"/>
                <a:ea typeface="Calibri" panose="020F0502020204030204" pitchFamily="34" charset="0"/>
                <a:cs typeface="Times New Roman" panose="02020603050405020304" pitchFamily="18" charset="0"/>
              </a:rPr>
              <a:t>1</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a:solidFill>
                  <a:srgbClr val="000000"/>
                </a:solidFill>
                <a:effectLst/>
                <a:latin typeface="+mj-lt"/>
                <a:ea typeface="Calibri" panose="020F0502020204030204" pitchFamily="34" charset="0"/>
                <a:cs typeface="Times New Roman" panose="02020603050405020304" pitchFamily="18" charset="0"/>
              </a:rPr>
              <a:t>Từ </a:t>
            </a:r>
            <a:r>
              <a:rPr lang="en-US" sz="2400">
                <a:ea typeface="Calibri" panose="020F0502020204030204" pitchFamily="34" charset="0"/>
                <a:cs typeface="Times New Roman" panose="02020603050405020304" pitchFamily="18" charset="0"/>
              </a:rPr>
              <a:t>bảng </a:t>
            </a:r>
            <a:r>
              <a:rPr lang="en-US" sz="2400" smtClean="0">
                <a:solidFill>
                  <a:srgbClr val="000000"/>
                </a:solidFill>
                <a:effectLst/>
                <a:latin typeface="+mj-lt"/>
                <a:ea typeface="Calibri" panose="020F0502020204030204" pitchFamily="34" charset="0"/>
                <a:cs typeface="Times New Roman" panose="02020603050405020304" pitchFamily="18" charset="0"/>
              </a:rPr>
              <a:t>số </a:t>
            </a:r>
            <a:r>
              <a:rPr lang="en-US" sz="2400">
                <a:solidFill>
                  <a:srgbClr val="000000"/>
                </a:solidFill>
                <a:effectLst/>
                <a:latin typeface="+mj-lt"/>
                <a:ea typeface="Calibri" panose="020F0502020204030204" pitchFamily="34" charset="0"/>
                <a:cs typeface="Times New Roman" panose="02020603050405020304" pitchFamily="18" charset="0"/>
              </a:rPr>
              <a:t>liệu </a:t>
            </a:r>
            <a:r>
              <a:rPr lang="en-US" sz="2400" smtClean="0">
                <a:solidFill>
                  <a:srgbClr val="000000"/>
                </a:solidFill>
                <a:effectLst/>
                <a:latin typeface="+mj-lt"/>
                <a:ea typeface="Calibri" panose="020F0502020204030204" pitchFamily="34" charset="0"/>
                <a:cs typeface="Times New Roman" panose="02020603050405020304" pitchFamily="18" charset="0"/>
              </a:rPr>
              <a:t>hãy </a:t>
            </a:r>
            <a:r>
              <a:rPr lang="en-US" sz="2400" dirty="0">
                <a:solidFill>
                  <a:srgbClr val="000000"/>
                </a:solidFill>
                <a:effectLst/>
                <a:latin typeface="+mj-lt"/>
                <a:ea typeface="Calibri" panose="020F0502020204030204" pitchFamily="34" charset="0"/>
                <a:cs typeface="Times New Roman" panose="02020603050405020304" pitchFamily="18" charset="0"/>
              </a:rPr>
              <a:t>chỉ ra mối liên hệ giữa gia tốc của xe với lực tác dụng </a:t>
            </a:r>
            <a:r>
              <a:rPr lang="en-US" sz="2400">
                <a:solidFill>
                  <a:srgbClr val="000000"/>
                </a:solidFill>
                <a:effectLst/>
                <a:latin typeface="+mj-lt"/>
                <a:ea typeface="Calibri" panose="020F0502020204030204" pitchFamily="34" charset="0"/>
                <a:cs typeface="Times New Roman" panose="02020603050405020304" pitchFamily="18" charset="0"/>
              </a:rPr>
              <a:t>lên </a:t>
            </a:r>
            <a:r>
              <a:rPr lang="en-US" sz="2400" smtClean="0">
                <a:solidFill>
                  <a:srgbClr val="000000"/>
                </a:solidFill>
                <a:effectLst/>
                <a:latin typeface="+mj-lt"/>
                <a:ea typeface="Calibri" panose="020F0502020204030204" pitchFamily="34" charset="0"/>
                <a:cs typeface="Times New Roman" panose="02020603050405020304" pitchFamily="18" charset="0"/>
              </a:rPr>
              <a:t>nó?</a:t>
            </a:r>
          </a:p>
          <a:p>
            <a:pPr algn="ctr">
              <a:lnSpc>
                <a:spcPct val="150000"/>
              </a:lnSpc>
              <a:spcBef>
                <a:spcPts val="600"/>
              </a:spcBef>
              <a:spcAft>
                <a:spcPts val="800"/>
              </a:spcAft>
            </a:pPr>
            <a:r>
              <a:rPr lang="en-US" sz="2400" b="1" smtClean="0">
                <a:latin typeface="+mj-lt"/>
                <a:ea typeface="Calibri" panose="020F0502020204030204" pitchFamily="34" charset="0"/>
                <a:cs typeface="Times New Roman" panose="02020603050405020304" pitchFamily="18" charset="0"/>
              </a:rPr>
              <a:t>2</a:t>
            </a:r>
            <a:r>
              <a:rPr lang="en-US" sz="2400" smtClean="0">
                <a:latin typeface="+mj-lt"/>
                <a:ea typeface="Calibri" panose="020F0502020204030204" pitchFamily="34" charset="0"/>
                <a:cs typeface="Times New Roman" panose="02020603050405020304" pitchFamily="18" charset="0"/>
              </a:rPr>
              <a:t>. Hãy lập tỉ số </a:t>
            </a:r>
            <a:r>
              <a:rPr lang="en-US" sz="2400" i="1" smtClean="0">
                <a:latin typeface="+mj-lt"/>
                <a:ea typeface="Calibri" panose="020F0502020204030204" pitchFamily="34" charset="0"/>
                <a:cs typeface="Times New Roman" panose="02020603050405020304" pitchFamily="18" charset="0"/>
              </a:rPr>
              <a:t>F/a</a:t>
            </a:r>
            <a:r>
              <a:rPr lang="en-US" sz="2400" smtClean="0">
                <a:latin typeface="+mj-lt"/>
                <a:ea typeface="Calibri" panose="020F0502020204030204" pitchFamily="34" charset="0"/>
                <a:cs typeface="Times New Roman" panose="02020603050405020304" pitchFamily="18" charset="0"/>
              </a:rPr>
              <a:t> ứng với mỗi cặp giá trị trên và cho nhận xét?</a:t>
            </a:r>
            <a:endParaRPr lang="en-US" sz="1800" dirty="0">
              <a:effectLst/>
              <a:latin typeface="+mj-lt"/>
              <a:ea typeface="Calibri" panose="020F0502020204030204" pitchFamily="34" charset="0"/>
              <a:cs typeface="Times New Roman" panose="02020603050405020304" pitchFamily="18" charset="0"/>
            </a:endParaRPr>
          </a:p>
        </p:txBody>
      </p:sp>
      <p:pic>
        <p:nvPicPr>
          <p:cNvPr id="49" name="Picture 8">
            <a:extLst>
              <a:ext uri="{FF2B5EF4-FFF2-40B4-BE49-F238E27FC236}">
                <a16:creationId xmlns:a16="http://schemas.microsoft.com/office/drawing/2014/main" xmlns="" id="{C568E589-B57F-4BE8-BD2C-EFD0461C8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986371">
            <a:off x="264150" y="2594922"/>
            <a:ext cx="1580231" cy="1262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circle(in)">
                                      <p:cBhvr>
                                        <p:cTn id="7" dur="750"/>
                                        <p:tgtEl>
                                          <p:spTgt spid="4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circle(in)">
                                      <p:cBhvr>
                                        <p:cTn id="10"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pic>
        <p:nvPicPr>
          <p:cNvPr id="63" name="Picture 10">
            <a:extLst>
              <a:ext uri="{FF2B5EF4-FFF2-40B4-BE49-F238E27FC236}">
                <a16:creationId xmlns:a16="http://schemas.microsoft.com/office/drawing/2014/main" xmlns="" id="{936104DE-7833-495E-AE79-707F25ACD145}"/>
              </a:ext>
            </a:extLst>
          </p:cNvPr>
          <p:cNvPicPr>
            <a:picLocks noChangeAspect="1"/>
          </p:cNvPicPr>
          <p:nvPr/>
        </p:nvPicPr>
        <p:blipFill>
          <a:blip r:embed="rId3"/>
          <a:srcRect/>
          <a:stretch>
            <a:fillRect/>
          </a:stretch>
        </p:blipFill>
        <p:spPr>
          <a:xfrm>
            <a:off x="1181224" y="348217"/>
            <a:ext cx="6984751" cy="4147582"/>
          </a:xfrm>
          <a:prstGeom prst="rect">
            <a:avLst/>
          </a:prstGeom>
        </p:spPr>
      </p:pic>
      <p:sp>
        <p:nvSpPr>
          <p:cNvPr id="62" name="TextBox 61">
            <a:extLst>
              <a:ext uri="{FF2B5EF4-FFF2-40B4-BE49-F238E27FC236}">
                <a16:creationId xmlns:a16="http://schemas.microsoft.com/office/drawing/2014/main" xmlns="" id="{4DF0E4E5-5724-4E8C-A5DE-D48CCED9F655}"/>
              </a:ext>
            </a:extLst>
          </p:cNvPr>
          <p:cNvSpPr txBox="1"/>
          <p:nvPr/>
        </p:nvSpPr>
        <p:spPr>
          <a:xfrm>
            <a:off x="2241550" y="1250181"/>
            <a:ext cx="4311650" cy="2400657"/>
          </a:xfrm>
          <a:prstGeom prst="rect">
            <a:avLst/>
          </a:prstGeom>
          <a:noFill/>
        </p:spPr>
        <p:txBody>
          <a:bodyPr wrap="square">
            <a:spAutoFit/>
          </a:bodyPr>
          <a:lstStyle/>
          <a:p>
            <a:pPr algn="just">
              <a:lnSpc>
                <a:spcPct val="150000"/>
              </a:lnSpc>
            </a:pPr>
            <a:r>
              <a:rPr lang="vi-VN" sz="2000" dirty="0"/>
              <a:t>Gia </a:t>
            </a:r>
            <a:r>
              <a:rPr lang="vi-VN" sz="2000"/>
              <a:t>tốc </a:t>
            </a:r>
            <a:r>
              <a:rPr lang="en-US" sz="2000" smtClean="0"/>
              <a:t>của một vật cũng phụ thuộc vào </a:t>
            </a:r>
            <a:r>
              <a:rPr lang="vi-VN" sz="2000" smtClean="0"/>
              <a:t>khối </a:t>
            </a:r>
            <a:r>
              <a:rPr lang="vi-VN" sz="2000"/>
              <a:t>lượng </a:t>
            </a:r>
            <a:r>
              <a:rPr lang="en-US" sz="2000" smtClean="0"/>
              <a:t>của vật,</a:t>
            </a:r>
            <a:r>
              <a:rPr lang="vi-VN" sz="2000" smtClean="0"/>
              <a:t> </a:t>
            </a:r>
            <a:r>
              <a:rPr lang="vi-VN" sz="2000" dirty="0"/>
              <a:t>vật nào có khối lượng lớn hơn thì khó tăng tốc hơn và cũng mất nhiều thời gian hơn để dừng lại.</a:t>
            </a:r>
            <a:endParaRPr lang="en-US" sz="2000" dirty="0"/>
          </a:p>
        </p:txBody>
      </p:sp>
      <p:grpSp>
        <p:nvGrpSpPr>
          <p:cNvPr id="85" name="Google Shape;1831;p42">
            <a:extLst>
              <a:ext uri="{FF2B5EF4-FFF2-40B4-BE49-F238E27FC236}">
                <a16:creationId xmlns:a16="http://schemas.microsoft.com/office/drawing/2014/main" xmlns="" id="{8A5A6A9D-7E10-4A91-937E-999142EBD21F}"/>
              </a:ext>
            </a:extLst>
          </p:cNvPr>
          <p:cNvGrpSpPr/>
          <p:nvPr/>
        </p:nvGrpSpPr>
        <p:grpSpPr>
          <a:xfrm rot="238124">
            <a:off x="240625" y="2950133"/>
            <a:ext cx="1004901" cy="1512704"/>
            <a:chOff x="4988725" y="3085975"/>
            <a:chExt cx="1250925" cy="1883050"/>
          </a:xfrm>
        </p:grpSpPr>
        <p:sp>
          <p:nvSpPr>
            <p:cNvPr id="86" name="Google Shape;1832;p42">
              <a:extLst>
                <a:ext uri="{FF2B5EF4-FFF2-40B4-BE49-F238E27FC236}">
                  <a16:creationId xmlns:a16="http://schemas.microsoft.com/office/drawing/2014/main" xmlns="" id="{74252DA2-78B4-4C05-B485-565CE66D3D3D}"/>
                </a:ext>
              </a:extLst>
            </p:cNvPr>
            <p:cNvSpPr/>
            <p:nvPr/>
          </p:nvSpPr>
          <p:spPr>
            <a:xfrm>
              <a:off x="4988725" y="3085975"/>
              <a:ext cx="1250925" cy="1883050"/>
            </a:xfrm>
            <a:custGeom>
              <a:avLst/>
              <a:gdLst/>
              <a:ahLst/>
              <a:cxnLst/>
              <a:rect l="l" t="t" r="r" b="b"/>
              <a:pathLst>
                <a:path w="50037" h="75322" extrusionOk="0">
                  <a:moveTo>
                    <a:pt x="25319" y="1802"/>
                  </a:moveTo>
                  <a:cubicBezTo>
                    <a:pt x="26486" y="1802"/>
                    <a:pt x="27387" y="2703"/>
                    <a:pt x="27387" y="3870"/>
                  </a:cubicBezTo>
                  <a:lnTo>
                    <a:pt x="27387" y="7473"/>
                  </a:lnTo>
                  <a:lnTo>
                    <a:pt x="41330" y="6005"/>
                  </a:lnTo>
                  <a:lnTo>
                    <a:pt x="41397" y="6005"/>
                  </a:lnTo>
                  <a:cubicBezTo>
                    <a:pt x="41497" y="6005"/>
                    <a:pt x="41564" y="6005"/>
                    <a:pt x="41664" y="6039"/>
                  </a:cubicBezTo>
                  <a:lnTo>
                    <a:pt x="41697" y="6039"/>
                  </a:lnTo>
                  <a:cubicBezTo>
                    <a:pt x="41797" y="6072"/>
                    <a:pt x="41864" y="6072"/>
                    <a:pt x="41897" y="6172"/>
                  </a:cubicBezTo>
                  <a:lnTo>
                    <a:pt x="47902" y="10208"/>
                  </a:lnTo>
                  <a:cubicBezTo>
                    <a:pt x="48369" y="10375"/>
                    <a:pt x="48469" y="11109"/>
                    <a:pt x="48035" y="11476"/>
                  </a:cubicBezTo>
                  <a:lnTo>
                    <a:pt x="42998" y="16646"/>
                  </a:lnTo>
                  <a:cubicBezTo>
                    <a:pt x="42831" y="16813"/>
                    <a:pt x="42665" y="16880"/>
                    <a:pt x="42398" y="16913"/>
                  </a:cubicBezTo>
                  <a:lnTo>
                    <a:pt x="27354" y="18514"/>
                  </a:lnTo>
                  <a:lnTo>
                    <a:pt x="27354" y="25953"/>
                  </a:lnTo>
                  <a:lnTo>
                    <a:pt x="38228" y="27387"/>
                  </a:lnTo>
                  <a:cubicBezTo>
                    <a:pt x="38962" y="27487"/>
                    <a:pt x="39462" y="28154"/>
                    <a:pt x="39362" y="28855"/>
                  </a:cubicBezTo>
                  <a:lnTo>
                    <a:pt x="38795" y="33058"/>
                  </a:lnTo>
                  <a:lnTo>
                    <a:pt x="38195" y="37294"/>
                  </a:lnTo>
                  <a:cubicBezTo>
                    <a:pt x="38195" y="37361"/>
                    <a:pt x="38161" y="37461"/>
                    <a:pt x="38161" y="37528"/>
                  </a:cubicBezTo>
                  <a:cubicBezTo>
                    <a:pt x="38161" y="37561"/>
                    <a:pt x="38128" y="37561"/>
                    <a:pt x="38128" y="37628"/>
                  </a:cubicBezTo>
                  <a:cubicBezTo>
                    <a:pt x="38061" y="37661"/>
                    <a:pt x="38061" y="37695"/>
                    <a:pt x="38028" y="37795"/>
                  </a:cubicBezTo>
                  <a:cubicBezTo>
                    <a:pt x="38028" y="37828"/>
                    <a:pt x="37995" y="37828"/>
                    <a:pt x="37995" y="37861"/>
                  </a:cubicBezTo>
                  <a:cubicBezTo>
                    <a:pt x="37961" y="37895"/>
                    <a:pt x="37961" y="37961"/>
                    <a:pt x="37895" y="37995"/>
                  </a:cubicBezTo>
                  <a:lnTo>
                    <a:pt x="37828" y="38061"/>
                  </a:lnTo>
                  <a:lnTo>
                    <a:pt x="37728" y="38162"/>
                  </a:lnTo>
                  <a:cubicBezTo>
                    <a:pt x="37694" y="38195"/>
                    <a:pt x="37694" y="38195"/>
                    <a:pt x="37661" y="38195"/>
                  </a:cubicBezTo>
                  <a:cubicBezTo>
                    <a:pt x="37628" y="38228"/>
                    <a:pt x="37561" y="38228"/>
                    <a:pt x="37528" y="38295"/>
                  </a:cubicBezTo>
                  <a:cubicBezTo>
                    <a:pt x="37494" y="38295"/>
                    <a:pt x="37494" y="38328"/>
                    <a:pt x="37461" y="38328"/>
                  </a:cubicBezTo>
                  <a:cubicBezTo>
                    <a:pt x="37394" y="38328"/>
                    <a:pt x="37361" y="38362"/>
                    <a:pt x="37328" y="38362"/>
                  </a:cubicBezTo>
                  <a:cubicBezTo>
                    <a:pt x="37294" y="38362"/>
                    <a:pt x="37227" y="38362"/>
                    <a:pt x="37227" y="38395"/>
                  </a:cubicBezTo>
                  <a:cubicBezTo>
                    <a:pt x="37194" y="38395"/>
                    <a:pt x="37161" y="38395"/>
                    <a:pt x="37127" y="38462"/>
                  </a:cubicBezTo>
                  <a:lnTo>
                    <a:pt x="36794" y="38462"/>
                  </a:lnTo>
                  <a:lnTo>
                    <a:pt x="27387" y="37161"/>
                  </a:lnTo>
                  <a:lnTo>
                    <a:pt x="27387" y="73554"/>
                  </a:lnTo>
                  <a:lnTo>
                    <a:pt x="23217" y="73554"/>
                  </a:lnTo>
                  <a:lnTo>
                    <a:pt x="23217" y="36627"/>
                  </a:lnTo>
                  <a:lnTo>
                    <a:pt x="7439" y="34492"/>
                  </a:lnTo>
                  <a:cubicBezTo>
                    <a:pt x="7139" y="34426"/>
                    <a:pt x="6839" y="34292"/>
                    <a:pt x="6639" y="34059"/>
                  </a:cubicBezTo>
                  <a:lnTo>
                    <a:pt x="2169" y="29188"/>
                  </a:lnTo>
                  <a:cubicBezTo>
                    <a:pt x="1635" y="28621"/>
                    <a:pt x="1769" y="27654"/>
                    <a:pt x="2469" y="27187"/>
                  </a:cubicBezTo>
                  <a:lnTo>
                    <a:pt x="8107" y="23685"/>
                  </a:lnTo>
                  <a:cubicBezTo>
                    <a:pt x="8140" y="23651"/>
                    <a:pt x="8207" y="23618"/>
                    <a:pt x="8273" y="23618"/>
                  </a:cubicBezTo>
                  <a:cubicBezTo>
                    <a:pt x="8273" y="23618"/>
                    <a:pt x="8307" y="23618"/>
                    <a:pt x="8307" y="23551"/>
                  </a:cubicBezTo>
                  <a:cubicBezTo>
                    <a:pt x="8340" y="23551"/>
                    <a:pt x="8373" y="23518"/>
                    <a:pt x="8440" y="23518"/>
                  </a:cubicBezTo>
                  <a:lnTo>
                    <a:pt x="8941" y="23518"/>
                  </a:lnTo>
                  <a:lnTo>
                    <a:pt x="23217" y="25486"/>
                  </a:lnTo>
                  <a:lnTo>
                    <a:pt x="23217" y="19048"/>
                  </a:lnTo>
                  <a:lnTo>
                    <a:pt x="12476" y="20182"/>
                  </a:lnTo>
                  <a:lnTo>
                    <a:pt x="12176" y="20182"/>
                  </a:lnTo>
                  <a:cubicBezTo>
                    <a:pt x="12143" y="20182"/>
                    <a:pt x="12143" y="20182"/>
                    <a:pt x="12109" y="20149"/>
                  </a:cubicBezTo>
                  <a:cubicBezTo>
                    <a:pt x="12043" y="20149"/>
                    <a:pt x="12043" y="20082"/>
                    <a:pt x="12009" y="20082"/>
                  </a:cubicBezTo>
                  <a:cubicBezTo>
                    <a:pt x="11976" y="20082"/>
                    <a:pt x="11976" y="20049"/>
                    <a:pt x="11943" y="20049"/>
                  </a:cubicBezTo>
                  <a:cubicBezTo>
                    <a:pt x="11876" y="20049"/>
                    <a:pt x="11876" y="20015"/>
                    <a:pt x="11843" y="20015"/>
                  </a:cubicBezTo>
                  <a:lnTo>
                    <a:pt x="11809" y="19982"/>
                  </a:lnTo>
                  <a:lnTo>
                    <a:pt x="11709" y="19882"/>
                  </a:lnTo>
                  <a:lnTo>
                    <a:pt x="11676" y="19848"/>
                  </a:lnTo>
                  <a:cubicBezTo>
                    <a:pt x="11642" y="19815"/>
                    <a:pt x="11642" y="19815"/>
                    <a:pt x="11642" y="19748"/>
                  </a:cubicBezTo>
                  <a:lnTo>
                    <a:pt x="11609" y="19715"/>
                  </a:lnTo>
                  <a:cubicBezTo>
                    <a:pt x="11609" y="19682"/>
                    <a:pt x="11542" y="19648"/>
                    <a:pt x="11542" y="19582"/>
                  </a:cubicBezTo>
                  <a:cubicBezTo>
                    <a:pt x="11542" y="19582"/>
                    <a:pt x="11542" y="19548"/>
                    <a:pt x="11509" y="19548"/>
                  </a:cubicBezTo>
                  <a:cubicBezTo>
                    <a:pt x="11509" y="19515"/>
                    <a:pt x="11476" y="19415"/>
                    <a:pt x="11476" y="19381"/>
                  </a:cubicBezTo>
                  <a:lnTo>
                    <a:pt x="10975" y="14745"/>
                  </a:lnTo>
                  <a:lnTo>
                    <a:pt x="10475" y="10141"/>
                  </a:lnTo>
                  <a:cubicBezTo>
                    <a:pt x="10442" y="9641"/>
                    <a:pt x="10809" y="9174"/>
                    <a:pt x="11309" y="9141"/>
                  </a:cubicBezTo>
                  <a:lnTo>
                    <a:pt x="23217" y="7873"/>
                  </a:lnTo>
                  <a:lnTo>
                    <a:pt x="23217" y="3870"/>
                  </a:lnTo>
                  <a:cubicBezTo>
                    <a:pt x="23217" y="2703"/>
                    <a:pt x="24151" y="1802"/>
                    <a:pt x="25319" y="1802"/>
                  </a:cubicBezTo>
                  <a:close/>
                  <a:moveTo>
                    <a:pt x="25319" y="1"/>
                  </a:moveTo>
                  <a:cubicBezTo>
                    <a:pt x="23217" y="1"/>
                    <a:pt x="21550" y="1669"/>
                    <a:pt x="21550" y="3770"/>
                  </a:cubicBezTo>
                  <a:lnTo>
                    <a:pt x="21550" y="6272"/>
                  </a:lnTo>
                  <a:lnTo>
                    <a:pt x="11142" y="7339"/>
                  </a:lnTo>
                  <a:cubicBezTo>
                    <a:pt x="9708" y="7506"/>
                    <a:pt x="8674" y="8774"/>
                    <a:pt x="8840" y="10175"/>
                  </a:cubicBezTo>
                  <a:lnTo>
                    <a:pt x="9341" y="14811"/>
                  </a:lnTo>
                  <a:lnTo>
                    <a:pt x="9841" y="19448"/>
                  </a:lnTo>
                  <a:cubicBezTo>
                    <a:pt x="9841" y="19615"/>
                    <a:pt x="9875" y="19782"/>
                    <a:pt x="9941" y="19948"/>
                  </a:cubicBezTo>
                  <a:cubicBezTo>
                    <a:pt x="9941" y="20015"/>
                    <a:pt x="9975" y="20049"/>
                    <a:pt x="10008" y="20149"/>
                  </a:cubicBezTo>
                  <a:lnTo>
                    <a:pt x="10141" y="20382"/>
                  </a:lnTo>
                  <a:cubicBezTo>
                    <a:pt x="10175" y="20449"/>
                    <a:pt x="10208" y="20516"/>
                    <a:pt x="10275" y="20549"/>
                  </a:cubicBezTo>
                  <a:cubicBezTo>
                    <a:pt x="10308" y="20616"/>
                    <a:pt x="10342" y="20682"/>
                    <a:pt x="10442" y="20782"/>
                  </a:cubicBezTo>
                  <a:cubicBezTo>
                    <a:pt x="10475" y="20816"/>
                    <a:pt x="10508" y="20882"/>
                    <a:pt x="10542" y="20949"/>
                  </a:cubicBezTo>
                  <a:cubicBezTo>
                    <a:pt x="10608" y="20983"/>
                    <a:pt x="10642" y="21049"/>
                    <a:pt x="10775" y="21149"/>
                  </a:cubicBezTo>
                  <a:cubicBezTo>
                    <a:pt x="10809" y="21183"/>
                    <a:pt x="10875" y="21216"/>
                    <a:pt x="10942" y="21283"/>
                  </a:cubicBezTo>
                  <a:cubicBezTo>
                    <a:pt x="11009" y="21316"/>
                    <a:pt x="11042" y="21349"/>
                    <a:pt x="11175" y="21450"/>
                  </a:cubicBezTo>
                  <a:cubicBezTo>
                    <a:pt x="11209" y="21483"/>
                    <a:pt x="11309" y="21516"/>
                    <a:pt x="11342" y="21516"/>
                  </a:cubicBezTo>
                  <a:cubicBezTo>
                    <a:pt x="11409" y="21550"/>
                    <a:pt x="11509" y="21616"/>
                    <a:pt x="11609" y="21616"/>
                  </a:cubicBezTo>
                  <a:cubicBezTo>
                    <a:pt x="11676" y="21650"/>
                    <a:pt x="11709" y="21650"/>
                    <a:pt x="11809" y="21650"/>
                  </a:cubicBezTo>
                  <a:cubicBezTo>
                    <a:pt x="11876" y="21683"/>
                    <a:pt x="11976" y="21683"/>
                    <a:pt x="12043" y="21683"/>
                  </a:cubicBezTo>
                  <a:lnTo>
                    <a:pt x="12677" y="21683"/>
                  </a:lnTo>
                  <a:lnTo>
                    <a:pt x="21616" y="20782"/>
                  </a:lnTo>
                  <a:lnTo>
                    <a:pt x="21616" y="23451"/>
                  </a:lnTo>
                  <a:lnTo>
                    <a:pt x="9207" y="21783"/>
                  </a:lnTo>
                  <a:cubicBezTo>
                    <a:pt x="9107" y="21783"/>
                    <a:pt x="8974" y="21716"/>
                    <a:pt x="8807" y="21716"/>
                  </a:cubicBezTo>
                  <a:lnTo>
                    <a:pt x="8607" y="21716"/>
                  </a:lnTo>
                  <a:cubicBezTo>
                    <a:pt x="8474" y="21716"/>
                    <a:pt x="8373" y="21783"/>
                    <a:pt x="8273" y="21783"/>
                  </a:cubicBezTo>
                  <a:cubicBezTo>
                    <a:pt x="8207" y="21783"/>
                    <a:pt x="8140" y="21816"/>
                    <a:pt x="8107" y="21816"/>
                  </a:cubicBezTo>
                  <a:cubicBezTo>
                    <a:pt x="8007" y="21850"/>
                    <a:pt x="7873" y="21850"/>
                    <a:pt x="7773" y="21883"/>
                  </a:cubicBezTo>
                  <a:cubicBezTo>
                    <a:pt x="7706" y="21883"/>
                    <a:pt x="7673" y="21950"/>
                    <a:pt x="7640" y="21950"/>
                  </a:cubicBezTo>
                  <a:cubicBezTo>
                    <a:pt x="7473" y="22017"/>
                    <a:pt x="7339" y="22050"/>
                    <a:pt x="7206" y="22150"/>
                  </a:cubicBezTo>
                  <a:lnTo>
                    <a:pt x="1502" y="25786"/>
                  </a:lnTo>
                  <a:cubicBezTo>
                    <a:pt x="768" y="26220"/>
                    <a:pt x="268" y="27020"/>
                    <a:pt x="134" y="27888"/>
                  </a:cubicBezTo>
                  <a:cubicBezTo>
                    <a:pt x="1" y="28788"/>
                    <a:pt x="301" y="29655"/>
                    <a:pt x="868" y="30323"/>
                  </a:cubicBezTo>
                  <a:lnTo>
                    <a:pt x="5338" y="35193"/>
                  </a:lnTo>
                  <a:cubicBezTo>
                    <a:pt x="5805" y="35693"/>
                    <a:pt x="6472" y="36027"/>
                    <a:pt x="7139" y="36160"/>
                  </a:cubicBezTo>
                  <a:lnTo>
                    <a:pt x="21483" y="38128"/>
                  </a:lnTo>
                  <a:lnTo>
                    <a:pt x="21483" y="73654"/>
                  </a:lnTo>
                  <a:cubicBezTo>
                    <a:pt x="21483" y="74554"/>
                    <a:pt x="22217" y="75321"/>
                    <a:pt x="23151" y="75321"/>
                  </a:cubicBezTo>
                  <a:lnTo>
                    <a:pt x="27320" y="75321"/>
                  </a:lnTo>
                  <a:cubicBezTo>
                    <a:pt x="28221" y="75321"/>
                    <a:pt x="28988" y="74554"/>
                    <a:pt x="28988" y="73654"/>
                  </a:cubicBezTo>
                  <a:lnTo>
                    <a:pt x="28988" y="39129"/>
                  </a:lnTo>
                  <a:lnTo>
                    <a:pt x="36494" y="40130"/>
                  </a:lnTo>
                  <a:cubicBezTo>
                    <a:pt x="36627" y="40130"/>
                    <a:pt x="36727" y="40163"/>
                    <a:pt x="36894" y="40163"/>
                  </a:cubicBezTo>
                  <a:lnTo>
                    <a:pt x="37227" y="40163"/>
                  </a:lnTo>
                  <a:cubicBezTo>
                    <a:pt x="37361" y="40163"/>
                    <a:pt x="37428" y="40130"/>
                    <a:pt x="37561" y="40130"/>
                  </a:cubicBezTo>
                  <a:cubicBezTo>
                    <a:pt x="37661" y="40130"/>
                    <a:pt x="37728" y="40063"/>
                    <a:pt x="37828" y="40030"/>
                  </a:cubicBezTo>
                  <a:cubicBezTo>
                    <a:pt x="37895" y="39996"/>
                    <a:pt x="38028" y="39963"/>
                    <a:pt x="38095" y="39896"/>
                  </a:cubicBezTo>
                  <a:cubicBezTo>
                    <a:pt x="38195" y="39863"/>
                    <a:pt x="38228" y="39829"/>
                    <a:pt x="38328" y="39796"/>
                  </a:cubicBezTo>
                  <a:cubicBezTo>
                    <a:pt x="38395" y="39729"/>
                    <a:pt x="38495" y="39696"/>
                    <a:pt x="38562" y="39629"/>
                  </a:cubicBezTo>
                  <a:cubicBezTo>
                    <a:pt x="38662" y="39563"/>
                    <a:pt x="38695" y="39529"/>
                    <a:pt x="38795" y="39496"/>
                  </a:cubicBezTo>
                  <a:cubicBezTo>
                    <a:pt x="38862" y="39396"/>
                    <a:pt x="38929" y="39329"/>
                    <a:pt x="39029" y="39296"/>
                  </a:cubicBezTo>
                  <a:lnTo>
                    <a:pt x="39196" y="39129"/>
                  </a:lnTo>
                  <a:cubicBezTo>
                    <a:pt x="39296" y="39029"/>
                    <a:pt x="39362" y="38895"/>
                    <a:pt x="39396" y="38862"/>
                  </a:cubicBezTo>
                  <a:cubicBezTo>
                    <a:pt x="39462" y="38829"/>
                    <a:pt x="39496" y="38729"/>
                    <a:pt x="39529" y="38695"/>
                  </a:cubicBezTo>
                  <a:cubicBezTo>
                    <a:pt x="39629" y="38562"/>
                    <a:pt x="39663" y="38495"/>
                    <a:pt x="39696" y="38362"/>
                  </a:cubicBezTo>
                  <a:cubicBezTo>
                    <a:pt x="39729" y="38295"/>
                    <a:pt x="39729" y="38228"/>
                    <a:pt x="39763" y="38162"/>
                  </a:cubicBezTo>
                  <a:cubicBezTo>
                    <a:pt x="39863" y="37995"/>
                    <a:pt x="39896" y="37795"/>
                    <a:pt x="39896" y="37628"/>
                  </a:cubicBezTo>
                  <a:lnTo>
                    <a:pt x="40496" y="33391"/>
                  </a:lnTo>
                  <a:lnTo>
                    <a:pt x="41064" y="29188"/>
                  </a:lnTo>
                  <a:cubicBezTo>
                    <a:pt x="41197" y="28388"/>
                    <a:pt x="40997" y="27587"/>
                    <a:pt x="40496" y="26987"/>
                  </a:cubicBezTo>
                  <a:cubicBezTo>
                    <a:pt x="39996" y="26353"/>
                    <a:pt x="39329" y="25919"/>
                    <a:pt x="38528" y="25819"/>
                  </a:cubicBezTo>
                  <a:lnTo>
                    <a:pt x="29022" y="24518"/>
                  </a:lnTo>
                  <a:lnTo>
                    <a:pt x="29022" y="20049"/>
                  </a:lnTo>
                  <a:lnTo>
                    <a:pt x="42631" y="18648"/>
                  </a:lnTo>
                  <a:cubicBezTo>
                    <a:pt x="43198" y="18547"/>
                    <a:pt x="43799" y="18314"/>
                    <a:pt x="44199" y="17880"/>
                  </a:cubicBezTo>
                  <a:lnTo>
                    <a:pt x="49236" y="12710"/>
                  </a:lnTo>
                  <a:cubicBezTo>
                    <a:pt x="49803" y="12110"/>
                    <a:pt x="50037" y="11342"/>
                    <a:pt x="49970" y="10608"/>
                  </a:cubicBezTo>
                  <a:cubicBezTo>
                    <a:pt x="49870" y="9841"/>
                    <a:pt x="49470" y="9141"/>
                    <a:pt x="48836" y="8707"/>
                  </a:cubicBezTo>
                  <a:lnTo>
                    <a:pt x="42831" y="4671"/>
                  </a:lnTo>
                  <a:cubicBezTo>
                    <a:pt x="42665" y="4537"/>
                    <a:pt x="42465" y="4471"/>
                    <a:pt x="42198" y="4371"/>
                  </a:cubicBezTo>
                  <a:cubicBezTo>
                    <a:pt x="42164" y="4371"/>
                    <a:pt x="42131" y="4337"/>
                    <a:pt x="42064" y="4337"/>
                  </a:cubicBezTo>
                  <a:cubicBezTo>
                    <a:pt x="41897" y="4304"/>
                    <a:pt x="41697" y="4271"/>
                    <a:pt x="41531" y="4271"/>
                  </a:cubicBezTo>
                  <a:lnTo>
                    <a:pt x="41130" y="4271"/>
                  </a:lnTo>
                  <a:lnTo>
                    <a:pt x="29055" y="5505"/>
                  </a:lnTo>
                  <a:lnTo>
                    <a:pt x="29055" y="3770"/>
                  </a:lnTo>
                  <a:cubicBezTo>
                    <a:pt x="29055" y="1669"/>
                    <a:pt x="27387" y="1"/>
                    <a:pt x="25319" y="1"/>
                  </a:cubicBezTo>
                  <a:close/>
                </a:path>
              </a:pathLst>
            </a:custGeom>
            <a:solidFill>
              <a:srgbClr val="FAF6EE"/>
            </a:solidFill>
            <a:ln>
              <a:noFill/>
            </a:ln>
            <a:effectLst>
              <a:outerShdw blurRad="57150" dist="19050" dir="5400000" algn="bl" rotWithShape="0">
                <a:srgbClr val="293B56">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833;p42">
              <a:extLst>
                <a:ext uri="{FF2B5EF4-FFF2-40B4-BE49-F238E27FC236}">
                  <a16:creationId xmlns:a16="http://schemas.microsoft.com/office/drawing/2014/main" xmlns="" id="{080BE9EF-E9E6-498F-98B1-FB14CD7D8D05}"/>
                </a:ext>
              </a:extLst>
            </p:cNvPr>
            <p:cNvSpPr/>
            <p:nvPr/>
          </p:nvSpPr>
          <p:spPr>
            <a:xfrm>
              <a:off x="5568325" y="3127675"/>
              <a:ext cx="104250" cy="1797975"/>
            </a:xfrm>
            <a:custGeom>
              <a:avLst/>
              <a:gdLst/>
              <a:ahLst/>
              <a:cxnLst/>
              <a:rect l="l" t="t" r="r" b="b"/>
              <a:pathLst>
                <a:path w="4170" h="71919" extrusionOk="0">
                  <a:moveTo>
                    <a:pt x="2102" y="1"/>
                  </a:moveTo>
                  <a:cubicBezTo>
                    <a:pt x="934" y="1"/>
                    <a:pt x="0" y="901"/>
                    <a:pt x="0" y="2102"/>
                  </a:cubicBezTo>
                  <a:lnTo>
                    <a:pt x="0" y="71919"/>
                  </a:lnTo>
                  <a:lnTo>
                    <a:pt x="4170" y="71919"/>
                  </a:lnTo>
                  <a:lnTo>
                    <a:pt x="4170" y="2102"/>
                  </a:lnTo>
                  <a:cubicBezTo>
                    <a:pt x="4170" y="968"/>
                    <a:pt x="3269" y="1"/>
                    <a:pt x="2102" y="1"/>
                  </a:cubicBezTo>
                  <a:close/>
                </a:path>
              </a:pathLst>
            </a:custGeom>
            <a:solidFill>
              <a:srgbClr val="BD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834;p42">
              <a:extLst>
                <a:ext uri="{FF2B5EF4-FFF2-40B4-BE49-F238E27FC236}">
                  <a16:creationId xmlns:a16="http://schemas.microsoft.com/office/drawing/2014/main" xmlns="" id="{D81E3AEC-8434-4BA7-A7FC-70CF9B82E037}"/>
                </a:ext>
              </a:extLst>
            </p:cNvPr>
            <p:cNvSpPr/>
            <p:nvPr/>
          </p:nvSpPr>
          <p:spPr>
            <a:xfrm>
              <a:off x="5568325" y="3127675"/>
              <a:ext cx="52550" cy="1797975"/>
            </a:xfrm>
            <a:custGeom>
              <a:avLst/>
              <a:gdLst/>
              <a:ahLst/>
              <a:cxnLst/>
              <a:rect l="l" t="t" r="r" b="b"/>
              <a:pathLst>
                <a:path w="2102" h="71919" extrusionOk="0">
                  <a:moveTo>
                    <a:pt x="2102" y="1"/>
                  </a:moveTo>
                  <a:cubicBezTo>
                    <a:pt x="934" y="1"/>
                    <a:pt x="0" y="901"/>
                    <a:pt x="0" y="2102"/>
                  </a:cubicBezTo>
                  <a:lnTo>
                    <a:pt x="0" y="71919"/>
                  </a:lnTo>
                  <a:lnTo>
                    <a:pt x="2102" y="71919"/>
                  </a:lnTo>
                  <a:lnTo>
                    <a:pt x="210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835;p42">
              <a:extLst>
                <a:ext uri="{FF2B5EF4-FFF2-40B4-BE49-F238E27FC236}">
                  <a16:creationId xmlns:a16="http://schemas.microsoft.com/office/drawing/2014/main" xmlns="" id="{539BF8EE-EEFC-4411-A78D-4F43714D3F79}"/>
                </a:ext>
              </a:extLst>
            </p:cNvPr>
            <p:cNvSpPr/>
            <p:nvPr/>
          </p:nvSpPr>
          <p:spPr>
            <a:xfrm>
              <a:off x="5249750" y="3232750"/>
              <a:ext cx="950700" cy="356175"/>
            </a:xfrm>
            <a:custGeom>
              <a:avLst/>
              <a:gdLst/>
              <a:ahLst/>
              <a:cxnLst/>
              <a:rect l="l" t="t" r="r" b="b"/>
              <a:pathLst>
                <a:path w="38028" h="14247" extrusionOk="0">
                  <a:moveTo>
                    <a:pt x="30856" y="1"/>
                  </a:moveTo>
                  <a:lnTo>
                    <a:pt x="868" y="3136"/>
                  </a:lnTo>
                  <a:cubicBezTo>
                    <a:pt x="368" y="3170"/>
                    <a:pt x="1" y="3637"/>
                    <a:pt x="34" y="4137"/>
                  </a:cubicBezTo>
                  <a:lnTo>
                    <a:pt x="534" y="8774"/>
                  </a:lnTo>
                  <a:lnTo>
                    <a:pt x="1035" y="13410"/>
                  </a:lnTo>
                  <a:cubicBezTo>
                    <a:pt x="1067" y="13890"/>
                    <a:pt x="1496" y="14246"/>
                    <a:pt x="1972" y="14246"/>
                  </a:cubicBezTo>
                  <a:cubicBezTo>
                    <a:pt x="1993" y="14246"/>
                    <a:pt x="2014" y="14246"/>
                    <a:pt x="2035" y="14244"/>
                  </a:cubicBezTo>
                  <a:lnTo>
                    <a:pt x="31990" y="11109"/>
                  </a:lnTo>
                  <a:cubicBezTo>
                    <a:pt x="32224" y="11075"/>
                    <a:pt x="32424" y="10975"/>
                    <a:pt x="32591" y="10808"/>
                  </a:cubicBezTo>
                  <a:lnTo>
                    <a:pt x="37628" y="5638"/>
                  </a:lnTo>
                  <a:cubicBezTo>
                    <a:pt x="38028" y="5238"/>
                    <a:pt x="37928" y="4504"/>
                    <a:pt x="37461" y="4204"/>
                  </a:cubicBezTo>
                  <a:lnTo>
                    <a:pt x="31456" y="168"/>
                  </a:lnTo>
                  <a:cubicBezTo>
                    <a:pt x="31290" y="34"/>
                    <a:pt x="31090" y="1"/>
                    <a:pt x="30856" y="1"/>
                  </a:cubicBezTo>
                  <a:close/>
                </a:path>
              </a:pathLst>
            </a:custGeom>
            <a:solidFill>
              <a:srgbClr val="BD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836;p42">
              <a:extLst>
                <a:ext uri="{FF2B5EF4-FFF2-40B4-BE49-F238E27FC236}">
                  <a16:creationId xmlns:a16="http://schemas.microsoft.com/office/drawing/2014/main" xmlns="" id="{8271DFCD-41F1-4F9B-B45F-D2F3537437A0}"/>
                </a:ext>
              </a:extLst>
            </p:cNvPr>
            <p:cNvSpPr/>
            <p:nvPr/>
          </p:nvSpPr>
          <p:spPr>
            <a:xfrm>
              <a:off x="5477425" y="3376375"/>
              <a:ext cx="75075" cy="98250"/>
            </a:xfrm>
            <a:custGeom>
              <a:avLst/>
              <a:gdLst/>
              <a:ahLst/>
              <a:cxnLst/>
              <a:rect l="l" t="t" r="r" b="b"/>
              <a:pathLst>
                <a:path w="3003" h="3930" extrusionOk="0">
                  <a:moveTo>
                    <a:pt x="1301" y="427"/>
                  </a:moveTo>
                  <a:cubicBezTo>
                    <a:pt x="1535" y="427"/>
                    <a:pt x="1735" y="427"/>
                    <a:pt x="1868" y="527"/>
                  </a:cubicBezTo>
                  <a:cubicBezTo>
                    <a:pt x="2002" y="594"/>
                    <a:pt x="2068" y="727"/>
                    <a:pt x="2102" y="927"/>
                  </a:cubicBezTo>
                  <a:cubicBezTo>
                    <a:pt x="2135" y="1127"/>
                    <a:pt x="2068" y="1261"/>
                    <a:pt x="1968" y="1361"/>
                  </a:cubicBezTo>
                  <a:cubicBezTo>
                    <a:pt x="1835" y="1494"/>
                    <a:pt x="1668" y="1561"/>
                    <a:pt x="1434" y="1561"/>
                  </a:cubicBezTo>
                  <a:lnTo>
                    <a:pt x="667" y="1661"/>
                  </a:lnTo>
                  <a:lnTo>
                    <a:pt x="534" y="527"/>
                  </a:lnTo>
                  <a:lnTo>
                    <a:pt x="1301" y="427"/>
                  </a:lnTo>
                  <a:close/>
                  <a:moveTo>
                    <a:pt x="1723" y="1982"/>
                  </a:moveTo>
                  <a:cubicBezTo>
                    <a:pt x="1899" y="1982"/>
                    <a:pt x="2043" y="2020"/>
                    <a:pt x="2168" y="2095"/>
                  </a:cubicBezTo>
                  <a:cubicBezTo>
                    <a:pt x="2302" y="2195"/>
                    <a:pt x="2368" y="2362"/>
                    <a:pt x="2402" y="2595"/>
                  </a:cubicBezTo>
                  <a:cubicBezTo>
                    <a:pt x="2435" y="2829"/>
                    <a:pt x="2368" y="2995"/>
                    <a:pt x="2268" y="3129"/>
                  </a:cubicBezTo>
                  <a:cubicBezTo>
                    <a:pt x="2135" y="3262"/>
                    <a:pt x="1935" y="3329"/>
                    <a:pt x="1668" y="3362"/>
                  </a:cubicBezTo>
                  <a:lnTo>
                    <a:pt x="867" y="3462"/>
                  </a:lnTo>
                  <a:lnTo>
                    <a:pt x="701" y="2061"/>
                  </a:lnTo>
                  <a:lnTo>
                    <a:pt x="1535" y="1995"/>
                  </a:lnTo>
                  <a:cubicBezTo>
                    <a:pt x="1601" y="1986"/>
                    <a:pt x="1664" y="1982"/>
                    <a:pt x="1723" y="1982"/>
                  </a:cubicBezTo>
                  <a:close/>
                  <a:moveTo>
                    <a:pt x="1588" y="0"/>
                  </a:moveTo>
                  <a:cubicBezTo>
                    <a:pt x="1495" y="0"/>
                    <a:pt x="1399" y="9"/>
                    <a:pt x="1301" y="27"/>
                  </a:cubicBezTo>
                  <a:lnTo>
                    <a:pt x="0" y="160"/>
                  </a:lnTo>
                  <a:lnTo>
                    <a:pt x="400" y="3929"/>
                  </a:lnTo>
                  <a:lnTo>
                    <a:pt x="1735" y="3796"/>
                  </a:lnTo>
                  <a:cubicBezTo>
                    <a:pt x="2168" y="3729"/>
                    <a:pt x="2469" y="3596"/>
                    <a:pt x="2702" y="3396"/>
                  </a:cubicBezTo>
                  <a:cubicBezTo>
                    <a:pt x="2902" y="3195"/>
                    <a:pt x="3002" y="2929"/>
                    <a:pt x="2936" y="2595"/>
                  </a:cubicBezTo>
                  <a:cubicBezTo>
                    <a:pt x="2936" y="2328"/>
                    <a:pt x="2835" y="2128"/>
                    <a:pt x="2669" y="1961"/>
                  </a:cubicBezTo>
                  <a:cubicBezTo>
                    <a:pt x="2535" y="1828"/>
                    <a:pt x="2302" y="1728"/>
                    <a:pt x="2068" y="1694"/>
                  </a:cubicBezTo>
                  <a:cubicBezTo>
                    <a:pt x="2268" y="1628"/>
                    <a:pt x="2402" y="1528"/>
                    <a:pt x="2502" y="1394"/>
                  </a:cubicBezTo>
                  <a:cubicBezTo>
                    <a:pt x="2602" y="1227"/>
                    <a:pt x="2635" y="1061"/>
                    <a:pt x="2602" y="827"/>
                  </a:cubicBezTo>
                  <a:cubicBezTo>
                    <a:pt x="2569" y="527"/>
                    <a:pt x="2435" y="293"/>
                    <a:pt x="2235" y="160"/>
                  </a:cubicBezTo>
                  <a:cubicBezTo>
                    <a:pt x="2064" y="62"/>
                    <a:pt x="1840" y="0"/>
                    <a:pt x="1588" y="0"/>
                  </a:cubicBezTo>
                  <a:close/>
                </a:path>
              </a:pathLst>
            </a:custGeom>
            <a:solidFill>
              <a:srgbClr val="FFC3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837;p42">
              <a:extLst>
                <a:ext uri="{FF2B5EF4-FFF2-40B4-BE49-F238E27FC236}">
                  <a16:creationId xmlns:a16="http://schemas.microsoft.com/office/drawing/2014/main" xmlns="" id="{1FF7B892-C34E-476B-96D5-3837BA278853}"/>
                </a:ext>
              </a:extLst>
            </p:cNvPr>
            <p:cNvSpPr/>
            <p:nvPr/>
          </p:nvSpPr>
          <p:spPr>
            <a:xfrm>
              <a:off x="5565800" y="3364525"/>
              <a:ext cx="70925" cy="100925"/>
            </a:xfrm>
            <a:custGeom>
              <a:avLst/>
              <a:gdLst/>
              <a:ahLst/>
              <a:cxnLst/>
              <a:rect l="l" t="t" r="r" b="b"/>
              <a:pathLst>
                <a:path w="2837" h="4037" extrusionOk="0">
                  <a:moveTo>
                    <a:pt x="2403" y="0"/>
                  </a:moveTo>
                  <a:lnTo>
                    <a:pt x="1" y="267"/>
                  </a:lnTo>
                  <a:lnTo>
                    <a:pt x="401" y="4036"/>
                  </a:lnTo>
                  <a:lnTo>
                    <a:pt x="2836" y="3770"/>
                  </a:lnTo>
                  <a:lnTo>
                    <a:pt x="2803" y="3336"/>
                  </a:lnTo>
                  <a:lnTo>
                    <a:pt x="868" y="3536"/>
                  </a:lnTo>
                  <a:lnTo>
                    <a:pt x="735" y="2168"/>
                  </a:lnTo>
                  <a:lnTo>
                    <a:pt x="2536" y="2002"/>
                  </a:lnTo>
                  <a:lnTo>
                    <a:pt x="2469" y="1568"/>
                  </a:lnTo>
                  <a:lnTo>
                    <a:pt x="668" y="1735"/>
                  </a:lnTo>
                  <a:lnTo>
                    <a:pt x="568" y="634"/>
                  </a:lnTo>
                  <a:lnTo>
                    <a:pt x="2436" y="434"/>
                  </a:lnTo>
                  <a:lnTo>
                    <a:pt x="2403" y="0"/>
                  </a:lnTo>
                  <a:close/>
                </a:path>
              </a:pathLst>
            </a:custGeom>
            <a:solidFill>
              <a:srgbClr val="FFC3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838;p42">
              <a:extLst>
                <a:ext uri="{FF2B5EF4-FFF2-40B4-BE49-F238E27FC236}">
                  <a16:creationId xmlns:a16="http://schemas.microsoft.com/office/drawing/2014/main" xmlns="" id="{97EF1D70-3A0A-421B-843D-A38D1D3BB1EA}"/>
                </a:ext>
              </a:extLst>
            </p:cNvPr>
            <p:cNvSpPr/>
            <p:nvPr/>
          </p:nvSpPr>
          <p:spPr>
            <a:xfrm>
              <a:off x="5645875" y="3357850"/>
              <a:ext cx="86750" cy="100100"/>
            </a:xfrm>
            <a:custGeom>
              <a:avLst/>
              <a:gdLst/>
              <a:ahLst/>
              <a:cxnLst/>
              <a:rect l="l" t="t" r="r" b="b"/>
              <a:pathLst>
                <a:path w="3470" h="4004" extrusionOk="0">
                  <a:moveTo>
                    <a:pt x="1401" y="534"/>
                  </a:moveTo>
                  <a:lnTo>
                    <a:pt x="2269" y="2369"/>
                  </a:lnTo>
                  <a:lnTo>
                    <a:pt x="901" y="2502"/>
                  </a:lnTo>
                  <a:lnTo>
                    <a:pt x="1401" y="534"/>
                  </a:lnTo>
                  <a:close/>
                  <a:moveTo>
                    <a:pt x="1635" y="0"/>
                  </a:moveTo>
                  <a:lnTo>
                    <a:pt x="1034" y="67"/>
                  </a:lnTo>
                  <a:lnTo>
                    <a:pt x="0" y="4003"/>
                  </a:lnTo>
                  <a:lnTo>
                    <a:pt x="534" y="3936"/>
                  </a:lnTo>
                  <a:lnTo>
                    <a:pt x="767" y="2936"/>
                  </a:lnTo>
                  <a:lnTo>
                    <a:pt x="2469" y="2769"/>
                  </a:lnTo>
                  <a:lnTo>
                    <a:pt x="2936" y="3703"/>
                  </a:lnTo>
                  <a:lnTo>
                    <a:pt x="3469" y="3636"/>
                  </a:lnTo>
                  <a:lnTo>
                    <a:pt x="1635" y="0"/>
                  </a:lnTo>
                  <a:close/>
                </a:path>
              </a:pathLst>
            </a:custGeom>
            <a:solidFill>
              <a:srgbClr val="FFC3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839;p42">
              <a:extLst>
                <a:ext uri="{FF2B5EF4-FFF2-40B4-BE49-F238E27FC236}">
                  <a16:creationId xmlns:a16="http://schemas.microsoft.com/office/drawing/2014/main" xmlns="" id="{76643F22-CE38-46D9-AABB-B1BC19357701}"/>
                </a:ext>
              </a:extLst>
            </p:cNvPr>
            <p:cNvSpPr/>
            <p:nvPr/>
          </p:nvSpPr>
          <p:spPr>
            <a:xfrm>
              <a:off x="5731775" y="3347000"/>
              <a:ext cx="81750" cy="98575"/>
            </a:xfrm>
            <a:custGeom>
              <a:avLst/>
              <a:gdLst/>
              <a:ahLst/>
              <a:cxnLst/>
              <a:rect l="l" t="t" r="r" b="b"/>
              <a:pathLst>
                <a:path w="3270" h="3943" extrusionOk="0">
                  <a:moveTo>
                    <a:pt x="1701" y="1"/>
                  </a:moveTo>
                  <a:cubicBezTo>
                    <a:pt x="1134" y="67"/>
                    <a:pt x="701" y="301"/>
                    <a:pt x="400" y="668"/>
                  </a:cubicBezTo>
                  <a:cubicBezTo>
                    <a:pt x="133" y="1068"/>
                    <a:pt x="0" y="1568"/>
                    <a:pt x="67" y="2169"/>
                  </a:cubicBezTo>
                  <a:cubicBezTo>
                    <a:pt x="133" y="2769"/>
                    <a:pt x="334" y="3236"/>
                    <a:pt x="701" y="3537"/>
                  </a:cubicBezTo>
                  <a:cubicBezTo>
                    <a:pt x="1024" y="3830"/>
                    <a:pt x="1424" y="3943"/>
                    <a:pt x="1902" y="3943"/>
                  </a:cubicBezTo>
                  <a:cubicBezTo>
                    <a:pt x="1967" y="3943"/>
                    <a:pt x="2034" y="3941"/>
                    <a:pt x="2102" y="3937"/>
                  </a:cubicBezTo>
                  <a:cubicBezTo>
                    <a:pt x="2335" y="3903"/>
                    <a:pt x="2535" y="3837"/>
                    <a:pt x="2735" y="3770"/>
                  </a:cubicBezTo>
                  <a:cubicBezTo>
                    <a:pt x="2935" y="3703"/>
                    <a:pt x="3102" y="3570"/>
                    <a:pt x="3269" y="3436"/>
                  </a:cubicBezTo>
                  <a:lnTo>
                    <a:pt x="3236" y="2903"/>
                  </a:lnTo>
                  <a:cubicBezTo>
                    <a:pt x="3069" y="3070"/>
                    <a:pt x="2902" y="3236"/>
                    <a:pt x="2702" y="3336"/>
                  </a:cubicBezTo>
                  <a:cubicBezTo>
                    <a:pt x="2535" y="3403"/>
                    <a:pt x="2335" y="3470"/>
                    <a:pt x="2102" y="3503"/>
                  </a:cubicBezTo>
                  <a:cubicBezTo>
                    <a:pt x="2047" y="3507"/>
                    <a:pt x="1995" y="3509"/>
                    <a:pt x="1944" y="3509"/>
                  </a:cubicBezTo>
                  <a:cubicBezTo>
                    <a:pt x="1586" y="3509"/>
                    <a:pt x="1301" y="3407"/>
                    <a:pt x="1067" y="3203"/>
                  </a:cubicBezTo>
                  <a:cubicBezTo>
                    <a:pt x="801" y="2969"/>
                    <a:pt x="667" y="2603"/>
                    <a:pt x="600" y="2102"/>
                  </a:cubicBezTo>
                  <a:cubicBezTo>
                    <a:pt x="567" y="1602"/>
                    <a:pt x="634" y="1202"/>
                    <a:pt x="834" y="935"/>
                  </a:cubicBezTo>
                  <a:cubicBezTo>
                    <a:pt x="1034" y="634"/>
                    <a:pt x="1334" y="468"/>
                    <a:pt x="1768" y="434"/>
                  </a:cubicBezTo>
                  <a:cubicBezTo>
                    <a:pt x="1836" y="425"/>
                    <a:pt x="1902" y="421"/>
                    <a:pt x="1965" y="421"/>
                  </a:cubicBezTo>
                  <a:cubicBezTo>
                    <a:pt x="2119" y="421"/>
                    <a:pt x="2260" y="444"/>
                    <a:pt x="2402" y="468"/>
                  </a:cubicBezTo>
                  <a:cubicBezTo>
                    <a:pt x="2602" y="534"/>
                    <a:pt x="2802" y="634"/>
                    <a:pt x="3002" y="768"/>
                  </a:cubicBezTo>
                  <a:lnTo>
                    <a:pt x="2935" y="234"/>
                  </a:lnTo>
                  <a:cubicBezTo>
                    <a:pt x="2769" y="134"/>
                    <a:pt x="2569" y="67"/>
                    <a:pt x="2368" y="34"/>
                  </a:cubicBezTo>
                  <a:cubicBezTo>
                    <a:pt x="2135" y="1"/>
                    <a:pt x="1935" y="1"/>
                    <a:pt x="1701" y="1"/>
                  </a:cubicBezTo>
                  <a:close/>
                </a:path>
              </a:pathLst>
            </a:custGeom>
            <a:solidFill>
              <a:srgbClr val="FFC3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840;p42">
              <a:extLst>
                <a:ext uri="{FF2B5EF4-FFF2-40B4-BE49-F238E27FC236}">
                  <a16:creationId xmlns:a16="http://schemas.microsoft.com/office/drawing/2014/main" xmlns="" id="{405E95BF-3B87-4634-9DE6-3C13E21CB5D1}"/>
                </a:ext>
              </a:extLst>
            </p:cNvPr>
            <p:cNvSpPr/>
            <p:nvPr/>
          </p:nvSpPr>
          <p:spPr>
            <a:xfrm>
              <a:off x="5824325" y="3336175"/>
              <a:ext cx="81750" cy="101750"/>
            </a:xfrm>
            <a:custGeom>
              <a:avLst/>
              <a:gdLst/>
              <a:ahLst/>
              <a:cxnLst/>
              <a:rect l="l" t="t" r="r" b="b"/>
              <a:pathLst>
                <a:path w="3270" h="4070" extrusionOk="0">
                  <a:moveTo>
                    <a:pt x="2869" y="0"/>
                  </a:moveTo>
                  <a:lnTo>
                    <a:pt x="2369" y="67"/>
                  </a:lnTo>
                  <a:lnTo>
                    <a:pt x="2536" y="1601"/>
                  </a:lnTo>
                  <a:lnTo>
                    <a:pt x="668" y="1801"/>
                  </a:lnTo>
                  <a:lnTo>
                    <a:pt x="501" y="267"/>
                  </a:lnTo>
                  <a:lnTo>
                    <a:pt x="1" y="300"/>
                  </a:lnTo>
                  <a:lnTo>
                    <a:pt x="401" y="4070"/>
                  </a:lnTo>
                  <a:lnTo>
                    <a:pt x="901" y="4036"/>
                  </a:lnTo>
                  <a:lnTo>
                    <a:pt x="735" y="2235"/>
                  </a:lnTo>
                  <a:lnTo>
                    <a:pt x="2569" y="2035"/>
                  </a:lnTo>
                  <a:lnTo>
                    <a:pt x="2769" y="3836"/>
                  </a:lnTo>
                  <a:lnTo>
                    <a:pt x="3270" y="3769"/>
                  </a:lnTo>
                  <a:lnTo>
                    <a:pt x="2869" y="0"/>
                  </a:lnTo>
                  <a:close/>
                </a:path>
              </a:pathLst>
            </a:custGeom>
            <a:solidFill>
              <a:srgbClr val="FFC3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841;p42">
              <a:extLst>
                <a:ext uri="{FF2B5EF4-FFF2-40B4-BE49-F238E27FC236}">
                  <a16:creationId xmlns:a16="http://schemas.microsoft.com/office/drawing/2014/main" xmlns="" id="{A5B9DA64-F292-4ABE-BF76-B5CD1D8209FA}"/>
                </a:ext>
              </a:extLst>
            </p:cNvPr>
            <p:cNvSpPr/>
            <p:nvPr/>
          </p:nvSpPr>
          <p:spPr>
            <a:xfrm>
              <a:off x="5027925" y="3671725"/>
              <a:ext cx="948200" cy="375950"/>
            </a:xfrm>
            <a:custGeom>
              <a:avLst/>
              <a:gdLst/>
              <a:ahLst/>
              <a:cxnLst/>
              <a:rect l="l" t="t" r="r" b="b"/>
              <a:pathLst>
                <a:path w="37928" h="15038" extrusionOk="0">
                  <a:moveTo>
                    <a:pt x="7160" y="0"/>
                  </a:moveTo>
                  <a:cubicBezTo>
                    <a:pt x="6933" y="0"/>
                    <a:pt x="6682" y="90"/>
                    <a:pt x="6472" y="221"/>
                  </a:cubicBezTo>
                  <a:lnTo>
                    <a:pt x="835" y="3724"/>
                  </a:lnTo>
                  <a:cubicBezTo>
                    <a:pt x="134" y="4124"/>
                    <a:pt x="1" y="5091"/>
                    <a:pt x="568" y="5725"/>
                  </a:cubicBezTo>
                  <a:lnTo>
                    <a:pt x="5004" y="10595"/>
                  </a:lnTo>
                  <a:cubicBezTo>
                    <a:pt x="5238" y="10795"/>
                    <a:pt x="5505" y="10962"/>
                    <a:pt x="5805" y="10996"/>
                  </a:cubicBezTo>
                  <a:lnTo>
                    <a:pt x="35159" y="15032"/>
                  </a:lnTo>
                  <a:cubicBezTo>
                    <a:pt x="35201" y="15036"/>
                    <a:pt x="35243" y="15038"/>
                    <a:pt x="35285" y="15038"/>
                  </a:cubicBezTo>
                  <a:cubicBezTo>
                    <a:pt x="35938" y="15038"/>
                    <a:pt x="36533" y="14556"/>
                    <a:pt x="36627" y="13898"/>
                  </a:cubicBezTo>
                  <a:lnTo>
                    <a:pt x="37194" y="9695"/>
                  </a:lnTo>
                  <a:lnTo>
                    <a:pt x="37794" y="5458"/>
                  </a:lnTo>
                  <a:cubicBezTo>
                    <a:pt x="37928" y="4758"/>
                    <a:pt x="37427" y="4124"/>
                    <a:pt x="36727" y="4024"/>
                  </a:cubicBezTo>
                  <a:lnTo>
                    <a:pt x="7339" y="21"/>
                  </a:lnTo>
                  <a:cubicBezTo>
                    <a:pt x="7282" y="7"/>
                    <a:pt x="7222" y="0"/>
                    <a:pt x="7160" y="0"/>
                  </a:cubicBezTo>
                  <a:close/>
                </a:path>
              </a:pathLst>
            </a:custGeom>
            <a:solidFill>
              <a:srgbClr val="BD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842;p42">
              <a:extLst>
                <a:ext uri="{FF2B5EF4-FFF2-40B4-BE49-F238E27FC236}">
                  <a16:creationId xmlns:a16="http://schemas.microsoft.com/office/drawing/2014/main" xmlns="" id="{5B0A6716-F308-4F03-8D50-C725ADA59646}"/>
                </a:ext>
              </a:extLst>
            </p:cNvPr>
            <p:cNvSpPr/>
            <p:nvPr/>
          </p:nvSpPr>
          <p:spPr>
            <a:xfrm>
              <a:off x="5178025" y="3758975"/>
              <a:ext cx="99275" cy="105100"/>
            </a:xfrm>
            <a:custGeom>
              <a:avLst/>
              <a:gdLst/>
              <a:ahLst/>
              <a:cxnLst/>
              <a:rect l="l" t="t" r="r" b="b"/>
              <a:pathLst>
                <a:path w="3971" h="4204" extrusionOk="0">
                  <a:moveTo>
                    <a:pt x="501" y="0"/>
                  </a:moveTo>
                  <a:lnTo>
                    <a:pt x="1" y="3736"/>
                  </a:lnTo>
                  <a:lnTo>
                    <a:pt x="501" y="3803"/>
                  </a:lnTo>
                  <a:lnTo>
                    <a:pt x="935" y="501"/>
                  </a:lnTo>
                  <a:lnTo>
                    <a:pt x="1569" y="3236"/>
                  </a:lnTo>
                  <a:lnTo>
                    <a:pt x="2069" y="3303"/>
                  </a:lnTo>
                  <a:lnTo>
                    <a:pt x="3403" y="834"/>
                  </a:lnTo>
                  <a:lnTo>
                    <a:pt x="2936" y="4136"/>
                  </a:lnTo>
                  <a:lnTo>
                    <a:pt x="3437" y="4203"/>
                  </a:lnTo>
                  <a:lnTo>
                    <a:pt x="3970" y="467"/>
                  </a:lnTo>
                  <a:lnTo>
                    <a:pt x="3203" y="367"/>
                  </a:lnTo>
                  <a:lnTo>
                    <a:pt x="1902" y="2769"/>
                  </a:lnTo>
                  <a:lnTo>
                    <a:pt x="1268" y="100"/>
                  </a:lnTo>
                  <a:lnTo>
                    <a:pt x="501" y="0"/>
                  </a:lnTo>
                  <a:close/>
                </a:path>
              </a:pathLst>
            </a:custGeom>
            <a:solidFill>
              <a:srgbClr val="FFC3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843;p42">
              <a:extLst>
                <a:ext uri="{FF2B5EF4-FFF2-40B4-BE49-F238E27FC236}">
                  <a16:creationId xmlns:a16="http://schemas.microsoft.com/office/drawing/2014/main" xmlns="" id="{65137969-E9DF-4A32-B300-472DF8FFC087}"/>
                </a:ext>
              </a:extLst>
            </p:cNvPr>
            <p:cNvSpPr/>
            <p:nvPr/>
          </p:nvSpPr>
          <p:spPr>
            <a:xfrm>
              <a:off x="5288125" y="3776825"/>
              <a:ext cx="90900" cy="98500"/>
            </a:xfrm>
            <a:custGeom>
              <a:avLst/>
              <a:gdLst/>
              <a:ahLst/>
              <a:cxnLst/>
              <a:rect l="l" t="t" r="r" b="b"/>
              <a:pathLst>
                <a:path w="3636" h="3940" extrusionOk="0">
                  <a:moveTo>
                    <a:pt x="1900" y="414"/>
                  </a:moveTo>
                  <a:cubicBezTo>
                    <a:pt x="1944" y="414"/>
                    <a:pt x="1989" y="416"/>
                    <a:pt x="2035" y="420"/>
                  </a:cubicBezTo>
                  <a:cubicBezTo>
                    <a:pt x="2402" y="487"/>
                    <a:pt x="2669" y="654"/>
                    <a:pt x="2869" y="954"/>
                  </a:cubicBezTo>
                  <a:cubicBezTo>
                    <a:pt x="3036" y="1254"/>
                    <a:pt x="3102" y="1655"/>
                    <a:pt x="3036" y="2122"/>
                  </a:cubicBezTo>
                  <a:cubicBezTo>
                    <a:pt x="2969" y="2622"/>
                    <a:pt x="2802" y="2955"/>
                    <a:pt x="2569" y="3222"/>
                  </a:cubicBezTo>
                  <a:cubicBezTo>
                    <a:pt x="2335" y="3427"/>
                    <a:pt x="2076" y="3529"/>
                    <a:pt x="1769" y="3529"/>
                  </a:cubicBezTo>
                  <a:cubicBezTo>
                    <a:pt x="1725" y="3529"/>
                    <a:pt x="1680" y="3527"/>
                    <a:pt x="1635" y="3523"/>
                  </a:cubicBezTo>
                  <a:cubicBezTo>
                    <a:pt x="1268" y="3456"/>
                    <a:pt x="967" y="3289"/>
                    <a:pt x="801" y="2989"/>
                  </a:cubicBezTo>
                  <a:cubicBezTo>
                    <a:pt x="634" y="2655"/>
                    <a:pt x="567" y="2288"/>
                    <a:pt x="634" y="1821"/>
                  </a:cubicBezTo>
                  <a:cubicBezTo>
                    <a:pt x="701" y="1321"/>
                    <a:pt x="834" y="954"/>
                    <a:pt x="1101" y="721"/>
                  </a:cubicBezTo>
                  <a:cubicBezTo>
                    <a:pt x="1334" y="516"/>
                    <a:pt x="1593" y="414"/>
                    <a:pt x="1900" y="414"/>
                  </a:cubicBezTo>
                  <a:close/>
                  <a:moveTo>
                    <a:pt x="1804" y="1"/>
                  </a:moveTo>
                  <a:cubicBezTo>
                    <a:pt x="1403" y="1"/>
                    <a:pt x="1064" y="118"/>
                    <a:pt x="767" y="387"/>
                  </a:cubicBezTo>
                  <a:cubicBezTo>
                    <a:pt x="400" y="687"/>
                    <a:pt x="167" y="1154"/>
                    <a:pt x="100" y="1721"/>
                  </a:cubicBezTo>
                  <a:cubicBezTo>
                    <a:pt x="0" y="2322"/>
                    <a:pt x="100" y="2822"/>
                    <a:pt x="367" y="3222"/>
                  </a:cubicBezTo>
                  <a:cubicBezTo>
                    <a:pt x="634" y="3623"/>
                    <a:pt x="1034" y="3856"/>
                    <a:pt x="1568" y="3923"/>
                  </a:cubicBezTo>
                  <a:cubicBezTo>
                    <a:pt x="1658" y="3934"/>
                    <a:pt x="1745" y="3940"/>
                    <a:pt x="1830" y="3940"/>
                  </a:cubicBezTo>
                  <a:cubicBezTo>
                    <a:pt x="2246" y="3940"/>
                    <a:pt x="2597" y="3805"/>
                    <a:pt x="2902" y="3556"/>
                  </a:cubicBezTo>
                  <a:cubicBezTo>
                    <a:pt x="3269" y="3256"/>
                    <a:pt x="3503" y="2789"/>
                    <a:pt x="3569" y="2222"/>
                  </a:cubicBezTo>
                  <a:cubicBezTo>
                    <a:pt x="3636" y="1621"/>
                    <a:pt x="3569" y="1121"/>
                    <a:pt x="3302" y="721"/>
                  </a:cubicBezTo>
                  <a:cubicBezTo>
                    <a:pt x="3036" y="320"/>
                    <a:pt x="2635" y="87"/>
                    <a:pt x="2102" y="20"/>
                  </a:cubicBezTo>
                  <a:cubicBezTo>
                    <a:pt x="1999" y="7"/>
                    <a:pt x="1900" y="1"/>
                    <a:pt x="1804" y="1"/>
                  </a:cubicBezTo>
                  <a:close/>
                </a:path>
              </a:pathLst>
            </a:custGeom>
            <a:solidFill>
              <a:srgbClr val="FFC3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844;p42">
              <a:extLst>
                <a:ext uri="{FF2B5EF4-FFF2-40B4-BE49-F238E27FC236}">
                  <a16:creationId xmlns:a16="http://schemas.microsoft.com/office/drawing/2014/main" xmlns="" id="{3C5093F6-6FEE-4B55-A339-6740A64E8560}"/>
                </a:ext>
              </a:extLst>
            </p:cNvPr>
            <p:cNvSpPr/>
            <p:nvPr/>
          </p:nvSpPr>
          <p:spPr>
            <a:xfrm>
              <a:off x="5392350" y="3787325"/>
              <a:ext cx="81750" cy="101450"/>
            </a:xfrm>
            <a:custGeom>
              <a:avLst/>
              <a:gdLst/>
              <a:ahLst/>
              <a:cxnLst/>
              <a:rect l="l" t="t" r="r" b="b"/>
              <a:pathLst>
                <a:path w="3270" h="4058" extrusionOk="0">
                  <a:moveTo>
                    <a:pt x="401" y="0"/>
                  </a:moveTo>
                  <a:lnTo>
                    <a:pt x="67" y="2335"/>
                  </a:lnTo>
                  <a:cubicBezTo>
                    <a:pt x="1" y="2836"/>
                    <a:pt x="67" y="3236"/>
                    <a:pt x="301" y="3503"/>
                  </a:cubicBezTo>
                  <a:cubicBezTo>
                    <a:pt x="501" y="3803"/>
                    <a:pt x="835" y="3970"/>
                    <a:pt x="1302" y="4037"/>
                  </a:cubicBezTo>
                  <a:cubicBezTo>
                    <a:pt x="1406" y="4050"/>
                    <a:pt x="1505" y="4057"/>
                    <a:pt x="1598" y="4057"/>
                  </a:cubicBezTo>
                  <a:cubicBezTo>
                    <a:pt x="1951" y="4057"/>
                    <a:pt x="2225" y="3961"/>
                    <a:pt x="2436" y="3803"/>
                  </a:cubicBezTo>
                  <a:cubicBezTo>
                    <a:pt x="2703" y="3570"/>
                    <a:pt x="2903" y="3236"/>
                    <a:pt x="2969" y="2736"/>
                  </a:cubicBezTo>
                  <a:lnTo>
                    <a:pt x="3270" y="401"/>
                  </a:lnTo>
                  <a:lnTo>
                    <a:pt x="2769" y="334"/>
                  </a:lnTo>
                  <a:lnTo>
                    <a:pt x="2436" y="2602"/>
                  </a:lnTo>
                  <a:cubicBezTo>
                    <a:pt x="2402" y="3002"/>
                    <a:pt x="2269" y="3303"/>
                    <a:pt x="2102" y="3436"/>
                  </a:cubicBezTo>
                  <a:cubicBezTo>
                    <a:pt x="1979" y="3560"/>
                    <a:pt x="1818" y="3628"/>
                    <a:pt x="1607" y="3628"/>
                  </a:cubicBezTo>
                  <a:cubicBezTo>
                    <a:pt x="1534" y="3628"/>
                    <a:pt x="1455" y="3620"/>
                    <a:pt x="1368" y="3603"/>
                  </a:cubicBezTo>
                  <a:cubicBezTo>
                    <a:pt x="1035" y="3570"/>
                    <a:pt x="835" y="3469"/>
                    <a:pt x="701" y="3269"/>
                  </a:cubicBezTo>
                  <a:cubicBezTo>
                    <a:pt x="568" y="3069"/>
                    <a:pt x="534" y="2769"/>
                    <a:pt x="601" y="2369"/>
                  </a:cubicBezTo>
                  <a:lnTo>
                    <a:pt x="901" y="67"/>
                  </a:lnTo>
                  <a:lnTo>
                    <a:pt x="401" y="0"/>
                  </a:lnTo>
                  <a:close/>
                </a:path>
              </a:pathLst>
            </a:custGeom>
            <a:solidFill>
              <a:srgbClr val="FFC3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845;p42">
              <a:extLst>
                <a:ext uri="{FF2B5EF4-FFF2-40B4-BE49-F238E27FC236}">
                  <a16:creationId xmlns:a16="http://schemas.microsoft.com/office/drawing/2014/main" xmlns="" id="{6061FA34-F0AC-4FE6-8996-AFCDC7B9B248}"/>
                </a:ext>
              </a:extLst>
            </p:cNvPr>
            <p:cNvSpPr/>
            <p:nvPr/>
          </p:nvSpPr>
          <p:spPr>
            <a:xfrm>
              <a:off x="5484925" y="3800675"/>
              <a:ext cx="84250" cy="103425"/>
            </a:xfrm>
            <a:custGeom>
              <a:avLst/>
              <a:gdLst/>
              <a:ahLst/>
              <a:cxnLst/>
              <a:rect l="l" t="t" r="r" b="b"/>
              <a:pathLst>
                <a:path w="3370" h="4137" extrusionOk="0">
                  <a:moveTo>
                    <a:pt x="534" y="0"/>
                  </a:moveTo>
                  <a:lnTo>
                    <a:pt x="0" y="3736"/>
                  </a:lnTo>
                  <a:lnTo>
                    <a:pt x="501" y="3803"/>
                  </a:lnTo>
                  <a:lnTo>
                    <a:pt x="934" y="667"/>
                  </a:lnTo>
                  <a:lnTo>
                    <a:pt x="2169" y="4036"/>
                  </a:lnTo>
                  <a:lnTo>
                    <a:pt x="2869" y="4136"/>
                  </a:lnTo>
                  <a:lnTo>
                    <a:pt x="3369" y="367"/>
                  </a:lnTo>
                  <a:lnTo>
                    <a:pt x="2869" y="300"/>
                  </a:lnTo>
                  <a:lnTo>
                    <a:pt x="2435" y="3469"/>
                  </a:lnTo>
                  <a:lnTo>
                    <a:pt x="1201" y="67"/>
                  </a:lnTo>
                  <a:lnTo>
                    <a:pt x="534" y="0"/>
                  </a:lnTo>
                  <a:close/>
                </a:path>
              </a:pathLst>
            </a:custGeom>
            <a:solidFill>
              <a:srgbClr val="FFC3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846;p42">
              <a:extLst>
                <a:ext uri="{FF2B5EF4-FFF2-40B4-BE49-F238E27FC236}">
                  <a16:creationId xmlns:a16="http://schemas.microsoft.com/office/drawing/2014/main" xmlns="" id="{5C84B17B-6BBB-45C4-89AE-51C948C91D4B}"/>
                </a:ext>
              </a:extLst>
            </p:cNvPr>
            <p:cNvSpPr/>
            <p:nvPr/>
          </p:nvSpPr>
          <p:spPr>
            <a:xfrm>
              <a:off x="5580000" y="3811500"/>
              <a:ext cx="80900" cy="100100"/>
            </a:xfrm>
            <a:custGeom>
              <a:avLst/>
              <a:gdLst/>
              <a:ahLst/>
              <a:cxnLst/>
              <a:rect l="l" t="t" r="r" b="b"/>
              <a:pathLst>
                <a:path w="3236" h="4004" extrusionOk="0">
                  <a:moveTo>
                    <a:pt x="67" y="1"/>
                  </a:moveTo>
                  <a:lnTo>
                    <a:pt x="0" y="434"/>
                  </a:lnTo>
                  <a:lnTo>
                    <a:pt x="1334" y="634"/>
                  </a:lnTo>
                  <a:lnTo>
                    <a:pt x="867" y="3937"/>
                  </a:lnTo>
                  <a:lnTo>
                    <a:pt x="1401" y="4004"/>
                  </a:lnTo>
                  <a:lnTo>
                    <a:pt x="1835" y="701"/>
                  </a:lnTo>
                  <a:lnTo>
                    <a:pt x="3169" y="868"/>
                  </a:lnTo>
                  <a:lnTo>
                    <a:pt x="3236" y="434"/>
                  </a:lnTo>
                  <a:lnTo>
                    <a:pt x="67" y="1"/>
                  </a:lnTo>
                  <a:close/>
                </a:path>
              </a:pathLst>
            </a:custGeom>
            <a:solidFill>
              <a:srgbClr val="FFC3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847;p42">
              <a:extLst>
                <a:ext uri="{FF2B5EF4-FFF2-40B4-BE49-F238E27FC236}">
                  <a16:creationId xmlns:a16="http://schemas.microsoft.com/office/drawing/2014/main" xmlns="" id="{4D6A6F49-9E2A-4AB9-BE08-04DCD5500AC7}"/>
                </a:ext>
              </a:extLst>
            </p:cNvPr>
            <p:cNvSpPr/>
            <p:nvPr/>
          </p:nvSpPr>
          <p:spPr>
            <a:xfrm>
              <a:off x="5639200" y="3826525"/>
              <a:ext cx="85925" cy="100075"/>
            </a:xfrm>
            <a:custGeom>
              <a:avLst/>
              <a:gdLst/>
              <a:ahLst/>
              <a:cxnLst/>
              <a:rect l="l" t="t" r="r" b="b"/>
              <a:pathLst>
                <a:path w="3437" h="4003" extrusionOk="0">
                  <a:moveTo>
                    <a:pt x="2135" y="534"/>
                  </a:moveTo>
                  <a:lnTo>
                    <a:pt x="2602" y="2502"/>
                  </a:lnTo>
                  <a:lnTo>
                    <a:pt x="1201" y="2302"/>
                  </a:lnTo>
                  <a:lnTo>
                    <a:pt x="2135" y="534"/>
                  </a:lnTo>
                  <a:close/>
                  <a:moveTo>
                    <a:pt x="1935" y="0"/>
                  </a:moveTo>
                  <a:lnTo>
                    <a:pt x="0" y="3536"/>
                  </a:lnTo>
                  <a:lnTo>
                    <a:pt x="534" y="3636"/>
                  </a:lnTo>
                  <a:lnTo>
                    <a:pt x="1001" y="2702"/>
                  </a:lnTo>
                  <a:lnTo>
                    <a:pt x="2702" y="2936"/>
                  </a:lnTo>
                  <a:lnTo>
                    <a:pt x="2902" y="3936"/>
                  </a:lnTo>
                  <a:lnTo>
                    <a:pt x="3436" y="4003"/>
                  </a:lnTo>
                  <a:lnTo>
                    <a:pt x="2502" y="67"/>
                  </a:lnTo>
                  <a:lnTo>
                    <a:pt x="1935" y="0"/>
                  </a:lnTo>
                  <a:close/>
                </a:path>
              </a:pathLst>
            </a:custGeom>
            <a:solidFill>
              <a:srgbClr val="FFC3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848;p42">
              <a:extLst>
                <a:ext uri="{FF2B5EF4-FFF2-40B4-BE49-F238E27FC236}">
                  <a16:creationId xmlns:a16="http://schemas.microsoft.com/office/drawing/2014/main" xmlns="" id="{9105DDEA-F373-46EB-B1A8-24B51D5483B7}"/>
                </a:ext>
              </a:extLst>
            </p:cNvPr>
            <p:cNvSpPr/>
            <p:nvPr/>
          </p:nvSpPr>
          <p:spPr>
            <a:xfrm>
              <a:off x="5738425" y="3834850"/>
              <a:ext cx="25875" cy="95925"/>
            </a:xfrm>
            <a:custGeom>
              <a:avLst/>
              <a:gdLst/>
              <a:ahLst/>
              <a:cxnLst/>
              <a:rect l="l" t="t" r="r" b="b"/>
              <a:pathLst>
                <a:path w="1035" h="3837" extrusionOk="0">
                  <a:moveTo>
                    <a:pt x="535" y="1"/>
                  </a:moveTo>
                  <a:lnTo>
                    <a:pt x="1" y="3770"/>
                  </a:lnTo>
                  <a:lnTo>
                    <a:pt x="535" y="3837"/>
                  </a:lnTo>
                  <a:lnTo>
                    <a:pt x="1035" y="67"/>
                  </a:lnTo>
                  <a:lnTo>
                    <a:pt x="535" y="1"/>
                  </a:lnTo>
                  <a:close/>
                </a:path>
              </a:pathLst>
            </a:custGeom>
            <a:solidFill>
              <a:srgbClr val="FFC3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849;p42">
              <a:extLst>
                <a:ext uri="{FF2B5EF4-FFF2-40B4-BE49-F238E27FC236}">
                  <a16:creationId xmlns:a16="http://schemas.microsoft.com/office/drawing/2014/main" xmlns="" id="{A39536D3-EA26-428E-B6BF-60A255A51408}"/>
                </a:ext>
              </a:extLst>
            </p:cNvPr>
            <p:cNvSpPr/>
            <p:nvPr/>
          </p:nvSpPr>
          <p:spPr>
            <a:xfrm>
              <a:off x="5776800" y="3839850"/>
              <a:ext cx="83425" cy="103450"/>
            </a:xfrm>
            <a:custGeom>
              <a:avLst/>
              <a:gdLst/>
              <a:ahLst/>
              <a:cxnLst/>
              <a:rect l="l" t="t" r="r" b="b"/>
              <a:pathLst>
                <a:path w="3337" h="4138" extrusionOk="0">
                  <a:moveTo>
                    <a:pt x="501" y="1"/>
                  </a:moveTo>
                  <a:lnTo>
                    <a:pt x="0" y="3770"/>
                  </a:lnTo>
                  <a:lnTo>
                    <a:pt x="501" y="3837"/>
                  </a:lnTo>
                  <a:lnTo>
                    <a:pt x="901" y="701"/>
                  </a:lnTo>
                  <a:lnTo>
                    <a:pt x="2169" y="4070"/>
                  </a:lnTo>
                  <a:lnTo>
                    <a:pt x="2836" y="4137"/>
                  </a:lnTo>
                  <a:lnTo>
                    <a:pt x="3336" y="401"/>
                  </a:lnTo>
                  <a:lnTo>
                    <a:pt x="2869" y="334"/>
                  </a:lnTo>
                  <a:lnTo>
                    <a:pt x="2435" y="3470"/>
                  </a:lnTo>
                  <a:lnTo>
                    <a:pt x="1201" y="101"/>
                  </a:lnTo>
                  <a:lnTo>
                    <a:pt x="501" y="1"/>
                  </a:lnTo>
                  <a:close/>
                </a:path>
              </a:pathLst>
            </a:custGeom>
            <a:solidFill>
              <a:srgbClr val="FFC3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850;p42">
              <a:extLst>
                <a:ext uri="{FF2B5EF4-FFF2-40B4-BE49-F238E27FC236}">
                  <a16:creationId xmlns:a16="http://schemas.microsoft.com/office/drawing/2014/main" xmlns="" id="{765961C5-BAE7-4D37-8044-2A21EF6E4C10}"/>
                </a:ext>
              </a:extLst>
            </p:cNvPr>
            <p:cNvSpPr/>
            <p:nvPr/>
          </p:nvSpPr>
          <p:spPr>
            <a:xfrm>
              <a:off x="5250575" y="3232750"/>
              <a:ext cx="949875" cy="356125"/>
            </a:xfrm>
            <a:custGeom>
              <a:avLst/>
              <a:gdLst/>
              <a:ahLst/>
              <a:cxnLst/>
              <a:rect l="l" t="t" r="r" b="b"/>
              <a:pathLst>
                <a:path w="37995" h="14245" extrusionOk="0">
                  <a:moveTo>
                    <a:pt x="30923" y="835"/>
                  </a:moveTo>
                  <a:lnTo>
                    <a:pt x="36927" y="4871"/>
                  </a:lnTo>
                  <a:cubicBezTo>
                    <a:pt x="36927" y="4871"/>
                    <a:pt x="36961" y="4938"/>
                    <a:pt x="36961" y="4971"/>
                  </a:cubicBezTo>
                  <a:cubicBezTo>
                    <a:pt x="37027" y="5004"/>
                    <a:pt x="36994" y="5004"/>
                    <a:pt x="36994" y="5038"/>
                  </a:cubicBezTo>
                  <a:lnTo>
                    <a:pt x="31924" y="10208"/>
                  </a:lnTo>
                  <a:lnTo>
                    <a:pt x="31890" y="10275"/>
                  </a:lnTo>
                  <a:lnTo>
                    <a:pt x="1902" y="13377"/>
                  </a:lnTo>
                  <a:cubicBezTo>
                    <a:pt x="1869" y="13377"/>
                    <a:pt x="1836" y="13344"/>
                    <a:pt x="1836" y="13310"/>
                  </a:cubicBezTo>
                  <a:lnTo>
                    <a:pt x="1335" y="8674"/>
                  </a:lnTo>
                  <a:lnTo>
                    <a:pt x="835" y="4037"/>
                  </a:lnTo>
                  <a:cubicBezTo>
                    <a:pt x="835" y="4004"/>
                    <a:pt x="868" y="3970"/>
                    <a:pt x="902" y="3970"/>
                  </a:cubicBezTo>
                  <a:lnTo>
                    <a:pt x="30890" y="835"/>
                  </a:lnTo>
                  <a:close/>
                  <a:moveTo>
                    <a:pt x="30856" y="1"/>
                  </a:moveTo>
                  <a:lnTo>
                    <a:pt x="868" y="3136"/>
                  </a:lnTo>
                  <a:cubicBezTo>
                    <a:pt x="368" y="3170"/>
                    <a:pt x="1" y="3637"/>
                    <a:pt x="34" y="4137"/>
                  </a:cubicBezTo>
                  <a:lnTo>
                    <a:pt x="535" y="8774"/>
                  </a:lnTo>
                  <a:lnTo>
                    <a:pt x="1035" y="13410"/>
                  </a:lnTo>
                  <a:cubicBezTo>
                    <a:pt x="1068" y="13844"/>
                    <a:pt x="1502" y="14244"/>
                    <a:pt x="1969" y="14244"/>
                  </a:cubicBezTo>
                  <a:lnTo>
                    <a:pt x="2036" y="14244"/>
                  </a:lnTo>
                  <a:lnTo>
                    <a:pt x="32024" y="11109"/>
                  </a:lnTo>
                  <a:cubicBezTo>
                    <a:pt x="32224" y="11075"/>
                    <a:pt x="32424" y="10975"/>
                    <a:pt x="32591" y="10808"/>
                  </a:cubicBezTo>
                  <a:lnTo>
                    <a:pt x="37628" y="5638"/>
                  </a:lnTo>
                  <a:cubicBezTo>
                    <a:pt x="37995" y="5238"/>
                    <a:pt x="37895" y="4504"/>
                    <a:pt x="37428" y="4204"/>
                  </a:cubicBezTo>
                  <a:lnTo>
                    <a:pt x="31423" y="168"/>
                  </a:lnTo>
                  <a:cubicBezTo>
                    <a:pt x="31257" y="101"/>
                    <a:pt x="31090" y="1"/>
                    <a:pt x="30923"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851;p42">
              <a:extLst>
                <a:ext uri="{FF2B5EF4-FFF2-40B4-BE49-F238E27FC236}">
                  <a16:creationId xmlns:a16="http://schemas.microsoft.com/office/drawing/2014/main" xmlns="" id="{2C6CA0A7-4B6C-4DC9-88A9-F58507D87333}"/>
                </a:ext>
              </a:extLst>
            </p:cNvPr>
            <p:cNvSpPr/>
            <p:nvPr/>
          </p:nvSpPr>
          <p:spPr>
            <a:xfrm>
              <a:off x="5028750" y="3672250"/>
              <a:ext cx="947375" cy="375275"/>
            </a:xfrm>
            <a:custGeom>
              <a:avLst/>
              <a:gdLst/>
              <a:ahLst/>
              <a:cxnLst/>
              <a:rect l="l" t="t" r="r" b="b"/>
              <a:pathLst>
                <a:path w="37895" h="15011" extrusionOk="0">
                  <a:moveTo>
                    <a:pt x="7206" y="867"/>
                  </a:moveTo>
                  <a:lnTo>
                    <a:pt x="36560" y="4870"/>
                  </a:lnTo>
                  <a:cubicBezTo>
                    <a:pt x="36694" y="4870"/>
                    <a:pt x="36794" y="4937"/>
                    <a:pt x="36894" y="5037"/>
                  </a:cubicBezTo>
                  <a:cubicBezTo>
                    <a:pt x="36961" y="5104"/>
                    <a:pt x="37027" y="5237"/>
                    <a:pt x="36961" y="5371"/>
                  </a:cubicBezTo>
                  <a:lnTo>
                    <a:pt x="36394" y="9574"/>
                  </a:lnTo>
                  <a:lnTo>
                    <a:pt x="35793" y="13777"/>
                  </a:lnTo>
                  <a:cubicBezTo>
                    <a:pt x="35760" y="14043"/>
                    <a:pt x="35560" y="14210"/>
                    <a:pt x="35360" y="14210"/>
                  </a:cubicBezTo>
                  <a:lnTo>
                    <a:pt x="35260" y="14210"/>
                  </a:lnTo>
                  <a:lnTo>
                    <a:pt x="5905" y="10207"/>
                  </a:lnTo>
                  <a:cubicBezTo>
                    <a:pt x="5772" y="10207"/>
                    <a:pt x="5705" y="10107"/>
                    <a:pt x="5605" y="10041"/>
                  </a:cubicBezTo>
                  <a:lnTo>
                    <a:pt x="1168" y="5170"/>
                  </a:lnTo>
                  <a:cubicBezTo>
                    <a:pt x="1035" y="5037"/>
                    <a:pt x="1035" y="4870"/>
                    <a:pt x="1035" y="4770"/>
                  </a:cubicBezTo>
                  <a:cubicBezTo>
                    <a:pt x="1035" y="4703"/>
                    <a:pt x="1068" y="4537"/>
                    <a:pt x="1235" y="4437"/>
                  </a:cubicBezTo>
                  <a:lnTo>
                    <a:pt x="6873" y="934"/>
                  </a:lnTo>
                  <a:cubicBezTo>
                    <a:pt x="6939" y="901"/>
                    <a:pt x="7039" y="867"/>
                    <a:pt x="7106" y="867"/>
                  </a:cubicBezTo>
                  <a:close/>
                  <a:moveTo>
                    <a:pt x="7173" y="0"/>
                  </a:moveTo>
                  <a:cubicBezTo>
                    <a:pt x="6906" y="0"/>
                    <a:pt x="6672" y="67"/>
                    <a:pt x="6439" y="200"/>
                  </a:cubicBezTo>
                  <a:lnTo>
                    <a:pt x="835" y="3703"/>
                  </a:lnTo>
                  <a:cubicBezTo>
                    <a:pt x="101" y="4103"/>
                    <a:pt x="1" y="5070"/>
                    <a:pt x="535" y="5704"/>
                  </a:cubicBezTo>
                  <a:lnTo>
                    <a:pt x="5005" y="10574"/>
                  </a:lnTo>
                  <a:cubicBezTo>
                    <a:pt x="5205" y="10774"/>
                    <a:pt x="5505" y="10941"/>
                    <a:pt x="5772" y="10975"/>
                  </a:cubicBezTo>
                  <a:lnTo>
                    <a:pt x="35126" y="15011"/>
                  </a:lnTo>
                  <a:lnTo>
                    <a:pt x="35293" y="15011"/>
                  </a:lnTo>
                  <a:cubicBezTo>
                    <a:pt x="35927" y="15011"/>
                    <a:pt x="36494" y="14544"/>
                    <a:pt x="36594" y="13877"/>
                  </a:cubicBezTo>
                  <a:lnTo>
                    <a:pt x="37194" y="9674"/>
                  </a:lnTo>
                  <a:lnTo>
                    <a:pt x="37761" y="5437"/>
                  </a:lnTo>
                  <a:cubicBezTo>
                    <a:pt x="37895" y="4737"/>
                    <a:pt x="37394" y="4103"/>
                    <a:pt x="36694" y="4003"/>
                  </a:cubicBezTo>
                  <a:lnTo>
                    <a:pt x="7306" y="0"/>
                  </a:ln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me Economics Class for Middle School by Slidesgo">
  <a:themeElements>
    <a:clrScheme name="Simple Light">
      <a:dk1>
        <a:srgbClr val="000000"/>
      </a:dk1>
      <a:lt1>
        <a:srgbClr val="FFFFFF"/>
      </a:lt1>
      <a:dk2>
        <a:srgbClr val="F7E6D2"/>
      </a:dk2>
      <a:lt2>
        <a:srgbClr val="A27298"/>
      </a:lt2>
      <a:accent1>
        <a:srgbClr val="D9B923"/>
      </a:accent1>
      <a:accent2>
        <a:srgbClr val="76AEA6"/>
      </a:accent2>
      <a:accent3>
        <a:srgbClr val="BE5A44"/>
      </a:accent3>
      <a:accent4>
        <a:srgbClr val="899A3A"/>
      </a:accent4>
      <a:accent5>
        <a:srgbClr val="CA7A8C"/>
      </a:accent5>
      <a:accent6>
        <a:srgbClr val="C9E4F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TotalTime>
  <Words>1287</Words>
  <Application>Microsoft Office PowerPoint</Application>
  <PresentationFormat>On-screen Show (16:9)</PresentationFormat>
  <Paragraphs>123</Paragraphs>
  <Slides>22</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Calibri</vt:lpstr>
      <vt:lpstr>Actor</vt:lpstr>
      <vt:lpstr>Cambria Math</vt:lpstr>
      <vt:lpstr>Wingdings</vt:lpstr>
      <vt:lpstr>Nunito</vt:lpstr>
      <vt:lpstr>Bowlby One SC</vt:lpstr>
      <vt:lpstr>Roboto</vt:lpstr>
      <vt:lpstr>Noto Sans Symbols</vt:lpstr>
      <vt:lpstr>Didact Gothic</vt:lpstr>
      <vt:lpstr>Times New Roman</vt:lpstr>
      <vt:lpstr>Home Economics Class for Middle School by Slidesgo</vt:lpstr>
      <vt:lpstr>Kiểm tra kiến thức cũ </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THÂN MẾN CHÀO MỪNG  CÁC EM HỌC SINH ĐẾN VỚI  BÀI HỌC MỚI </dc:title>
  <dc:creator>tailieugiaovien.edu.vn</dc:creator>
  <cp:lastModifiedBy>Nguyen </cp:lastModifiedBy>
  <cp:revision>35</cp:revision>
  <dcterms:modified xsi:type="dcterms:W3CDTF">2024-11-22T23:15:41Z</dcterms:modified>
</cp:coreProperties>
</file>