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97" r:id="rId5"/>
    <p:sldId id="260" r:id="rId6"/>
    <p:sldId id="261" r:id="rId7"/>
    <p:sldId id="264" r:id="rId8"/>
    <p:sldId id="274" r:id="rId9"/>
    <p:sldId id="262" r:id="rId10"/>
    <p:sldId id="263" r:id="rId11"/>
    <p:sldId id="265" r:id="rId12"/>
    <p:sldId id="266" r:id="rId13"/>
    <p:sldId id="268" r:id="rId14"/>
    <p:sldId id="275" r:id="rId15"/>
    <p:sldId id="276" r:id="rId16"/>
    <p:sldId id="267" r:id="rId17"/>
    <p:sldId id="269" r:id="rId18"/>
    <p:sldId id="270" r:id="rId19"/>
    <p:sldId id="281" r:id="rId20"/>
    <p:sldId id="280" r:id="rId21"/>
    <p:sldId id="279" r:id="rId22"/>
    <p:sldId id="278" r:id="rId23"/>
    <p:sldId id="277" r:id="rId24"/>
    <p:sldId id="282" r:id="rId25"/>
    <p:sldId id="283" r:id="rId26"/>
    <p:sldId id="284" r:id="rId27"/>
    <p:sldId id="285" r:id="rId28"/>
    <p:sldId id="286" r:id="rId29"/>
    <p:sldId id="287" r:id="rId30"/>
    <p:sldId id="299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8" r:id="rId40"/>
    <p:sldId id="296" r:id="rId41"/>
    <p:sldId id="271" r:id="rId42"/>
  </p:sldIdLst>
  <p:sldSz cx="18288000" cy="10287000"/>
  <p:notesSz cx="6858000" cy="9144000"/>
  <p:embeddedFontLst>
    <p:embeddedFont>
      <p:font typeface="Cambria Math" pitchFamily="18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F87"/>
    <a:srgbClr val="FF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8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40.png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48.png"/><Relationship Id="rId4" Type="http://schemas.openxmlformats.org/officeDocument/2006/relationships/image" Target="../media/image7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5.png"/><Relationship Id="rId4" Type="http://schemas.openxmlformats.org/officeDocument/2006/relationships/image" Target="../media/image7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6.sv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4.sv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1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90.sv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1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7245759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044">
            <a:off x="793109" y="6292883"/>
            <a:ext cx="3626896" cy="2875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93684" y="1265158"/>
            <a:ext cx="3149468" cy="32438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48435">
            <a:off x="15996545" y="1346681"/>
            <a:ext cx="3652766" cy="24174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4679" y="-1554296"/>
            <a:ext cx="3057724" cy="31085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45633" y="6749961"/>
            <a:ext cx="3169477" cy="281219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6AE35E76-3F07-FA4F-6A97-8C7850F608D9}"/>
              </a:ext>
            </a:extLst>
          </p:cNvPr>
          <p:cNvSpPr txBox="1"/>
          <p:nvPr/>
        </p:nvSpPr>
        <p:spPr>
          <a:xfrm>
            <a:off x="1527841" y="3053383"/>
            <a:ext cx="149733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ĐÃ ĐẾN VỚI BUỔI HỌC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="" xmlns:a16="http://schemas.microsoft.com/office/drawing/2014/main" id="{53BD3E73-A471-A466-684D-CF075986FB18}"/>
              </a:ext>
            </a:extLst>
          </p:cNvPr>
          <p:cNvGrpSpPr/>
          <p:nvPr/>
        </p:nvGrpSpPr>
        <p:grpSpPr>
          <a:xfrm>
            <a:off x="1117279" y="1331106"/>
            <a:ext cx="16053442" cy="7624787"/>
            <a:chOff x="0" y="0"/>
            <a:chExt cx="2393585" cy="2798786"/>
          </a:xfrm>
        </p:grpSpPr>
        <p:sp>
          <p:nvSpPr>
            <p:cNvPr id="13" name="Freeform 3">
              <a:extLst>
                <a:ext uri="{FF2B5EF4-FFF2-40B4-BE49-F238E27FC236}">
                  <a16:creationId xmlns="" xmlns:a16="http://schemas.microsoft.com/office/drawing/2014/main" id="{9DC8D3B2-70BD-36CA-DE54-13B049515303}"/>
                </a:ext>
              </a:extLst>
            </p:cNvPr>
            <p:cNvSpPr/>
            <p:nvPr/>
          </p:nvSpPr>
          <p:spPr>
            <a:xfrm>
              <a:off x="0" y="0"/>
              <a:ext cx="2393585" cy="2798786"/>
            </a:xfrm>
            <a:custGeom>
              <a:avLst/>
              <a:gdLst/>
              <a:ahLst/>
              <a:cxnLst/>
              <a:rect l="l" t="t" r="r" b="b"/>
              <a:pathLst>
                <a:path w="2393585" h="2798786">
                  <a:moveTo>
                    <a:pt x="2269125" y="2798786"/>
                  </a:moveTo>
                  <a:lnTo>
                    <a:pt x="124460" y="2798786"/>
                  </a:lnTo>
                  <a:cubicBezTo>
                    <a:pt x="55880" y="2798786"/>
                    <a:pt x="0" y="2742906"/>
                    <a:pt x="0" y="26743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2674326"/>
                  </a:lnTo>
                  <a:cubicBezTo>
                    <a:pt x="2393585" y="2742906"/>
                    <a:pt x="2337705" y="2798786"/>
                    <a:pt x="2269125" y="279878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4864" y="7304150"/>
            <a:ext cx="3971152" cy="28294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08366">
            <a:off x="-501990" y="22947"/>
            <a:ext cx="2451211" cy="23219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72708">
            <a:off x="16210206" y="6611394"/>
            <a:ext cx="2714071" cy="257096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782E403B-5F64-81F0-0B58-E14D7982D77A}"/>
              </a:ext>
            </a:extLst>
          </p:cNvPr>
          <p:cNvSpPr txBox="1"/>
          <p:nvPr/>
        </p:nvSpPr>
        <p:spPr>
          <a:xfrm>
            <a:off x="1592943" y="2051074"/>
            <a:ext cx="150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VẬT LÍ VỚI CUỘC SỐNG , KHOA HỌC, KĨ THUẬT VÀ CÔNG NGHỆ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E2708D05-FFBB-CE6C-7A96-AF3AAD8AAA1B}"/>
              </a:ext>
            </a:extLst>
          </p:cNvPr>
          <p:cNvSpPr txBox="1"/>
          <p:nvPr/>
        </p:nvSpPr>
        <p:spPr>
          <a:xfrm>
            <a:off x="1600200" y="3239987"/>
            <a:ext cx="495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7049A906-561C-B864-5970-D496AA3928FA}"/>
              </a:ext>
            </a:extLst>
          </p:cNvPr>
          <p:cNvSpPr txBox="1"/>
          <p:nvPr/>
        </p:nvSpPr>
        <p:spPr>
          <a:xfrm>
            <a:off x="2095500" y="4357191"/>
            <a:ext cx="14097000" cy="386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"/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ảnh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hưởng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sâu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rộng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đời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sở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nhiều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nghề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chạy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hoạt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máy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móc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,… 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57300" y="1295400"/>
            <a:ext cx="15773400" cy="7696200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DEC8DA1-ABA2-7CA8-7A06-27C1B75BD597}"/>
              </a:ext>
            </a:extLst>
          </p:cNvPr>
          <p:cNvSpPr txBox="1"/>
          <p:nvPr/>
        </p:nvSpPr>
        <p:spPr>
          <a:xfrm>
            <a:off x="2209800" y="1618455"/>
            <a:ext cx="13868400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?3.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CEF4E10-505A-2BCC-544C-D6EAF0B3AEDB}"/>
              </a:ext>
            </a:extLst>
          </p:cNvPr>
          <p:cNvSpPr txBox="1"/>
          <p:nvPr/>
        </p:nvSpPr>
        <p:spPr>
          <a:xfrm>
            <a:off x="8420100" y="3467100"/>
            <a:ext cx="1562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54BFB5FE-7977-388D-81DA-51B282227EFD}"/>
              </a:ext>
            </a:extLst>
          </p:cNvPr>
          <p:cNvSpPr txBox="1"/>
          <p:nvPr/>
        </p:nvSpPr>
        <p:spPr>
          <a:xfrm>
            <a:off x="1524000" y="4264047"/>
            <a:ext cx="10820400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v"/>
              <a:tabLst>
                <a:tab pos="0" algn="l"/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lò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v"/>
              <a:tabLst>
                <a:tab pos="0" algn="l"/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ò vi sóng là gì? Những điều có thể bạn chưa biết về lò vi sóng">
            <a:extLst>
              <a:ext uri="{FF2B5EF4-FFF2-40B4-BE49-F238E27FC236}">
                <a16:creationId xmlns="" xmlns:a16="http://schemas.microsoft.com/office/drawing/2014/main" id="{9AD806B3-2ED3-352C-8994-0727733C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36" y="39866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giải một số dạng mạch điện | Vật Lý Đại Cương">
            <a:extLst>
              <a:ext uri="{FF2B5EF4-FFF2-40B4-BE49-F238E27FC236}">
                <a16:creationId xmlns="" xmlns:a16="http://schemas.microsoft.com/office/drawing/2014/main" id="{C175E832-D74F-DA37-3ADA-29282CCC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572" y="6012530"/>
            <a:ext cx="3148013" cy="26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3979" y="1066800"/>
            <a:ext cx="15520042" cy="8153400"/>
            <a:chOff x="0" y="0"/>
            <a:chExt cx="2393585" cy="27987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585" cy="2798786"/>
            </a:xfrm>
            <a:custGeom>
              <a:avLst/>
              <a:gdLst/>
              <a:ahLst/>
              <a:cxnLst/>
              <a:rect l="l" t="t" r="r" b="b"/>
              <a:pathLst>
                <a:path w="2393585" h="2798786">
                  <a:moveTo>
                    <a:pt x="2269125" y="2798786"/>
                  </a:moveTo>
                  <a:lnTo>
                    <a:pt x="124460" y="2798786"/>
                  </a:lnTo>
                  <a:cubicBezTo>
                    <a:pt x="55880" y="2798786"/>
                    <a:pt x="0" y="2742906"/>
                    <a:pt x="0" y="26743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2674326"/>
                  </a:lnTo>
                  <a:cubicBezTo>
                    <a:pt x="2393585" y="2742906"/>
                    <a:pt x="2337705" y="2798786"/>
                    <a:pt x="2269125" y="279878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96655" flipH="1">
            <a:off x="15587203" y="200299"/>
            <a:ext cx="2494069" cy="1650620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FB07CB58-7468-F254-F72E-98FFDFF49573}"/>
              </a:ext>
            </a:extLst>
          </p:cNvPr>
          <p:cNvSpPr txBox="1"/>
          <p:nvPr/>
        </p:nvSpPr>
        <p:spPr>
          <a:xfrm>
            <a:off x="2286000" y="1919015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5827D011-E806-09F9-0F2C-C04F973C4E46}"/>
              </a:ext>
            </a:extLst>
          </p:cNvPr>
          <p:cNvSpPr txBox="1"/>
          <p:nvPr/>
        </p:nvSpPr>
        <p:spPr>
          <a:xfrm>
            <a:off x="2286000" y="2919479"/>
            <a:ext cx="13716000" cy="547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nano: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nano carbon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laser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laser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C51ECA43-E9C6-AE8F-785F-940C7EF68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86467" y="7737882"/>
            <a:ext cx="2907522" cy="1444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071"/>
            <a:ext cx="2019610" cy="973085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="" xmlns:a16="http://schemas.microsoft.com/office/drawing/2014/main" id="{9827952F-F6AF-B93D-BF50-CC095EE861DC}"/>
              </a:ext>
            </a:extLst>
          </p:cNvPr>
          <p:cNvGrpSpPr/>
          <p:nvPr/>
        </p:nvGrpSpPr>
        <p:grpSpPr>
          <a:xfrm>
            <a:off x="1276350" y="952500"/>
            <a:ext cx="15735300" cy="8382000"/>
            <a:chOff x="0" y="0"/>
            <a:chExt cx="3982260" cy="2789783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3676857D-31F5-1D65-3995-13DF2EB4200E}"/>
                </a:ext>
              </a:extLst>
            </p:cNvPr>
            <p:cNvSpPr/>
            <p:nvPr/>
          </p:nvSpPr>
          <p:spPr>
            <a:xfrm>
              <a:off x="0" y="0"/>
              <a:ext cx="3982260" cy="2789783"/>
            </a:xfrm>
            <a:custGeom>
              <a:avLst/>
              <a:gdLst/>
              <a:ahLst/>
              <a:cxnLst/>
              <a:rect l="l" t="t" r="r" b="b"/>
              <a:pathLst>
                <a:path w="3982260" h="2789783">
                  <a:moveTo>
                    <a:pt x="3857800" y="2789783"/>
                  </a:moveTo>
                  <a:lnTo>
                    <a:pt x="124460" y="2789783"/>
                  </a:lnTo>
                  <a:cubicBezTo>
                    <a:pt x="55880" y="2789783"/>
                    <a:pt x="0" y="2733903"/>
                    <a:pt x="0" y="2665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7801" y="0"/>
                  </a:lnTo>
                  <a:cubicBezTo>
                    <a:pt x="3926380" y="0"/>
                    <a:pt x="3982260" y="55880"/>
                    <a:pt x="3982260" y="124460"/>
                  </a:cubicBezTo>
                  <a:lnTo>
                    <a:pt x="3982260" y="2665323"/>
                  </a:lnTo>
                  <a:cubicBezTo>
                    <a:pt x="3982260" y="2733903"/>
                    <a:pt x="3926380" y="2789783"/>
                    <a:pt x="3857801" y="27897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FF9C49A1-8275-EFB5-EC52-4328E4E0E9FD}"/>
              </a:ext>
            </a:extLst>
          </p:cNvPr>
          <p:cNvSpPr txBox="1"/>
          <p:nvPr/>
        </p:nvSpPr>
        <p:spPr>
          <a:xfrm>
            <a:off x="3006269" y="1770743"/>
            <a:ext cx="122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TÌM HIỂU THẾ GIỚI TỰ NHIÊN DƯỚI GÓC ĐỘ VẬT LÍ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FDB52C43-98C8-4D95-C6F2-3E91B342782B}"/>
              </a:ext>
            </a:extLst>
          </p:cNvPr>
          <p:cNvSpPr txBox="1"/>
          <p:nvPr/>
        </p:nvSpPr>
        <p:spPr>
          <a:xfrm>
            <a:off x="3006270" y="2888789"/>
            <a:ext cx="12275457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Tiến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trình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hiện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phương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pháp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hiểu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thế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giới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tự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nhiên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dưới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góc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độ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lí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  <a:tabLst>
                <a:tab pos="864235" algn="l"/>
              </a:tabLst>
            </a:pP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1. Quan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, suy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luận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  <a:tabLst>
                <a:tab pos="864235" algn="l"/>
              </a:tabLst>
            </a:pP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2.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Đề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xuất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vấn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đề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  <a:tabLst>
                <a:tab pos="864235" algn="l"/>
              </a:tabLst>
            </a:pP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3.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Hình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thành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  <a:tabLst>
                <a:tab pos="864235" algn="l"/>
              </a:tabLst>
            </a:pPr>
            <a:r>
              <a:rPr lang="vi-VN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vi-VN" sz="3200" dirty="0">
                <a:effectLst/>
                <a:latin typeface="Arial (Thân)"/>
                <a:ea typeface="Times New Roman" panose="02020603050405020304" pitchFamily="18" charset="0"/>
              </a:rPr>
              <a:t> 4.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 5.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 (Thân)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="" xmlns:a16="http://schemas.microsoft.com/office/drawing/2014/main" id="{D12609A2-DE84-5D49-0D53-ED36DF7EF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20600" y="6057900"/>
            <a:ext cx="4388866" cy="312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313915"/>
            <a:ext cx="2019610" cy="973085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="" xmlns:a16="http://schemas.microsoft.com/office/drawing/2014/main" id="{9827952F-F6AF-B93D-BF50-CC095EE861DC}"/>
              </a:ext>
            </a:extLst>
          </p:cNvPr>
          <p:cNvGrpSpPr/>
          <p:nvPr/>
        </p:nvGrpSpPr>
        <p:grpSpPr>
          <a:xfrm>
            <a:off x="1276350" y="952500"/>
            <a:ext cx="15735300" cy="8382000"/>
            <a:chOff x="0" y="0"/>
            <a:chExt cx="3982260" cy="2789783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3676857D-31F5-1D65-3995-13DF2EB4200E}"/>
                </a:ext>
              </a:extLst>
            </p:cNvPr>
            <p:cNvSpPr/>
            <p:nvPr/>
          </p:nvSpPr>
          <p:spPr>
            <a:xfrm>
              <a:off x="0" y="0"/>
              <a:ext cx="3982260" cy="2789783"/>
            </a:xfrm>
            <a:custGeom>
              <a:avLst/>
              <a:gdLst/>
              <a:ahLst/>
              <a:cxnLst/>
              <a:rect l="l" t="t" r="r" b="b"/>
              <a:pathLst>
                <a:path w="3982260" h="2789783">
                  <a:moveTo>
                    <a:pt x="3857800" y="2789783"/>
                  </a:moveTo>
                  <a:lnTo>
                    <a:pt x="124460" y="2789783"/>
                  </a:lnTo>
                  <a:cubicBezTo>
                    <a:pt x="55880" y="2789783"/>
                    <a:pt x="0" y="2733903"/>
                    <a:pt x="0" y="2665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7801" y="0"/>
                  </a:lnTo>
                  <a:cubicBezTo>
                    <a:pt x="3926380" y="0"/>
                    <a:pt x="3982260" y="55880"/>
                    <a:pt x="3982260" y="124460"/>
                  </a:cubicBezTo>
                  <a:lnTo>
                    <a:pt x="3982260" y="2665323"/>
                  </a:lnTo>
                  <a:cubicBezTo>
                    <a:pt x="3982260" y="2733903"/>
                    <a:pt x="3926380" y="2789783"/>
                    <a:pt x="3857801" y="27897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672584D-7FF5-FF87-9A14-A413206E1BDC}"/>
              </a:ext>
            </a:extLst>
          </p:cNvPr>
          <p:cNvSpPr txBox="1"/>
          <p:nvPr/>
        </p:nvSpPr>
        <p:spPr>
          <a:xfrm>
            <a:off x="2467052" y="1406416"/>
            <a:ext cx="13353895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?4.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80E8C401-5B61-D385-BF00-196122173772}"/>
              </a:ext>
            </a:extLst>
          </p:cNvPr>
          <p:cNvSpPr txBox="1"/>
          <p:nvPr/>
        </p:nvSpPr>
        <p:spPr>
          <a:xfrm>
            <a:off x="8362949" y="2482546"/>
            <a:ext cx="1562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84DCCF2D-5090-B471-D9C8-92DFE775BCAD}"/>
              </a:ext>
            </a:extLst>
          </p:cNvPr>
          <p:cNvSpPr txBox="1"/>
          <p:nvPr/>
        </p:nvSpPr>
        <p:spPr>
          <a:xfrm>
            <a:off x="2724305" y="3420759"/>
            <a:ext cx="12839390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trải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qua 4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1: Quan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hỏi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Quan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huống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vấn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 Qua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hỏi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vấn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Xây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Dựa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đoán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tức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lời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hỏi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1.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313915"/>
            <a:ext cx="2019610" cy="973085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="" xmlns:a16="http://schemas.microsoft.com/office/drawing/2014/main" id="{9827952F-F6AF-B93D-BF50-CC095EE861DC}"/>
              </a:ext>
            </a:extLst>
          </p:cNvPr>
          <p:cNvGrpSpPr/>
          <p:nvPr/>
        </p:nvGrpSpPr>
        <p:grpSpPr>
          <a:xfrm>
            <a:off x="1276350" y="952500"/>
            <a:ext cx="15735300" cy="8382000"/>
            <a:chOff x="0" y="0"/>
            <a:chExt cx="3982260" cy="2789783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3676857D-31F5-1D65-3995-13DF2EB4200E}"/>
                </a:ext>
              </a:extLst>
            </p:cNvPr>
            <p:cNvSpPr/>
            <p:nvPr/>
          </p:nvSpPr>
          <p:spPr>
            <a:xfrm>
              <a:off x="0" y="0"/>
              <a:ext cx="3982260" cy="2789783"/>
            </a:xfrm>
            <a:custGeom>
              <a:avLst/>
              <a:gdLst/>
              <a:ahLst/>
              <a:cxnLst/>
              <a:rect l="l" t="t" r="r" b="b"/>
              <a:pathLst>
                <a:path w="3982260" h="2789783">
                  <a:moveTo>
                    <a:pt x="3857800" y="2789783"/>
                  </a:moveTo>
                  <a:lnTo>
                    <a:pt x="124460" y="2789783"/>
                  </a:lnTo>
                  <a:cubicBezTo>
                    <a:pt x="55880" y="2789783"/>
                    <a:pt x="0" y="2733903"/>
                    <a:pt x="0" y="2665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7801" y="0"/>
                  </a:lnTo>
                  <a:cubicBezTo>
                    <a:pt x="3926380" y="0"/>
                    <a:pt x="3982260" y="55880"/>
                    <a:pt x="3982260" y="124460"/>
                  </a:cubicBezTo>
                  <a:lnTo>
                    <a:pt x="3982260" y="2665323"/>
                  </a:lnTo>
                  <a:cubicBezTo>
                    <a:pt x="3982260" y="2733903"/>
                    <a:pt x="3926380" y="2789783"/>
                    <a:pt x="3857801" y="27897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5E4C800-97DD-E68C-C320-9D7B79721D41}"/>
              </a:ext>
            </a:extLst>
          </p:cNvPr>
          <p:cNvSpPr txBox="1"/>
          <p:nvPr/>
        </p:nvSpPr>
        <p:spPr>
          <a:xfrm>
            <a:off x="2286000" y="1080304"/>
            <a:ext cx="13716000" cy="8126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3: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minh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dự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đoán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sai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Ở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mẫu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quả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xây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…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rút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bỏ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7776">
            <a:off x="16530477" y="178752"/>
            <a:ext cx="1533802" cy="1814174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="" xmlns:a16="http://schemas.microsoft.com/office/drawing/2014/main" id="{FAAD45D4-305D-98E6-C44F-0FF180198A36}"/>
              </a:ext>
            </a:extLst>
          </p:cNvPr>
          <p:cNvGrpSpPr/>
          <p:nvPr/>
        </p:nvGrpSpPr>
        <p:grpSpPr>
          <a:xfrm>
            <a:off x="1390650" y="990600"/>
            <a:ext cx="15506700" cy="8305800"/>
            <a:chOff x="0" y="0"/>
            <a:chExt cx="3982260" cy="2789783"/>
          </a:xfrm>
        </p:grpSpPr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2A73828A-6EC1-D2DD-A205-5736EED7E350}"/>
                </a:ext>
              </a:extLst>
            </p:cNvPr>
            <p:cNvSpPr/>
            <p:nvPr/>
          </p:nvSpPr>
          <p:spPr>
            <a:xfrm>
              <a:off x="0" y="0"/>
              <a:ext cx="3982260" cy="2789783"/>
            </a:xfrm>
            <a:custGeom>
              <a:avLst/>
              <a:gdLst/>
              <a:ahLst/>
              <a:cxnLst/>
              <a:rect l="l" t="t" r="r" b="b"/>
              <a:pathLst>
                <a:path w="3982260" h="2789783">
                  <a:moveTo>
                    <a:pt x="3857800" y="2789783"/>
                  </a:moveTo>
                  <a:lnTo>
                    <a:pt x="124460" y="2789783"/>
                  </a:lnTo>
                  <a:cubicBezTo>
                    <a:pt x="55880" y="2789783"/>
                    <a:pt x="0" y="2733903"/>
                    <a:pt x="0" y="2665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7801" y="0"/>
                  </a:lnTo>
                  <a:cubicBezTo>
                    <a:pt x="3926380" y="0"/>
                    <a:pt x="3982260" y="55880"/>
                    <a:pt x="3982260" y="124460"/>
                  </a:cubicBezTo>
                  <a:lnTo>
                    <a:pt x="3982260" y="2665323"/>
                  </a:lnTo>
                  <a:cubicBezTo>
                    <a:pt x="3982260" y="2733903"/>
                    <a:pt x="3926380" y="2789783"/>
                    <a:pt x="3857801" y="27897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C5AFF4BF-4C80-3A7F-2315-9E48D3B4F3C7}"/>
              </a:ext>
            </a:extLst>
          </p:cNvPr>
          <p:cNvSpPr txBox="1"/>
          <p:nvPr/>
        </p:nvSpPr>
        <p:spPr>
          <a:xfrm>
            <a:off x="2619452" y="1735244"/>
            <a:ext cx="13049095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?5.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AAC876D6-28DE-825A-4FB7-2F7D57AE4BC6}"/>
              </a:ext>
            </a:extLst>
          </p:cNvPr>
          <p:cNvSpPr txBox="1"/>
          <p:nvPr/>
        </p:nvSpPr>
        <p:spPr>
          <a:xfrm>
            <a:off x="8362948" y="3281406"/>
            <a:ext cx="15621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27623624-A406-45E1-F5E8-5F4ABADDB3AE}"/>
              </a:ext>
            </a:extLst>
          </p:cNvPr>
          <p:cNvSpPr txBox="1"/>
          <p:nvPr/>
        </p:nvSpPr>
        <p:spPr>
          <a:xfrm>
            <a:off x="2619452" y="4392260"/>
            <a:ext cx="13049095" cy="341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vấn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1: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bóng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3: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dưa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00150" y="820098"/>
            <a:ext cx="15887700" cy="8646804"/>
            <a:chOff x="0" y="0"/>
            <a:chExt cx="3982260" cy="2789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2260" cy="2789783"/>
            </a:xfrm>
            <a:custGeom>
              <a:avLst/>
              <a:gdLst/>
              <a:ahLst/>
              <a:cxnLst/>
              <a:rect l="l" t="t" r="r" b="b"/>
              <a:pathLst>
                <a:path w="3982260" h="2789783">
                  <a:moveTo>
                    <a:pt x="3857800" y="2789783"/>
                  </a:moveTo>
                  <a:lnTo>
                    <a:pt x="124460" y="2789783"/>
                  </a:lnTo>
                  <a:cubicBezTo>
                    <a:pt x="55880" y="2789783"/>
                    <a:pt x="0" y="2733903"/>
                    <a:pt x="0" y="26653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57801" y="0"/>
                  </a:lnTo>
                  <a:cubicBezTo>
                    <a:pt x="3926380" y="0"/>
                    <a:pt x="3982260" y="55880"/>
                    <a:pt x="3982260" y="124460"/>
                  </a:cubicBezTo>
                  <a:lnTo>
                    <a:pt x="3982260" y="2665323"/>
                  </a:lnTo>
                  <a:cubicBezTo>
                    <a:pt x="3982260" y="2733903"/>
                    <a:pt x="3926380" y="2789783"/>
                    <a:pt x="3857801" y="27897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32287">
            <a:off x="674905" y="8198188"/>
            <a:ext cx="1469590" cy="857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4604" flipH="1">
            <a:off x="16359667" y="462169"/>
            <a:ext cx="1962669" cy="1995320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0B1F9B0E-3FC9-E1B8-93DA-DDB393563BC5}"/>
              </a:ext>
            </a:extLst>
          </p:cNvPr>
          <p:cNvSpPr txBox="1"/>
          <p:nvPr/>
        </p:nvSpPr>
        <p:spPr>
          <a:xfrm>
            <a:off x="3200400" y="1714500"/>
            <a:ext cx="11887199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864235" algn="l"/>
              </a:tabLs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kiểm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mô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7: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AE2211D6-5E00-A114-E0D7-ED9DFA24B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86" y="2967037"/>
            <a:ext cx="4391025" cy="4352925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DBB9C66A-865F-844C-F66A-A2C8EB0AF76C}"/>
              </a:ext>
            </a:extLst>
          </p:cNvPr>
          <p:cNvSpPr txBox="1"/>
          <p:nvPr/>
        </p:nvSpPr>
        <p:spPr>
          <a:xfrm>
            <a:off x="3200400" y="7833290"/>
            <a:ext cx="11887199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5: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ủng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hộ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latin typeface="Arial (Thân)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420">
            <a:off x="16984363" y="203302"/>
            <a:ext cx="1281335" cy="151555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317" y="8620903"/>
            <a:ext cx="1712859" cy="1622545"/>
          </a:xfrm>
          <a:prstGeom prst="rect">
            <a:avLst/>
          </a:prstGeom>
        </p:spPr>
      </p:pic>
      <p:grpSp>
        <p:nvGrpSpPr>
          <p:cNvPr id="29" name="Group 2">
            <a:extLst>
              <a:ext uri="{FF2B5EF4-FFF2-40B4-BE49-F238E27FC236}">
                <a16:creationId xmlns="" xmlns:a16="http://schemas.microsoft.com/office/drawing/2014/main" id="{38063FD8-004C-065B-3D89-A23553936877}"/>
              </a:ext>
            </a:extLst>
          </p:cNvPr>
          <p:cNvGrpSpPr/>
          <p:nvPr/>
        </p:nvGrpSpPr>
        <p:grpSpPr>
          <a:xfrm>
            <a:off x="1524000" y="838200"/>
            <a:ext cx="15240000" cy="8610600"/>
            <a:chOff x="0" y="0"/>
            <a:chExt cx="3715773" cy="1212833"/>
          </a:xfrm>
        </p:grpSpPr>
        <p:sp>
          <p:nvSpPr>
            <p:cNvPr id="30" name="Freeform 3">
              <a:extLst>
                <a:ext uri="{FF2B5EF4-FFF2-40B4-BE49-F238E27FC236}">
                  <a16:creationId xmlns="" xmlns:a16="http://schemas.microsoft.com/office/drawing/2014/main" id="{56CB9547-3419-DC86-C676-346EAC0574D4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74D17C4D-C399-DC0E-02CF-8A08D3C6CF0F}"/>
              </a:ext>
            </a:extLst>
          </p:cNvPr>
          <p:cNvSpPr txBox="1"/>
          <p:nvPr/>
        </p:nvSpPr>
        <p:spPr>
          <a:xfrm>
            <a:off x="2352710" y="1525193"/>
            <a:ext cx="13611149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?5.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0E4B7395-D640-9CA4-0E38-E63E7A74809A}"/>
              </a:ext>
            </a:extLst>
          </p:cNvPr>
          <p:cNvSpPr txBox="1"/>
          <p:nvPr/>
        </p:nvSpPr>
        <p:spPr>
          <a:xfrm>
            <a:off x="8362947" y="3088877"/>
            <a:ext cx="15621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3E41D3EE-CB38-6EBD-A250-AEAC13C77D75}"/>
              </a:ext>
            </a:extLst>
          </p:cNvPr>
          <p:cNvSpPr txBox="1"/>
          <p:nvPr/>
        </p:nvSpPr>
        <p:spPr>
          <a:xfrm>
            <a:off x="2338423" y="3704430"/>
            <a:ext cx="13611149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Ta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gỗ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sắt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gỗ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nổi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sắt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Tại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Ta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rằng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lỏng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chịu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Ác-si-mét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P. Hai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cùng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chiều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gỗ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nổi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Ác-si-mét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P,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hòn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sắt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xuống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lớn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Ác-si-mét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nhỏ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P.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đây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kiện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nổi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latin typeface="Arial (Thân)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FDF73F3C-D41C-6608-35A5-D8D17503477E}"/>
              </a:ext>
            </a:extLst>
          </p:cNvPr>
          <p:cNvGrpSpPr/>
          <p:nvPr/>
        </p:nvGrpSpPr>
        <p:grpSpPr>
          <a:xfrm>
            <a:off x="1181100" y="723900"/>
            <a:ext cx="15925799" cy="88392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0365CBB4-175F-8F8D-61F5-DF85D738CE63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32ABF6E-AAE7-C82E-9F07-201CA04D97CA}"/>
              </a:ext>
            </a:extLst>
          </p:cNvPr>
          <p:cNvSpPr txBox="1"/>
          <p:nvPr/>
        </p:nvSpPr>
        <p:spPr>
          <a:xfrm>
            <a:off x="3162299" y="1635535"/>
            <a:ext cx="971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IV. SAI SỐ KHI ĐO CÁC ĐẠI LƯỢNG VẬT LÍ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746EB75-86F4-0D48-1539-E08EF91CB138}"/>
              </a:ext>
            </a:extLst>
          </p:cNvPr>
          <p:cNvSpPr txBox="1"/>
          <p:nvPr/>
        </p:nvSpPr>
        <p:spPr>
          <a:xfrm>
            <a:off x="3162299" y="2645278"/>
            <a:ext cx="4495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Sai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DCE12D81-37F0-14D8-37BE-BE2FF52FC909}"/>
              </a:ext>
            </a:extLst>
          </p:cNvPr>
          <p:cNvSpPr txBox="1"/>
          <p:nvPr/>
        </p:nvSpPr>
        <p:spPr>
          <a:xfrm>
            <a:off x="3162299" y="3558225"/>
            <a:ext cx="11963400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Times New Roman" panose="02020603050405020304" pitchFamily="18" charset="0"/>
              </a:rPr>
              <a:t>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ngẫu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nhiên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kết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quả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thay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đỏi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trong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lần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do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thay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đổi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ngẫu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nhiên (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ẩm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thiết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,…) gây ra. 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ngẫu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nhiên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giá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khác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nhau trong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lần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đo. 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484923E1-E21F-2872-CEDC-5662BE360A0B}"/>
              </a:ext>
            </a:extLst>
          </p:cNvPr>
          <p:cNvSpPr txBox="1"/>
          <p:nvPr/>
        </p:nvSpPr>
        <p:spPr>
          <a:xfrm>
            <a:off x="3162299" y="6286500"/>
            <a:ext cx="4495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Sai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AE81564-9837-EA95-F420-E7356B95EC2E}"/>
              </a:ext>
            </a:extLst>
          </p:cNvPr>
          <p:cNvSpPr txBox="1"/>
          <p:nvPr/>
        </p:nvSpPr>
        <p:spPr>
          <a:xfrm>
            <a:off x="3162299" y="7161313"/>
            <a:ext cx="11963400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Times New Roman" panose="02020603050405020304" pitchFamily="18" charset="0"/>
              </a:rPr>
              <a:t>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hệ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thống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giá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không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đổi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trong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lần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được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tiến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hành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bằng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cùng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cụ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phương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pháp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đo. 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" y="319584"/>
            <a:ext cx="13442981" cy="7503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82600" y="2463788"/>
            <a:ext cx="3415639" cy="7632712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97172053-DE81-95F2-ED7A-037529E41485}"/>
              </a:ext>
            </a:extLst>
          </p:cNvPr>
          <p:cNvSpPr/>
          <p:nvPr/>
        </p:nvSpPr>
        <p:spPr>
          <a:xfrm>
            <a:off x="3199621" y="1790700"/>
            <a:ext cx="8872538" cy="4267200"/>
          </a:xfrm>
          <a:prstGeom prst="rect">
            <a:avLst/>
          </a:prstGeom>
          <a:solidFill>
            <a:srgbClr val="189F87"/>
          </a:solidFill>
          <a:ln>
            <a:solidFill>
              <a:srgbClr val="189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AF4931EA-B8A5-0608-D6DF-4067A4BE2DE1}"/>
              </a:ext>
            </a:extLst>
          </p:cNvPr>
          <p:cNvGrpSpPr/>
          <p:nvPr/>
        </p:nvGrpSpPr>
        <p:grpSpPr>
          <a:xfrm>
            <a:off x="1562100" y="914400"/>
            <a:ext cx="15163800" cy="84582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075E92F2-399A-A4F2-6302-37D8C287E4D7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0257F6A0-06E0-E393-4096-420A3C6DB403}"/>
              </a:ext>
            </a:extLst>
          </p:cNvPr>
          <p:cNvSpPr txBox="1"/>
          <p:nvPr/>
        </p:nvSpPr>
        <p:spPr>
          <a:xfrm>
            <a:off x="3276600" y="3162300"/>
            <a:ext cx="4495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AAE65F8B-4D71-632C-E551-54B0DCADCC04}"/>
                  </a:ext>
                </a:extLst>
              </p:cNvPr>
              <p:cNvSpPr txBox="1"/>
              <p:nvPr/>
            </p:nvSpPr>
            <p:spPr>
              <a:xfrm>
                <a:off x="3276600" y="4152900"/>
                <a:ext cx="11734800" cy="3233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Khi đo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lần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cùng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một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đại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lượng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, ta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các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giá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trị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vi-VN" sz="3200" i="1" baseline="-25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vi-VN" sz="3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vi-VN" sz="3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vi-VN" sz="3200" i="1" baseline="-25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vi-VN" sz="3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…, </m:t>
                    </m:r>
                    <m:r>
                      <a:rPr lang="vi-VN" sz="3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𝐴𝑛</m:t>
                    </m:r>
                  </m:oMath>
                </a14:m>
                <a:endParaRPr lang="en-US" sz="3200" dirty="0">
                  <a:effectLst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Giá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trị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trung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bình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được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tính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là</a:t>
                </a:r>
                <a:endParaRPr lang="en-US" sz="3200" dirty="0">
                  <a:effectLst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AE65F8B-4D71-632C-E551-54B0DCADC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4152900"/>
                <a:ext cx="11734800" cy="3233514"/>
              </a:xfrm>
              <a:prstGeom prst="rect">
                <a:avLst/>
              </a:prstGeom>
              <a:blipFill>
                <a:blip r:embed="rId2"/>
                <a:stretch>
                  <a:fillRect l="-1403" r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oogle Shape;1705;p40">
            <a:extLst>
              <a:ext uri="{FF2B5EF4-FFF2-40B4-BE49-F238E27FC236}">
                <a16:creationId xmlns="" xmlns:a16="http://schemas.microsoft.com/office/drawing/2014/main" id="{F351735C-3262-8527-BEC8-DF7023A767E8}"/>
              </a:ext>
            </a:extLst>
          </p:cNvPr>
          <p:cNvGrpSpPr/>
          <p:nvPr/>
        </p:nvGrpSpPr>
        <p:grpSpPr>
          <a:xfrm>
            <a:off x="14173200" y="1608389"/>
            <a:ext cx="1351825" cy="1116650"/>
            <a:chOff x="-2637550" y="1847600"/>
            <a:chExt cx="1351825" cy="1116650"/>
          </a:xfrm>
        </p:grpSpPr>
        <p:sp>
          <p:nvSpPr>
            <p:cNvPr id="6" name="Google Shape;1706;p40">
              <a:extLst>
                <a:ext uri="{FF2B5EF4-FFF2-40B4-BE49-F238E27FC236}">
                  <a16:creationId xmlns="" xmlns:a16="http://schemas.microsoft.com/office/drawing/2014/main" id="{0E666271-88F9-776E-AE92-4421AC4CAA24}"/>
                </a:ext>
              </a:extLst>
            </p:cNvPr>
            <p:cNvSpPr/>
            <p:nvPr/>
          </p:nvSpPr>
          <p:spPr>
            <a:xfrm>
              <a:off x="-2637550" y="1847600"/>
              <a:ext cx="1351825" cy="1116650"/>
            </a:xfrm>
            <a:custGeom>
              <a:avLst/>
              <a:gdLst/>
              <a:ahLst/>
              <a:cxnLst/>
              <a:rect l="l" t="t" r="r" b="b"/>
              <a:pathLst>
                <a:path w="54073" h="44666" extrusionOk="0">
                  <a:moveTo>
                    <a:pt x="50503" y="10975"/>
                  </a:moveTo>
                  <a:lnTo>
                    <a:pt x="45100" y="10975"/>
                  </a:lnTo>
                  <a:cubicBezTo>
                    <a:pt x="44966" y="10341"/>
                    <a:pt x="44599" y="9807"/>
                    <a:pt x="44132" y="9441"/>
                  </a:cubicBezTo>
                  <a:lnTo>
                    <a:pt x="44132" y="9374"/>
                  </a:lnTo>
                  <a:cubicBezTo>
                    <a:pt x="44132" y="7773"/>
                    <a:pt x="42798" y="6438"/>
                    <a:pt x="41163" y="6438"/>
                  </a:cubicBezTo>
                  <a:lnTo>
                    <a:pt x="38295" y="6438"/>
                  </a:lnTo>
                  <a:lnTo>
                    <a:pt x="38295" y="3103"/>
                  </a:lnTo>
                  <a:cubicBezTo>
                    <a:pt x="38295" y="1368"/>
                    <a:pt x="36894" y="0"/>
                    <a:pt x="35192" y="0"/>
                  </a:cubicBezTo>
                  <a:lnTo>
                    <a:pt x="18814" y="0"/>
                  </a:lnTo>
                  <a:cubicBezTo>
                    <a:pt x="18014" y="0"/>
                    <a:pt x="17280" y="301"/>
                    <a:pt x="16679" y="834"/>
                  </a:cubicBezTo>
                  <a:lnTo>
                    <a:pt x="8840" y="8306"/>
                  </a:lnTo>
                  <a:cubicBezTo>
                    <a:pt x="8473" y="8106"/>
                    <a:pt x="8040" y="7973"/>
                    <a:pt x="7573" y="7973"/>
                  </a:cubicBezTo>
                  <a:lnTo>
                    <a:pt x="5471" y="7973"/>
                  </a:lnTo>
                  <a:cubicBezTo>
                    <a:pt x="4137" y="7973"/>
                    <a:pt x="3003" y="9007"/>
                    <a:pt x="2869" y="10341"/>
                  </a:cubicBezTo>
                  <a:cubicBezTo>
                    <a:pt x="2636" y="10608"/>
                    <a:pt x="2402" y="10842"/>
                    <a:pt x="2302" y="11175"/>
                  </a:cubicBezTo>
                  <a:cubicBezTo>
                    <a:pt x="968" y="11709"/>
                    <a:pt x="1" y="13010"/>
                    <a:pt x="1" y="14511"/>
                  </a:cubicBezTo>
                  <a:lnTo>
                    <a:pt x="1" y="34692"/>
                  </a:lnTo>
                  <a:cubicBezTo>
                    <a:pt x="1" y="36660"/>
                    <a:pt x="1635" y="38294"/>
                    <a:pt x="3570" y="38294"/>
                  </a:cubicBezTo>
                  <a:lnTo>
                    <a:pt x="8173" y="38294"/>
                  </a:lnTo>
                  <a:cubicBezTo>
                    <a:pt x="8674" y="38762"/>
                    <a:pt x="9374" y="39128"/>
                    <a:pt x="10141" y="39162"/>
                  </a:cubicBezTo>
                  <a:cubicBezTo>
                    <a:pt x="12877" y="42598"/>
                    <a:pt x="17080" y="44666"/>
                    <a:pt x="21549" y="44666"/>
                  </a:cubicBezTo>
                  <a:lnTo>
                    <a:pt x="22217" y="44666"/>
                  </a:lnTo>
                  <a:lnTo>
                    <a:pt x="24518" y="44666"/>
                  </a:lnTo>
                  <a:cubicBezTo>
                    <a:pt x="28988" y="44666"/>
                    <a:pt x="33224" y="42564"/>
                    <a:pt x="35993" y="39062"/>
                  </a:cubicBezTo>
                  <a:cubicBezTo>
                    <a:pt x="36493" y="38962"/>
                    <a:pt x="36960" y="38661"/>
                    <a:pt x="37327" y="38294"/>
                  </a:cubicBezTo>
                  <a:lnTo>
                    <a:pt x="50437" y="38294"/>
                  </a:lnTo>
                  <a:cubicBezTo>
                    <a:pt x="52405" y="38294"/>
                    <a:pt x="54039" y="36660"/>
                    <a:pt x="54039" y="34692"/>
                  </a:cubicBezTo>
                  <a:lnTo>
                    <a:pt x="54039" y="14511"/>
                  </a:lnTo>
                  <a:cubicBezTo>
                    <a:pt x="54073" y="12609"/>
                    <a:pt x="52438" y="10975"/>
                    <a:pt x="50503" y="10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07;p40">
              <a:extLst>
                <a:ext uri="{FF2B5EF4-FFF2-40B4-BE49-F238E27FC236}">
                  <a16:creationId xmlns="" xmlns:a16="http://schemas.microsoft.com/office/drawing/2014/main" id="{AEC34CEF-8A15-CE2B-DBCF-9B9CEE331C25}"/>
                </a:ext>
              </a:extLst>
            </p:cNvPr>
            <p:cNvSpPr/>
            <p:nvPr/>
          </p:nvSpPr>
          <p:spPr>
            <a:xfrm>
              <a:off x="-2471600" y="2163650"/>
              <a:ext cx="1144175" cy="600450"/>
            </a:xfrm>
            <a:custGeom>
              <a:avLst/>
              <a:gdLst/>
              <a:ahLst/>
              <a:cxnLst/>
              <a:rect l="l" t="t" r="r" b="b"/>
              <a:pathLst>
                <a:path w="45767" h="24018" extrusionOk="0">
                  <a:moveTo>
                    <a:pt x="43865" y="24018"/>
                  </a:moveTo>
                  <a:lnTo>
                    <a:pt x="1902" y="24018"/>
                  </a:lnTo>
                  <a:cubicBezTo>
                    <a:pt x="868" y="24018"/>
                    <a:pt x="1" y="23151"/>
                    <a:pt x="1" y="22083"/>
                  </a:cubicBezTo>
                  <a:lnTo>
                    <a:pt x="1" y="1902"/>
                  </a:lnTo>
                  <a:cubicBezTo>
                    <a:pt x="1" y="868"/>
                    <a:pt x="868" y="1"/>
                    <a:pt x="1902" y="1"/>
                  </a:cubicBezTo>
                  <a:lnTo>
                    <a:pt x="43865" y="1"/>
                  </a:lnTo>
                  <a:cubicBezTo>
                    <a:pt x="44899" y="1"/>
                    <a:pt x="45767" y="868"/>
                    <a:pt x="45767" y="1902"/>
                  </a:cubicBezTo>
                  <a:lnTo>
                    <a:pt x="45767" y="22083"/>
                  </a:lnTo>
                  <a:cubicBezTo>
                    <a:pt x="45767" y="23151"/>
                    <a:pt x="44899" y="24018"/>
                    <a:pt x="43865" y="240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8;p40">
              <a:extLst>
                <a:ext uri="{FF2B5EF4-FFF2-40B4-BE49-F238E27FC236}">
                  <a16:creationId xmlns="" xmlns:a16="http://schemas.microsoft.com/office/drawing/2014/main" id="{FA6F6F25-05BE-16DA-45C5-37B43E4FE68F}"/>
                </a:ext>
              </a:extLst>
            </p:cNvPr>
            <p:cNvSpPr/>
            <p:nvPr/>
          </p:nvSpPr>
          <p:spPr>
            <a:xfrm>
              <a:off x="-2472425" y="2226200"/>
              <a:ext cx="1144175" cy="475375"/>
            </a:xfrm>
            <a:custGeom>
              <a:avLst/>
              <a:gdLst/>
              <a:ahLst/>
              <a:cxnLst/>
              <a:rect l="l" t="t" r="r" b="b"/>
              <a:pathLst>
                <a:path w="45767" h="19015" extrusionOk="0">
                  <a:moveTo>
                    <a:pt x="0" y="1"/>
                  </a:moveTo>
                  <a:lnTo>
                    <a:pt x="45766" y="1"/>
                  </a:lnTo>
                  <a:lnTo>
                    <a:pt x="45766" y="19014"/>
                  </a:lnTo>
                  <a:lnTo>
                    <a:pt x="0" y="19014"/>
                  </a:lnTo>
                  <a:close/>
                </a:path>
              </a:pathLst>
            </a:custGeom>
            <a:solidFill>
              <a:srgbClr val="C59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9;p40">
              <a:extLst>
                <a:ext uri="{FF2B5EF4-FFF2-40B4-BE49-F238E27FC236}">
                  <a16:creationId xmlns="" xmlns:a16="http://schemas.microsoft.com/office/drawing/2014/main" id="{303FD968-4FD8-A938-0B29-7DABF697920F}"/>
                </a:ext>
              </a:extLst>
            </p:cNvPr>
            <p:cNvSpPr/>
            <p:nvPr/>
          </p:nvSpPr>
          <p:spPr>
            <a:xfrm>
              <a:off x="-2472425" y="2268725"/>
              <a:ext cx="1144175" cy="390300"/>
            </a:xfrm>
            <a:custGeom>
              <a:avLst/>
              <a:gdLst/>
              <a:ahLst/>
              <a:cxnLst/>
              <a:rect l="l" t="t" r="r" b="b"/>
              <a:pathLst>
                <a:path w="45767" h="15612" extrusionOk="0">
                  <a:moveTo>
                    <a:pt x="0" y="1"/>
                  </a:moveTo>
                  <a:lnTo>
                    <a:pt x="45766" y="1"/>
                  </a:lnTo>
                  <a:lnTo>
                    <a:pt x="45766" y="15612"/>
                  </a:lnTo>
                  <a:lnTo>
                    <a:pt x="0" y="156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10;p40">
              <a:extLst>
                <a:ext uri="{FF2B5EF4-FFF2-40B4-BE49-F238E27FC236}">
                  <a16:creationId xmlns="" xmlns:a16="http://schemas.microsoft.com/office/drawing/2014/main" id="{330C3A7D-0145-BC63-AF60-E72C41EB7715}"/>
                </a:ext>
              </a:extLst>
            </p:cNvPr>
            <p:cNvSpPr/>
            <p:nvPr/>
          </p:nvSpPr>
          <p:spPr>
            <a:xfrm>
              <a:off x="-1677700" y="2050250"/>
              <a:ext cx="100100" cy="168475"/>
            </a:xfrm>
            <a:custGeom>
              <a:avLst/>
              <a:gdLst/>
              <a:ahLst/>
              <a:cxnLst/>
              <a:rect l="l" t="t" r="r" b="b"/>
              <a:pathLst>
                <a:path w="4004" h="6739" extrusionOk="0">
                  <a:moveTo>
                    <a:pt x="1302" y="0"/>
                  </a:moveTo>
                  <a:lnTo>
                    <a:pt x="2703" y="0"/>
                  </a:lnTo>
                  <a:cubicBezTo>
                    <a:pt x="3437" y="0"/>
                    <a:pt x="4004" y="567"/>
                    <a:pt x="4004" y="1268"/>
                  </a:cubicBezTo>
                  <a:lnTo>
                    <a:pt x="4004" y="5437"/>
                  </a:lnTo>
                  <a:cubicBezTo>
                    <a:pt x="4004" y="6171"/>
                    <a:pt x="3437" y="6738"/>
                    <a:pt x="2703" y="6738"/>
                  </a:cubicBezTo>
                  <a:lnTo>
                    <a:pt x="1302" y="6738"/>
                  </a:lnTo>
                  <a:cubicBezTo>
                    <a:pt x="601" y="6738"/>
                    <a:pt x="1" y="6171"/>
                    <a:pt x="1" y="5437"/>
                  </a:cubicBezTo>
                  <a:lnTo>
                    <a:pt x="1" y="1268"/>
                  </a:lnTo>
                  <a:cubicBezTo>
                    <a:pt x="34" y="534"/>
                    <a:pt x="635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11;p40">
              <a:extLst>
                <a:ext uri="{FF2B5EF4-FFF2-40B4-BE49-F238E27FC236}">
                  <a16:creationId xmlns="" xmlns:a16="http://schemas.microsoft.com/office/drawing/2014/main" id="{C0E0AA2B-0D82-32F2-BEBF-3C0E3FFF40A4}"/>
                </a:ext>
              </a:extLst>
            </p:cNvPr>
            <p:cNvSpPr/>
            <p:nvPr/>
          </p:nvSpPr>
          <p:spPr>
            <a:xfrm>
              <a:off x="-1703550" y="2110275"/>
              <a:ext cx="153475" cy="106775"/>
            </a:xfrm>
            <a:custGeom>
              <a:avLst/>
              <a:gdLst/>
              <a:ahLst/>
              <a:cxnLst/>
              <a:rect l="l" t="t" r="r" b="b"/>
              <a:pathLst>
                <a:path w="6139" h="4271" extrusionOk="0">
                  <a:moveTo>
                    <a:pt x="1068" y="1"/>
                  </a:moveTo>
                  <a:lnTo>
                    <a:pt x="5038" y="1"/>
                  </a:lnTo>
                  <a:cubicBezTo>
                    <a:pt x="5638" y="1"/>
                    <a:pt x="6138" y="501"/>
                    <a:pt x="6138" y="1102"/>
                  </a:cubicBezTo>
                  <a:lnTo>
                    <a:pt x="6138" y="3170"/>
                  </a:lnTo>
                  <a:cubicBezTo>
                    <a:pt x="6138" y="3770"/>
                    <a:pt x="5638" y="4271"/>
                    <a:pt x="5038" y="4271"/>
                  </a:cubicBezTo>
                  <a:lnTo>
                    <a:pt x="1068" y="4271"/>
                  </a:lnTo>
                  <a:cubicBezTo>
                    <a:pt x="501" y="4271"/>
                    <a:pt x="1" y="3770"/>
                    <a:pt x="1" y="3170"/>
                  </a:cubicBezTo>
                  <a:lnTo>
                    <a:pt x="1" y="1102"/>
                  </a:lnTo>
                  <a:cubicBezTo>
                    <a:pt x="1" y="501"/>
                    <a:pt x="501" y="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2;p40">
              <a:extLst>
                <a:ext uri="{FF2B5EF4-FFF2-40B4-BE49-F238E27FC236}">
                  <a16:creationId xmlns="" xmlns:a16="http://schemas.microsoft.com/office/drawing/2014/main" id="{BC113CE3-DBA1-34F4-F2B0-A8916E6DD178}"/>
                </a:ext>
              </a:extLst>
            </p:cNvPr>
            <p:cNvSpPr/>
            <p:nvPr/>
          </p:nvSpPr>
          <p:spPr>
            <a:xfrm>
              <a:off x="-2354000" y="1889300"/>
              <a:ext cx="631300" cy="896500"/>
            </a:xfrm>
            <a:custGeom>
              <a:avLst/>
              <a:gdLst/>
              <a:ahLst/>
              <a:cxnLst/>
              <a:rect l="l" t="t" r="r" b="b"/>
              <a:pathLst>
                <a:path w="25252" h="35860" extrusionOk="0">
                  <a:moveTo>
                    <a:pt x="467" y="8440"/>
                  </a:moveTo>
                  <a:lnTo>
                    <a:pt x="8873" y="367"/>
                  </a:lnTo>
                  <a:cubicBezTo>
                    <a:pt x="9173" y="134"/>
                    <a:pt x="9474" y="0"/>
                    <a:pt x="9874" y="0"/>
                  </a:cubicBezTo>
                  <a:lnTo>
                    <a:pt x="23850" y="0"/>
                  </a:lnTo>
                  <a:cubicBezTo>
                    <a:pt x="24651" y="0"/>
                    <a:pt x="25251" y="634"/>
                    <a:pt x="25251" y="1401"/>
                  </a:cubicBezTo>
                  <a:lnTo>
                    <a:pt x="25251" y="34458"/>
                  </a:lnTo>
                  <a:cubicBezTo>
                    <a:pt x="25251" y="35225"/>
                    <a:pt x="24651" y="35859"/>
                    <a:pt x="23850" y="35859"/>
                  </a:cubicBezTo>
                  <a:lnTo>
                    <a:pt x="1468" y="35859"/>
                  </a:lnTo>
                  <a:cubicBezTo>
                    <a:pt x="667" y="35859"/>
                    <a:pt x="33" y="35225"/>
                    <a:pt x="33" y="34458"/>
                  </a:cubicBezTo>
                  <a:lnTo>
                    <a:pt x="33" y="9440"/>
                  </a:lnTo>
                  <a:cubicBezTo>
                    <a:pt x="0" y="9040"/>
                    <a:pt x="167" y="8707"/>
                    <a:pt x="467" y="84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13;p40">
              <a:extLst>
                <a:ext uri="{FF2B5EF4-FFF2-40B4-BE49-F238E27FC236}">
                  <a16:creationId xmlns="" xmlns:a16="http://schemas.microsoft.com/office/drawing/2014/main" id="{B6797692-DDE8-E656-3D68-703DB71D4E18}"/>
                </a:ext>
              </a:extLst>
            </p:cNvPr>
            <p:cNvSpPr/>
            <p:nvPr/>
          </p:nvSpPr>
          <p:spPr>
            <a:xfrm>
              <a:off x="-2496600" y="2089450"/>
              <a:ext cx="70900" cy="120100"/>
            </a:xfrm>
            <a:custGeom>
              <a:avLst/>
              <a:gdLst/>
              <a:ahLst/>
              <a:cxnLst/>
              <a:rect l="l" t="t" r="r" b="b"/>
              <a:pathLst>
                <a:path w="2836" h="4804" extrusionOk="0">
                  <a:moveTo>
                    <a:pt x="901" y="0"/>
                  </a:moveTo>
                  <a:lnTo>
                    <a:pt x="1901" y="0"/>
                  </a:lnTo>
                  <a:cubicBezTo>
                    <a:pt x="2402" y="0"/>
                    <a:pt x="2835" y="434"/>
                    <a:pt x="2835" y="934"/>
                  </a:cubicBezTo>
                  <a:lnTo>
                    <a:pt x="2835" y="3869"/>
                  </a:lnTo>
                  <a:cubicBezTo>
                    <a:pt x="2835" y="4370"/>
                    <a:pt x="2402" y="4803"/>
                    <a:pt x="1901" y="4803"/>
                  </a:cubicBezTo>
                  <a:lnTo>
                    <a:pt x="901" y="4803"/>
                  </a:lnTo>
                  <a:cubicBezTo>
                    <a:pt x="400" y="4803"/>
                    <a:pt x="0" y="4370"/>
                    <a:pt x="0" y="3869"/>
                  </a:cubicBezTo>
                  <a:lnTo>
                    <a:pt x="0" y="934"/>
                  </a:lnTo>
                  <a:cubicBezTo>
                    <a:pt x="33" y="434"/>
                    <a:pt x="400" y="0"/>
                    <a:pt x="901" y="0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14;p40">
              <a:extLst>
                <a:ext uri="{FF2B5EF4-FFF2-40B4-BE49-F238E27FC236}">
                  <a16:creationId xmlns="" xmlns:a16="http://schemas.microsoft.com/office/drawing/2014/main" id="{76590F2A-1ADD-2DA4-2435-90EA78EB8C2D}"/>
                </a:ext>
              </a:extLst>
            </p:cNvPr>
            <p:cNvSpPr/>
            <p:nvPr/>
          </p:nvSpPr>
          <p:spPr>
            <a:xfrm>
              <a:off x="-2515800" y="2131975"/>
              <a:ext cx="109275" cy="77575"/>
            </a:xfrm>
            <a:custGeom>
              <a:avLst/>
              <a:gdLst/>
              <a:ahLst/>
              <a:cxnLst/>
              <a:rect l="l" t="t" r="r" b="b"/>
              <a:pathLst>
                <a:path w="4371" h="3103" extrusionOk="0">
                  <a:moveTo>
                    <a:pt x="801" y="0"/>
                  </a:moveTo>
                  <a:lnTo>
                    <a:pt x="3603" y="0"/>
                  </a:lnTo>
                  <a:cubicBezTo>
                    <a:pt x="4004" y="0"/>
                    <a:pt x="4371" y="334"/>
                    <a:pt x="4371" y="801"/>
                  </a:cubicBezTo>
                  <a:lnTo>
                    <a:pt x="4371" y="2302"/>
                  </a:lnTo>
                  <a:cubicBezTo>
                    <a:pt x="4371" y="2736"/>
                    <a:pt x="4037" y="3102"/>
                    <a:pt x="3603" y="3102"/>
                  </a:cubicBezTo>
                  <a:lnTo>
                    <a:pt x="801" y="3102"/>
                  </a:lnTo>
                  <a:cubicBezTo>
                    <a:pt x="368" y="3102"/>
                    <a:pt x="1" y="2769"/>
                    <a:pt x="1" y="2302"/>
                  </a:cubicBezTo>
                  <a:lnTo>
                    <a:pt x="1" y="801"/>
                  </a:lnTo>
                  <a:cubicBezTo>
                    <a:pt x="1" y="401"/>
                    <a:pt x="334" y="0"/>
                    <a:pt x="801" y="0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15;p40">
              <a:extLst>
                <a:ext uri="{FF2B5EF4-FFF2-40B4-BE49-F238E27FC236}">
                  <a16:creationId xmlns="" xmlns:a16="http://schemas.microsoft.com/office/drawing/2014/main" id="{9F8FC88F-0E0D-7706-C505-B205E7264E0B}"/>
                </a:ext>
              </a:extLst>
            </p:cNvPr>
            <p:cNvSpPr/>
            <p:nvPr/>
          </p:nvSpPr>
          <p:spPr>
            <a:xfrm>
              <a:off x="-2524125" y="2089450"/>
              <a:ext cx="70900" cy="120100"/>
            </a:xfrm>
            <a:custGeom>
              <a:avLst/>
              <a:gdLst/>
              <a:ahLst/>
              <a:cxnLst/>
              <a:rect l="l" t="t" r="r" b="b"/>
              <a:pathLst>
                <a:path w="2836" h="4804" extrusionOk="0">
                  <a:moveTo>
                    <a:pt x="934" y="0"/>
                  </a:moveTo>
                  <a:lnTo>
                    <a:pt x="1935" y="0"/>
                  </a:lnTo>
                  <a:cubicBezTo>
                    <a:pt x="2435" y="0"/>
                    <a:pt x="2836" y="434"/>
                    <a:pt x="2836" y="934"/>
                  </a:cubicBezTo>
                  <a:lnTo>
                    <a:pt x="2836" y="3869"/>
                  </a:lnTo>
                  <a:cubicBezTo>
                    <a:pt x="2836" y="4370"/>
                    <a:pt x="2435" y="4803"/>
                    <a:pt x="1935" y="4803"/>
                  </a:cubicBezTo>
                  <a:lnTo>
                    <a:pt x="934" y="4803"/>
                  </a:lnTo>
                  <a:cubicBezTo>
                    <a:pt x="434" y="4803"/>
                    <a:pt x="0" y="4370"/>
                    <a:pt x="0" y="3869"/>
                  </a:cubicBezTo>
                  <a:lnTo>
                    <a:pt x="0" y="934"/>
                  </a:lnTo>
                  <a:cubicBezTo>
                    <a:pt x="0" y="434"/>
                    <a:pt x="434" y="0"/>
                    <a:pt x="934" y="0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6;p40">
              <a:extLst>
                <a:ext uri="{FF2B5EF4-FFF2-40B4-BE49-F238E27FC236}">
                  <a16:creationId xmlns="" xmlns:a16="http://schemas.microsoft.com/office/drawing/2014/main" id="{DFE3F7B0-CE57-5DF7-DD09-25674DD61DDA}"/>
                </a:ext>
              </a:extLst>
            </p:cNvPr>
            <p:cNvSpPr/>
            <p:nvPr/>
          </p:nvSpPr>
          <p:spPr>
            <a:xfrm>
              <a:off x="-2544150" y="2131975"/>
              <a:ext cx="110100" cy="77575"/>
            </a:xfrm>
            <a:custGeom>
              <a:avLst/>
              <a:gdLst/>
              <a:ahLst/>
              <a:cxnLst/>
              <a:rect l="l" t="t" r="r" b="b"/>
              <a:pathLst>
                <a:path w="4404" h="3103" extrusionOk="0">
                  <a:moveTo>
                    <a:pt x="801" y="0"/>
                  </a:moveTo>
                  <a:lnTo>
                    <a:pt x="3603" y="0"/>
                  </a:lnTo>
                  <a:cubicBezTo>
                    <a:pt x="4004" y="0"/>
                    <a:pt x="4404" y="334"/>
                    <a:pt x="4404" y="801"/>
                  </a:cubicBezTo>
                  <a:lnTo>
                    <a:pt x="4404" y="2302"/>
                  </a:lnTo>
                  <a:cubicBezTo>
                    <a:pt x="4404" y="2736"/>
                    <a:pt x="4070" y="3102"/>
                    <a:pt x="3603" y="3102"/>
                  </a:cubicBezTo>
                  <a:lnTo>
                    <a:pt x="801" y="3102"/>
                  </a:lnTo>
                  <a:cubicBezTo>
                    <a:pt x="401" y="3102"/>
                    <a:pt x="1" y="2769"/>
                    <a:pt x="1" y="2302"/>
                  </a:cubicBezTo>
                  <a:lnTo>
                    <a:pt x="1" y="801"/>
                  </a:lnTo>
                  <a:cubicBezTo>
                    <a:pt x="1" y="401"/>
                    <a:pt x="401" y="0"/>
                    <a:pt x="801" y="0"/>
                  </a:cubicBezTo>
                  <a:close/>
                </a:path>
              </a:pathLst>
            </a:custGeom>
            <a:solidFill>
              <a:srgbClr val="653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7;p40">
              <a:extLst>
                <a:ext uri="{FF2B5EF4-FFF2-40B4-BE49-F238E27FC236}">
                  <a16:creationId xmlns="" xmlns:a16="http://schemas.microsoft.com/office/drawing/2014/main" id="{403FE345-6B00-73BE-DDFE-BDD33EBA9741}"/>
                </a:ext>
              </a:extLst>
            </p:cNvPr>
            <p:cNvSpPr/>
            <p:nvPr/>
          </p:nvSpPr>
          <p:spPr>
            <a:xfrm>
              <a:off x="-1711050" y="2050250"/>
              <a:ext cx="100100" cy="168475"/>
            </a:xfrm>
            <a:custGeom>
              <a:avLst/>
              <a:gdLst/>
              <a:ahLst/>
              <a:cxnLst/>
              <a:rect l="l" t="t" r="r" b="b"/>
              <a:pathLst>
                <a:path w="4004" h="6739" extrusionOk="0">
                  <a:moveTo>
                    <a:pt x="1301" y="0"/>
                  </a:moveTo>
                  <a:lnTo>
                    <a:pt x="2702" y="0"/>
                  </a:lnTo>
                  <a:cubicBezTo>
                    <a:pt x="3436" y="0"/>
                    <a:pt x="4003" y="567"/>
                    <a:pt x="4003" y="1268"/>
                  </a:cubicBezTo>
                  <a:lnTo>
                    <a:pt x="4003" y="5437"/>
                  </a:lnTo>
                  <a:cubicBezTo>
                    <a:pt x="4003" y="6171"/>
                    <a:pt x="3436" y="6738"/>
                    <a:pt x="2702" y="6738"/>
                  </a:cubicBezTo>
                  <a:lnTo>
                    <a:pt x="1301" y="6738"/>
                  </a:lnTo>
                  <a:cubicBezTo>
                    <a:pt x="601" y="6738"/>
                    <a:pt x="0" y="6171"/>
                    <a:pt x="0" y="5437"/>
                  </a:cubicBezTo>
                  <a:lnTo>
                    <a:pt x="0" y="1268"/>
                  </a:lnTo>
                  <a:cubicBezTo>
                    <a:pt x="0" y="534"/>
                    <a:pt x="601" y="0"/>
                    <a:pt x="1301" y="0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8;p40">
              <a:extLst>
                <a:ext uri="{FF2B5EF4-FFF2-40B4-BE49-F238E27FC236}">
                  <a16:creationId xmlns="" xmlns:a16="http://schemas.microsoft.com/office/drawing/2014/main" id="{E7B2F263-676B-69E0-12C2-D8929C243527}"/>
                </a:ext>
              </a:extLst>
            </p:cNvPr>
            <p:cNvSpPr/>
            <p:nvPr/>
          </p:nvSpPr>
          <p:spPr>
            <a:xfrm>
              <a:off x="-1737725" y="2110275"/>
              <a:ext cx="152625" cy="106775"/>
            </a:xfrm>
            <a:custGeom>
              <a:avLst/>
              <a:gdLst/>
              <a:ahLst/>
              <a:cxnLst/>
              <a:rect l="l" t="t" r="r" b="b"/>
              <a:pathLst>
                <a:path w="6105" h="4271" extrusionOk="0">
                  <a:moveTo>
                    <a:pt x="1067" y="1"/>
                  </a:moveTo>
                  <a:lnTo>
                    <a:pt x="5037" y="1"/>
                  </a:lnTo>
                  <a:cubicBezTo>
                    <a:pt x="5604" y="1"/>
                    <a:pt x="6104" y="501"/>
                    <a:pt x="6104" y="1102"/>
                  </a:cubicBezTo>
                  <a:lnTo>
                    <a:pt x="6104" y="3170"/>
                  </a:lnTo>
                  <a:cubicBezTo>
                    <a:pt x="6104" y="3770"/>
                    <a:pt x="5637" y="4271"/>
                    <a:pt x="5037" y="4271"/>
                  </a:cubicBezTo>
                  <a:lnTo>
                    <a:pt x="1067" y="4271"/>
                  </a:lnTo>
                  <a:cubicBezTo>
                    <a:pt x="500" y="4271"/>
                    <a:pt x="0" y="3770"/>
                    <a:pt x="0" y="3170"/>
                  </a:cubicBezTo>
                  <a:lnTo>
                    <a:pt x="0" y="1102"/>
                  </a:lnTo>
                  <a:cubicBezTo>
                    <a:pt x="0" y="501"/>
                    <a:pt x="500" y="1"/>
                    <a:pt x="1067" y="1"/>
                  </a:cubicBezTo>
                  <a:close/>
                </a:path>
              </a:pathLst>
            </a:custGeom>
            <a:solidFill>
              <a:srgbClr val="653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19;p40">
              <a:extLst>
                <a:ext uri="{FF2B5EF4-FFF2-40B4-BE49-F238E27FC236}">
                  <a16:creationId xmlns="" xmlns:a16="http://schemas.microsoft.com/office/drawing/2014/main" id="{30312E05-E4F2-BD16-8457-73B6CEC1EFF4}"/>
                </a:ext>
              </a:extLst>
            </p:cNvPr>
            <p:cNvSpPr/>
            <p:nvPr/>
          </p:nvSpPr>
          <p:spPr>
            <a:xfrm>
              <a:off x="-2595025" y="2163650"/>
              <a:ext cx="1145025" cy="600450"/>
            </a:xfrm>
            <a:custGeom>
              <a:avLst/>
              <a:gdLst/>
              <a:ahLst/>
              <a:cxnLst/>
              <a:rect l="l" t="t" r="r" b="b"/>
              <a:pathLst>
                <a:path w="45801" h="24018" extrusionOk="0">
                  <a:moveTo>
                    <a:pt x="43866" y="24018"/>
                  </a:moveTo>
                  <a:lnTo>
                    <a:pt x="1936" y="24018"/>
                  </a:lnTo>
                  <a:cubicBezTo>
                    <a:pt x="868" y="24018"/>
                    <a:pt x="1" y="23151"/>
                    <a:pt x="1" y="22083"/>
                  </a:cubicBezTo>
                  <a:lnTo>
                    <a:pt x="1" y="1902"/>
                  </a:lnTo>
                  <a:cubicBezTo>
                    <a:pt x="1" y="868"/>
                    <a:pt x="868" y="1"/>
                    <a:pt x="1936" y="1"/>
                  </a:cubicBezTo>
                  <a:lnTo>
                    <a:pt x="43866" y="1"/>
                  </a:lnTo>
                  <a:cubicBezTo>
                    <a:pt x="44933" y="1"/>
                    <a:pt x="45800" y="868"/>
                    <a:pt x="45800" y="1902"/>
                  </a:cubicBezTo>
                  <a:lnTo>
                    <a:pt x="45800" y="22083"/>
                  </a:lnTo>
                  <a:cubicBezTo>
                    <a:pt x="45800" y="23151"/>
                    <a:pt x="44900" y="24018"/>
                    <a:pt x="43866" y="240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0;p40">
              <a:extLst>
                <a:ext uri="{FF2B5EF4-FFF2-40B4-BE49-F238E27FC236}">
                  <a16:creationId xmlns="" xmlns:a16="http://schemas.microsoft.com/office/drawing/2014/main" id="{F3BDA80E-F5AC-CA7E-6B54-AE0EF8F5EA40}"/>
                </a:ext>
              </a:extLst>
            </p:cNvPr>
            <p:cNvSpPr/>
            <p:nvPr/>
          </p:nvSpPr>
          <p:spPr>
            <a:xfrm>
              <a:off x="-2595850" y="2226200"/>
              <a:ext cx="1144175" cy="475375"/>
            </a:xfrm>
            <a:custGeom>
              <a:avLst/>
              <a:gdLst/>
              <a:ahLst/>
              <a:cxnLst/>
              <a:rect l="l" t="t" r="r" b="b"/>
              <a:pathLst>
                <a:path w="45767" h="19015" extrusionOk="0">
                  <a:moveTo>
                    <a:pt x="1" y="1"/>
                  </a:moveTo>
                  <a:lnTo>
                    <a:pt x="45767" y="1"/>
                  </a:lnTo>
                  <a:lnTo>
                    <a:pt x="45767" y="19014"/>
                  </a:lnTo>
                  <a:lnTo>
                    <a:pt x="1" y="19014"/>
                  </a:ln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1;p40">
              <a:extLst>
                <a:ext uri="{FF2B5EF4-FFF2-40B4-BE49-F238E27FC236}">
                  <a16:creationId xmlns="" xmlns:a16="http://schemas.microsoft.com/office/drawing/2014/main" id="{72624EBA-9B34-24A4-5763-8CDE1AE19E2C}"/>
                </a:ext>
              </a:extLst>
            </p:cNvPr>
            <p:cNvSpPr/>
            <p:nvPr/>
          </p:nvSpPr>
          <p:spPr>
            <a:xfrm>
              <a:off x="-2595850" y="2268725"/>
              <a:ext cx="1144175" cy="390300"/>
            </a:xfrm>
            <a:custGeom>
              <a:avLst/>
              <a:gdLst/>
              <a:ahLst/>
              <a:cxnLst/>
              <a:rect l="l" t="t" r="r" b="b"/>
              <a:pathLst>
                <a:path w="45767" h="15612" extrusionOk="0">
                  <a:moveTo>
                    <a:pt x="1" y="1"/>
                  </a:moveTo>
                  <a:lnTo>
                    <a:pt x="45767" y="1"/>
                  </a:lnTo>
                  <a:lnTo>
                    <a:pt x="45767" y="15612"/>
                  </a:lnTo>
                  <a:lnTo>
                    <a:pt x="1" y="156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22;p40">
              <a:extLst>
                <a:ext uri="{FF2B5EF4-FFF2-40B4-BE49-F238E27FC236}">
                  <a16:creationId xmlns="" xmlns:a16="http://schemas.microsoft.com/office/drawing/2014/main" id="{AA5F77BA-983C-AE7F-AAA7-5DB61B37C5DA}"/>
                </a:ext>
              </a:extLst>
            </p:cNvPr>
            <p:cNvSpPr/>
            <p:nvPr/>
          </p:nvSpPr>
          <p:spPr>
            <a:xfrm>
              <a:off x="-2413225" y="1889300"/>
              <a:ext cx="630475" cy="896500"/>
            </a:xfrm>
            <a:custGeom>
              <a:avLst/>
              <a:gdLst/>
              <a:ahLst/>
              <a:cxnLst/>
              <a:rect l="l" t="t" r="r" b="b"/>
              <a:pathLst>
                <a:path w="25219" h="35860" extrusionOk="0">
                  <a:moveTo>
                    <a:pt x="401" y="8440"/>
                  </a:moveTo>
                  <a:lnTo>
                    <a:pt x="8840" y="367"/>
                  </a:lnTo>
                  <a:cubicBezTo>
                    <a:pt x="9107" y="134"/>
                    <a:pt x="9407" y="0"/>
                    <a:pt x="9841" y="0"/>
                  </a:cubicBezTo>
                  <a:lnTo>
                    <a:pt x="23784" y="0"/>
                  </a:lnTo>
                  <a:cubicBezTo>
                    <a:pt x="24585" y="0"/>
                    <a:pt x="25219" y="634"/>
                    <a:pt x="25219" y="1401"/>
                  </a:cubicBezTo>
                  <a:lnTo>
                    <a:pt x="25219" y="34458"/>
                  </a:lnTo>
                  <a:cubicBezTo>
                    <a:pt x="25219" y="35225"/>
                    <a:pt x="24585" y="35859"/>
                    <a:pt x="23784" y="35859"/>
                  </a:cubicBezTo>
                  <a:lnTo>
                    <a:pt x="1402" y="35859"/>
                  </a:lnTo>
                  <a:cubicBezTo>
                    <a:pt x="601" y="35859"/>
                    <a:pt x="1" y="35225"/>
                    <a:pt x="1" y="34458"/>
                  </a:cubicBezTo>
                  <a:lnTo>
                    <a:pt x="1" y="9440"/>
                  </a:lnTo>
                  <a:cubicBezTo>
                    <a:pt x="1" y="9040"/>
                    <a:pt x="101" y="8707"/>
                    <a:pt x="401" y="84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23;p40">
              <a:extLst>
                <a:ext uri="{FF2B5EF4-FFF2-40B4-BE49-F238E27FC236}">
                  <a16:creationId xmlns="" xmlns:a16="http://schemas.microsoft.com/office/drawing/2014/main" id="{5F72D04F-A2F5-24B3-747A-36F49A8EAD70}"/>
                </a:ext>
              </a:extLst>
            </p:cNvPr>
            <p:cNvSpPr/>
            <p:nvPr/>
          </p:nvSpPr>
          <p:spPr>
            <a:xfrm>
              <a:off x="-2421550" y="2276250"/>
              <a:ext cx="720525" cy="646300"/>
            </a:xfrm>
            <a:custGeom>
              <a:avLst/>
              <a:gdLst/>
              <a:ahLst/>
              <a:cxnLst/>
              <a:rect l="l" t="t" r="r" b="b"/>
              <a:pathLst>
                <a:path w="28821" h="25852" extrusionOk="0">
                  <a:moveTo>
                    <a:pt x="12909" y="0"/>
                  </a:moveTo>
                  <a:lnTo>
                    <a:pt x="15878" y="0"/>
                  </a:lnTo>
                  <a:cubicBezTo>
                    <a:pt x="23017" y="0"/>
                    <a:pt x="28821" y="5838"/>
                    <a:pt x="28821" y="12909"/>
                  </a:cubicBezTo>
                  <a:lnTo>
                    <a:pt x="28821" y="12909"/>
                  </a:lnTo>
                  <a:cubicBezTo>
                    <a:pt x="28821" y="20048"/>
                    <a:pt x="22983" y="25852"/>
                    <a:pt x="15878" y="25852"/>
                  </a:cubicBezTo>
                  <a:lnTo>
                    <a:pt x="12909" y="25852"/>
                  </a:lnTo>
                  <a:cubicBezTo>
                    <a:pt x="5771" y="25852"/>
                    <a:pt x="0" y="20014"/>
                    <a:pt x="0" y="12909"/>
                  </a:cubicBezTo>
                  <a:lnTo>
                    <a:pt x="0" y="12909"/>
                  </a:lnTo>
                  <a:cubicBezTo>
                    <a:pt x="0" y="5838"/>
                    <a:pt x="5771" y="0"/>
                    <a:pt x="129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4;p40">
              <a:extLst>
                <a:ext uri="{FF2B5EF4-FFF2-40B4-BE49-F238E27FC236}">
                  <a16:creationId xmlns="" xmlns:a16="http://schemas.microsoft.com/office/drawing/2014/main" id="{26DDFFFD-F8D5-CE98-D073-068D2D58D0FF}"/>
                </a:ext>
              </a:extLst>
            </p:cNvPr>
            <p:cNvSpPr/>
            <p:nvPr/>
          </p:nvSpPr>
          <p:spPr>
            <a:xfrm>
              <a:off x="-2423225" y="2276250"/>
              <a:ext cx="648825" cy="647975"/>
            </a:xfrm>
            <a:custGeom>
              <a:avLst/>
              <a:gdLst/>
              <a:ahLst/>
              <a:cxnLst/>
              <a:rect l="l" t="t" r="r" b="b"/>
              <a:pathLst>
                <a:path w="25953" h="25919" extrusionOk="0">
                  <a:moveTo>
                    <a:pt x="12976" y="25919"/>
                  </a:moveTo>
                  <a:cubicBezTo>
                    <a:pt x="20115" y="25919"/>
                    <a:pt x="25952" y="20081"/>
                    <a:pt x="25952" y="12976"/>
                  </a:cubicBezTo>
                  <a:cubicBezTo>
                    <a:pt x="25952" y="5838"/>
                    <a:pt x="20115" y="0"/>
                    <a:pt x="12976" y="0"/>
                  </a:cubicBezTo>
                  <a:cubicBezTo>
                    <a:pt x="5838" y="0"/>
                    <a:pt x="0" y="5838"/>
                    <a:pt x="0" y="12976"/>
                  </a:cubicBezTo>
                  <a:cubicBezTo>
                    <a:pt x="67" y="20081"/>
                    <a:pt x="5838" y="25919"/>
                    <a:pt x="12976" y="259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5;p40">
              <a:extLst>
                <a:ext uri="{FF2B5EF4-FFF2-40B4-BE49-F238E27FC236}">
                  <a16:creationId xmlns="" xmlns:a16="http://schemas.microsoft.com/office/drawing/2014/main" id="{FF840827-4471-9F6C-75E5-C26C23E49B90}"/>
                </a:ext>
              </a:extLst>
            </p:cNvPr>
            <p:cNvSpPr/>
            <p:nvPr/>
          </p:nvSpPr>
          <p:spPr>
            <a:xfrm>
              <a:off x="-2359025" y="2339625"/>
              <a:ext cx="521250" cy="521225"/>
            </a:xfrm>
            <a:custGeom>
              <a:avLst/>
              <a:gdLst/>
              <a:ahLst/>
              <a:cxnLst/>
              <a:rect l="l" t="t" r="r" b="b"/>
              <a:pathLst>
                <a:path w="20850" h="20849" extrusionOk="0">
                  <a:moveTo>
                    <a:pt x="10408" y="20848"/>
                  </a:moveTo>
                  <a:cubicBezTo>
                    <a:pt x="16179" y="20848"/>
                    <a:pt x="20849" y="16145"/>
                    <a:pt x="20849" y="10441"/>
                  </a:cubicBezTo>
                  <a:cubicBezTo>
                    <a:pt x="20849" y="4670"/>
                    <a:pt x="16112" y="0"/>
                    <a:pt x="10408" y="0"/>
                  </a:cubicBezTo>
                  <a:cubicBezTo>
                    <a:pt x="4671" y="0"/>
                    <a:pt x="1" y="4704"/>
                    <a:pt x="1" y="10441"/>
                  </a:cubicBezTo>
                  <a:cubicBezTo>
                    <a:pt x="1" y="16178"/>
                    <a:pt x="4671" y="20848"/>
                    <a:pt x="10408" y="20848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6;p40">
              <a:extLst>
                <a:ext uri="{FF2B5EF4-FFF2-40B4-BE49-F238E27FC236}">
                  <a16:creationId xmlns="" xmlns:a16="http://schemas.microsoft.com/office/drawing/2014/main" id="{C9A66EB9-AD5D-B7FE-4341-2C36A13072CB}"/>
                </a:ext>
              </a:extLst>
            </p:cNvPr>
            <p:cNvSpPr/>
            <p:nvPr/>
          </p:nvSpPr>
          <p:spPr>
            <a:xfrm>
              <a:off x="-2369025" y="2330450"/>
              <a:ext cx="540425" cy="539575"/>
            </a:xfrm>
            <a:custGeom>
              <a:avLst/>
              <a:gdLst/>
              <a:ahLst/>
              <a:cxnLst/>
              <a:rect l="l" t="t" r="r" b="b"/>
              <a:pathLst>
                <a:path w="21617" h="21583" extrusionOk="0">
                  <a:moveTo>
                    <a:pt x="10808" y="0"/>
                  </a:moveTo>
                  <a:cubicBezTo>
                    <a:pt x="13811" y="0"/>
                    <a:pt x="16479" y="1201"/>
                    <a:pt x="18447" y="3169"/>
                  </a:cubicBezTo>
                  <a:cubicBezTo>
                    <a:pt x="20415" y="5104"/>
                    <a:pt x="21616" y="7839"/>
                    <a:pt x="21616" y="10808"/>
                  </a:cubicBezTo>
                  <a:cubicBezTo>
                    <a:pt x="21616" y="13810"/>
                    <a:pt x="20415" y="16479"/>
                    <a:pt x="18447" y="18413"/>
                  </a:cubicBezTo>
                  <a:cubicBezTo>
                    <a:pt x="16479" y="20382"/>
                    <a:pt x="13777" y="21582"/>
                    <a:pt x="10808" y="21582"/>
                  </a:cubicBezTo>
                  <a:cubicBezTo>
                    <a:pt x="7806" y="21582"/>
                    <a:pt x="5138" y="20382"/>
                    <a:pt x="3170" y="18413"/>
                  </a:cubicBezTo>
                  <a:cubicBezTo>
                    <a:pt x="1235" y="16479"/>
                    <a:pt x="1" y="13743"/>
                    <a:pt x="1" y="10808"/>
                  </a:cubicBezTo>
                  <a:cubicBezTo>
                    <a:pt x="1" y="7806"/>
                    <a:pt x="1235" y="5137"/>
                    <a:pt x="3170" y="3169"/>
                  </a:cubicBezTo>
                  <a:cubicBezTo>
                    <a:pt x="5138" y="1201"/>
                    <a:pt x="7840" y="0"/>
                    <a:pt x="10808" y="0"/>
                  </a:cubicBezTo>
                  <a:close/>
                  <a:moveTo>
                    <a:pt x="17947" y="3670"/>
                  </a:moveTo>
                  <a:cubicBezTo>
                    <a:pt x="16112" y="1835"/>
                    <a:pt x="13610" y="701"/>
                    <a:pt x="10808" y="701"/>
                  </a:cubicBezTo>
                  <a:cubicBezTo>
                    <a:pt x="8006" y="701"/>
                    <a:pt x="5505" y="1835"/>
                    <a:pt x="3670" y="3670"/>
                  </a:cubicBezTo>
                  <a:cubicBezTo>
                    <a:pt x="1835" y="5504"/>
                    <a:pt x="735" y="8006"/>
                    <a:pt x="735" y="10808"/>
                  </a:cubicBezTo>
                  <a:cubicBezTo>
                    <a:pt x="735" y="13577"/>
                    <a:pt x="1835" y="16078"/>
                    <a:pt x="3670" y="17913"/>
                  </a:cubicBezTo>
                  <a:cubicBezTo>
                    <a:pt x="5505" y="19748"/>
                    <a:pt x="8006" y="20882"/>
                    <a:pt x="10808" y="20882"/>
                  </a:cubicBezTo>
                  <a:cubicBezTo>
                    <a:pt x="13610" y="20882"/>
                    <a:pt x="16112" y="19748"/>
                    <a:pt x="17947" y="17913"/>
                  </a:cubicBezTo>
                  <a:cubicBezTo>
                    <a:pt x="19781" y="16078"/>
                    <a:pt x="20916" y="13577"/>
                    <a:pt x="20916" y="10808"/>
                  </a:cubicBezTo>
                  <a:cubicBezTo>
                    <a:pt x="20916" y="8006"/>
                    <a:pt x="19781" y="5504"/>
                    <a:pt x="17947" y="3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27;p40">
              <a:extLst>
                <a:ext uri="{FF2B5EF4-FFF2-40B4-BE49-F238E27FC236}">
                  <a16:creationId xmlns="" xmlns:a16="http://schemas.microsoft.com/office/drawing/2014/main" id="{CC451E99-FCC9-35EA-9D50-855D6C64B4A1}"/>
                </a:ext>
              </a:extLst>
            </p:cNvPr>
            <p:cNvSpPr/>
            <p:nvPr/>
          </p:nvSpPr>
          <p:spPr>
            <a:xfrm>
              <a:off x="-2294800" y="2404675"/>
              <a:ext cx="391975" cy="391950"/>
            </a:xfrm>
            <a:custGeom>
              <a:avLst/>
              <a:gdLst/>
              <a:ahLst/>
              <a:cxnLst/>
              <a:rect l="l" t="t" r="r" b="b"/>
              <a:pathLst>
                <a:path w="15679" h="15678" extrusionOk="0">
                  <a:moveTo>
                    <a:pt x="7839" y="15678"/>
                  </a:moveTo>
                  <a:cubicBezTo>
                    <a:pt x="12142" y="15678"/>
                    <a:pt x="15678" y="12175"/>
                    <a:pt x="15678" y="7839"/>
                  </a:cubicBezTo>
                  <a:cubicBezTo>
                    <a:pt x="15678" y="3536"/>
                    <a:pt x="12176" y="0"/>
                    <a:pt x="7839" y="0"/>
                  </a:cubicBezTo>
                  <a:cubicBezTo>
                    <a:pt x="3536" y="0"/>
                    <a:pt x="0" y="3503"/>
                    <a:pt x="0" y="7839"/>
                  </a:cubicBezTo>
                  <a:cubicBezTo>
                    <a:pt x="0" y="12109"/>
                    <a:pt x="3536" y="15678"/>
                    <a:pt x="7839" y="156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28;p40">
              <a:extLst>
                <a:ext uri="{FF2B5EF4-FFF2-40B4-BE49-F238E27FC236}">
                  <a16:creationId xmlns="" xmlns:a16="http://schemas.microsoft.com/office/drawing/2014/main" id="{0C06F190-A694-F4B2-7483-87B4F5B1EBE5}"/>
                </a:ext>
              </a:extLst>
            </p:cNvPr>
            <p:cNvSpPr/>
            <p:nvPr/>
          </p:nvSpPr>
          <p:spPr>
            <a:xfrm>
              <a:off x="-2546650" y="2296250"/>
              <a:ext cx="97600" cy="97600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35" y="3903"/>
                  </a:moveTo>
                  <a:cubicBezTo>
                    <a:pt x="3036" y="3903"/>
                    <a:pt x="3903" y="3036"/>
                    <a:pt x="3903" y="1935"/>
                  </a:cubicBezTo>
                  <a:cubicBezTo>
                    <a:pt x="3903" y="868"/>
                    <a:pt x="3036" y="1"/>
                    <a:pt x="1935" y="1"/>
                  </a:cubicBezTo>
                  <a:cubicBezTo>
                    <a:pt x="868" y="1"/>
                    <a:pt x="1" y="868"/>
                    <a:pt x="1" y="1935"/>
                  </a:cubicBezTo>
                  <a:cubicBezTo>
                    <a:pt x="1" y="3036"/>
                    <a:pt x="868" y="3903"/>
                    <a:pt x="1935" y="39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29;p40">
              <a:extLst>
                <a:ext uri="{FF2B5EF4-FFF2-40B4-BE49-F238E27FC236}">
                  <a16:creationId xmlns="" xmlns:a16="http://schemas.microsoft.com/office/drawing/2014/main" id="{365802E7-C752-783F-1176-51B4454A0880}"/>
                </a:ext>
              </a:extLst>
            </p:cNvPr>
            <p:cNvSpPr/>
            <p:nvPr/>
          </p:nvSpPr>
          <p:spPr>
            <a:xfrm>
              <a:off x="-2527475" y="2315425"/>
              <a:ext cx="58400" cy="58400"/>
            </a:xfrm>
            <a:custGeom>
              <a:avLst/>
              <a:gdLst/>
              <a:ahLst/>
              <a:cxnLst/>
              <a:rect l="l" t="t" r="r" b="b"/>
              <a:pathLst>
                <a:path w="2336" h="2336" extrusionOk="0">
                  <a:moveTo>
                    <a:pt x="1168" y="2336"/>
                  </a:moveTo>
                  <a:cubicBezTo>
                    <a:pt x="1802" y="2336"/>
                    <a:pt x="2336" y="1835"/>
                    <a:pt x="2336" y="1168"/>
                  </a:cubicBezTo>
                  <a:cubicBezTo>
                    <a:pt x="2336" y="568"/>
                    <a:pt x="1835" y="1"/>
                    <a:pt x="1168" y="1"/>
                  </a:cubicBezTo>
                  <a:cubicBezTo>
                    <a:pt x="501" y="1"/>
                    <a:pt x="1" y="501"/>
                    <a:pt x="1" y="1168"/>
                  </a:cubicBezTo>
                  <a:cubicBezTo>
                    <a:pt x="1" y="1802"/>
                    <a:pt x="501" y="2336"/>
                    <a:pt x="1168" y="23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30;p40">
              <a:extLst>
                <a:ext uri="{FF2B5EF4-FFF2-40B4-BE49-F238E27FC236}">
                  <a16:creationId xmlns="" xmlns:a16="http://schemas.microsoft.com/office/drawing/2014/main" id="{6E92B245-DA1C-1325-3534-0B80E52EB627}"/>
                </a:ext>
              </a:extLst>
            </p:cNvPr>
            <p:cNvSpPr/>
            <p:nvPr/>
          </p:nvSpPr>
          <p:spPr>
            <a:xfrm>
              <a:off x="-1671025" y="2294575"/>
              <a:ext cx="173475" cy="114275"/>
            </a:xfrm>
            <a:custGeom>
              <a:avLst/>
              <a:gdLst/>
              <a:ahLst/>
              <a:cxnLst/>
              <a:rect l="l" t="t" r="r" b="b"/>
              <a:pathLst>
                <a:path w="6939" h="4571" extrusionOk="0">
                  <a:moveTo>
                    <a:pt x="768" y="1"/>
                  </a:moveTo>
                  <a:lnTo>
                    <a:pt x="6172" y="1"/>
                  </a:lnTo>
                  <a:cubicBezTo>
                    <a:pt x="6605" y="1"/>
                    <a:pt x="6939" y="401"/>
                    <a:pt x="6939" y="801"/>
                  </a:cubicBezTo>
                  <a:lnTo>
                    <a:pt x="6939" y="3770"/>
                  </a:lnTo>
                  <a:cubicBezTo>
                    <a:pt x="6939" y="4237"/>
                    <a:pt x="6572" y="4571"/>
                    <a:pt x="6172" y="4571"/>
                  </a:cubicBezTo>
                  <a:lnTo>
                    <a:pt x="768" y="4571"/>
                  </a:lnTo>
                  <a:cubicBezTo>
                    <a:pt x="334" y="4571"/>
                    <a:pt x="1" y="4171"/>
                    <a:pt x="1" y="3770"/>
                  </a:cubicBezTo>
                  <a:lnTo>
                    <a:pt x="1" y="801"/>
                  </a:lnTo>
                  <a:cubicBezTo>
                    <a:pt x="1" y="401"/>
                    <a:pt x="368" y="1"/>
                    <a:pt x="768" y="1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31;p40">
              <a:extLst>
                <a:ext uri="{FF2B5EF4-FFF2-40B4-BE49-F238E27FC236}">
                  <a16:creationId xmlns="" xmlns:a16="http://schemas.microsoft.com/office/drawing/2014/main" id="{B0B63F2C-A928-9E08-7FEB-552BDB87ED3A}"/>
                </a:ext>
              </a:extLst>
            </p:cNvPr>
            <p:cNvSpPr/>
            <p:nvPr/>
          </p:nvSpPr>
          <p:spPr>
            <a:xfrm>
              <a:off x="-1644325" y="2317925"/>
              <a:ext cx="120100" cy="70075"/>
            </a:xfrm>
            <a:custGeom>
              <a:avLst/>
              <a:gdLst/>
              <a:ahLst/>
              <a:cxnLst/>
              <a:rect l="l" t="t" r="r" b="b"/>
              <a:pathLst>
                <a:path w="4804" h="2803" extrusionOk="0">
                  <a:moveTo>
                    <a:pt x="500" y="1"/>
                  </a:moveTo>
                  <a:lnTo>
                    <a:pt x="4303" y="1"/>
                  </a:lnTo>
                  <a:cubicBezTo>
                    <a:pt x="4570" y="1"/>
                    <a:pt x="4803" y="201"/>
                    <a:pt x="4803" y="501"/>
                  </a:cubicBezTo>
                  <a:lnTo>
                    <a:pt x="4803" y="2303"/>
                  </a:lnTo>
                  <a:cubicBezTo>
                    <a:pt x="4803" y="2536"/>
                    <a:pt x="4603" y="2803"/>
                    <a:pt x="4303" y="2803"/>
                  </a:cubicBezTo>
                  <a:lnTo>
                    <a:pt x="500" y="2803"/>
                  </a:lnTo>
                  <a:cubicBezTo>
                    <a:pt x="234" y="2803"/>
                    <a:pt x="0" y="2569"/>
                    <a:pt x="0" y="2303"/>
                  </a:cubicBezTo>
                  <a:lnTo>
                    <a:pt x="0" y="501"/>
                  </a:lnTo>
                  <a:cubicBezTo>
                    <a:pt x="33" y="201"/>
                    <a:pt x="267" y="1"/>
                    <a:pt x="5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32;p40">
              <a:extLst>
                <a:ext uri="{FF2B5EF4-FFF2-40B4-BE49-F238E27FC236}">
                  <a16:creationId xmlns="" xmlns:a16="http://schemas.microsoft.com/office/drawing/2014/main" id="{4BC73051-37B4-80F2-136B-8C33E93A4B2F}"/>
                </a:ext>
              </a:extLst>
            </p:cNvPr>
            <p:cNvSpPr/>
            <p:nvPr/>
          </p:nvSpPr>
          <p:spPr>
            <a:xfrm>
              <a:off x="-2018775" y="1934325"/>
              <a:ext cx="174325" cy="113450"/>
            </a:xfrm>
            <a:custGeom>
              <a:avLst/>
              <a:gdLst/>
              <a:ahLst/>
              <a:cxnLst/>
              <a:rect l="l" t="t" r="r" b="b"/>
              <a:pathLst>
                <a:path w="6973" h="4538" extrusionOk="0">
                  <a:moveTo>
                    <a:pt x="801" y="1"/>
                  </a:moveTo>
                  <a:lnTo>
                    <a:pt x="6172" y="1"/>
                  </a:lnTo>
                  <a:cubicBezTo>
                    <a:pt x="6639" y="1"/>
                    <a:pt x="6972" y="368"/>
                    <a:pt x="6972" y="801"/>
                  </a:cubicBezTo>
                  <a:lnTo>
                    <a:pt x="6972" y="3737"/>
                  </a:lnTo>
                  <a:cubicBezTo>
                    <a:pt x="6972" y="4204"/>
                    <a:pt x="6605" y="4537"/>
                    <a:pt x="6172" y="4537"/>
                  </a:cubicBezTo>
                  <a:lnTo>
                    <a:pt x="801" y="4537"/>
                  </a:lnTo>
                  <a:cubicBezTo>
                    <a:pt x="334" y="4537"/>
                    <a:pt x="34" y="4170"/>
                    <a:pt x="34" y="3737"/>
                  </a:cubicBezTo>
                  <a:lnTo>
                    <a:pt x="34" y="801"/>
                  </a:lnTo>
                  <a:cubicBezTo>
                    <a:pt x="1" y="334"/>
                    <a:pt x="334" y="1"/>
                    <a:pt x="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33;p40">
              <a:extLst>
                <a:ext uri="{FF2B5EF4-FFF2-40B4-BE49-F238E27FC236}">
                  <a16:creationId xmlns="" xmlns:a16="http://schemas.microsoft.com/office/drawing/2014/main" id="{99F70BF8-0046-465C-EE69-36F023A7A6E5}"/>
                </a:ext>
              </a:extLst>
            </p:cNvPr>
            <p:cNvSpPr/>
            <p:nvPr/>
          </p:nvSpPr>
          <p:spPr>
            <a:xfrm>
              <a:off x="-2385700" y="2236200"/>
              <a:ext cx="574600" cy="15050"/>
            </a:xfrm>
            <a:custGeom>
              <a:avLst/>
              <a:gdLst/>
              <a:ahLst/>
              <a:cxnLst/>
              <a:rect l="l" t="t" r="r" b="b"/>
              <a:pathLst>
                <a:path w="22984" h="602" extrusionOk="0">
                  <a:moveTo>
                    <a:pt x="301" y="1"/>
                  </a:moveTo>
                  <a:lnTo>
                    <a:pt x="22683" y="1"/>
                  </a:lnTo>
                  <a:cubicBezTo>
                    <a:pt x="22850" y="1"/>
                    <a:pt x="22984" y="134"/>
                    <a:pt x="22984" y="301"/>
                  </a:cubicBezTo>
                  <a:lnTo>
                    <a:pt x="22984" y="301"/>
                  </a:lnTo>
                  <a:cubicBezTo>
                    <a:pt x="22984" y="468"/>
                    <a:pt x="22850" y="601"/>
                    <a:pt x="22683" y="601"/>
                  </a:cubicBezTo>
                  <a:lnTo>
                    <a:pt x="301" y="601"/>
                  </a:lnTo>
                  <a:cubicBezTo>
                    <a:pt x="134" y="601"/>
                    <a:pt x="1" y="468"/>
                    <a:pt x="1" y="301"/>
                  </a:cubicBezTo>
                  <a:lnTo>
                    <a:pt x="1" y="301"/>
                  </a:lnTo>
                  <a:cubicBezTo>
                    <a:pt x="1" y="134"/>
                    <a:pt x="134" y="1"/>
                    <a:pt x="301" y="1"/>
                  </a:cubicBezTo>
                  <a:close/>
                </a:path>
              </a:pathLst>
            </a:custGeom>
            <a:solidFill>
              <a:srgbClr val="503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34;p40">
              <a:extLst>
                <a:ext uri="{FF2B5EF4-FFF2-40B4-BE49-F238E27FC236}">
                  <a16:creationId xmlns="" xmlns:a16="http://schemas.microsoft.com/office/drawing/2014/main" id="{EE69CA32-7593-A3C4-0043-1135AC69605B}"/>
                </a:ext>
              </a:extLst>
            </p:cNvPr>
            <p:cNvSpPr/>
            <p:nvPr/>
          </p:nvSpPr>
          <p:spPr>
            <a:xfrm>
              <a:off x="-2374025" y="2123625"/>
              <a:ext cx="52575" cy="80925"/>
            </a:xfrm>
            <a:custGeom>
              <a:avLst/>
              <a:gdLst/>
              <a:ahLst/>
              <a:cxnLst/>
              <a:rect l="l" t="t" r="r" b="b"/>
              <a:pathLst>
                <a:path w="2103" h="3237" extrusionOk="0">
                  <a:moveTo>
                    <a:pt x="1035" y="601"/>
                  </a:moveTo>
                  <a:lnTo>
                    <a:pt x="1368" y="1802"/>
                  </a:lnTo>
                  <a:lnTo>
                    <a:pt x="668" y="1802"/>
                  </a:lnTo>
                  <a:lnTo>
                    <a:pt x="1001" y="601"/>
                  </a:lnTo>
                  <a:close/>
                  <a:moveTo>
                    <a:pt x="968" y="1"/>
                  </a:moveTo>
                  <a:cubicBezTo>
                    <a:pt x="901" y="1"/>
                    <a:pt x="801" y="1"/>
                    <a:pt x="768" y="34"/>
                  </a:cubicBezTo>
                  <a:cubicBezTo>
                    <a:pt x="734" y="34"/>
                    <a:pt x="668" y="101"/>
                    <a:pt x="634" y="134"/>
                  </a:cubicBezTo>
                  <a:cubicBezTo>
                    <a:pt x="601" y="167"/>
                    <a:pt x="568" y="201"/>
                    <a:pt x="568" y="268"/>
                  </a:cubicBezTo>
                  <a:cubicBezTo>
                    <a:pt x="568" y="301"/>
                    <a:pt x="501" y="401"/>
                    <a:pt x="501" y="434"/>
                  </a:cubicBezTo>
                  <a:cubicBezTo>
                    <a:pt x="434" y="668"/>
                    <a:pt x="334" y="935"/>
                    <a:pt x="267" y="1235"/>
                  </a:cubicBezTo>
                  <a:cubicBezTo>
                    <a:pt x="167" y="1468"/>
                    <a:pt x="101" y="1769"/>
                    <a:pt x="1" y="2002"/>
                  </a:cubicBezTo>
                  <a:lnTo>
                    <a:pt x="1" y="2169"/>
                  </a:lnTo>
                  <a:lnTo>
                    <a:pt x="1" y="2336"/>
                  </a:lnTo>
                  <a:lnTo>
                    <a:pt x="1" y="2502"/>
                  </a:lnTo>
                  <a:lnTo>
                    <a:pt x="1" y="2669"/>
                  </a:lnTo>
                  <a:lnTo>
                    <a:pt x="1" y="2769"/>
                  </a:lnTo>
                  <a:lnTo>
                    <a:pt x="1" y="2936"/>
                  </a:lnTo>
                  <a:cubicBezTo>
                    <a:pt x="1" y="3003"/>
                    <a:pt x="67" y="3070"/>
                    <a:pt x="67" y="3103"/>
                  </a:cubicBezTo>
                  <a:cubicBezTo>
                    <a:pt x="67" y="3136"/>
                    <a:pt x="101" y="3136"/>
                    <a:pt x="134" y="3170"/>
                  </a:cubicBezTo>
                  <a:cubicBezTo>
                    <a:pt x="167" y="3236"/>
                    <a:pt x="234" y="3236"/>
                    <a:pt x="301" y="3236"/>
                  </a:cubicBezTo>
                  <a:cubicBezTo>
                    <a:pt x="401" y="3236"/>
                    <a:pt x="434" y="3236"/>
                    <a:pt x="468" y="3170"/>
                  </a:cubicBezTo>
                  <a:cubicBezTo>
                    <a:pt x="501" y="3170"/>
                    <a:pt x="534" y="3136"/>
                    <a:pt x="534" y="3103"/>
                  </a:cubicBezTo>
                  <a:cubicBezTo>
                    <a:pt x="601" y="3003"/>
                    <a:pt x="601" y="2969"/>
                    <a:pt x="601" y="2936"/>
                  </a:cubicBezTo>
                  <a:lnTo>
                    <a:pt x="601" y="2769"/>
                  </a:lnTo>
                  <a:lnTo>
                    <a:pt x="601" y="2436"/>
                  </a:lnTo>
                  <a:lnTo>
                    <a:pt x="1502" y="2436"/>
                  </a:lnTo>
                  <a:lnTo>
                    <a:pt x="1502" y="2769"/>
                  </a:lnTo>
                  <a:lnTo>
                    <a:pt x="1502" y="2936"/>
                  </a:lnTo>
                  <a:cubicBezTo>
                    <a:pt x="1502" y="3003"/>
                    <a:pt x="1568" y="3070"/>
                    <a:pt x="1568" y="3103"/>
                  </a:cubicBezTo>
                  <a:cubicBezTo>
                    <a:pt x="1568" y="3136"/>
                    <a:pt x="1602" y="3136"/>
                    <a:pt x="1635" y="3170"/>
                  </a:cubicBezTo>
                  <a:cubicBezTo>
                    <a:pt x="1668" y="3236"/>
                    <a:pt x="1735" y="3236"/>
                    <a:pt x="1802" y="3236"/>
                  </a:cubicBezTo>
                  <a:cubicBezTo>
                    <a:pt x="1869" y="3236"/>
                    <a:pt x="1935" y="3236"/>
                    <a:pt x="1969" y="3170"/>
                  </a:cubicBezTo>
                  <a:cubicBezTo>
                    <a:pt x="2002" y="3170"/>
                    <a:pt x="2035" y="3136"/>
                    <a:pt x="2035" y="3103"/>
                  </a:cubicBezTo>
                  <a:cubicBezTo>
                    <a:pt x="2102" y="3003"/>
                    <a:pt x="2102" y="2969"/>
                    <a:pt x="2102" y="2936"/>
                  </a:cubicBezTo>
                  <a:lnTo>
                    <a:pt x="2102" y="2769"/>
                  </a:lnTo>
                  <a:lnTo>
                    <a:pt x="2102" y="2669"/>
                  </a:lnTo>
                  <a:lnTo>
                    <a:pt x="2102" y="2336"/>
                  </a:lnTo>
                  <a:lnTo>
                    <a:pt x="2102" y="2002"/>
                  </a:lnTo>
                  <a:lnTo>
                    <a:pt x="1635" y="434"/>
                  </a:lnTo>
                  <a:cubicBezTo>
                    <a:pt x="1635" y="401"/>
                    <a:pt x="1602" y="301"/>
                    <a:pt x="1602" y="268"/>
                  </a:cubicBezTo>
                  <a:cubicBezTo>
                    <a:pt x="1602" y="201"/>
                    <a:pt x="1568" y="167"/>
                    <a:pt x="1502" y="134"/>
                  </a:cubicBezTo>
                  <a:cubicBezTo>
                    <a:pt x="1468" y="101"/>
                    <a:pt x="1435" y="101"/>
                    <a:pt x="1402" y="34"/>
                  </a:cubicBezTo>
                  <a:cubicBezTo>
                    <a:pt x="1335" y="1"/>
                    <a:pt x="1268" y="1"/>
                    <a:pt x="1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35;p40">
              <a:extLst>
                <a:ext uri="{FF2B5EF4-FFF2-40B4-BE49-F238E27FC236}">
                  <a16:creationId xmlns="" xmlns:a16="http://schemas.microsoft.com/office/drawing/2014/main" id="{9EB1C4DE-296C-402D-D320-0ED31EAC9C3E}"/>
                </a:ext>
              </a:extLst>
            </p:cNvPr>
            <p:cNvSpPr/>
            <p:nvPr/>
          </p:nvSpPr>
          <p:spPr>
            <a:xfrm>
              <a:off x="-2308150" y="2122800"/>
              <a:ext cx="49225" cy="81750"/>
            </a:xfrm>
            <a:custGeom>
              <a:avLst/>
              <a:gdLst/>
              <a:ahLst/>
              <a:cxnLst/>
              <a:rect l="l" t="t" r="r" b="b"/>
              <a:pathLst>
                <a:path w="1969" h="3270" extrusionOk="0">
                  <a:moveTo>
                    <a:pt x="968" y="601"/>
                  </a:moveTo>
                  <a:cubicBezTo>
                    <a:pt x="1001" y="601"/>
                    <a:pt x="1068" y="601"/>
                    <a:pt x="1135" y="634"/>
                  </a:cubicBezTo>
                  <a:cubicBezTo>
                    <a:pt x="1168" y="634"/>
                    <a:pt x="1168" y="667"/>
                    <a:pt x="1202" y="667"/>
                  </a:cubicBezTo>
                  <a:cubicBezTo>
                    <a:pt x="1202" y="701"/>
                    <a:pt x="1235" y="701"/>
                    <a:pt x="1235" y="768"/>
                  </a:cubicBezTo>
                  <a:cubicBezTo>
                    <a:pt x="1235" y="768"/>
                    <a:pt x="1302" y="801"/>
                    <a:pt x="1302" y="834"/>
                  </a:cubicBezTo>
                  <a:lnTo>
                    <a:pt x="1302" y="968"/>
                  </a:lnTo>
                  <a:lnTo>
                    <a:pt x="1302" y="2302"/>
                  </a:lnTo>
                  <a:lnTo>
                    <a:pt x="1302" y="2435"/>
                  </a:lnTo>
                  <a:cubicBezTo>
                    <a:pt x="1302" y="2469"/>
                    <a:pt x="1235" y="2469"/>
                    <a:pt x="1235" y="2502"/>
                  </a:cubicBezTo>
                  <a:cubicBezTo>
                    <a:pt x="1235" y="2535"/>
                    <a:pt x="1235" y="2602"/>
                    <a:pt x="1202" y="2602"/>
                  </a:cubicBezTo>
                  <a:cubicBezTo>
                    <a:pt x="1168" y="2602"/>
                    <a:pt x="1168" y="2636"/>
                    <a:pt x="1135" y="2636"/>
                  </a:cubicBezTo>
                  <a:cubicBezTo>
                    <a:pt x="1068" y="2669"/>
                    <a:pt x="1035" y="2669"/>
                    <a:pt x="968" y="2669"/>
                  </a:cubicBezTo>
                  <a:lnTo>
                    <a:pt x="668" y="2669"/>
                  </a:lnTo>
                  <a:lnTo>
                    <a:pt x="668" y="601"/>
                  </a:lnTo>
                  <a:close/>
                  <a:moveTo>
                    <a:pt x="334" y="0"/>
                  </a:moveTo>
                  <a:cubicBezTo>
                    <a:pt x="234" y="0"/>
                    <a:pt x="168" y="0"/>
                    <a:pt x="134" y="34"/>
                  </a:cubicBezTo>
                  <a:cubicBezTo>
                    <a:pt x="67" y="100"/>
                    <a:pt x="67" y="134"/>
                    <a:pt x="34" y="167"/>
                  </a:cubicBezTo>
                  <a:cubicBezTo>
                    <a:pt x="1" y="200"/>
                    <a:pt x="1" y="267"/>
                    <a:pt x="1" y="334"/>
                  </a:cubicBezTo>
                  <a:lnTo>
                    <a:pt x="1" y="534"/>
                  </a:lnTo>
                  <a:lnTo>
                    <a:pt x="1" y="2702"/>
                  </a:lnTo>
                  <a:lnTo>
                    <a:pt x="1" y="2936"/>
                  </a:lnTo>
                  <a:cubicBezTo>
                    <a:pt x="1" y="2969"/>
                    <a:pt x="1" y="3036"/>
                    <a:pt x="34" y="3103"/>
                  </a:cubicBezTo>
                  <a:cubicBezTo>
                    <a:pt x="34" y="3136"/>
                    <a:pt x="67" y="3169"/>
                    <a:pt x="134" y="3203"/>
                  </a:cubicBezTo>
                  <a:cubicBezTo>
                    <a:pt x="168" y="3269"/>
                    <a:pt x="234" y="3269"/>
                    <a:pt x="334" y="3269"/>
                  </a:cubicBezTo>
                  <a:lnTo>
                    <a:pt x="1068" y="3269"/>
                  </a:lnTo>
                  <a:cubicBezTo>
                    <a:pt x="1235" y="3269"/>
                    <a:pt x="1402" y="3203"/>
                    <a:pt x="1535" y="3136"/>
                  </a:cubicBezTo>
                  <a:cubicBezTo>
                    <a:pt x="1569" y="3103"/>
                    <a:pt x="1669" y="3036"/>
                    <a:pt x="1702" y="3002"/>
                  </a:cubicBezTo>
                  <a:cubicBezTo>
                    <a:pt x="1735" y="2969"/>
                    <a:pt x="1802" y="2936"/>
                    <a:pt x="1835" y="2836"/>
                  </a:cubicBezTo>
                  <a:cubicBezTo>
                    <a:pt x="1869" y="2769"/>
                    <a:pt x="1869" y="2669"/>
                    <a:pt x="1902" y="2602"/>
                  </a:cubicBezTo>
                  <a:cubicBezTo>
                    <a:pt x="1969" y="2469"/>
                    <a:pt x="1969" y="2369"/>
                    <a:pt x="1969" y="2269"/>
                  </a:cubicBezTo>
                  <a:lnTo>
                    <a:pt x="1969" y="834"/>
                  </a:lnTo>
                  <a:cubicBezTo>
                    <a:pt x="1969" y="667"/>
                    <a:pt x="1902" y="534"/>
                    <a:pt x="1869" y="467"/>
                  </a:cubicBezTo>
                  <a:cubicBezTo>
                    <a:pt x="1835" y="367"/>
                    <a:pt x="1735" y="301"/>
                    <a:pt x="1669" y="200"/>
                  </a:cubicBezTo>
                  <a:cubicBezTo>
                    <a:pt x="1535" y="134"/>
                    <a:pt x="1468" y="100"/>
                    <a:pt x="1335" y="34"/>
                  </a:cubicBezTo>
                  <a:cubicBezTo>
                    <a:pt x="1202" y="0"/>
                    <a:pt x="1068" y="0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6;p40">
              <a:extLst>
                <a:ext uri="{FF2B5EF4-FFF2-40B4-BE49-F238E27FC236}">
                  <a16:creationId xmlns="" xmlns:a16="http://schemas.microsoft.com/office/drawing/2014/main" id="{AE96225D-3B7B-D79F-1803-D723A01D2FF0}"/>
                </a:ext>
              </a:extLst>
            </p:cNvPr>
            <p:cNvSpPr/>
            <p:nvPr/>
          </p:nvSpPr>
          <p:spPr>
            <a:xfrm>
              <a:off x="-2253100" y="2122800"/>
              <a:ext cx="56725" cy="79250"/>
            </a:xfrm>
            <a:custGeom>
              <a:avLst/>
              <a:gdLst/>
              <a:ahLst/>
              <a:cxnLst/>
              <a:rect l="l" t="t" r="r" b="b"/>
              <a:pathLst>
                <a:path w="2269" h="3170" extrusionOk="0">
                  <a:moveTo>
                    <a:pt x="367" y="0"/>
                  </a:moveTo>
                  <a:cubicBezTo>
                    <a:pt x="334" y="0"/>
                    <a:pt x="301" y="34"/>
                    <a:pt x="267" y="34"/>
                  </a:cubicBezTo>
                  <a:cubicBezTo>
                    <a:pt x="200" y="34"/>
                    <a:pt x="167" y="100"/>
                    <a:pt x="134" y="100"/>
                  </a:cubicBezTo>
                  <a:cubicBezTo>
                    <a:pt x="100" y="100"/>
                    <a:pt x="34" y="134"/>
                    <a:pt x="34" y="167"/>
                  </a:cubicBezTo>
                  <a:cubicBezTo>
                    <a:pt x="0" y="200"/>
                    <a:pt x="0" y="267"/>
                    <a:pt x="0" y="301"/>
                  </a:cubicBezTo>
                  <a:lnTo>
                    <a:pt x="0" y="367"/>
                  </a:lnTo>
                  <a:lnTo>
                    <a:pt x="0" y="434"/>
                  </a:lnTo>
                  <a:lnTo>
                    <a:pt x="667" y="2936"/>
                  </a:lnTo>
                  <a:cubicBezTo>
                    <a:pt x="667" y="2969"/>
                    <a:pt x="701" y="3002"/>
                    <a:pt x="768" y="3036"/>
                  </a:cubicBezTo>
                  <a:cubicBezTo>
                    <a:pt x="801" y="3103"/>
                    <a:pt x="834" y="3103"/>
                    <a:pt x="868" y="3136"/>
                  </a:cubicBezTo>
                  <a:cubicBezTo>
                    <a:pt x="968" y="3169"/>
                    <a:pt x="1001" y="3169"/>
                    <a:pt x="1101" y="3169"/>
                  </a:cubicBezTo>
                  <a:lnTo>
                    <a:pt x="1168" y="3169"/>
                  </a:lnTo>
                  <a:cubicBezTo>
                    <a:pt x="1268" y="3169"/>
                    <a:pt x="1335" y="3169"/>
                    <a:pt x="1368" y="3136"/>
                  </a:cubicBezTo>
                  <a:cubicBezTo>
                    <a:pt x="1435" y="3136"/>
                    <a:pt x="1468" y="3103"/>
                    <a:pt x="1501" y="3036"/>
                  </a:cubicBezTo>
                  <a:cubicBezTo>
                    <a:pt x="1535" y="3002"/>
                    <a:pt x="1535" y="2969"/>
                    <a:pt x="1601" y="2936"/>
                  </a:cubicBezTo>
                  <a:cubicBezTo>
                    <a:pt x="1702" y="2502"/>
                    <a:pt x="1802" y="2102"/>
                    <a:pt x="1935" y="1668"/>
                  </a:cubicBezTo>
                  <a:cubicBezTo>
                    <a:pt x="2068" y="1268"/>
                    <a:pt x="2169" y="834"/>
                    <a:pt x="2269" y="434"/>
                  </a:cubicBezTo>
                  <a:lnTo>
                    <a:pt x="2269" y="367"/>
                  </a:lnTo>
                  <a:lnTo>
                    <a:pt x="2269" y="334"/>
                  </a:lnTo>
                  <a:lnTo>
                    <a:pt x="2269" y="301"/>
                  </a:lnTo>
                  <a:cubicBezTo>
                    <a:pt x="2269" y="234"/>
                    <a:pt x="2202" y="200"/>
                    <a:pt x="2202" y="167"/>
                  </a:cubicBezTo>
                  <a:lnTo>
                    <a:pt x="2135" y="100"/>
                  </a:lnTo>
                  <a:cubicBezTo>
                    <a:pt x="2102" y="100"/>
                    <a:pt x="2068" y="100"/>
                    <a:pt x="2002" y="34"/>
                  </a:cubicBezTo>
                  <a:cubicBezTo>
                    <a:pt x="1968" y="0"/>
                    <a:pt x="1935" y="0"/>
                    <a:pt x="1868" y="0"/>
                  </a:cubicBezTo>
                  <a:cubicBezTo>
                    <a:pt x="1802" y="0"/>
                    <a:pt x="1968" y="0"/>
                    <a:pt x="1868" y="34"/>
                  </a:cubicBezTo>
                  <a:cubicBezTo>
                    <a:pt x="1802" y="100"/>
                    <a:pt x="1802" y="134"/>
                    <a:pt x="1768" y="167"/>
                  </a:cubicBezTo>
                  <a:cubicBezTo>
                    <a:pt x="1702" y="200"/>
                    <a:pt x="1668" y="301"/>
                    <a:pt x="1668" y="334"/>
                  </a:cubicBezTo>
                  <a:cubicBezTo>
                    <a:pt x="1668" y="434"/>
                    <a:pt x="1635" y="501"/>
                    <a:pt x="1635" y="601"/>
                  </a:cubicBezTo>
                  <a:cubicBezTo>
                    <a:pt x="1635" y="667"/>
                    <a:pt x="1635" y="801"/>
                    <a:pt x="1601" y="868"/>
                  </a:cubicBezTo>
                  <a:cubicBezTo>
                    <a:pt x="1535" y="968"/>
                    <a:pt x="1535" y="1101"/>
                    <a:pt x="1501" y="1168"/>
                  </a:cubicBezTo>
                  <a:cubicBezTo>
                    <a:pt x="1468" y="1268"/>
                    <a:pt x="1435" y="1368"/>
                    <a:pt x="1435" y="1468"/>
                  </a:cubicBezTo>
                  <a:cubicBezTo>
                    <a:pt x="1335" y="1702"/>
                    <a:pt x="1301" y="1902"/>
                    <a:pt x="1268" y="2169"/>
                  </a:cubicBezTo>
                  <a:lnTo>
                    <a:pt x="1168" y="2169"/>
                  </a:lnTo>
                  <a:cubicBezTo>
                    <a:pt x="1134" y="1902"/>
                    <a:pt x="1101" y="1668"/>
                    <a:pt x="1034" y="1468"/>
                  </a:cubicBezTo>
                  <a:cubicBezTo>
                    <a:pt x="1001" y="1368"/>
                    <a:pt x="1001" y="1268"/>
                    <a:pt x="968" y="1168"/>
                  </a:cubicBezTo>
                  <a:cubicBezTo>
                    <a:pt x="934" y="1101"/>
                    <a:pt x="934" y="968"/>
                    <a:pt x="868" y="868"/>
                  </a:cubicBezTo>
                  <a:cubicBezTo>
                    <a:pt x="834" y="801"/>
                    <a:pt x="834" y="667"/>
                    <a:pt x="801" y="601"/>
                  </a:cubicBezTo>
                  <a:cubicBezTo>
                    <a:pt x="801" y="501"/>
                    <a:pt x="768" y="434"/>
                    <a:pt x="768" y="334"/>
                  </a:cubicBezTo>
                  <a:cubicBezTo>
                    <a:pt x="701" y="267"/>
                    <a:pt x="701" y="200"/>
                    <a:pt x="667" y="167"/>
                  </a:cubicBezTo>
                  <a:lnTo>
                    <a:pt x="534" y="34"/>
                  </a:lnTo>
                  <a:cubicBezTo>
                    <a:pt x="501" y="0"/>
                    <a:pt x="467" y="0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37;p40">
              <a:extLst>
                <a:ext uri="{FF2B5EF4-FFF2-40B4-BE49-F238E27FC236}">
                  <a16:creationId xmlns="" xmlns:a16="http://schemas.microsoft.com/office/drawing/2014/main" id="{324BD8AA-3186-1183-A939-BE0C71AA4361}"/>
                </a:ext>
              </a:extLst>
            </p:cNvPr>
            <p:cNvSpPr/>
            <p:nvPr/>
          </p:nvSpPr>
          <p:spPr>
            <a:xfrm>
              <a:off x="-2188050" y="2117800"/>
              <a:ext cx="42550" cy="80900"/>
            </a:xfrm>
            <a:custGeom>
              <a:avLst/>
              <a:gdLst/>
              <a:ahLst/>
              <a:cxnLst/>
              <a:rect l="l" t="t" r="r" b="b"/>
              <a:pathLst>
                <a:path w="1702" h="3236" extrusionOk="0">
                  <a:moveTo>
                    <a:pt x="334" y="0"/>
                  </a:moveTo>
                  <a:cubicBezTo>
                    <a:pt x="234" y="0"/>
                    <a:pt x="167" y="0"/>
                    <a:pt x="100" y="34"/>
                  </a:cubicBezTo>
                  <a:cubicBezTo>
                    <a:pt x="67" y="67"/>
                    <a:pt x="67" y="100"/>
                    <a:pt x="34" y="167"/>
                  </a:cubicBezTo>
                  <a:cubicBezTo>
                    <a:pt x="0" y="200"/>
                    <a:pt x="0" y="267"/>
                    <a:pt x="0" y="334"/>
                  </a:cubicBezTo>
                  <a:lnTo>
                    <a:pt x="0" y="534"/>
                  </a:lnTo>
                  <a:lnTo>
                    <a:pt x="0" y="2702"/>
                  </a:lnTo>
                  <a:lnTo>
                    <a:pt x="0" y="2902"/>
                  </a:lnTo>
                  <a:cubicBezTo>
                    <a:pt x="0" y="2936"/>
                    <a:pt x="0" y="3036"/>
                    <a:pt x="34" y="3069"/>
                  </a:cubicBezTo>
                  <a:cubicBezTo>
                    <a:pt x="34" y="3102"/>
                    <a:pt x="67" y="3169"/>
                    <a:pt x="100" y="3202"/>
                  </a:cubicBezTo>
                  <a:cubicBezTo>
                    <a:pt x="167" y="3236"/>
                    <a:pt x="234" y="3236"/>
                    <a:pt x="334" y="3236"/>
                  </a:cubicBezTo>
                  <a:lnTo>
                    <a:pt x="1368" y="3236"/>
                  </a:lnTo>
                  <a:cubicBezTo>
                    <a:pt x="1401" y="3236"/>
                    <a:pt x="1501" y="3236"/>
                    <a:pt x="1535" y="3202"/>
                  </a:cubicBezTo>
                  <a:cubicBezTo>
                    <a:pt x="1568" y="3202"/>
                    <a:pt x="1601" y="3169"/>
                    <a:pt x="1668" y="3102"/>
                  </a:cubicBezTo>
                  <a:cubicBezTo>
                    <a:pt x="1701" y="3069"/>
                    <a:pt x="1701" y="3036"/>
                    <a:pt x="1701" y="2936"/>
                  </a:cubicBezTo>
                  <a:cubicBezTo>
                    <a:pt x="1701" y="2869"/>
                    <a:pt x="1701" y="2836"/>
                    <a:pt x="1668" y="2769"/>
                  </a:cubicBezTo>
                  <a:cubicBezTo>
                    <a:pt x="1601" y="2735"/>
                    <a:pt x="1568" y="2735"/>
                    <a:pt x="1535" y="2702"/>
                  </a:cubicBezTo>
                  <a:cubicBezTo>
                    <a:pt x="1501" y="2669"/>
                    <a:pt x="1401" y="2669"/>
                    <a:pt x="1368" y="2669"/>
                  </a:cubicBezTo>
                  <a:lnTo>
                    <a:pt x="667" y="2669"/>
                  </a:lnTo>
                  <a:lnTo>
                    <a:pt x="667" y="2002"/>
                  </a:lnTo>
                  <a:lnTo>
                    <a:pt x="1101" y="2002"/>
                  </a:lnTo>
                  <a:cubicBezTo>
                    <a:pt x="1201" y="2002"/>
                    <a:pt x="1234" y="1935"/>
                    <a:pt x="1268" y="1935"/>
                  </a:cubicBezTo>
                  <a:cubicBezTo>
                    <a:pt x="1334" y="1935"/>
                    <a:pt x="1368" y="1902"/>
                    <a:pt x="1401" y="1868"/>
                  </a:cubicBezTo>
                  <a:cubicBezTo>
                    <a:pt x="1435" y="1835"/>
                    <a:pt x="1435" y="1768"/>
                    <a:pt x="1435" y="1701"/>
                  </a:cubicBezTo>
                  <a:cubicBezTo>
                    <a:pt x="1435" y="1601"/>
                    <a:pt x="1435" y="1568"/>
                    <a:pt x="1401" y="1535"/>
                  </a:cubicBezTo>
                  <a:cubicBezTo>
                    <a:pt x="1368" y="1501"/>
                    <a:pt x="1334" y="1468"/>
                    <a:pt x="1268" y="1468"/>
                  </a:cubicBezTo>
                  <a:cubicBezTo>
                    <a:pt x="1234" y="1401"/>
                    <a:pt x="1168" y="1401"/>
                    <a:pt x="1101" y="1401"/>
                  </a:cubicBezTo>
                  <a:lnTo>
                    <a:pt x="667" y="1401"/>
                  </a:lnTo>
                  <a:lnTo>
                    <a:pt x="667" y="801"/>
                  </a:lnTo>
                  <a:lnTo>
                    <a:pt x="1368" y="801"/>
                  </a:lnTo>
                  <a:cubicBezTo>
                    <a:pt x="1401" y="801"/>
                    <a:pt x="1501" y="801"/>
                    <a:pt x="1535" y="734"/>
                  </a:cubicBezTo>
                  <a:cubicBezTo>
                    <a:pt x="1568" y="734"/>
                    <a:pt x="1601" y="701"/>
                    <a:pt x="1668" y="667"/>
                  </a:cubicBezTo>
                  <a:cubicBezTo>
                    <a:pt x="1701" y="634"/>
                    <a:pt x="1701" y="567"/>
                    <a:pt x="1701" y="501"/>
                  </a:cubicBezTo>
                  <a:cubicBezTo>
                    <a:pt x="1701" y="400"/>
                    <a:pt x="1701" y="367"/>
                    <a:pt x="1668" y="334"/>
                  </a:cubicBezTo>
                  <a:cubicBezTo>
                    <a:pt x="1601" y="300"/>
                    <a:pt x="1568" y="300"/>
                    <a:pt x="1535" y="234"/>
                  </a:cubicBezTo>
                  <a:cubicBezTo>
                    <a:pt x="1501" y="200"/>
                    <a:pt x="1401" y="200"/>
                    <a:pt x="1368" y="200"/>
                  </a:cubicBezTo>
                  <a:lnTo>
                    <a:pt x="1201" y="200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38;p40">
              <a:extLst>
                <a:ext uri="{FF2B5EF4-FFF2-40B4-BE49-F238E27FC236}">
                  <a16:creationId xmlns="" xmlns:a16="http://schemas.microsoft.com/office/drawing/2014/main" id="{E3049C0A-A7D5-DF8A-AFD2-CB025602A3BB}"/>
                </a:ext>
              </a:extLst>
            </p:cNvPr>
            <p:cNvSpPr/>
            <p:nvPr/>
          </p:nvSpPr>
          <p:spPr>
            <a:xfrm>
              <a:off x="-2132175" y="2122800"/>
              <a:ext cx="59225" cy="81750"/>
            </a:xfrm>
            <a:custGeom>
              <a:avLst/>
              <a:gdLst/>
              <a:ahLst/>
              <a:cxnLst/>
              <a:rect l="l" t="t" r="r" b="b"/>
              <a:pathLst>
                <a:path w="2369" h="3270" extrusionOk="0">
                  <a:moveTo>
                    <a:pt x="334" y="0"/>
                  </a:moveTo>
                  <a:cubicBezTo>
                    <a:pt x="267" y="0"/>
                    <a:pt x="167" y="0"/>
                    <a:pt x="134" y="34"/>
                  </a:cubicBezTo>
                  <a:cubicBezTo>
                    <a:pt x="100" y="100"/>
                    <a:pt x="100" y="134"/>
                    <a:pt x="67" y="167"/>
                  </a:cubicBezTo>
                  <a:cubicBezTo>
                    <a:pt x="0" y="200"/>
                    <a:pt x="0" y="267"/>
                    <a:pt x="0" y="334"/>
                  </a:cubicBezTo>
                  <a:lnTo>
                    <a:pt x="0" y="534"/>
                  </a:lnTo>
                  <a:lnTo>
                    <a:pt x="0" y="2869"/>
                  </a:lnTo>
                  <a:lnTo>
                    <a:pt x="0" y="3002"/>
                  </a:lnTo>
                  <a:cubicBezTo>
                    <a:pt x="0" y="3036"/>
                    <a:pt x="67" y="3103"/>
                    <a:pt x="67" y="3136"/>
                  </a:cubicBezTo>
                  <a:cubicBezTo>
                    <a:pt x="67" y="3169"/>
                    <a:pt x="100" y="3203"/>
                    <a:pt x="134" y="3203"/>
                  </a:cubicBezTo>
                  <a:cubicBezTo>
                    <a:pt x="167" y="3269"/>
                    <a:pt x="200" y="3269"/>
                    <a:pt x="300" y="3269"/>
                  </a:cubicBezTo>
                  <a:cubicBezTo>
                    <a:pt x="367" y="3269"/>
                    <a:pt x="434" y="3203"/>
                    <a:pt x="467" y="3203"/>
                  </a:cubicBezTo>
                  <a:lnTo>
                    <a:pt x="534" y="3136"/>
                  </a:lnTo>
                  <a:cubicBezTo>
                    <a:pt x="601" y="3103"/>
                    <a:pt x="601" y="3036"/>
                    <a:pt x="601" y="3002"/>
                  </a:cubicBezTo>
                  <a:lnTo>
                    <a:pt x="601" y="2869"/>
                  </a:lnTo>
                  <a:lnTo>
                    <a:pt x="601" y="1001"/>
                  </a:lnTo>
                  <a:lnTo>
                    <a:pt x="634" y="1001"/>
                  </a:lnTo>
                  <a:lnTo>
                    <a:pt x="1334" y="2869"/>
                  </a:lnTo>
                  <a:cubicBezTo>
                    <a:pt x="1334" y="2936"/>
                    <a:pt x="1401" y="2969"/>
                    <a:pt x="1401" y="3002"/>
                  </a:cubicBezTo>
                  <a:cubicBezTo>
                    <a:pt x="1434" y="3036"/>
                    <a:pt x="1434" y="3103"/>
                    <a:pt x="1468" y="3136"/>
                  </a:cubicBezTo>
                  <a:cubicBezTo>
                    <a:pt x="1501" y="3169"/>
                    <a:pt x="1535" y="3169"/>
                    <a:pt x="1601" y="3203"/>
                  </a:cubicBezTo>
                  <a:cubicBezTo>
                    <a:pt x="1635" y="3269"/>
                    <a:pt x="1668" y="3269"/>
                    <a:pt x="1768" y="3269"/>
                  </a:cubicBezTo>
                  <a:lnTo>
                    <a:pt x="2035" y="3269"/>
                  </a:lnTo>
                  <a:cubicBezTo>
                    <a:pt x="2135" y="3269"/>
                    <a:pt x="2235" y="3269"/>
                    <a:pt x="2268" y="3203"/>
                  </a:cubicBezTo>
                  <a:cubicBezTo>
                    <a:pt x="2302" y="3169"/>
                    <a:pt x="2335" y="3136"/>
                    <a:pt x="2335" y="3103"/>
                  </a:cubicBezTo>
                  <a:cubicBezTo>
                    <a:pt x="2368" y="3036"/>
                    <a:pt x="2368" y="2969"/>
                    <a:pt x="2368" y="2936"/>
                  </a:cubicBezTo>
                  <a:lnTo>
                    <a:pt x="2368" y="2702"/>
                  </a:lnTo>
                  <a:lnTo>
                    <a:pt x="2368" y="367"/>
                  </a:lnTo>
                  <a:lnTo>
                    <a:pt x="2368" y="234"/>
                  </a:lnTo>
                  <a:cubicBezTo>
                    <a:pt x="2368" y="200"/>
                    <a:pt x="2368" y="167"/>
                    <a:pt x="2335" y="134"/>
                  </a:cubicBezTo>
                  <a:cubicBezTo>
                    <a:pt x="2335" y="67"/>
                    <a:pt x="2302" y="67"/>
                    <a:pt x="2268" y="34"/>
                  </a:cubicBezTo>
                  <a:cubicBezTo>
                    <a:pt x="2235" y="0"/>
                    <a:pt x="2168" y="0"/>
                    <a:pt x="2102" y="0"/>
                  </a:cubicBezTo>
                  <a:cubicBezTo>
                    <a:pt x="2002" y="0"/>
                    <a:pt x="1968" y="0"/>
                    <a:pt x="1935" y="34"/>
                  </a:cubicBezTo>
                  <a:lnTo>
                    <a:pt x="1835" y="134"/>
                  </a:lnTo>
                  <a:cubicBezTo>
                    <a:pt x="1801" y="167"/>
                    <a:pt x="1801" y="200"/>
                    <a:pt x="1801" y="234"/>
                  </a:cubicBezTo>
                  <a:lnTo>
                    <a:pt x="1801" y="367"/>
                  </a:lnTo>
                  <a:lnTo>
                    <a:pt x="1801" y="2269"/>
                  </a:lnTo>
                  <a:lnTo>
                    <a:pt x="1768" y="2269"/>
                  </a:lnTo>
                  <a:lnTo>
                    <a:pt x="1001" y="234"/>
                  </a:lnTo>
                  <a:cubicBezTo>
                    <a:pt x="967" y="200"/>
                    <a:pt x="967" y="167"/>
                    <a:pt x="934" y="134"/>
                  </a:cubicBezTo>
                  <a:cubicBezTo>
                    <a:pt x="867" y="67"/>
                    <a:pt x="834" y="67"/>
                    <a:pt x="801" y="34"/>
                  </a:cubicBezTo>
                  <a:cubicBezTo>
                    <a:pt x="767" y="0"/>
                    <a:pt x="701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39;p40">
              <a:extLst>
                <a:ext uri="{FF2B5EF4-FFF2-40B4-BE49-F238E27FC236}">
                  <a16:creationId xmlns="" xmlns:a16="http://schemas.microsoft.com/office/drawing/2014/main" id="{B7D6BD6E-A015-D8C3-DC2F-9DE170B2E9AC}"/>
                </a:ext>
              </a:extLst>
            </p:cNvPr>
            <p:cNvSpPr/>
            <p:nvPr/>
          </p:nvSpPr>
          <p:spPr>
            <a:xfrm>
              <a:off x="-2062125" y="2122800"/>
              <a:ext cx="54225" cy="79250"/>
            </a:xfrm>
            <a:custGeom>
              <a:avLst/>
              <a:gdLst/>
              <a:ahLst/>
              <a:cxnLst/>
              <a:rect l="l" t="t" r="r" b="b"/>
              <a:pathLst>
                <a:path w="2169" h="3170" extrusionOk="0">
                  <a:moveTo>
                    <a:pt x="334" y="0"/>
                  </a:moveTo>
                  <a:cubicBezTo>
                    <a:pt x="300" y="0"/>
                    <a:pt x="200" y="34"/>
                    <a:pt x="167" y="34"/>
                  </a:cubicBezTo>
                  <a:cubicBezTo>
                    <a:pt x="134" y="34"/>
                    <a:pt x="67" y="100"/>
                    <a:pt x="33" y="134"/>
                  </a:cubicBezTo>
                  <a:cubicBezTo>
                    <a:pt x="0" y="167"/>
                    <a:pt x="0" y="200"/>
                    <a:pt x="0" y="301"/>
                  </a:cubicBezTo>
                  <a:cubicBezTo>
                    <a:pt x="0" y="367"/>
                    <a:pt x="0" y="434"/>
                    <a:pt x="33" y="467"/>
                  </a:cubicBezTo>
                  <a:cubicBezTo>
                    <a:pt x="67" y="501"/>
                    <a:pt x="134" y="501"/>
                    <a:pt x="167" y="534"/>
                  </a:cubicBezTo>
                  <a:cubicBezTo>
                    <a:pt x="200" y="601"/>
                    <a:pt x="300" y="601"/>
                    <a:pt x="334" y="601"/>
                  </a:cubicBezTo>
                  <a:lnTo>
                    <a:pt x="734" y="601"/>
                  </a:lnTo>
                  <a:lnTo>
                    <a:pt x="734" y="2636"/>
                  </a:lnTo>
                  <a:lnTo>
                    <a:pt x="734" y="2836"/>
                  </a:lnTo>
                  <a:cubicBezTo>
                    <a:pt x="734" y="2936"/>
                    <a:pt x="734" y="2969"/>
                    <a:pt x="801" y="3002"/>
                  </a:cubicBezTo>
                  <a:cubicBezTo>
                    <a:pt x="801" y="3036"/>
                    <a:pt x="834" y="3103"/>
                    <a:pt x="867" y="3136"/>
                  </a:cubicBezTo>
                  <a:cubicBezTo>
                    <a:pt x="901" y="3169"/>
                    <a:pt x="1001" y="3169"/>
                    <a:pt x="1068" y="3169"/>
                  </a:cubicBezTo>
                  <a:cubicBezTo>
                    <a:pt x="1168" y="3169"/>
                    <a:pt x="1234" y="3169"/>
                    <a:pt x="1301" y="3136"/>
                  </a:cubicBezTo>
                  <a:cubicBezTo>
                    <a:pt x="1334" y="3103"/>
                    <a:pt x="1334" y="3036"/>
                    <a:pt x="1368" y="3002"/>
                  </a:cubicBezTo>
                  <a:cubicBezTo>
                    <a:pt x="1401" y="2969"/>
                    <a:pt x="1401" y="2869"/>
                    <a:pt x="1401" y="2836"/>
                  </a:cubicBezTo>
                  <a:lnTo>
                    <a:pt x="1401" y="2636"/>
                  </a:lnTo>
                  <a:lnTo>
                    <a:pt x="1401" y="601"/>
                  </a:lnTo>
                  <a:lnTo>
                    <a:pt x="1835" y="601"/>
                  </a:lnTo>
                  <a:cubicBezTo>
                    <a:pt x="1868" y="601"/>
                    <a:pt x="1968" y="601"/>
                    <a:pt x="2002" y="534"/>
                  </a:cubicBezTo>
                  <a:cubicBezTo>
                    <a:pt x="2035" y="534"/>
                    <a:pt x="2068" y="501"/>
                    <a:pt x="2135" y="467"/>
                  </a:cubicBezTo>
                  <a:cubicBezTo>
                    <a:pt x="2168" y="434"/>
                    <a:pt x="2168" y="367"/>
                    <a:pt x="2168" y="301"/>
                  </a:cubicBezTo>
                  <a:cubicBezTo>
                    <a:pt x="2168" y="200"/>
                    <a:pt x="2168" y="167"/>
                    <a:pt x="2135" y="134"/>
                  </a:cubicBezTo>
                  <a:cubicBezTo>
                    <a:pt x="2068" y="100"/>
                    <a:pt x="2035" y="100"/>
                    <a:pt x="2002" y="34"/>
                  </a:cubicBezTo>
                  <a:cubicBezTo>
                    <a:pt x="1968" y="0"/>
                    <a:pt x="1868" y="0"/>
                    <a:pt x="1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0;p40">
              <a:extLst>
                <a:ext uri="{FF2B5EF4-FFF2-40B4-BE49-F238E27FC236}">
                  <a16:creationId xmlns="" xmlns:a16="http://schemas.microsoft.com/office/drawing/2014/main" id="{612D34D5-53AB-DA2C-A204-6D937F64EB4C}"/>
                </a:ext>
              </a:extLst>
            </p:cNvPr>
            <p:cNvSpPr/>
            <p:nvPr/>
          </p:nvSpPr>
          <p:spPr>
            <a:xfrm>
              <a:off x="-1999600" y="2122800"/>
              <a:ext cx="52575" cy="80075"/>
            </a:xfrm>
            <a:custGeom>
              <a:avLst/>
              <a:gdLst/>
              <a:ahLst/>
              <a:cxnLst/>
              <a:rect l="l" t="t" r="r" b="b"/>
              <a:pathLst>
                <a:path w="2103" h="3203" extrusionOk="0">
                  <a:moveTo>
                    <a:pt x="368" y="0"/>
                  </a:moveTo>
                  <a:cubicBezTo>
                    <a:pt x="301" y="0"/>
                    <a:pt x="201" y="0"/>
                    <a:pt x="168" y="34"/>
                  </a:cubicBezTo>
                  <a:lnTo>
                    <a:pt x="34" y="167"/>
                  </a:lnTo>
                  <a:cubicBezTo>
                    <a:pt x="34" y="200"/>
                    <a:pt x="1" y="301"/>
                    <a:pt x="1" y="334"/>
                  </a:cubicBezTo>
                  <a:lnTo>
                    <a:pt x="1" y="534"/>
                  </a:lnTo>
                  <a:lnTo>
                    <a:pt x="1" y="2269"/>
                  </a:lnTo>
                  <a:cubicBezTo>
                    <a:pt x="1" y="2435"/>
                    <a:pt x="34" y="2535"/>
                    <a:pt x="101" y="2669"/>
                  </a:cubicBezTo>
                  <a:cubicBezTo>
                    <a:pt x="134" y="2802"/>
                    <a:pt x="201" y="2869"/>
                    <a:pt x="301" y="2969"/>
                  </a:cubicBezTo>
                  <a:cubicBezTo>
                    <a:pt x="368" y="3036"/>
                    <a:pt x="501" y="3103"/>
                    <a:pt x="635" y="3136"/>
                  </a:cubicBezTo>
                  <a:cubicBezTo>
                    <a:pt x="768" y="3169"/>
                    <a:pt x="868" y="3203"/>
                    <a:pt x="1035" y="3203"/>
                  </a:cubicBezTo>
                  <a:cubicBezTo>
                    <a:pt x="1168" y="3203"/>
                    <a:pt x="1335" y="3203"/>
                    <a:pt x="1469" y="3169"/>
                  </a:cubicBezTo>
                  <a:cubicBezTo>
                    <a:pt x="1602" y="3136"/>
                    <a:pt x="1702" y="3069"/>
                    <a:pt x="1802" y="3002"/>
                  </a:cubicBezTo>
                  <a:cubicBezTo>
                    <a:pt x="1869" y="2936"/>
                    <a:pt x="1969" y="2836"/>
                    <a:pt x="2002" y="2702"/>
                  </a:cubicBezTo>
                  <a:cubicBezTo>
                    <a:pt x="2036" y="2569"/>
                    <a:pt x="2102" y="2469"/>
                    <a:pt x="2102" y="2302"/>
                  </a:cubicBezTo>
                  <a:lnTo>
                    <a:pt x="2102" y="534"/>
                  </a:lnTo>
                  <a:lnTo>
                    <a:pt x="2102" y="334"/>
                  </a:lnTo>
                  <a:cubicBezTo>
                    <a:pt x="2102" y="301"/>
                    <a:pt x="2102" y="200"/>
                    <a:pt x="2036" y="167"/>
                  </a:cubicBezTo>
                  <a:lnTo>
                    <a:pt x="1936" y="34"/>
                  </a:lnTo>
                  <a:cubicBezTo>
                    <a:pt x="1869" y="0"/>
                    <a:pt x="1802" y="0"/>
                    <a:pt x="1702" y="0"/>
                  </a:cubicBezTo>
                  <a:cubicBezTo>
                    <a:pt x="1635" y="0"/>
                    <a:pt x="1535" y="0"/>
                    <a:pt x="1502" y="34"/>
                  </a:cubicBezTo>
                  <a:lnTo>
                    <a:pt x="1369" y="167"/>
                  </a:lnTo>
                  <a:cubicBezTo>
                    <a:pt x="1369" y="200"/>
                    <a:pt x="1335" y="301"/>
                    <a:pt x="1335" y="334"/>
                  </a:cubicBezTo>
                  <a:lnTo>
                    <a:pt x="1335" y="534"/>
                  </a:lnTo>
                  <a:lnTo>
                    <a:pt x="1335" y="2335"/>
                  </a:lnTo>
                  <a:cubicBezTo>
                    <a:pt x="1335" y="2369"/>
                    <a:pt x="1335" y="2469"/>
                    <a:pt x="1302" y="2502"/>
                  </a:cubicBezTo>
                  <a:cubicBezTo>
                    <a:pt x="1302" y="2535"/>
                    <a:pt x="1268" y="2535"/>
                    <a:pt x="1268" y="2602"/>
                  </a:cubicBezTo>
                  <a:cubicBezTo>
                    <a:pt x="1268" y="2602"/>
                    <a:pt x="1268" y="2636"/>
                    <a:pt x="1202" y="2636"/>
                  </a:cubicBezTo>
                  <a:cubicBezTo>
                    <a:pt x="1168" y="2636"/>
                    <a:pt x="1168" y="2669"/>
                    <a:pt x="1135" y="2669"/>
                  </a:cubicBezTo>
                  <a:lnTo>
                    <a:pt x="968" y="2669"/>
                  </a:lnTo>
                  <a:cubicBezTo>
                    <a:pt x="935" y="2669"/>
                    <a:pt x="868" y="2636"/>
                    <a:pt x="868" y="2636"/>
                  </a:cubicBezTo>
                  <a:cubicBezTo>
                    <a:pt x="868" y="2636"/>
                    <a:pt x="835" y="2636"/>
                    <a:pt x="835" y="2602"/>
                  </a:cubicBezTo>
                  <a:cubicBezTo>
                    <a:pt x="835" y="2535"/>
                    <a:pt x="801" y="2535"/>
                    <a:pt x="801" y="2502"/>
                  </a:cubicBezTo>
                  <a:cubicBezTo>
                    <a:pt x="768" y="2469"/>
                    <a:pt x="768" y="2435"/>
                    <a:pt x="768" y="2335"/>
                  </a:cubicBezTo>
                  <a:lnTo>
                    <a:pt x="768" y="534"/>
                  </a:lnTo>
                  <a:lnTo>
                    <a:pt x="768" y="334"/>
                  </a:lnTo>
                  <a:cubicBezTo>
                    <a:pt x="768" y="301"/>
                    <a:pt x="768" y="200"/>
                    <a:pt x="701" y="167"/>
                  </a:cubicBezTo>
                  <a:lnTo>
                    <a:pt x="601" y="34"/>
                  </a:lnTo>
                  <a:cubicBezTo>
                    <a:pt x="535" y="0"/>
                    <a:pt x="468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41;p40">
              <a:extLst>
                <a:ext uri="{FF2B5EF4-FFF2-40B4-BE49-F238E27FC236}">
                  <a16:creationId xmlns="" xmlns:a16="http://schemas.microsoft.com/office/drawing/2014/main" id="{29897A6E-C7CF-3B6A-21E0-646375855926}"/>
                </a:ext>
              </a:extLst>
            </p:cNvPr>
            <p:cNvSpPr/>
            <p:nvPr/>
          </p:nvSpPr>
          <p:spPr>
            <a:xfrm>
              <a:off x="-1929550" y="2122800"/>
              <a:ext cx="55075" cy="81750"/>
            </a:xfrm>
            <a:custGeom>
              <a:avLst/>
              <a:gdLst/>
              <a:ahLst/>
              <a:cxnLst/>
              <a:rect l="l" t="t" r="r" b="b"/>
              <a:pathLst>
                <a:path w="2203" h="3270" extrusionOk="0">
                  <a:moveTo>
                    <a:pt x="1002" y="601"/>
                  </a:moveTo>
                  <a:cubicBezTo>
                    <a:pt x="1068" y="601"/>
                    <a:pt x="1168" y="601"/>
                    <a:pt x="1202" y="634"/>
                  </a:cubicBezTo>
                  <a:cubicBezTo>
                    <a:pt x="1235" y="634"/>
                    <a:pt x="1235" y="634"/>
                    <a:pt x="1268" y="667"/>
                  </a:cubicBezTo>
                  <a:cubicBezTo>
                    <a:pt x="1335" y="701"/>
                    <a:pt x="1369" y="701"/>
                    <a:pt x="1369" y="768"/>
                  </a:cubicBezTo>
                  <a:cubicBezTo>
                    <a:pt x="1369" y="768"/>
                    <a:pt x="1402" y="801"/>
                    <a:pt x="1402" y="834"/>
                  </a:cubicBezTo>
                  <a:lnTo>
                    <a:pt x="1402" y="968"/>
                  </a:lnTo>
                  <a:lnTo>
                    <a:pt x="1402" y="1134"/>
                  </a:lnTo>
                  <a:cubicBezTo>
                    <a:pt x="1402" y="1168"/>
                    <a:pt x="1369" y="1201"/>
                    <a:pt x="1369" y="1268"/>
                  </a:cubicBezTo>
                  <a:lnTo>
                    <a:pt x="1268" y="1335"/>
                  </a:lnTo>
                  <a:cubicBezTo>
                    <a:pt x="1235" y="1335"/>
                    <a:pt x="1235" y="1368"/>
                    <a:pt x="1202" y="1368"/>
                  </a:cubicBezTo>
                  <a:cubicBezTo>
                    <a:pt x="1135" y="1368"/>
                    <a:pt x="1068" y="1435"/>
                    <a:pt x="1002" y="1435"/>
                  </a:cubicBezTo>
                  <a:lnTo>
                    <a:pt x="668" y="1435"/>
                  </a:lnTo>
                  <a:lnTo>
                    <a:pt x="668" y="601"/>
                  </a:lnTo>
                  <a:close/>
                  <a:moveTo>
                    <a:pt x="334" y="0"/>
                  </a:moveTo>
                  <a:cubicBezTo>
                    <a:pt x="234" y="0"/>
                    <a:pt x="168" y="0"/>
                    <a:pt x="101" y="34"/>
                  </a:cubicBezTo>
                  <a:cubicBezTo>
                    <a:pt x="68" y="100"/>
                    <a:pt x="68" y="134"/>
                    <a:pt x="34" y="167"/>
                  </a:cubicBezTo>
                  <a:cubicBezTo>
                    <a:pt x="1" y="200"/>
                    <a:pt x="1" y="301"/>
                    <a:pt x="1" y="334"/>
                  </a:cubicBezTo>
                  <a:lnTo>
                    <a:pt x="1" y="534"/>
                  </a:lnTo>
                  <a:lnTo>
                    <a:pt x="101" y="534"/>
                  </a:lnTo>
                  <a:lnTo>
                    <a:pt x="101" y="2636"/>
                  </a:lnTo>
                  <a:lnTo>
                    <a:pt x="101" y="2836"/>
                  </a:lnTo>
                  <a:cubicBezTo>
                    <a:pt x="101" y="2869"/>
                    <a:pt x="101" y="2969"/>
                    <a:pt x="168" y="3002"/>
                  </a:cubicBezTo>
                  <a:cubicBezTo>
                    <a:pt x="168" y="3036"/>
                    <a:pt x="201" y="3103"/>
                    <a:pt x="234" y="3136"/>
                  </a:cubicBezTo>
                  <a:cubicBezTo>
                    <a:pt x="268" y="3169"/>
                    <a:pt x="368" y="3169"/>
                    <a:pt x="435" y="3169"/>
                  </a:cubicBezTo>
                  <a:cubicBezTo>
                    <a:pt x="535" y="3169"/>
                    <a:pt x="601" y="3169"/>
                    <a:pt x="668" y="3136"/>
                  </a:cubicBezTo>
                  <a:cubicBezTo>
                    <a:pt x="701" y="3103"/>
                    <a:pt x="701" y="3036"/>
                    <a:pt x="735" y="3002"/>
                  </a:cubicBezTo>
                  <a:cubicBezTo>
                    <a:pt x="768" y="2969"/>
                    <a:pt x="768" y="2936"/>
                    <a:pt x="768" y="2836"/>
                  </a:cubicBezTo>
                  <a:lnTo>
                    <a:pt x="768" y="2636"/>
                  </a:lnTo>
                  <a:lnTo>
                    <a:pt x="768" y="1868"/>
                  </a:lnTo>
                  <a:lnTo>
                    <a:pt x="1035" y="1868"/>
                  </a:lnTo>
                  <a:cubicBezTo>
                    <a:pt x="1068" y="1868"/>
                    <a:pt x="1168" y="1868"/>
                    <a:pt x="1202" y="1935"/>
                  </a:cubicBezTo>
                  <a:cubicBezTo>
                    <a:pt x="1268" y="1935"/>
                    <a:pt x="1335" y="1968"/>
                    <a:pt x="1335" y="2002"/>
                  </a:cubicBezTo>
                  <a:cubicBezTo>
                    <a:pt x="1335" y="2035"/>
                    <a:pt x="1369" y="2135"/>
                    <a:pt x="1369" y="2169"/>
                  </a:cubicBezTo>
                  <a:lnTo>
                    <a:pt x="1369" y="2335"/>
                  </a:lnTo>
                  <a:lnTo>
                    <a:pt x="1369" y="2836"/>
                  </a:lnTo>
                  <a:cubicBezTo>
                    <a:pt x="1369" y="2936"/>
                    <a:pt x="1369" y="2969"/>
                    <a:pt x="1402" y="3002"/>
                  </a:cubicBezTo>
                  <a:cubicBezTo>
                    <a:pt x="1402" y="3036"/>
                    <a:pt x="1435" y="3103"/>
                    <a:pt x="1502" y="3136"/>
                  </a:cubicBezTo>
                  <a:cubicBezTo>
                    <a:pt x="1535" y="3169"/>
                    <a:pt x="1569" y="3203"/>
                    <a:pt x="1602" y="3203"/>
                  </a:cubicBezTo>
                  <a:cubicBezTo>
                    <a:pt x="1702" y="3269"/>
                    <a:pt x="1735" y="3269"/>
                    <a:pt x="1769" y="3269"/>
                  </a:cubicBezTo>
                  <a:lnTo>
                    <a:pt x="1902" y="3269"/>
                  </a:lnTo>
                  <a:cubicBezTo>
                    <a:pt x="1936" y="3269"/>
                    <a:pt x="2002" y="3269"/>
                    <a:pt x="2036" y="3203"/>
                  </a:cubicBezTo>
                  <a:cubicBezTo>
                    <a:pt x="2069" y="3203"/>
                    <a:pt x="2069" y="3169"/>
                    <a:pt x="2102" y="3136"/>
                  </a:cubicBezTo>
                  <a:cubicBezTo>
                    <a:pt x="2169" y="3103"/>
                    <a:pt x="2169" y="3036"/>
                    <a:pt x="2169" y="3002"/>
                  </a:cubicBezTo>
                  <a:cubicBezTo>
                    <a:pt x="2169" y="2969"/>
                    <a:pt x="2202" y="2936"/>
                    <a:pt x="2169" y="2936"/>
                  </a:cubicBezTo>
                  <a:cubicBezTo>
                    <a:pt x="2102" y="2936"/>
                    <a:pt x="2102" y="2869"/>
                    <a:pt x="2069" y="2836"/>
                  </a:cubicBezTo>
                  <a:cubicBezTo>
                    <a:pt x="2036" y="2836"/>
                    <a:pt x="2036" y="2802"/>
                    <a:pt x="2036" y="2802"/>
                  </a:cubicBezTo>
                  <a:lnTo>
                    <a:pt x="2036" y="2769"/>
                  </a:lnTo>
                  <a:lnTo>
                    <a:pt x="2036" y="2435"/>
                  </a:lnTo>
                  <a:cubicBezTo>
                    <a:pt x="2036" y="2335"/>
                    <a:pt x="2036" y="2269"/>
                    <a:pt x="2002" y="2169"/>
                  </a:cubicBezTo>
                  <a:cubicBezTo>
                    <a:pt x="1936" y="2102"/>
                    <a:pt x="1936" y="2002"/>
                    <a:pt x="1869" y="1968"/>
                  </a:cubicBezTo>
                  <a:cubicBezTo>
                    <a:pt x="1769" y="1935"/>
                    <a:pt x="1735" y="1868"/>
                    <a:pt x="1702" y="1835"/>
                  </a:cubicBezTo>
                  <a:cubicBezTo>
                    <a:pt x="1669" y="1802"/>
                    <a:pt x="1569" y="1802"/>
                    <a:pt x="1535" y="1768"/>
                  </a:cubicBezTo>
                  <a:cubicBezTo>
                    <a:pt x="1602" y="1768"/>
                    <a:pt x="1702" y="1702"/>
                    <a:pt x="1735" y="1668"/>
                  </a:cubicBezTo>
                  <a:cubicBezTo>
                    <a:pt x="1836" y="1635"/>
                    <a:pt x="1869" y="1601"/>
                    <a:pt x="1902" y="1535"/>
                  </a:cubicBezTo>
                  <a:cubicBezTo>
                    <a:pt x="1936" y="1468"/>
                    <a:pt x="2002" y="1468"/>
                    <a:pt x="2002" y="1368"/>
                  </a:cubicBezTo>
                  <a:cubicBezTo>
                    <a:pt x="2002" y="1301"/>
                    <a:pt x="2036" y="1268"/>
                    <a:pt x="2036" y="1201"/>
                  </a:cubicBezTo>
                  <a:cubicBezTo>
                    <a:pt x="2069" y="1168"/>
                    <a:pt x="2069" y="1134"/>
                    <a:pt x="2069" y="1101"/>
                  </a:cubicBezTo>
                  <a:lnTo>
                    <a:pt x="2069" y="1001"/>
                  </a:lnTo>
                  <a:cubicBezTo>
                    <a:pt x="2069" y="868"/>
                    <a:pt x="2069" y="768"/>
                    <a:pt x="2036" y="667"/>
                  </a:cubicBezTo>
                  <a:cubicBezTo>
                    <a:pt x="2002" y="534"/>
                    <a:pt x="1936" y="501"/>
                    <a:pt x="1902" y="434"/>
                  </a:cubicBezTo>
                  <a:cubicBezTo>
                    <a:pt x="1869" y="334"/>
                    <a:pt x="1769" y="301"/>
                    <a:pt x="1735" y="267"/>
                  </a:cubicBezTo>
                  <a:cubicBezTo>
                    <a:pt x="1702" y="200"/>
                    <a:pt x="1635" y="167"/>
                    <a:pt x="1569" y="134"/>
                  </a:cubicBezTo>
                  <a:cubicBezTo>
                    <a:pt x="1435" y="34"/>
                    <a:pt x="1235" y="0"/>
                    <a:pt x="1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42;p40">
              <a:extLst>
                <a:ext uri="{FF2B5EF4-FFF2-40B4-BE49-F238E27FC236}">
                  <a16:creationId xmlns="" xmlns:a16="http://schemas.microsoft.com/office/drawing/2014/main" id="{CC403F60-26FD-A5EC-3082-F8EDF8895FBD}"/>
                </a:ext>
              </a:extLst>
            </p:cNvPr>
            <p:cNvSpPr/>
            <p:nvPr/>
          </p:nvSpPr>
          <p:spPr>
            <a:xfrm>
              <a:off x="-1864500" y="2117800"/>
              <a:ext cx="43400" cy="80900"/>
            </a:xfrm>
            <a:custGeom>
              <a:avLst/>
              <a:gdLst/>
              <a:ahLst/>
              <a:cxnLst/>
              <a:rect l="l" t="t" r="r" b="b"/>
              <a:pathLst>
                <a:path w="1736" h="3236" extrusionOk="0">
                  <a:moveTo>
                    <a:pt x="334" y="0"/>
                  </a:moveTo>
                  <a:cubicBezTo>
                    <a:pt x="268" y="0"/>
                    <a:pt x="168" y="0"/>
                    <a:pt x="134" y="34"/>
                  </a:cubicBezTo>
                  <a:cubicBezTo>
                    <a:pt x="101" y="67"/>
                    <a:pt x="101" y="100"/>
                    <a:pt x="67" y="167"/>
                  </a:cubicBezTo>
                  <a:cubicBezTo>
                    <a:pt x="1" y="200"/>
                    <a:pt x="1" y="267"/>
                    <a:pt x="1" y="334"/>
                  </a:cubicBezTo>
                  <a:lnTo>
                    <a:pt x="1" y="534"/>
                  </a:lnTo>
                  <a:lnTo>
                    <a:pt x="1" y="2702"/>
                  </a:lnTo>
                  <a:lnTo>
                    <a:pt x="1" y="2902"/>
                  </a:lnTo>
                  <a:cubicBezTo>
                    <a:pt x="1" y="2936"/>
                    <a:pt x="1" y="3036"/>
                    <a:pt x="67" y="3069"/>
                  </a:cubicBezTo>
                  <a:cubicBezTo>
                    <a:pt x="67" y="3102"/>
                    <a:pt x="101" y="3169"/>
                    <a:pt x="134" y="3202"/>
                  </a:cubicBezTo>
                  <a:cubicBezTo>
                    <a:pt x="168" y="3236"/>
                    <a:pt x="268" y="3236"/>
                    <a:pt x="334" y="3236"/>
                  </a:cubicBezTo>
                  <a:lnTo>
                    <a:pt x="1402" y="3236"/>
                  </a:lnTo>
                  <a:cubicBezTo>
                    <a:pt x="1435" y="3236"/>
                    <a:pt x="1502" y="3236"/>
                    <a:pt x="1569" y="3202"/>
                  </a:cubicBezTo>
                  <a:cubicBezTo>
                    <a:pt x="1602" y="3202"/>
                    <a:pt x="1635" y="3169"/>
                    <a:pt x="1669" y="3102"/>
                  </a:cubicBezTo>
                  <a:cubicBezTo>
                    <a:pt x="1735" y="3069"/>
                    <a:pt x="1735" y="3036"/>
                    <a:pt x="1735" y="2936"/>
                  </a:cubicBezTo>
                  <a:cubicBezTo>
                    <a:pt x="1735" y="2869"/>
                    <a:pt x="1735" y="2836"/>
                    <a:pt x="1669" y="2769"/>
                  </a:cubicBezTo>
                  <a:cubicBezTo>
                    <a:pt x="1635" y="2735"/>
                    <a:pt x="1602" y="2735"/>
                    <a:pt x="1569" y="2702"/>
                  </a:cubicBezTo>
                  <a:cubicBezTo>
                    <a:pt x="1502" y="2669"/>
                    <a:pt x="1435" y="2669"/>
                    <a:pt x="1402" y="2669"/>
                  </a:cubicBezTo>
                  <a:lnTo>
                    <a:pt x="668" y="2669"/>
                  </a:lnTo>
                  <a:lnTo>
                    <a:pt x="668" y="2002"/>
                  </a:lnTo>
                  <a:lnTo>
                    <a:pt x="1135" y="2002"/>
                  </a:lnTo>
                  <a:cubicBezTo>
                    <a:pt x="1235" y="2002"/>
                    <a:pt x="1268" y="1935"/>
                    <a:pt x="1302" y="1935"/>
                  </a:cubicBezTo>
                  <a:cubicBezTo>
                    <a:pt x="1335" y="1935"/>
                    <a:pt x="1402" y="1902"/>
                    <a:pt x="1435" y="1868"/>
                  </a:cubicBezTo>
                  <a:cubicBezTo>
                    <a:pt x="1468" y="1835"/>
                    <a:pt x="1468" y="1768"/>
                    <a:pt x="1468" y="1701"/>
                  </a:cubicBezTo>
                  <a:cubicBezTo>
                    <a:pt x="1468" y="1601"/>
                    <a:pt x="1468" y="1568"/>
                    <a:pt x="1435" y="1535"/>
                  </a:cubicBezTo>
                  <a:cubicBezTo>
                    <a:pt x="1402" y="1501"/>
                    <a:pt x="1335" y="1468"/>
                    <a:pt x="1302" y="1468"/>
                  </a:cubicBezTo>
                  <a:cubicBezTo>
                    <a:pt x="1268" y="1401"/>
                    <a:pt x="1168" y="1401"/>
                    <a:pt x="1135" y="1401"/>
                  </a:cubicBezTo>
                  <a:lnTo>
                    <a:pt x="668" y="1401"/>
                  </a:lnTo>
                  <a:lnTo>
                    <a:pt x="668" y="801"/>
                  </a:lnTo>
                  <a:lnTo>
                    <a:pt x="1402" y="801"/>
                  </a:lnTo>
                  <a:cubicBezTo>
                    <a:pt x="1435" y="801"/>
                    <a:pt x="1502" y="801"/>
                    <a:pt x="1569" y="734"/>
                  </a:cubicBezTo>
                  <a:cubicBezTo>
                    <a:pt x="1602" y="734"/>
                    <a:pt x="1635" y="701"/>
                    <a:pt x="1669" y="667"/>
                  </a:cubicBezTo>
                  <a:cubicBezTo>
                    <a:pt x="1735" y="634"/>
                    <a:pt x="1735" y="567"/>
                    <a:pt x="1735" y="501"/>
                  </a:cubicBezTo>
                  <a:cubicBezTo>
                    <a:pt x="1735" y="400"/>
                    <a:pt x="1735" y="367"/>
                    <a:pt x="1669" y="334"/>
                  </a:cubicBezTo>
                  <a:cubicBezTo>
                    <a:pt x="1635" y="300"/>
                    <a:pt x="1602" y="300"/>
                    <a:pt x="1569" y="234"/>
                  </a:cubicBezTo>
                  <a:cubicBezTo>
                    <a:pt x="1502" y="200"/>
                    <a:pt x="1435" y="200"/>
                    <a:pt x="1402" y="200"/>
                  </a:cubicBezTo>
                  <a:lnTo>
                    <a:pt x="1235" y="20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3;p40">
              <a:extLst>
                <a:ext uri="{FF2B5EF4-FFF2-40B4-BE49-F238E27FC236}">
                  <a16:creationId xmlns="" xmlns:a16="http://schemas.microsoft.com/office/drawing/2014/main" id="{DF823E5A-7CD0-04D7-E530-2E84576CD42F}"/>
                </a:ext>
              </a:extLst>
            </p:cNvPr>
            <p:cNvSpPr/>
            <p:nvPr/>
          </p:nvSpPr>
          <p:spPr>
            <a:xfrm>
              <a:off x="-2236425" y="2452200"/>
              <a:ext cx="216850" cy="216850"/>
            </a:xfrm>
            <a:custGeom>
              <a:avLst/>
              <a:gdLst/>
              <a:ahLst/>
              <a:cxnLst/>
              <a:rect l="l" t="t" r="r" b="b"/>
              <a:pathLst>
                <a:path w="8674" h="8674" extrusionOk="0">
                  <a:moveTo>
                    <a:pt x="4337" y="8673"/>
                  </a:moveTo>
                  <a:cubicBezTo>
                    <a:pt x="6705" y="8673"/>
                    <a:pt x="8673" y="6705"/>
                    <a:pt x="8673" y="4337"/>
                  </a:cubicBezTo>
                  <a:cubicBezTo>
                    <a:pt x="8673" y="1968"/>
                    <a:pt x="6705" y="0"/>
                    <a:pt x="4337" y="0"/>
                  </a:cubicBezTo>
                  <a:cubicBezTo>
                    <a:pt x="1969" y="0"/>
                    <a:pt x="0" y="1968"/>
                    <a:pt x="0" y="4337"/>
                  </a:cubicBezTo>
                  <a:cubicBezTo>
                    <a:pt x="0" y="6705"/>
                    <a:pt x="1969" y="8673"/>
                    <a:pt x="4337" y="8673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2126;p47">
            <a:extLst>
              <a:ext uri="{FF2B5EF4-FFF2-40B4-BE49-F238E27FC236}">
                <a16:creationId xmlns="" xmlns:a16="http://schemas.microsoft.com/office/drawing/2014/main" id="{9E5EB170-9481-408E-2EFA-D03E643EB168}"/>
              </a:ext>
            </a:extLst>
          </p:cNvPr>
          <p:cNvGrpSpPr/>
          <p:nvPr/>
        </p:nvGrpSpPr>
        <p:grpSpPr>
          <a:xfrm>
            <a:off x="2514600" y="7557352"/>
            <a:ext cx="872171" cy="1252160"/>
            <a:chOff x="1566300" y="2505900"/>
            <a:chExt cx="925675" cy="1328975"/>
          </a:xfrm>
        </p:grpSpPr>
        <p:sp>
          <p:nvSpPr>
            <p:cNvPr id="46" name="Google Shape;2127;p47">
              <a:extLst>
                <a:ext uri="{FF2B5EF4-FFF2-40B4-BE49-F238E27FC236}">
                  <a16:creationId xmlns="" xmlns:a16="http://schemas.microsoft.com/office/drawing/2014/main" id="{68D4A67A-A3CF-8CE7-BA03-91C12760471A}"/>
                </a:ext>
              </a:extLst>
            </p:cNvPr>
            <p:cNvSpPr/>
            <p:nvPr/>
          </p:nvSpPr>
          <p:spPr>
            <a:xfrm>
              <a:off x="1566300" y="2505900"/>
              <a:ext cx="925675" cy="1328975"/>
            </a:xfrm>
            <a:custGeom>
              <a:avLst/>
              <a:gdLst/>
              <a:ahLst/>
              <a:cxnLst/>
              <a:rect l="l" t="t" r="r" b="b"/>
              <a:pathLst>
                <a:path w="37027" h="53159" extrusionOk="0">
                  <a:moveTo>
                    <a:pt x="16849" y="0"/>
                  </a:moveTo>
                  <a:cubicBezTo>
                    <a:pt x="16628" y="0"/>
                    <a:pt x="16401" y="39"/>
                    <a:pt x="16178" y="121"/>
                  </a:cubicBezTo>
                  <a:lnTo>
                    <a:pt x="1468" y="5058"/>
                  </a:lnTo>
                  <a:cubicBezTo>
                    <a:pt x="567" y="5391"/>
                    <a:pt x="0" y="6358"/>
                    <a:pt x="267" y="7326"/>
                  </a:cubicBezTo>
                  <a:lnTo>
                    <a:pt x="2002" y="13964"/>
                  </a:lnTo>
                  <a:lnTo>
                    <a:pt x="1968" y="13964"/>
                  </a:lnTo>
                  <a:cubicBezTo>
                    <a:pt x="1468" y="14031"/>
                    <a:pt x="1001" y="14298"/>
                    <a:pt x="734" y="14698"/>
                  </a:cubicBezTo>
                  <a:cubicBezTo>
                    <a:pt x="434" y="15131"/>
                    <a:pt x="300" y="15632"/>
                    <a:pt x="334" y="16132"/>
                  </a:cubicBezTo>
                  <a:lnTo>
                    <a:pt x="5637" y="51558"/>
                  </a:lnTo>
                  <a:cubicBezTo>
                    <a:pt x="5738" y="52025"/>
                    <a:pt x="5971" y="52492"/>
                    <a:pt x="6405" y="52758"/>
                  </a:cubicBezTo>
                  <a:cubicBezTo>
                    <a:pt x="6738" y="53025"/>
                    <a:pt x="7105" y="53159"/>
                    <a:pt x="7505" y="53159"/>
                  </a:cubicBezTo>
                  <a:cubicBezTo>
                    <a:pt x="7606" y="53159"/>
                    <a:pt x="7739" y="53159"/>
                    <a:pt x="7806" y="53092"/>
                  </a:cubicBezTo>
                  <a:lnTo>
                    <a:pt x="35325" y="48756"/>
                  </a:lnTo>
                  <a:cubicBezTo>
                    <a:pt x="36326" y="48589"/>
                    <a:pt x="37027" y="47688"/>
                    <a:pt x="36926" y="46687"/>
                  </a:cubicBezTo>
                  <a:lnTo>
                    <a:pt x="32290" y="11829"/>
                  </a:lnTo>
                  <a:cubicBezTo>
                    <a:pt x="32190" y="11329"/>
                    <a:pt x="31956" y="10862"/>
                    <a:pt x="31589" y="10561"/>
                  </a:cubicBezTo>
                  <a:cubicBezTo>
                    <a:pt x="31489" y="10528"/>
                    <a:pt x="31423" y="10461"/>
                    <a:pt x="31322" y="10395"/>
                  </a:cubicBezTo>
                  <a:lnTo>
                    <a:pt x="31990" y="7126"/>
                  </a:lnTo>
                  <a:cubicBezTo>
                    <a:pt x="32190" y="6125"/>
                    <a:pt x="31523" y="5158"/>
                    <a:pt x="30522" y="4891"/>
                  </a:cubicBezTo>
                  <a:lnTo>
                    <a:pt x="18980" y="2389"/>
                  </a:lnTo>
                  <a:lnTo>
                    <a:pt x="18580" y="1221"/>
                  </a:lnTo>
                  <a:cubicBezTo>
                    <a:pt x="18321" y="470"/>
                    <a:pt x="17619" y="0"/>
                    <a:pt x="16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28;p47">
              <a:extLst>
                <a:ext uri="{FF2B5EF4-FFF2-40B4-BE49-F238E27FC236}">
                  <a16:creationId xmlns="" xmlns:a16="http://schemas.microsoft.com/office/drawing/2014/main" id="{94A13403-F333-FB1C-0626-5C0E0454F3BA}"/>
                </a:ext>
              </a:extLst>
            </p:cNvPr>
            <p:cNvSpPr/>
            <p:nvPr/>
          </p:nvSpPr>
          <p:spPr>
            <a:xfrm>
              <a:off x="1618000" y="2553100"/>
              <a:ext cx="526225" cy="442000"/>
            </a:xfrm>
            <a:custGeom>
              <a:avLst/>
              <a:gdLst/>
              <a:ahLst/>
              <a:cxnLst/>
              <a:rect l="l" t="t" r="r" b="b"/>
              <a:pathLst>
                <a:path w="21049" h="17680" extrusionOk="0">
                  <a:moveTo>
                    <a:pt x="14711" y="1"/>
                  </a:moveTo>
                  <a:lnTo>
                    <a:pt x="0" y="4937"/>
                  </a:lnTo>
                  <a:lnTo>
                    <a:pt x="3369" y="17680"/>
                  </a:lnTo>
                  <a:lnTo>
                    <a:pt x="21049" y="17680"/>
                  </a:lnTo>
                  <a:lnTo>
                    <a:pt x="147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29;p47">
              <a:extLst>
                <a:ext uri="{FF2B5EF4-FFF2-40B4-BE49-F238E27FC236}">
                  <a16:creationId xmlns="" xmlns:a16="http://schemas.microsoft.com/office/drawing/2014/main" id="{E4A4D05A-78D7-13DA-04C5-17D87B0FF643}"/>
                </a:ext>
              </a:extLst>
            </p:cNvPr>
            <p:cNvSpPr/>
            <p:nvPr/>
          </p:nvSpPr>
          <p:spPr>
            <a:xfrm>
              <a:off x="1697225" y="2684025"/>
              <a:ext cx="294400" cy="106775"/>
            </a:xfrm>
            <a:custGeom>
              <a:avLst/>
              <a:gdLst/>
              <a:ahLst/>
              <a:cxnLst/>
              <a:rect l="l" t="t" r="r" b="b"/>
              <a:pathLst>
                <a:path w="11776" h="4271" extrusionOk="0">
                  <a:moveTo>
                    <a:pt x="11442" y="1"/>
                  </a:moveTo>
                  <a:lnTo>
                    <a:pt x="0" y="3603"/>
                  </a:lnTo>
                  <a:lnTo>
                    <a:pt x="167" y="4270"/>
                  </a:lnTo>
                  <a:lnTo>
                    <a:pt x="11775" y="1001"/>
                  </a:lnTo>
                  <a:lnTo>
                    <a:pt x="11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0;p47">
              <a:extLst>
                <a:ext uri="{FF2B5EF4-FFF2-40B4-BE49-F238E27FC236}">
                  <a16:creationId xmlns="" xmlns:a16="http://schemas.microsoft.com/office/drawing/2014/main" id="{9CA7F97A-CC03-6356-01A1-FEAC34511CCC}"/>
                </a:ext>
              </a:extLst>
            </p:cNvPr>
            <p:cNvSpPr/>
            <p:nvPr/>
          </p:nvSpPr>
          <p:spPr>
            <a:xfrm>
              <a:off x="1848150" y="2593125"/>
              <a:ext cx="470375" cy="542925"/>
            </a:xfrm>
            <a:custGeom>
              <a:avLst/>
              <a:gdLst/>
              <a:ahLst/>
              <a:cxnLst/>
              <a:rect l="l" t="t" r="r" b="b"/>
              <a:pathLst>
                <a:path w="18815" h="21717" extrusionOk="0">
                  <a:moveTo>
                    <a:pt x="3670" y="1"/>
                  </a:moveTo>
                  <a:lnTo>
                    <a:pt x="1" y="12677"/>
                  </a:lnTo>
                  <a:lnTo>
                    <a:pt x="15178" y="21716"/>
                  </a:lnTo>
                  <a:lnTo>
                    <a:pt x="18814" y="3303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1;p47">
              <a:extLst>
                <a:ext uri="{FF2B5EF4-FFF2-40B4-BE49-F238E27FC236}">
                  <a16:creationId xmlns="" xmlns:a16="http://schemas.microsoft.com/office/drawing/2014/main" id="{EA8DD2CB-74E0-B704-BCCB-60927E9148B0}"/>
                </a:ext>
              </a:extLst>
            </p:cNvPr>
            <p:cNvSpPr/>
            <p:nvPr/>
          </p:nvSpPr>
          <p:spPr>
            <a:xfrm>
              <a:off x="1953225" y="2717375"/>
              <a:ext cx="288575" cy="88425"/>
            </a:xfrm>
            <a:custGeom>
              <a:avLst/>
              <a:gdLst/>
              <a:ahLst/>
              <a:cxnLst/>
              <a:rect l="l" t="t" r="r" b="b"/>
              <a:pathLst>
                <a:path w="11543" h="3537" extrusionOk="0">
                  <a:moveTo>
                    <a:pt x="168" y="1"/>
                  </a:moveTo>
                  <a:lnTo>
                    <a:pt x="1" y="668"/>
                  </a:lnTo>
                  <a:lnTo>
                    <a:pt x="11442" y="3537"/>
                  </a:lnTo>
                  <a:lnTo>
                    <a:pt x="11542" y="2703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2;p47">
              <a:extLst>
                <a:ext uri="{FF2B5EF4-FFF2-40B4-BE49-F238E27FC236}">
                  <a16:creationId xmlns="" xmlns:a16="http://schemas.microsoft.com/office/drawing/2014/main" id="{CB99D948-A897-AA46-F67C-306341775E9C}"/>
                </a:ext>
              </a:extLst>
            </p:cNvPr>
            <p:cNvSpPr/>
            <p:nvPr/>
          </p:nvSpPr>
          <p:spPr>
            <a:xfrm>
              <a:off x="1622175" y="2807450"/>
              <a:ext cx="818925" cy="979900"/>
            </a:xfrm>
            <a:custGeom>
              <a:avLst/>
              <a:gdLst/>
              <a:ahLst/>
              <a:cxnLst/>
              <a:rect l="l" t="t" r="r" b="b"/>
              <a:pathLst>
                <a:path w="32757" h="39196" extrusionOk="0">
                  <a:moveTo>
                    <a:pt x="28120" y="1"/>
                  </a:moveTo>
                  <a:lnTo>
                    <a:pt x="0" y="3770"/>
                  </a:lnTo>
                  <a:lnTo>
                    <a:pt x="5270" y="39195"/>
                  </a:lnTo>
                  <a:lnTo>
                    <a:pt x="32757" y="34859"/>
                  </a:lnTo>
                  <a:lnTo>
                    <a:pt x="28120" y="1"/>
                  </a:lnTo>
                  <a:close/>
                </a:path>
              </a:pathLst>
            </a:custGeom>
            <a:solidFill>
              <a:srgbClr val="335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33;p47">
              <a:extLst>
                <a:ext uri="{FF2B5EF4-FFF2-40B4-BE49-F238E27FC236}">
                  <a16:creationId xmlns="" xmlns:a16="http://schemas.microsoft.com/office/drawing/2014/main" id="{AD81699B-2D53-90FA-C531-64432DDE0374}"/>
                </a:ext>
              </a:extLst>
            </p:cNvPr>
            <p:cNvSpPr/>
            <p:nvPr/>
          </p:nvSpPr>
          <p:spPr>
            <a:xfrm>
              <a:off x="1707235" y="2911695"/>
              <a:ext cx="570432" cy="141775"/>
            </a:xfrm>
            <a:custGeom>
              <a:avLst/>
              <a:gdLst/>
              <a:ahLst/>
              <a:cxnLst/>
              <a:rect l="l" t="t" r="r" b="b"/>
              <a:pathLst>
                <a:path w="19848" h="5671" extrusionOk="0">
                  <a:moveTo>
                    <a:pt x="19347" y="0"/>
                  </a:moveTo>
                  <a:lnTo>
                    <a:pt x="0" y="2836"/>
                  </a:lnTo>
                  <a:lnTo>
                    <a:pt x="501" y="5671"/>
                  </a:lnTo>
                  <a:lnTo>
                    <a:pt x="19848" y="2836"/>
                  </a:lnTo>
                  <a:lnTo>
                    <a:pt x="19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34;p47">
              <a:extLst>
                <a:ext uri="{FF2B5EF4-FFF2-40B4-BE49-F238E27FC236}">
                  <a16:creationId xmlns="" xmlns:a16="http://schemas.microsoft.com/office/drawing/2014/main" id="{7D915282-2A15-0926-974C-04DBC8D4DDBC}"/>
                </a:ext>
              </a:extLst>
            </p:cNvPr>
            <p:cNvSpPr/>
            <p:nvPr/>
          </p:nvSpPr>
          <p:spPr>
            <a:xfrm>
              <a:off x="1794653" y="3129750"/>
              <a:ext cx="502875" cy="488300"/>
            </a:xfrm>
            <a:custGeom>
              <a:avLst/>
              <a:gdLst/>
              <a:ahLst/>
              <a:cxnLst/>
              <a:rect l="l" t="t" r="r" b="b"/>
              <a:pathLst>
                <a:path w="20115" h="19532" extrusionOk="0">
                  <a:moveTo>
                    <a:pt x="10041" y="518"/>
                  </a:moveTo>
                  <a:cubicBezTo>
                    <a:pt x="12009" y="518"/>
                    <a:pt x="13877" y="1119"/>
                    <a:pt x="15478" y="2286"/>
                  </a:cubicBezTo>
                  <a:cubicBezTo>
                    <a:pt x="17479" y="3754"/>
                    <a:pt x="18813" y="5889"/>
                    <a:pt x="19180" y="8357"/>
                  </a:cubicBezTo>
                  <a:cubicBezTo>
                    <a:pt x="19547" y="10759"/>
                    <a:pt x="18980" y="13227"/>
                    <a:pt x="17513" y="15229"/>
                  </a:cubicBezTo>
                  <a:cubicBezTo>
                    <a:pt x="16045" y="17230"/>
                    <a:pt x="13943" y="18564"/>
                    <a:pt x="11475" y="18931"/>
                  </a:cubicBezTo>
                  <a:cubicBezTo>
                    <a:pt x="10988" y="19009"/>
                    <a:pt x="10503" y="19046"/>
                    <a:pt x="10024" y="19046"/>
                  </a:cubicBezTo>
                  <a:cubicBezTo>
                    <a:pt x="5552" y="19046"/>
                    <a:pt x="1590" y="15776"/>
                    <a:pt x="867" y="11226"/>
                  </a:cubicBezTo>
                  <a:cubicBezTo>
                    <a:pt x="500" y="8791"/>
                    <a:pt x="1101" y="6356"/>
                    <a:pt x="2535" y="4354"/>
                  </a:cubicBezTo>
                  <a:cubicBezTo>
                    <a:pt x="4003" y="2353"/>
                    <a:pt x="6138" y="1019"/>
                    <a:pt x="8606" y="618"/>
                  </a:cubicBezTo>
                  <a:cubicBezTo>
                    <a:pt x="9107" y="552"/>
                    <a:pt x="9540" y="518"/>
                    <a:pt x="10041" y="518"/>
                  </a:cubicBezTo>
                  <a:close/>
                  <a:moveTo>
                    <a:pt x="10062" y="1"/>
                  </a:moveTo>
                  <a:cubicBezTo>
                    <a:pt x="9558" y="1"/>
                    <a:pt x="9049" y="39"/>
                    <a:pt x="8539" y="118"/>
                  </a:cubicBezTo>
                  <a:cubicBezTo>
                    <a:pt x="5971" y="518"/>
                    <a:pt x="3703" y="1919"/>
                    <a:pt x="2168" y="4021"/>
                  </a:cubicBezTo>
                  <a:cubicBezTo>
                    <a:pt x="634" y="6089"/>
                    <a:pt x="0" y="8691"/>
                    <a:pt x="434" y="11259"/>
                  </a:cubicBezTo>
                  <a:cubicBezTo>
                    <a:pt x="1168" y="16096"/>
                    <a:pt x="5337" y="19532"/>
                    <a:pt x="10041" y="19532"/>
                  </a:cubicBezTo>
                  <a:cubicBezTo>
                    <a:pt x="10541" y="19532"/>
                    <a:pt x="11041" y="19465"/>
                    <a:pt x="11542" y="19398"/>
                  </a:cubicBezTo>
                  <a:cubicBezTo>
                    <a:pt x="14143" y="18998"/>
                    <a:pt x="16378" y="17597"/>
                    <a:pt x="17946" y="15496"/>
                  </a:cubicBezTo>
                  <a:cubicBezTo>
                    <a:pt x="19481" y="13427"/>
                    <a:pt x="20114" y="10826"/>
                    <a:pt x="19681" y="8257"/>
                  </a:cubicBezTo>
                  <a:cubicBezTo>
                    <a:pt x="19314" y="5689"/>
                    <a:pt x="17946" y="3420"/>
                    <a:pt x="15811" y="1886"/>
                  </a:cubicBezTo>
                  <a:cubicBezTo>
                    <a:pt x="14122" y="652"/>
                    <a:pt x="12130" y="1"/>
                    <a:pt x="10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35;p47">
              <a:extLst>
                <a:ext uri="{FF2B5EF4-FFF2-40B4-BE49-F238E27FC236}">
                  <a16:creationId xmlns="" xmlns:a16="http://schemas.microsoft.com/office/drawing/2014/main" id="{537D6DA9-F85B-3B27-200D-8388C3B8E031}"/>
                </a:ext>
              </a:extLst>
            </p:cNvPr>
            <p:cNvSpPr/>
            <p:nvPr/>
          </p:nvSpPr>
          <p:spPr>
            <a:xfrm>
              <a:off x="1844678" y="3130775"/>
              <a:ext cx="411975" cy="485625"/>
            </a:xfrm>
            <a:custGeom>
              <a:avLst/>
              <a:gdLst/>
              <a:ahLst/>
              <a:cxnLst/>
              <a:rect l="l" t="t" r="r" b="b"/>
              <a:pathLst>
                <a:path w="16479" h="19425" extrusionOk="0">
                  <a:moveTo>
                    <a:pt x="7506" y="511"/>
                  </a:moveTo>
                  <a:cubicBezTo>
                    <a:pt x="11108" y="511"/>
                    <a:pt x="14444" y="3980"/>
                    <a:pt x="15178" y="8616"/>
                  </a:cubicBezTo>
                  <a:cubicBezTo>
                    <a:pt x="15979" y="13687"/>
                    <a:pt x="13443" y="18257"/>
                    <a:pt x="9507" y="18890"/>
                  </a:cubicBezTo>
                  <a:cubicBezTo>
                    <a:pt x="9208" y="18939"/>
                    <a:pt x="8909" y="18963"/>
                    <a:pt x="8611" y="18963"/>
                  </a:cubicBezTo>
                  <a:cubicBezTo>
                    <a:pt x="5033" y="18963"/>
                    <a:pt x="1707" y="15535"/>
                    <a:pt x="968" y="10885"/>
                  </a:cubicBezTo>
                  <a:cubicBezTo>
                    <a:pt x="601" y="8416"/>
                    <a:pt x="968" y="6014"/>
                    <a:pt x="2035" y="4046"/>
                  </a:cubicBezTo>
                  <a:cubicBezTo>
                    <a:pt x="3136" y="2078"/>
                    <a:pt x="4771" y="877"/>
                    <a:pt x="6639" y="577"/>
                  </a:cubicBezTo>
                  <a:cubicBezTo>
                    <a:pt x="6939" y="544"/>
                    <a:pt x="7206" y="511"/>
                    <a:pt x="7506" y="511"/>
                  </a:cubicBezTo>
                  <a:close/>
                  <a:moveTo>
                    <a:pt x="7467" y="1"/>
                  </a:moveTo>
                  <a:cubicBezTo>
                    <a:pt x="7148" y="1"/>
                    <a:pt x="6827" y="26"/>
                    <a:pt x="6505" y="77"/>
                  </a:cubicBezTo>
                  <a:cubicBezTo>
                    <a:pt x="4470" y="410"/>
                    <a:pt x="2702" y="1745"/>
                    <a:pt x="1535" y="3813"/>
                  </a:cubicBezTo>
                  <a:cubicBezTo>
                    <a:pt x="434" y="5848"/>
                    <a:pt x="0" y="8383"/>
                    <a:pt x="434" y="10918"/>
                  </a:cubicBezTo>
                  <a:cubicBezTo>
                    <a:pt x="1201" y="15855"/>
                    <a:pt x="4771" y="19424"/>
                    <a:pt x="8607" y="19424"/>
                  </a:cubicBezTo>
                  <a:cubicBezTo>
                    <a:pt x="8940" y="19424"/>
                    <a:pt x="9274" y="19424"/>
                    <a:pt x="9541" y="19357"/>
                  </a:cubicBezTo>
                  <a:cubicBezTo>
                    <a:pt x="13710" y="18690"/>
                    <a:pt x="16479" y="13820"/>
                    <a:pt x="15645" y="8516"/>
                  </a:cubicBezTo>
                  <a:cubicBezTo>
                    <a:pt x="14875" y="3619"/>
                    <a:pt x="11317" y="1"/>
                    <a:pt x="7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36;p47">
              <a:extLst>
                <a:ext uri="{FF2B5EF4-FFF2-40B4-BE49-F238E27FC236}">
                  <a16:creationId xmlns="" xmlns:a16="http://schemas.microsoft.com/office/drawing/2014/main" id="{4D877386-1B81-7A52-8812-26C4231D6BF1}"/>
                </a:ext>
              </a:extLst>
            </p:cNvPr>
            <p:cNvSpPr/>
            <p:nvPr/>
          </p:nvSpPr>
          <p:spPr>
            <a:xfrm>
              <a:off x="1922228" y="3132150"/>
              <a:ext cx="238525" cy="483400"/>
            </a:xfrm>
            <a:custGeom>
              <a:avLst/>
              <a:gdLst/>
              <a:ahLst/>
              <a:cxnLst/>
              <a:rect l="l" t="t" r="r" b="b"/>
              <a:pathLst>
                <a:path w="9541" h="19336" extrusionOk="0">
                  <a:moveTo>
                    <a:pt x="3737" y="522"/>
                  </a:moveTo>
                  <a:cubicBezTo>
                    <a:pt x="4604" y="522"/>
                    <a:pt x="5571" y="1323"/>
                    <a:pt x="6505" y="2757"/>
                  </a:cubicBezTo>
                  <a:cubicBezTo>
                    <a:pt x="7506" y="4358"/>
                    <a:pt x="8273" y="6660"/>
                    <a:pt x="8674" y="9128"/>
                  </a:cubicBezTo>
                  <a:cubicBezTo>
                    <a:pt x="9074" y="11597"/>
                    <a:pt x="9040" y="13965"/>
                    <a:pt x="8573" y="15833"/>
                  </a:cubicBezTo>
                  <a:cubicBezTo>
                    <a:pt x="8173" y="17601"/>
                    <a:pt x="7373" y="18702"/>
                    <a:pt x="6439" y="18835"/>
                  </a:cubicBezTo>
                  <a:cubicBezTo>
                    <a:pt x="6371" y="18845"/>
                    <a:pt x="6303" y="18850"/>
                    <a:pt x="6235" y="18850"/>
                  </a:cubicBezTo>
                  <a:cubicBezTo>
                    <a:pt x="5352" y="18850"/>
                    <a:pt x="4370" y="18058"/>
                    <a:pt x="3503" y="16634"/>
                  </a:cubicBezTo>
                  <a:cubicBezTo>
                    <a:pt x="2502" y="14999"/>
                    <a:pt x="1702" y="12698"/>
                    <a:pt x="1335" y="10263"/>
                  </a:cubicBezTo>
                  <a:cubicBezTo>
                    <a:pt x="534" y="5292"/>
                    <a:pt x="1535" y="822"/>
                    <a:pt x="3537" y="522"/>
                  </a:cubicBezTo>
                  <a:close/>
                  <a:moveTo>
                    <a:pt x="3730" y="1"/>
                  </a:moveTo>
                  <a:cubicBezTo>
                    <a:pt x="3632" y="1"/>
                    <a:pt x="3534" y="8"/>
                    <a:pt x="3436" y="22"/>
                  </a:cubicBezTo>
                  <a:cubicBezTo>
                    <a:pt x="1135" y="422"/>
                    <a:pt x="1" y="4925"/>
                    <a:pt x="835" y="10329"/>
                  </a:cubicBezTo>
                  <a:cubicBezTo>
                    <a:pt x="1202" y="12864"/>
                    <a:pt x="1969" y="15199"/>
                    <a:pt x="3036" y="16867"/>
                  </a:cubicBezTo>
                  <a:cubicBezTo>
                    <a:pt x="4004" y="18468"/>
                    <a:pt x="5104" y="19336"/>
                    <a:pt x="6172" y="19336"/>
                  </a:cubicBezTo>
                  <a:cubicBezTo>
                    <a:pt x="6238" y="19336"/>
                    <a:pt x="6372" y="19336"/>
                    <a:pt x="6439" y="19302"/>
                  </a:cubicBezTo>
                  <a:cubicBezTo>
                    <a:pt x="7606" y="19136"/>
                    <a:pt x="8473" y="17935"/>
                    <a:pt x="9007" y="15933"/>
                  </a:cubicBezTo>
                  <a:cubicBezTo>
                    <a:pt x="9507" y="13999"/>
                    <a:pt x="9541" y="11530"/>
                    <a:pt x="9107" y="8995"/>
                  </a:cubicBezTo>
                  <a:cubicBezTo>
                    <a:pt x="8740" y="6460"/>
                    <a:pt x="7940" y="4125"/>
                    <a:pt x="6906" y="2457"/>
                  </a:cubicBezTo>
                  <a:cubicBezTo>
                    <a:pt x="5927" y="837"/>
                    <a:pt x="4809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37;p47">
              <a:extLst>
                <a:ext uri="{FF2B5EF4-FFF2-40B4-BE49-F238E27FC236}">
                  <a16:creationId xmlns="" xmlns:a16="http://schemas.microsoft.com/office/drawing/2014/main" id="{2113C99D-7879-BB1F-83B3-8DAA49010F1B}"/>
                </a:ext>
              </a:extLst>
            </p:cNvPr>
            <p:cNvSpPr/>
            <p:nvPr/>
          </p:nvSpPr>
          <p:spPr>
            <a:xfrm>
              <a:off x="2003128" y="3137700"/>
              <a:ext cx="85925" cy="472025"/>
            </a:xfrm>
            <a:custGeom>
              <a:avLst/>
              <a:gdLst/>
              <a:ahLst/>
              <a:cxnLst/>
              <a:rect l="l" t="t" r="r" b="b"/>
              <a:pathLst>
                <a:path w="3437" h="18881" extrusionOk="0">
                  <a:moveTo>
                    <a:pt x="467" y="0"/>
                  </a:moveTo>
                  <a:lnTo>
                    <a:pt x="0" y="100"/>
                  </a:lnTo>
                  <a:lnTo>
                    <a:pt x="2936" y="18880"/>
                  </a:lnTo>
                  <a:lnTo>
                    <a:pt x="3436" y="18780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38;p47">
              <a:extLst>
                <a:ext uri="{FF2B5EF4-FFF2-40B4-BE49-F238E27FC236}">
                  <a16:creationId xmlns="" xmlns:a16="http://schemas.microsoft.com/office/drawing/2014/main" id="{49BDAD8B-9736-872B-0A14-47A78C3DC234}"/>
                </a:ext>
              </a:extLst>
            </p:cNvPr>
            <p:cNvSpPr/>
            <p:nvPr/>
          </p:nvSpPr>
          <p:spPr>
            <a:xfrm>
              <a:off x="1809653" y="3330325"/>
              <a:ext cx="472025" cy="86750"/>
            </a:xfrm>
            <a:custGeom>
              <a:avLst/>
              <a:gdLst/>
              <a:ahLst/>
              <a:cxnLst/>
              <a:rect l="l" t="t" r="r" b="b"/>
              <a:pathLst>
                <a:path w="18881" h="3470" extrusionOk="0">
                  <a:moveTo>
                    <a:pt x="18781" y="1"/>
                  </a:moveTo>
                  <a:lnTo>
                    <a:pt x="0" y="2969"/>
                  </a:lnTo>
                  <a:lnTo>
                    <a:pt x="101" y="3470"/>
                  </a:lnTo>
                  <a:lnTo>
                    <a:pt x="18881" y="501"/>
                  </a:lnTo>
                  <a:lnTo>
                    <a:pt x="187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57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AE6739B1-DB41-20F3-5B10-DBE0734D6280}"/>
              </a:ext>
            </a:extLst>
          </p:cNvPr>
          <p:cNvGrpSpPr/>
          <p:nvPr/>
        </p:nvGrpSpPr>
        <p:grpSpPr>
          <a:xfrm>
            <a:off x="1028699" y="428625"/>
            <a:ext cx="16230599" cy="942975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663244D8-E7B4-EA59-A275-EA6CEBC7CDDB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F7561B80-CFE8-46BC-5516-F879AF70BA8A}"/>
                  </a:ext>
                </a:extLst>
              </p:cNvPr>
              <p:cNvSpPr txBox="1"/>
              <p:nvPr/>
            </p:nvSpPr>
            <p:spPr>
              <a:xfrm>
                <a:off x="3238498" y="3092859"/>
                <a:ext cx="10896600" cy="6660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acc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acc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				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…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lần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bằng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ΔA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ΔA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hệ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thống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7561B80-CFE8-46BC-5516-F879AF70B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498" y="3092859"/>
                <a:ext cx="10896600" cy="6660798"/>
              </a:xfrm>
              <a:prstGeom prst="rect">
                <a:avLst/>
              </a:prstGeom>
              <a:blipFill>
                <a:blip r:embed="rId2"/>
                <a:stretch>
                  <a:fillRect l="-1398" b="-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3071C2C-E515-B2B7-4DD4-A3D7121E5D6F}"/>
              </a:ext>
            </a:extLst>
          </p:cNvPr>
          <p:cNvSpPr txBox="1"/>
          <p:nvPr/>
        </p:nvSpPr>
        <p:spPr>
          <a:xfrm>
            <a:off x="3238498" y="894170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4. Sai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BFF4498-4DE2-BE7A-EFB4-8C8CFC934741}"/>
              </a:ext>
            </a:extLst>
          </p:cNvPr>
          <p:cNvSpPr txBox="1"/>
          <p:nvPr/>
        </p:nvSpPr>
        <p:spPr>
          <a:xfrm>
            <a:off x="3238498" y="1614441"/>
            <a:ext cx="118110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gọi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sai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  <p:grpSp>
        <p:nvGrpSpPr>
          <p:cNvPr id="7" name="Google Shape;2294;p51">
            <a:extLst>
              <a:ext uri="{FF2B5EF4-FFF2-40B4-BE49-F238E27FC236}">
                <a16:creationId xmlns="" xmlns:a16="http://schemas.microsoft.com/office/drawing/2014/main" id="{64B25E11-9A9F-4400-9B4D-CEF710D70FAC}"/>
              </a:ext>
            </a:extLst>
          </p:cNvPr>
          <p:cNvGrpSpPr/>
          <p:nvPr/>
        </p:nvGrpSpPr>
        <p:grpSpPr>
          <a:xfrm rot="-1500723">
            <a:off x="1399246" y="1205278"/>
            <a:ext cx="1077155" cy="1090584"/>
            <a:chOff x="3949650" y="1589075"/>
            <a:chExt cx="592950" cy="613175"/>
          </a:xfrm>
        </p:grpSpPr>
        <p:sp>
          <p:nvSpPr>
            <p:cNvPr id="8" name="Google Shape;2295;p51">
              <a:extLst>
                <a:ext uri="{FF2B5EF4-FFF2-40B4-BE49-F238E27FC236}">
                  <a16:creationId xmlns="" xmlns:a16="http://schemas.microsoft.com/office/drawing/2014/main" id="{4C286BE3-546F-3CFA-C4F0-EA1367DBED6C}"/>
                </a:ext>
              </a:extLst>
            </p:cNvPr>
            <p:cNvSpPr/>
            <p:nvPr/>
          </p:nvSpPr>
          <p:spPr>
            <a:xfrm>
              <a:off x="3951325" y="1589075"/>
              <a:ext cx="591275" cy="613175"/>
            </a:xfrm>
            <a:custGeom>
              <a:avLst/>
              <a:gdLst/>
              <a:ahLst/>
              <a:cxnLst/>
              <a:rect l="l" t="t" r="r" b="b"/>
              <a:pathLst>
                <a:path w="23651" h="24527" extrusionOk="0">
                  <a:moveTo>
                    <a:pt x="12619" y="1"/>
                  </a:moveTo>
                  <a:cubicBezTo>
                    <a:pt x="12054" y="1"/>
                    <a:pt x="11482" y="45"/>
                    <a:pt x="10908" y="134"/>
                  </a:cubicBezTo>
                  <a:cubicBezTo>
                    <a:pt x="7839" y="634"/>
                    <a:pt x="5104" y="2369"/>
                    <a:pt x="3336" y="4971"/>
                  </a:cubicBezTo>
                  <a:cubicBezTo>
                    <a:pt x="1" y="9941"/>
                    <a:pt x="134" y="16813"/>
                    <a:pt x="501" y="20482"/>
                  </a:cubicBezTo>
                  <a:cubicBezTo>
                    <a:pt x="634" y="21683"/>
                    <a:pt x="1201" y="22784"/>
                    <a:pt x="2135" y="23518"/>
                  </a:cubicBezTo>
                  <a:lnTo>
                    <a:pt x="2169" y="23551"/>
                  </a:lnTo>
                  <a:cubicBezTo>
                    <a:pt x="2973" y="24189"/>
                    <a:pt x="3916" y="24527"/>
                    <a:pt x="4901" y="24527"/>
                  </a:cubicBezTo>
                  <a:cubicBezTo>
                    <a:pt x="5101" y="24527"/>
                    <a:pt x="5302" y="24513"/>
                    <a:pt x="5504" y="24485"/>
                  </a:cubicBezTo>
                  <a:cubicBezTo>
                    <a:pt x="9641" y="23985"/>
                    <a:pt x="17146" y="22383"/>
                    <a:pt x="20949" y="17713"/>
                  </a:cubicBezTo>
                  <a:cubicBezTo>
                    <a:pt x="22783" y="15445"/>
                    <a:pt x="23651" y="12543"/>
                    <a:pt x="23317" y="9641"/>
                  </a:cubicBezTo>
                  <a:cubicBezTo>
                    <a:pt x="22984" y="6705"/>
                    <a:pt x="21516" y="4070"/>
                    <a:pt x="19248" y="2302"/>
                  </a:cubicBezTo>
                  <a:cubicBezTo>
                    <a:pt x="17305" y="791"/>
                    <a:pt x="15013" y="1"/>
                    <a:pt x="12619" y="1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96;p51">
              <a:extLst>
                <a:ext uri="{FF2B5EF4-FFF2-40B4-BE49-F238E27FC236}">
                  <a16:creationId xmlns="" xmlns:a16="http://schemas.microsoft.com/office/drawing/2014/main" id="{7B61AC1E-8289-DDB1-30FD-AC97FE567518}"/>
                </a:ext>
              </a:extLst>
            </p:cNvPr>
            <p:cNvSpPr/>
            <p:nvPr/>
          </p:nvSpPr>
          <p:spPr>
            <a:xfrm>
              <a:off x="3949650" y="1589075"/>
              <a:ext cx="590450" cy="613175"/>
            </a:xfrm>
            <a:custGeom>
              <a:avLst/>
              <a:gdLst/>
              <a:ahLst/>
              <a:cxnLst/>
              <a:rect l="l" t="t" r="r" b="b"/>
              <a:pathLst>
                <a:path w="23618" h="24527" extrusionOk="0">
                  <a:moveTo>
                    <a:pt x="12589" y="1"/>
                  </a:moveTo>
                  <a:cubicBezTo>
                    <a:pt x="12022" y="1"/>
                    <a:pt x="11449" y="45"/>
                    <a:pt x="10875" y="134"/>
                  </a:cubicBezTo>
                  <a:cubicBezTo>
                    <a:pt x="7840" y="634"/>
                    <a:pt x="5071" y="2369"/>
                    <a:pt x="3337" y="4971"/>
                  </a:cubicBezTo>
                  <a:cubicBezTo>
                    <a:pt x="1" y="9941"/>
                    <a:pt x="134" y="16813"/>
                    <a:pt x="501" y="20482"/>
                  </a:cubicBezTo>
                  <a:cubicBezTo>
                    <a:pt x="635" y="21683"/>
                    <a:pt x="1202" y="22784"/>
                    <a:pt x="2102" y="23518"/>
                  </a:cubicBezTo>
                  <a:lnTo>
                    <a:pt x="2169" y="23551"/>
                  </a:lnTo>
                  <a:cubicBezTo>
                    <a:pt x="2973" y="24189"/>
                    <a:pt x="3916" y="24527"/>
                    <a:pt x="4901" y="24527"/>
                  </a:cubicBezTo>
                  <a:cubicBezTo>
                    <a:pt x="5101" y="24527"/>
                    <a:pt x="5302" y="24513"/>
                    <a:pt x="5505" y="24485"/>
                  </a:cubicBezTo>
                  <a:cubicBezTo>
                    <a:pt x="9608" y="23918"/>
                    <a:pt x="17180" y="22350"/>
                    <a:pt x="20916" y="17680"/>
                  </a:cubicBezTo>
                  <a:cubicBezTo>
                    <a:pt x="22784" y="15445"/>
                    <a:pt x="23618" y="12543"/>
                    <a:pt x="23317" y="9641"/>
                  </a:cubicBezTo>
                  <a:cubicBezTo>
                    <a:pt x="22984" y="6705"/>
                    <a:pt x="21516" y="4070"/>
                    <a:pt x="19215" y="2302"/>
                  </a:cubicBezTo>
                  <a:cubicBezTo>
                    <a:pt x="17299" y="791"/>
                    <a:pt x="14991" y="1"/>
                    <a:pt x="12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97;p51">
              <a:extLst>
                <a:ext uri="{FF2B5EF4-FFF2-40B4-BE49-F238E27FC236}">
                  <a16:creationId xmlns="" xmlns:a16="http://schemas.microsoft.com/office/drawing/2014/main" id="{46C8B04D-AB78-38C6-56F0-9F91757E3FBD}"/>
                </a:ext>
              </a:extLst>
            </p:cNvPr>
            <p:cNvSpPr/>
            <p:nvPr/>
          </p:nvSpPr>
          <p:spPr>
            <a:xfrm>
              <a:off x="3996350" y="1636475"/>
              <a:ext cx="520400" cy="521250"/>
            </a:xfrm>
            <a:custGeom>
              <a:avLst/>
              <a:gdLst/>
              <a:ahLst/>
              <a:cxnLst/>
              <a:rect l="l" t="t" r="r" b="b"/>
              <a:pathLst>
                <a:path w="20816" h="20850" extrusionOk="0">
                  <a:moveTo>
                    <a:pt x="10744" y="5427"/>
                  </a:moveTo>
                  <a:cubicBezTo>
                    <a:pt x="11503" y="5427"/>
                    <a:pt x="12261" y="5680"/>
                    <a:pt x="12877" y="6210"/>
                  </a:cubicBezTo>
                  <a:cubicBezTo>
                    <a:pt x="14344" y="7411"/>
                    <a:pt x="14611" y="9580"/>
                    <a:pt x="13377" y="11047"/>
                  </a:cubicBezTo>
                  <a:cubicBezTo>
                    <a:pt x="12692" y="11865"/>
                    <a:pt x="11704" y="12292"/>
                    <a:pt x="10703" y="12292"/>
                  </a:cubicBezTo>
                  <a:cubicBezTo>
                    <a:pt x="9948" y="12292"/>
                    <a:pt x="9186" y="12050"/>
                    <a:pt x="8540" y="11548"/>
                  </a:cubicBezTo>
                  <a:cubicBezTo>
                    <a:pt x="7106" y="10313"/>
                    <a:pt x="6839" y="8145"/>
                    <a:pt x="8040" y="6711"/>
                  </a:cubicBezTo>
                  <a:cubicBezTo>
                    <a:pt x="8725" y="5874"/>
                    <a:pt x="9736" y="5427"/>
                    <a:pt x="10744" y="5427"/>
                  </a:cubicBezTo>
                  <a:close/>
                  <a:moveTo>
                    <a:pt x="10668" y="1"/>
                  </a:moveTo>
                  <a:cubicBezTo>
                    <a:pt x="7679" y="1"/>
                    <a:pt x="4722" y="1477"/>
                    <a:pt x="2936" y="4176"/>
                  </a:cubicBezTo>
                  <a:cubicBezTo>
                    <a:pt x="1" y="8579"/>
                    <a:pt x="34" y="14650"/>
                    <a:pt x="434" y="18219"/>
                  </a:cubicBezTo>
                  <a:cubicBezTo>
                    <a:pt x="557" y="19689"/>
                    <a:pt x="1804" y="20849"/>
                    <a:pt x="3272" y="20849"/>
                  </a:cubicBezTo>
                  <a:cubicBezTo>
                    <a:pt x="3403" y="20849"/>
                    <a:pt x="3536" y="20840"/>
                    <a:pt x="3670" y="20821"/>
                  </a:cubicBezTo>
                  <a:cubicBezTo>
                    <a:pt x="7506" y="20321"/>
                    <a:pt x="14311" y="18920"/>
                    <a:pt x="17647" y="14817"/>
                  </a:cubicBezTo>
                  <a:cubicBezTo>
                    <a:pt x="20816" y="10814"/>
                    <a:pt x="20182" y="5010"/>
                    <a:pt x="16179" y="1907"/>
                  </a:cubicBezTo>
                  <a:cubicBezTo>
                    <a:pt x="14532" y="614"/>
                    <a:pt x="12594" y="1"/>
                    <a:pt x="10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298;p51">
            <a:extLst>
              <a:ext uri="{FF2B5EF4-FFF2-40B4-BE49-F238E27FC236}">
                <a16:creationId xmlns="" xmlns:a16="http://schemas.microsoft.com/office/drawing/2014/main" id="{379EB691-F497-75A9-36D1-B27D863AF44E}"/>
              </a:ext>
            </a:extLst>
          </p:cNvPr>
          <p:cNvGrpSpPr/>
          <p:nvPr/>
        </p:nvGrpSpPr>
        <p:grpSpPr>
          <a:xfrm>
            <a:off x="14554200" y="7739086"/>
            <a:ext cx="2000252" cy="1866946"/>
            <a:chOff x="3308898" y="1492035"/>
            <a:chExt cx="2304150" cy="2304150"/>
          </a:xfrm>
        </p:grpSpPr>
        <p:sp>
          <p:nvSpPr>
            <p:cNvPr id="12" name="Google Shape;2299;p51">
              <a:extLst>
                <a:ext uri="{FF2B5EF4-FFF2-40B4-BE49-F238E27FC236}">
                  <a16:creationId xmlns="" xmlns:a16="http://schemas.microsoft.com/office/drawing/2014/main" id="{92B5A1C0-BE8C-2F80-5E1F-685BE19451BE}"/>
                </a:ext>
              </a:extLst>
            </p:cNvPr>
            <p:cNvSpPr/>
            <p:nvPr/>
          </p:nvSpPr>
          <p:spPr>
            <a:xfrm>
              <a:off x="3594342" y="2907113"/>
              <a:ext cx="52714" cy="75134"/>
            </a:xfrm>
            <a:custGeom>
              <a:avLst/>
              <a:gdLst/>
              <a:ahLst/>
              <a:cxnLst/>
              <a:rect l="l" t="t" r="r" b="b"/>
              <a:pathLst>
                <a:path w="2236" h="3187" extrusionOk="0">
                  <a:moveTo>
                    <a:pt x="1546" y="0"/>
                  </a:moveTo>
                  <a:cubicBezTo>
                    <a:pt x="1307" y="0"/>
                    <a:pt x="1092" y="138"/>
                    <a:pt x="968" y="385"/>
                  </a:cubicBezTo>
                  <a:cubicBezTo>
                    <a:pt x="668" y="1019"/>
                    <a:pt x="401" y="1686"/>
                    <a:pt x="134" y="2320"/>
                  </a:cubicBezTo>
                  <a:cubicBezTo>
                    <a:pt x="1" y="2653"/>
                    <a:pt x="134" y="2987"/>
                    <a:pt x="468" y="3154"/>
                  </a:cubicBezTo>
                  <a:cubicBezTo>
                    <a:pt x="534" y="3187"/>
                    <a:pt x="634" y="3187"/>
                    <a:pt x="701" y="3187"/>
                  </a:cubicBezTo>
                  <a:cubicBezTo>
                    <a:pt x="968" y="3187"/>
                    <a:pt x="1168" y="3054"/>
                    <a:pt x="1302" y="2820"/>
                  </a:cubicBezTo>
                  <a:cubicBezTo>
                    <a:pt x="1535" y="2186"/>
                    <a:pt x="1835" y="1519"/>
                    <a:pt x="2069" y="885"/>
                  </a:cubicBezTo>
                  <a:cubicBezTo>
                    <a:pt x="2236" y="552"/>
                    <a:pt x="2136" y="218"/>
                    <a:pt x="1802" y="51"/>
                  </a:cubicBezTo>
                  <a:cubicBezTo>
                    <a:pt x="1716" y="17"/>
                    <a:pt x="1630" y="0"/>
                    <a:pt x="1546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00;p51">
              <a:extLst>
                <a:ext uri="{FF2B5EF4-FFF2-40B4-BE49-F238E27FC236}">
                  <a16:creationId xmlns="" xmlns:a16="http://schemas.microsoft.com/office/drawing/2014/main" id="{E8875C83-270B-BF75-F442-7178611D489F}"/>
                </a:ext>
              </a:extLst>
            </p:cNvPr>
            <p:cNvSpPr/>
            <p:nvPr/>
          </p:nvSpPr>
          <p:spPr>
            <a:xfrm>
              <a:off x="3497614" y="3183999"/>
              <a:ext cx="47221" cy="76642"/>
            </a:xfrm>
            <a:custGeom>
              <a:avLst/>
              <a:gdLst/>
              <a:ahLst/>
              <a:cxnLst/>
              <a:rect l="l" t="t" r="r" b="b"/>
              <a:pathLst>
                <a:path w="2003" h="3251" extrusionOk="0">
                  <a:moveTo>
                    <a:pt x="1323" y="0"/>
                  </a:moveTo>
                  <a:cubicBezTo>
                    <a:pt x="1042" y="0"/>
                    <a:pt x="782" y="164"/>
                    <a:pt x="668" y="448"/>
                  </a:cubicBezTo>
                  <a:cubicBezTo>
                    <a:pt x="468" y="1116"/>
                    <a:pt x="268" y="1783"/>
                    <a:pt x="101" y="2450"/>
                  </a:cubicBezTo>
                  <a:cubicBezTo>
                    <a:pt x="1" y="2783"/>
                    <a:pt x="168" y="3117"/>
                    <a:pt x="501" y="3184"/>
                  </a:cubicBezTo>
                  <a:cubicBezTo>
                    <a:pt x="534" y="3184"/>
                    <a:pt x="635" y="3250"/>
                    <a:pt x="668" y="3250"/>
                  </a:cubicBezTo>
                  <a:cubicBezTo>
                    <a:pt x="968" y="3250"/>
                    <a:pt x="1235" y="3084"/>
                    <a:pt x="1268" y="2783"/>
                  </a:cubicBezTo>
                  <a:cubicBezTo>
                    <a:pt x="1435" y="2116"/>
                    <a:pt x="1635" y="1449"/>
                    <a:pt x="1835" y="782"/>
                  </a:cubicBezTo>
                  <a:cubicBezTo>
                    <a:pt x="2002" y="482"/>
                    <a:pt x="1802" y="115"/>
                    <a:pt x="1468" y="15"/>
                  </a:cubicBezTo>
                  <a:cubicBezTo>
                    <a:pt x="1420" y="5"/>
                    <a:pt x="1371" y="0"/>
                    <a:pt x="1323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01;p51">
              <a:extLst>
                <a:ext uri="{FF2B5EF4-FFF2-40B4-BE49-F238E27FC236}">
                  <a16:creationId xmlns="" xmlns:a16="http://schemas.microsoft.com/office/drawing/2014/main" id="{4EDE7ED6-1A91-D67C-F2A1-578680E523CE}"/>
                </a:ext>
              </a:extLst>
            </p:cNvPr>
            <p:cNvSpPr/>
            <p:nvPr/>
          </p:nvSpPr>
          <p:spPr>
            <a:xfrm>
              <a:off x="3967885" y="2281744"/>
              <a:ext cx="63723" cy="67472"/>
            </a:xfrm>
            <a:custGeom>
              <a:avLst/>
              <a:gdLst/>
              <a:ahLst/>
              <a:cxnLst/>
              <a:rect l="l" t="t" r="r" b="b"/>
              <a:pathLst>
                <a:path w="2703" h="2862" extrusionOk="0">
                  <a:moveTo>
                    <a:pt x="2061" y="0"/>
                  </a:moveTo>
                  <a:cubicBezTo>
                    <a:pt x="1861" y="0"/>
                    <a:pt x="1659" y="81"/>
                    <a:pt x="1535" y="226"/>
                  </a:cubicBezTo>
                  <a:cubicBezTo>
                    <a:pt x="1068" y="760"/>
                    <a:pt x="667" y="1327"/>
                    <a:pt x="200" y="1861"/>
                  </a:cubicBezTo>
                  <a:cubicBezTo>
                    <a:pt x="0" y="2094"/>
                    <a:pt x="34" y="2528"/>
                    <a:pt x="301" y="2728"/>
                  </a:cubicBezTo>
                  <a:cubicBezTo>
                    <a:pt x="401" y="2828"/>
                    <a:pt x="534" y="2861"/>
                    <a:pt x="667" y="2861"/>
                  </a:cubicBezTo>
                  <a:cubicBezTo>
                    <a:pt x="834" y="2861"/>
                    <a:pt x="1034" y="2761"/>
                    <a:pt x="1168" y="2595"/>
                  </a:cubicBezTo>
                  <a:cubicBezTo>
                    <a:pt x="1568" y="2061"/>
                    <a:pt x="2035" y="1527"/>
                    <a:pt x="2502" y="993"/>
                  </a:cubicBezTo>
                  <a:cubicBezTo>
                    <a:pt x="2702" y="727"/>
                    <a:pt x="2669" y="326"/>
                    <a:pt x="2402" y="93"/>
                  </a:cubicBezTo>
                  <a:cubicBezTo>
                    <a:pt x="2301" y="30"/>
                    <a:pt x="2182" y="0"/>
                    <a:pt x="206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2;p51">
              <a:extLst>
                <a:ext uri="{FF2B5EF4-FFF2-40B4-BE49-F238E27FC236}">
                  <a16:creationId xmlns="" xmlns:a16="http://schemas.microsoft.com/office/drawing/2014/main" id="{A1BC8C2C-D7CC-3614-2F15-D90D17D810B7}"/>
                </a:ext>
              </a:extLst>
            </p:cNvPr>
            <p:cNvSpPr/>
            <p:nvPr/>
          </p:nvSpPr>
          <p:spPr>
            <a:xfrm>
              <a:off x="3654104" y="2773067"/>
              <a:ext cx="54293" cy="73153"/>
            </a:xfrm>
            <a:custGeom>
              <a:avLst/>
              <a:gdLst/>
              <a:ahLst/>
              <a:cxnLst/>
              <a:rect l="l" t="t" r="r" b="b"/>
              <a:pathLst>
                <a:path w="2303" h="3103" extrusionOk="0">
                  <a:moveTo>
                    <a:pt x="1581" y="1"/>
                  </a:moveTo>
                  <a:cubicBezTo>
                    <a:pt x="1350" y="1"/>
                    <a:pt x="1123" y="148"/>
                    <a:pt x="1002" y="367"/>
                  </a:cubicBezTo>
                  <a:lnTo>
                    <a:pt x="134" y="2235"/>
                  </a:lnTo>
                  <a:cubicBezTo>
                    <a:pt x="1" y="2568"/>
                    <a:pt x="134" y="2902"/>
                    <a:pt x="434" y="3069"/>
                  </a:cubicBezTo>
                  <a:cubicBezTo>
                    <a:pt x="501" y="3102"/>
                    <a:pt x="601" y="3102"/>
                    <a:pt x="668" y="3102"/>
                  </a:cubicBezTo>
                  <a:cubicBezTo>
                    <a:pt x="935" y="3102"/>
                    <a:pt x="1135" y="2969"/>
                    <a:pt x="1268" y="2735"/>
                  </a:cubicBezTo>
                  <a:lnTo>
                    <a:pt x="2136" y="867"/>
                  </a:lnTo>
                  <a:cubicBezTo>
                    <a:pt x="2302" y="567"/>
                    <a:pt x="2169" y="200"/>
                    <a:pt x="1835" y="67"/>
                  </a:cubicBezTo>
                  <a:cubicBezTo>
                    <a:pt x="1754" y="21"/>
                    <a:pt x="1667" y="1"/>
                    <a:pt x="1581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03;p51">
              <a:extLst>
                <a:ext uri="{FF2B5EF4-FFF2-40B4-BE49-F238E27FC236}">
                  <a16:creationId xmlns="" xmlns:a16="http://schemas.microsoft.com/office/drawing/2014/main" id="{041CFC9F-B59E-46CD-B5B8-86619C403DFC}"/>
                </a:ext>
              </a:extLst>
            </p:cNvPr>
            <p:cNvSpPr/>
            <p:nvPr/>
          </p:nvSpPr>
          <p:spPr>
            <a:xfrm>
              <a:off x="3788575" y="2515111"/>
              <a:ext cx="62167" cy="70018"/>
            </a:xfrm>
            <a:custGeom>
              <a:avLst/>
              <a:gdLst/>
              <a:ahLst/>
              <a:cxnLst/>
              <a:rect l="l" t="t" r="r" b="b"/>
              <a:pathLst>
                <a:path w="2637" h="2970" extrusionOk="0">
                  <a:moveTo>
                    <a:pt x="1900" y="1"/>
                  </a:moveTo>
                  <a:cubicBezTo>
                    <a:pt x="1707" y="1"/>
                    <a:pt x="1524" y="85"/>
                    <a:pt x="1402" y="268"/>
                  </a:cubicBezTo>
                  <a:cubicBezTo>
                    <a:pt x="968" y="835"/>
                    <a:pt x="568" y="1435"/>
                    <a:pt x="234" y="2002"/>
                  </a:cubicBezTo>
                  <a:cubicBezTo>
                    <a:pt x="1" y="2302"/>
                    <a:pt x="101" y="2669"/>
                    <a:pt x="401" y="2869"/>
                  </a:cubicBezTo>
                  <a:cubicBezTo>
                    <a:pt x="501" y="2970"/>
                    <a:pt x="601" y="2970"/>
                    <a:pt x="735" y="2970"/>
                  </a:cubicBezTo>
                  <a:cubicBezTo>
                    <a:pt x="935" y="2970"/>
                    <a:pt x="1135" y="2869"/>
                    <a:pt x="1268" y="2669"/>
                  </a:cubicBezTo>
                  <a:cubicBezTo>
                    <a:pt x="1635" y="2136"/>
                    <a:pt x="2002" y="1535"/>
                    <a:pt x="2436" y="968"/>
                  </a:cubicBezTo>
                  <a:cubicBezTo>
                    <a:pt x="2636" y="668"/>
                    <a:pt x="2569" y="301"/>
                    <a:pt x="2269" y="101"/>
                  </a:cubicBezTo>
                  <a:cubicBezTo>
                    <a:pt x="2152" y="36"/>
                    <a:pt x="2024" y="1"/>
                    <a:pt x="190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04;p51">
              <a:extLst>
                <a:ext uri="{FF2B5EF4-FFF2-40B4-BE49-F238E27FC236}">
                  <a16:creationId xmlns="" xmlns:a16="http://schemas.microsoft.com/office/drawing/2014/main" id="{40CFE7E1-6E32-5778-2D10-0D4A8F9A180D}"/>
                </a:ext>
              </a:extLst>
            </p:cNvPr>
            <p:cNvSpPr/>
            <p:nvPr/>
          </p:nvSpPr>
          <p:spPr>
            <a:xfrm>
              <a:off x="3717025" y="2640034"/>
              <a:ext cx="57429" cy="74851"/>
            </a:xfrm>
            <a:custGeom>
              <a:avLst/>
              <a:gdLst/>
              <a:ahLst/>
              <a:cxnLst/>
              <a:rect l="l" t="t" r="r" b="b"/>
              <a:pathLst>
                <a:path w="2436" h="3175" extrusionOk="0">
                  <a:moveTo>
                    <a:pt x="1695" y="0"/>
                  </a:moveTo>
                  <a:cubicBezTo>
                    <a:pt x="1471" y="0"/>
                    <a:pt x="1253" y="136"/>
                    <a:pt x="1135" y="373"/>
                  </a:cubicBezTo>
                  <a:cubicBezTo>
                    <a:pt x="834" y="973"/>
                    <a:pt x="501" y="1573"/>
                    <a:pt x="167" y="2241"/>
                  </a:cubicBezTo>
                  <a:cubicBezTo>
                    <a:pt x="0" y="2541"/>
                    <a:pt x="134" y="2908"/>
                    <a:pt x="467" y="3074"/>
                  </a:cubicBezTo>
                  <a:cubicBezTo>
                    <a:pt x="534" y="3141"/>
                    <a:pt x="634" y="3175"/>
                    <a:pt x="734" y="3175"/>
                  </a:cubicBezTo>
                  <a:cubicBezTo>
                    <a:pt x="1001" y="3175"/>
                    <a:pt x="1201" y="3041"/>
                    <a:pt x="1301" y="2841"/>
                  </a:cubicBezTo>
                  <a:cubicBezTo>
                    <a:pt x="1635" y="2174"/>
                    <a:pt x="1902" y="1573"/>
                    <a:pt x="2202" y="973"/>
                  </a:cubicBezTo>
                  <a:cubicBezTo>
                    <a:pt x="2435" y="639"/>
                    <a:pt x="2302" y="239"/>
                    <a:pt x="1968" y="72"/>
                  </a:cubicBezTo>
                  <a:cubicBezTo>
                    <a:pt x="1881" y="24"/>
                    <a:pt x="1787" y="0"/>
                    <a:pt x="1695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05;p51">
              <a:extLst>
                <a:ext uri="{FF2B5EF4-FFF2-40B4-BE49-F238E27FC236}">
                  <a16:creationId xmlns="" xmlns:a16="http://schemas.microsoft.com/office/drawing/2014/main" id="{000121A8-7144-882C-ECAC-BA4F0BF623F1}"/>
                </a:ext>
              </a:extLst>
            </p:cNvPr>
            <p:cNvSpPr/>
            <p:nvPr/>
          </p:nvSpPr>
          <p:spPr>
            <a:xfrm>
              <a:off x="4438933" y="1532843"/>
              <a:ext cx="40125" cy="77939"/>
            </a:xfrm>
            <a:custGeom>
              <a:avLst/>
              <a:gdLst/>
              <a:ahLst/>
              <a:cxnLst/>
              <a:rect l="l" t="t" r="r" b="b"/>
              <a:pathLst>
                <a:path w="1702" h="3306" extrusionOk="0">
                  <a:moveTo>
                    <a:pt x="1044" y="1"/>
                  </a:moveTo>
                  <a:cubicBezTo>
                    <a:pt x="731" y="1"/>
                    <a:pt x="432" y="256"/>
                    <a:pt x="401" y="571"/>
                  </a:cubicBezTo>
                  <a:cubicBezTo>
                    <a:pt x="334" y="1238"/>
                    <a:pt x="234" y="1905"/>
                    <a:pt x="67" y="2572"/>
                  </a:cubicBezTo>
                  <a:cubicBezTo>
                    <a:pt x="0" y="2906"/>
                    <a:pt x="234" y="3239"/>
                    <a:pt x="567" y="3306"/>
                  </a:cubicBezTo>
                  <a:lnTo>
                    <a:pt x="701" y="3306"/>
                  </a:lnTo>
                  <a:cubicBezTo>
                    <a:pt x="1001" y="3306"/>
                    <a:pt x="1234" y="3106"/>
                    <a:pt x="1335" y="2806"/>
                  </a:cubicBezTo>
                  <a:cubicBezTo>
                    <a:pt x="1501" y="2105"/>
                    <a:pt x="1568" y="1405"/>
                    <a:pt x="1668" y="671"/>
                  </a:cubicBezTo>
                  <a:cubicBezTo>
                    <a:pt x="1701" y="337"/>
                    <a:pt x="1501" y="37"/>
                    <a:pt x="1101" y="4"/>
                  </a:cubicBezTo>
                  <a:cubicBezTo>
                    <a:pt x="1082" y="2"/>
                    <a:pt x="1063" y="1"/>
                    <a:pt x="1044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06;p51">
              <a:extLst>
                <a:ext uri="{FF2B5EF4-FFF2-40B4-BE49-F238E27FC236}">
                  <a16:creationId xmlns="" xmlns:a16="http://schemas.microsoft.com/office/drawing/2014/main" id="{BA6C8B02-9D1F-16DC-25AD-D35CE18037B0}"/>
                </a:ext>
              </a:extLst>
            </p:cNvPr>
            <p:cNvSpPr/>
            <p:nvPr/>
          </p:nvSpPr>
          <p:spPr>
            <a:xfrm>
              <a:off x="4061453" y="2168043"/>
              <a:ext cx="63723" cy="67330"/>
            </a:xfrm>
            <a:custGeom>
              <a:avLst/>
              <a:gdLst/>
              <a:ahLst/>
              <a:cxnLst/>
              <a:rect l="l" t="t" r="r" b="b"/>
              <a:pathLst>
                <a:path w="2703" h="2856" extrusionOk="0">
                  <a:moveTo>
                    <a:pt x="2025" y="0"/>
                  </a:moveTo>
                  <a:cubicBezTo>
                    <a:pt x="1839" y="0"/>
                    <a:pt x="1649" y="79"/>
                    <a:pt x="1535" y="212"/>
                  </a:cubicBezTo>
                  <a:cubicBezTo>
                    <a:pt x="1068" y="746"/>
                    <a:pt x="668" y="1313"/>
                    <a:pt x="201" y="1847"/>
                  </a:cubicBezTo>
                  <a:cubicBezTo>
                    <a:pt x="1" y="2080"/>
                    <a:pt x="34" y="2514"/>
                    <a:pt x="268" y="2714"/>
                  </a:cubicBezTo>
                  <a:cubicBezTo>
                    <a:pt x="401" y="2781"/>
                    <a:pt x="535" y="2848"/>
                    <a:pt x="701" y="2848"/>
                  </a:cubicBezTo>
                  <a:cubicBezTo>
                    <a:pt x="729" y="2853"/>
                    <a:pt x="757" y="2856"/>
                    <a:pt x="785" y="2856"/>
                  </a:cubicBezTo>
                  <a:cubicBezTo>
                    <a:pt x="923" y="2856"/>
                    <a:pt x="1057" y="2786"/>
                    <a:pt x="1168" y="2647"/>
                  </a:cubicBezTo>
                  <a:cubicBezTo>
                    <a:pt x="1602" y="2080"/>
                    <a:pt x="2036" y="1547"/>
                    <a:pt x="2503" y="1013"/>
                  </a:cubicBezTo>
                  <a:cubicBezTo>
                    <a:pt x="2703" y="746"/>
                    <a:pt x="2669" y="346"/>
                    <a:pt x="2403" y="146"/>
                  </a:cubicBezTo>
                  <a:cubicBezTo>
                    <a:pt x="2302" y="45"/>
                    <a:pt x="2165" y="0"/>
                    <a:pt x="2025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07;p51">
              <a:extLst>
                <a:ext uri="{FF2B5EF4-FFF2-40B4-BE49-F238E27FC236}">
                  <a16:creationId xmlns="" xmlns:a16="http://schemas.microsoft.com/office/drawing/2014/main" id="{79C391AA-07E0-669F-F194-7C32E7B76E55}"/>
                </a:ext>
              </a:extLst>
            </p:cNvPr>
            <p:cNvSpPr/>
            <p:nvPr/>
          </p:nvSpPr>
          <p:spPr>
            <a:xfrm>
              <a:off x="4393316" y="1675730"/>
              <a:ext cx="51936" cy="74261"/>
            </a:xfrm>
            <a:custGeom>
              <a:avLst/>
              <a:gdLst/>
              <a:ahLst/>
              <a:cxnLst/>
              <a:rect l="l" t="t" r="r" b="b"/>
              <a:pathLst>
                <a:path w="2203" h="3150" extrusionOk="0">
                  <a:moveTo>
                    <a:pt x="1470" y="1"/>
                  </a:moveTo>
                  <a:cubicBezTo>
                    <a:pt x="1225" y="1"/>
                    <a:pt x="1011" y="159"/>
                    <a:pt x="935" y="414"/>
                  </a:cubicBezTo>
                  <a:cubicBezTo>
                    <a:pt x="668" y="1048"/>
                    <a:pt x="434" y="1681"/>
                    <a:pt x="134" y="2282"/>
                  </a:cubicBezTo>
                  <a:cubicBezTo>
                    <a:pt x="1" y="2615"/>
                    <a:pt x="134" y="2949"/>
                    <a:pt x="468" y="3116"/>
                  </a:cubicBezTo>
                  <a:cubicBezTo>
                    <a:pt x="534" y="3149"/>
                    <a:pt x="634" y="3149"/>
                    <a:pt x="701" y="3149"/>
                  </a:cubicBezTo>
                  <a:cubicBezTo>
                    <a:pt x="968" y="3149"/>
                    <a:pt x="1168" y="3049"/>
                    <a:pt x="1301" y="2782"/>
                  </a:cubicBezTo>
                  <a:cubicBezTo>
                    <a:pt x="1568" y="2115"/>
                    <a:pt x="1835" y="1448"/>
                    <a:pt x="2102" y="848"/>
                  </a:cubicBezTo>
                  <a:cubicBezTo>
                    <a:pt x="2202" y="514"/>
                    <a:pt x="2035" y="180"/>
                    <a:pt x="1702" y="47"/>
                  </a:cubicBezTo>
                  <a:cubicBezTo>
                    <a:pt x="1624" y="16"/>
                    <a:pt x="1545" y="1"/>
                    <a:pt x="1470" y="1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08;p51">
              <a:extLst>
                <a:ext uri="{FF2B5EF4-FFF2-40B4-BE49-F238E27FC236}">
                  <a16:creationId xmlns="" xmlns:a16="http://schemas.microsoft.com/office/drawing/2014/main" id="{DA6545EE-03A3-4F2A-B6F1-9271BEE623B3}"/>
                </a:ext>
              </a:extLst>
            </p:cNvPr>
            <p:cNvSpPr/>
            <p:nvPr/>
          </p:nvSpPr>
          <p:spPr>
            <a:xfrm>
              <a:off x="3875094" y="2397213"/>
              <a:ext cx="62922" cy="67590"/>
            </a:xfrm>
            <a:custGeom>
              <a:avLst/>
              <a:gdLst/>
              <a:ahLst/>
              <a:cxnLst/>
              <a:rect l="l" t="t" r="r" b="b"/>
              <a:pathLst>
                <a:path w="2669" h="2867" extrusionOk="0">
                  <a:moveTo>
                    <a:pt x="1981" y="0"/>
                  </a:moveTo>
                  <a:cubicBezTo>
                    <a:pt x="1803" y="0"/>
                    <a:pt x="1631" y="68"/>
                    <a:pt x="1501" y="198"/>
                  </a:cubicBezTo>
                  <a:cubicBezTo>
                    <a:pt x="1068" y="765"/>
                    <a:pt x="634" y="1332"/>
                    <a:pt x="234" y="1866"/>
                  </a:cubicBezTo>
                  <a:cubicBezTo>
                    <a:pt x="0" y="2166"/>
                    <a:pt x="67" y="2533"/>
                    <a:pt x="334" y="2767"/>
                  </a:cubicBezTo>
                  <a:cubicBezTo>
                    <a:pt x="467" y="2834"/>
                    <a:pt x="601" y="2867"/>
                    <a:pt x="734" y="2867"/>
                  </a:cubicBezTo>
                  <a:cubicBezTo>
                    <a:pt x="934" y="2867"/>
                    <a:pt x="1101" y="2800"/>
                    <a:pt x="1234" y="2633"/>
                  </a:cubicBezTo>
                  <a:cubicBezTo>
                    <a:pt x="1635" y="2100"/>
                    <a:pt x="2068" y="1533"/>
                    <a:pt x="2502" y="999"/>
                  </a:cubicBezTo>
                  <a:cubicBezTo>
                    <a:pt x="2669" y="699"/>
                    <a:pt x="2635" y="332"/>
                    <a:pt x="2402" y="132"/>
                  </a:cubicBezTo>
                  <a:cubicBezTo>
                    <a:pt x="2269" y="43"/>
                    <a:pt x="2123" y="0"/>
                    <a:pt x="198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09;p51">
              <a:extLst>
                <a:ext uri="{FF2B5EF4-FFF2-40B4-BE49-F238E27FC236}">
                  <a16:creationId xmlns="" xmlns:a16="http://schemas.microsoft.com/office/drawing/2014/main" id="{2F86F227-6CA9-DFBB-73E0-3047503BF941}"/>
                </a:ext>
              </a:extLst>
            </p:cNvPr>
            <p:cNvSpPr/>
            <p:nvPr/>
          </p:nvSpPr>
          <p:spPr>
            <a:xfrm>
              <a:off x="4242319" y="1933638"/>
              <a:ext cx="62945" cy="70348"/>
            </a:xfrm>
            <a:custGeom>
              <a:avLst/>
              <a:gdLst/>
              <a:ahLst/>
              <a:cxnLst/>
              <a:rect l="l" t="t" r="r" b="b"/>
              <a:pathLst>
                <a:path w="2670" h="2984" extrusionOk="0">
                  <a:moveTo>
                    <a:pt x="1921" y="0"/>
                  </a:moveTo>
                  <a:cubicBezTo>
                    <a:pt x="1724" y="0"/>
                    <a:pt x="1525" y="97"/>
                    <a:pt x="1402" y="282"/>
                  </a:cubicBezTo>
                  <a:cubicBezTo>
                    <a:pt x="1035" y="849"/>
                    <a:pt x="601" y="1416"/>
                    <a:pt x="201" y="1983"/>
                  </a:cubicBezTo>
                  <a:cubicBezTo>
                    <a:pt x="1" y="2283"/>
                    <a:pt x="68" y="2650"/>
                    <a:pt x="335" y="2850"/>
                  </a:cubicBezTo>
                  <a:cubicBezTo>
                    <a:pt x="435" y="2950"/>
                    <a:pt x="568" y="2984"/>
                    <a:pt x="701" y="2984"/>
                  </a:cubicBezTo>
                  <a:cubicBezTo>
                    <a:pt x="902" y="2984"/>
                    <a:pt x="1068" y="2917"/>
                    <a:pt x="1202" y="2750"/>
                  </a:cubicBezTo>
                  <a:cubicBezTo>
                    <a:pt x="1602" y="2150"/>
                    <a:pt x="2036" y="1616"/>
                    <a:pt x="2403" y="1016"/>
                  </a:cubicBezTo>
                  <a:cubicBezTo>
                    <a:pt x="2670" y="682"/>
                    <a:pt x="2569" y="315"/>
                    <a:pt x="2269" y="115"/>
                  </a:cubicBezTo>
                  <a:cubicBezTo>
                    <a:pt x="2167" y="38"/>
                    <a:pt x="2044" y="0"/>
                    <a:pt x="192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10;p51">
              <a:extLst>
                <a:ext uri="{FF2B5EF4-FFF2-40B4-BE49-F238E27FC236}">
                  <a16:creationId xmlns="" xmlns:a16="http://schemas.microsoft.com/office/drawing/2014/main" id="{838A6906-CC79-6291-DFB4-C24005FC0139}"/>
                </a:ext>
              </a:extLst>
            </p:cNvPr>
            <p:cNvSpPr/>
            <p:nvPr/>
          </p:nvSpPr>
          <p:spPr>
            <a:xfrm>
              <a:off x="4153465" y="2052903"/>
              <a:ext cx="63723" cy="68250"/>
            </a:xfrm>
            <a:custGeom>
              <a:avLst/>
              <a:gdLst/>
              <a:ahLst/>
              <a:cxnLst/>
              <a:rect l="l" t="t" r="r" b="b"/>
              <a:pathLst>
                <a:path w="2703" h="2895" extrusionOk="0">
                  <a:moveTo>
                    <a:pt x="1990" y="0"/>
                  </a:moveTo>
                  <a:cubicBezTo>
                    <a:pt x="1804" y="0"/>
                    <a:pt x="1619" y="84"/>
                    <a:pt x="1502" y="260"/>
                  </a:cubicBezTo>
                  <a:cubicBezTo>
                    <a:pt x="1101" y="793"/>
                    <a:pt x="668" y="1360"/>
                    <a:pt x="201" y="1894"/>
                  </a:cubicBezTo>
                  <a:cubicBezTo>
                    <a:pt x="1" y="2128"/>
                    <a:pt x="34" y="2561"/>
                    <a:pt x="301" y="2761"/>
                  </a:cubicBezTo>
                  <a:cubicBezTo>
                    <a:pt x="434" y="2861"/>
                    <a:pt x="534" y="2895"/>
                    <a:pt x="668" y="2895"/>
                  </a:cubicBezTo>
                  <a:cubicBezTo>
                    <a:pt x="835" y="2895"/>
                    <a:pt x="1035" y="2795"/>
                    <a:pt x="1168" y="2628"/>
                  </a:cubicBezTo>
                  <a:cubicBezTo>
                    <a:pt x="1602" y="2094"/>
                    <a:pt x="2035" y="1561"/>
                    <a:pt x="2469" y="960"/>
                  </a:cubicBezTo>
                  <a:cubicBezTo>
                    <a:pt x="2703" y="727"/>
                    <a:pt x="2669" y="360"/>
                    <a:pt x="2369" y="126"/>
                  </a:cubicBezTo>
                  <a:cubicBezTo>
                    <a:pt x="2258" y="43"/>
                    <a:pt x="2124" y="0"/>
                    <a:pt x="1990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1;p51">
              <a:extLst>
                <a:ext uri="{FF2B5EF4-FFF2-40B4-BE49-F238E27FC236}">
                  <a16:creationId xmlns="" xmlns:a16="http://schemas.microsoft.com/office/drawing/2014/main" id="{6DBA5623-94BA-6529-8B57-7F0D7FB914BD}"/>
                </a:ext>
              </a:extLst>
            </p:cNvPr>
            <p:cNvSpPr/>
            <p:nvPr/>
          </p:nvSpPr>
          <p:spPr>
            <a:xfrm>
              <a:off x="4324902" y="1808786"/>
              <a:ext cx="57429" cy="72517"/>
            </a:xfrm>
            <a:custGeom>
              <a:avLst/>
              <a:gdLst/>
              <a:ahLst/>
              <a:cxnLst/>
              <a:rect l="l" t="t" r="r" b="b"/>
              <a:pathLst>
                <a:path w="2436" h="3076" extrusionOk="0">
                  <a:moveTo>
                    <a:pt x="1751" y="0"/>
                  </a:moveTo>
                  <a:cubicBezTo>
                    <a:pt x="1531" y="0"/>
                    <a:pt x="1318" y="121"/>
                    <a:pt x="1201" y="307"/>
                  </a:cubicBezTo>
                  <a:cubicBezTo>
                    <a:pt x="868" y="908"/>
                    <a:pt x="534" y="1475"/>
                    <a:pt x="167" y="2109"/>
                  </a:cubicBezTo>
                  <a:cubicBezTo>
                    <a:pt x="0" y="2409"/>
                    <a:pt x="67" y="2776"/>
                    <a:pt x="367" y="2976"/>
                  </a:cubicBezTo>
                  <a:cubicBezTo>
                    <a:pt x="434" y="3009"/>
                    <a:pt x="568" y="3076"/>
                    <a:pt x="701" y="3076"/>
                  </a:cubicBezTo>
                  <a:cubicBezTo>
                    <a:pt x="901" y="3076"/>
                    <a:pt x="1101" y="2942"/>
                    <a:pt x="1235" y="2742"/>
                  </a:cubicBezTo>
                  <a:cubicBezTo>
                    <a:pt x="1602" y="2109"/>
                    <a:pt x="2002" y="1541"/>
                    <a:pt x="2269" y="908"/>
                  </a:cubicBezTo>
                  <a:cubicBezTo>
                    <a:pt x="2436" y="607"/>
                    <a:pt x="2335" y="241"/>
                    <a:pt x="2035" y="74"/>
                  </a:cubicBezTo>
                  <a:cubicBezTo>
                    <a:pt x="1944" y="23"/>
                    <a:pt x="1847" y="0"/>
                    <a:pt x="1751" y="0"/>
                  </a:cubicBezTo>
                  <a:close/>
                </a:path>
              </a:pathLst>
            </a:custGeom>
            <a:solidFill>
              <a:srgbClr val="F3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12;p51">
              <a:extLst>
                <a:ext uri="{FF2B5EF4-FFF2-40B4-BE49-F238E27FC236}">
                  <a16:creationId xmlns="" xmlns:a16="http://schemas.microsoft.com/office/drawing/2014/main" id="{BDBD463D-C49C-4A14-6994-A5E0647032C2}"/>
                </a:ext>
              </a:extLst>
            </p:cNvPr>
            <p:cNvSpPr/>
            <p:nvPr/>
          </p:nvSpPr>
          <p:spPr>
            <a:xfrm>
              <a:off x="3818467" y="2111699"/>
              <a:ext cx="111698" cy="100453"/>
            </a:xfrm>
            <a:custGeom>
              <a:avLst/>
              <a:gdLst/>
              <a:ahLst/>
              <a:cxnLst/>
              <a:rect l="l" t="t" r="r" b="b"/>
              <a:pathLst>
                <a:path w="4738" h="4261" extrusionOk="0">
                  <a:moveTo>
                    <a:pt x="3403" y="1"/>
                  </a:moveTo>
                  <a:lnTo>
                    <a:pt x="0" y="2402"/>
                  </a:lnTo>
                  <a:lnTo>
                    <a:pt x="1135" y="3970"/>
                  </a:lnTo>
                  <a:cubicBezTo>
                    <a:pt x="1254" y="4168"/>
                    <a:pt x="1455" y="4261"/>
                    <a:pt x="1676" y="4261"/>
                  </a:cubicBezTo>
                  <a:cubicBezTo>
                    <a:pt x="1827" y="4261"/>
                    <a:pt x="1987" y="4218"/>
                    <a:pt x="2135" y="4137"/>
                  </a:cubicBezTo>
                  <a:lnTo>
                    <a:pt x="4337" y="2602"/>
                  </a:lnTo>
                  <a:cubicBezTo>
                    <a:pt x="4670" y="2402"/>
                    <a:pt x="4737" y="1935"/>
                    <a:pt x="4537" y="1602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13;p51">
              <a:extLst>
                <a:ext uri="{FF2B5EF4-FFF2-40B4-BE49-F238E27FC236}">
                  <a16:creationId xmlns="" xmlns:a16="http://schemas.microsoft.com/office/drawing/2014/main" id="{4BC154A1-BF1F-61FD-DF11-FFF04D7733F9}"/>
                </a:ext>
              </a:extLst>
            </p:cNvPr>
            <p:cNvSpPr/>
            <p:nvPr/>
          </p:nvSpPr>
          <p:spPr>
            <a:xfrm>
              <a:off x="4136963" y="1890732"/>
              <a:ext cx="111675" cy="100453"/>
            </a:xfrm>
            <a:custGeom>
              <a:avLst/>
              <a:gdLst/>
              <a:ahLst/>
              <a:cxnLst/>
              <a:rect l="l" t="t" r="r" b="b"/>
              <a:pathLst>
                <a:path w="4737" h="4261" extrusionOk="0">
                  <a:moveTo>
                    <a:pt x="3403" y="0"/>
                  </a:moveTo>
                  <a:lnTo>
                    <a:pt x="0" y="2369"/>
                  </a:lnTo>
                  <a:lnTo>
                    <a:pt x="1134" y="3970"/>
                  </a:lnTo>
                  <a:cubicBezTo>
                    <a:pt x="1253" y="4168"/>
                    <a:pt x="1467" y="4260"/>
                    <a:pt x="1690" y="4260"/>
                  </a:cubicBezTo>
                  <a:cubicBezTo>
                    <a:pt x="1843" y="4260"/>
                    <a:pt x="2000" y="4218"/>
                    <a:pt x="2135" y="4136"/>
                  </a:cubicBezTo>
                  <a:lnTo>
                    <a:pt x="4337" y="2602"/>
                  </a:lnTo>
                  <a:cubicBezTo>
                    <a:pt x="4670" y="2335"/>
                    <a:pt x="4737" y="1935"/>
                    <a:pt x="4537" y="1601"/>
                  </a:cubicBezTo>
                  <a:lnTo>
                    <a:pt x="340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14;p51">
              <a:extLst>
                <a:ext uri="{FF2B5EF4-FFF2-40B4-BE49-F238E27FC236}">
                  <a16:creationId xmlns="" xmlns:a16="http://schemas.microsoft.com/office/drawing/2014/main" id="{B1F09CD6-C8A4-486E-0D04-D43F9F83BE6C}"/>
                </a:ext>
              </a:extLst>
            </p:cNvPr>
            <p:cNvSpPr/>
            <p:nvPr/>
          </p:nvSpPr>
          <p:spPr>
            <a:xfrm>
              <a:off x="3308898" y="1492035"/>
              <a:ext cx="2304150" cy="2304150"/>
            </a:xfrm>
            <a:custGeom>
              <a:avLst/>
              <a:gdLst/>
              <a:ahLst/>
              <a:cxnLst/>
              <a:rect l="l" t="t" r="r" b="b"/>
              <a:pathLst>
                <a:path w="97737" h="97737" extrusionOk="0">
                  <a:moveTo>
                    <a:pt x="48868" y="0"/>
                  </a:moveTo>
                  <a:cubicBezTo>
                    <a:pt x="21882" y="0"/>
                    <a:pt x="0" y="21882"/>
                    <a:pt x="0" y="48868"/>
                  </a:cubicBezTo>
                  <a:cubicBezTo>
                    <a:pt x="0" y="75854"/>
                    <a:pt x="21882" y="97737"/>
                    <a:pt x="48868" y="97737"/>
                  </a:cubicBezTo>
                  <a:cubicBezTo>
                    <a:pt x="75854" y="97737"/>
                    <a:pt x="97736" y="75854"/>
                    <a:pt x="97736" y="48868"/>
                  </a:cubicBezTo>
                  <a:cubicBezTo>
                    <a:pt x="97736" y="21882"/>
                    <a:pt x="75854" y="0"/>
                    <a:pt x="48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15;p51">
              <a:extLst>
                <a:ext uri="{FF2B5EF4-FFF2-40B4-BE49-F238E27FC236}">
                  <a16:creationId xmlns="" xmlns:a16="http://schemas.microsoft.com/office/drawing/2014/main" id="{8CF11DF0-39AE-98F5-59CD-2E96FE4647D7}"/>
                </a:ext>
              </a:extLst>
            </p:cNvPr>
            <p:cNvSpPr/>
            <p:nvPr/>
          </p:nvSpPr>
          <p:spPr>
            <a:xfrm>
              <a:off x="3367080" y="1550218"/>
              <a:ext cx="2188562" cy="2187784"/>
            </a:xfrm>
            <a:custGeom>
              <a:avLst/>
              <a:gdLst/>
              <a:ahLst/>
              <a:cxnLst/>
              <a:rect l="l" t="t" r="r" b="b"/>
              <a:pathLst>
                <a:path w="92834" h="92801" extrusionOk="0">
                  <a:moveTo>
                    <a:pt x="46400" y="0"/>
                  </a:moveTo>
                  <a:cubicBezTo>
                    <a:pt x="20782" y="0"/>
                    <a:pt x="0" y="20749"/>
                    <a:pt x="0" y="46400"/>
                  </a:cubicBezTo>
                  <a:cubicBezTo>
                    <a:pt x="0" y="72019"/>
                    <a:pt x="20782" y="92800"/>
                    <a:pt x="46400" y="92800"/>
                  </a:cubicBezTo>
                  <a:cubicBezTo>
                    <a:pt x="72052" y="92800"/>
                    <a:pt x="92833" y="72019"/>
                    <a:pt x="92833" y="46400"/>
                  </a:cubicBezTo>
                  <a:cubicBezTo>
                    <a:pt x="92833" y="20749"/>
                    <a:pt x="72052" y="0"/>
                    <a:pt x="46400" y="0"/>
                  </a:cubicBezTo>
                  <a:close/>
                </a:path>
              </a:pathLst>
            </a:custGeom>
            <a:solidFill>
              <a:srgbClr val="36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16;p51">
              <a:extLst>
                <a:ext uri="{FF2B5EF4-FFF2-40B4-BE49-F238E27FC236}">
                  <a16:creationId xmlns="" xmlns:a16="http://schemas.microsoft.com/office/drawing/2014/main" id="{813643E5-6FF5-DB2B-0DF9-9C45AF5955C9}"/>
                </a:ext>
              </a:extLst>
            </p:cNvPr>
            <p:cNvSpPr/>
            <p:nvPr/>
          </p:nvSpPr>
          <p:spPr>
            <a:xfrm>
              <a:off x="5300805" y="3218159"/>
              <a:ext cx="63723" cy="95950"/>
            </a:xfrm>
            <a:custGeom>
              <a:avLst/>
              <a:gdLst/>
              <a:ahLst/>
              <a:cxnLst/>
              <a:rect l="l" t="t" r="r" b="b"/>
              <a:pathLst>
                <a:path w="2703" h="4070" extrusionOk="0">
                  <a:moveTo>
                    <a:pt x="2669" y="0"/>
                  </a:moveTo>
                  <a:cubicBezTo>
                    <a:pt x="2536" y="67"/>
                    <a:pt x="2402" y="334"/>
                    <a:pt x="2236" y="701"/>
                  </a:cubicBezTo>
                  <a:cubicBezTo>
                    <a:pt x="2069" y="1068"/>
                    <a:pt x="2035" y="1234"/>
                    <a:pt x="1769" y="1601"/>
                  </a:cubicBezTo>
                  <a:cubicBezTo>
                    <a:pt x="1435" y="2068"/>
                    <a:pt x="1035" y="2435"/>
                    <a:pt x="735" y="2902"/>
                  </a:cubicBezTo>
                  <a:cubicBezTo>
                    <a:pt x="668" y="3002"/>
                    <a:pt x="668" y="3169"/>
                    <a:pt x="568" y="3269"/>
                  </a:cubicBezTo>
                  <a:cubicBezTo>
                    <a:pt x="401" y="3569"/>
                    <a:pt x="167" y="3769"/>
                    <a:pt x="1" y="4036"/>
                  </a:cubicBezTo>
                  <a:lnTo>
                    <a:pt x="1" y="4070"/>
                  </a:lnTo>
                  <a:cubicBezTo>
                    <a:pt x="3" y="4070"/>
                    <a:pt x="5" y="4070"/>
                    <a:pt x="8" y="4070"/>
                  </a:cubicBezTo>
                  <a:cubicBezTo>
                    <a:pt x="42" y="4070"/>
                    <a:pt x="123" y="4041"/>
                    <a:pt x="868" y="3202"/>
                  </a:cubicBezTo>
                  <a:cubicBezTo>
                    <a:pt x="868" y="3169"/>
                    <a:pt x="1869" y="2035"/>
                    <a:pt x="1869" y="2035"/>
                  </a:cubicBezTo>
                  <a:cubicBezTo>
                    <a:pt x="1969" y="1901"/>
                    <a:pt x="2136" y="1735"/>
                    <a:pt x="2336" y="1401"/>
                  </a:cubicBezTo>
                  <a:cubicBezTo>
                    <a:pt x="2369" y="1368"/>
                    <a:pt x="2369" y="1334"/>
                    <a:pt x="2402" y="1334"/>
                  </a:cubicBezTo>
                  <a:lnTo>
                    <a:pt x="2402" y="1268"/>
                  </a:lnTo>
                  <a:cubicBezTo>
                    <a:pt x="2302" y="1334"/>
                    <a:pt x="2236" y="1401"/>
                    <a:pt x="2169" y="1501"/>
                  </a:cubicBezTo>
                  <a:lnTo>
                    <a:pt x="2136" y="1501"/>
                  </a:lnTo>
                  <a:cubicBezTo>
                    <a:pt x="2136" y="1468"/>
                    <a:pt x="2302" y="901"/>
                    <a:pt x="2502" y="500"/>
                  </a:cubicBezTo>
                  <a:cubicBezTo>
                    <a:pt x="2703" y="134"/>
                    <a:pt x="2703" y="67"/>
                    <a:pt x="2703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17;p51">
              <a:extLst>
                <a:ext uri="{FF2B5EF4-FFF2-40B4-BE49-F238E27FC236}">
                  <a16:creationId xmlns="" xmlns:a16="http://schemas.microsoft.com/office/drawing/2014/main" id="{603FB5F8-5683-A03E-6D41-E0987466C5D6}"/>
                </a:ext>
              </a:extLst>
            </p:cNvPr>
            <p:cNvSpPr/>
            <p:nvPr/>
          </p:nvSpPr>
          <p:spPr>
            <a:xfrm>
              <a:off x="5325181" y="2805293"/>
              <a:ext cx="27559" cy="27441"/>
            </a:xfrm>
            <a:custGeom>
              <a:avLst/>
              <a:gdLst/>
              <a:ahLst/>
              <a:cxnLst/>
              <a:rect l="l" t="t" r="r" b="b"/>
              <a:pathLst>
                <a:path w="1169" h="1164" extrusionOk="0">
                  <a:moveTo>
                    <a:pt x="1035" y="1"/>
                  </a:moveTo>
                  <a:cubicBezTo>
                    <a:pt x="1001" y="34"/>
                    <a:pt x="968" y="101"/>
                    <a:pt x="801" y="201"/>
                  </a:cubicBezTo>
                  <a:lnTo>
                    <a:pt x="301" y="434"/>
                  </a:lnTo>
                  <a:cubicBezTo>
                    <a:pt x="301" y="501"/>
                    <a:pt x="234" y="501"/>
                    <a:pt x="234" y="501"/>
                  </a:cubicBezTo>
                  <a:lnTo>
                    <a:pt x="168" y="568"/>
                  </a:lnTo>
                  <a:cubicBezTo>
                    <a:pt x="34" y="701"/>
                    <a:pt x="1" y="901"/>
                    <a:pt x="101" y="1001"/>
                  </a:cubicBezTo>
                  <a:cubicBezTo>
                    <a:pt x="183" y="1095"/>
                    <a:pt x="330" y="1164"/>
                    <a:pt x="489" y="1164"/>
                  </a:cubicBezTo>
                  <a:cubicBezTo>
                    <a:pt x="786" y="1164"/>
                    <a:pt x="1125" y="926"/>
                    <a:pt x="1168" y="167"/>
                  </a:cubicBezTo>
                  <a:lnTo>
                    <a:pt x="1168" y="34"/>
                  </a:lnTo>
                  <a:cubicBezTo>
                    <a:pt x="1135" y="34"/>
                    <a:pt x="1135" y="1"/>
                    <a:pt x="1102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18;p51">
              <a:extLst>
                <a:ext uri="{FF2B5EF4-FFF2-40B4-BE49-F238E27FC236}">
                  <a16:creationId xmlns="" xmlns:a16="http://schemas.microsoft.com/office/drawing/2014/main" id="{FC2C1B09-84CB-B695-1231-FBFCBDAF85E8}"/>
                </a:ext>
              </a:extLst>
            </p:cNvPr>
            <p:cNvSpPr/>
            <p:nvPr/>
          </p:nvSpPr>
          <p:spPr>
            <a:xfrm>
              <a:off x="5133305" y="2781483"/>
              <a:ext cx="210784" cy="127965"/>
            </a:xfrm>
            <a:custGeom>
              <a:avLst/>
              <a:gdLst/>
              <a:ahLst/>
              <a:cxnLst/>
              <a:rect l="l" t="t" r="r" b="b"/>
              <a:pathLst>
                <a:path w="8941" h="5428" extrusionOk="0">
                  <a:moveTo>
                    <a:pt x="599" y="1"/>
                  </a:moveTo>
                  <a:cubicBezTo>
                    <a:pt x="548" y="1"/>
                    <a:pt x="493" y="4"/>
                    <a:pt x="434" y="10"/>
                  </a:cubicBezTo>
                  <a:cubicBezTo>
                    <a:pt x="167" y="77"/>
                    <a:pt x="1" y="510"/>
                    <a:pt x="67" y="977"/>
                  </a:cubicBezTo>
                  <a:cubicBezTo>
                    <a:pt x="101" y="1077"/>
                    <a:pt x="134" y="1244"/>
                    <a:pt x="167" y="1344"/>
                  </a:cubicBezTo>
                  <a:cubicBezTo>
                    <a:pt x="267" y="1511"/>
                    <a:pt x="501" y="1511"/>
                    <a:pt x="601" y="1711"/>
                  </a:cubicBezTo>
                  <a:cubicBezTo>
                    <a:pt x="668" y="1911"/>
                    <a:pt x="634" y="2178"/>
                    <a:pt x="768" y="2345"/>
                  </a:cubicBezTo>
                  <a:cubicBezTo>
                    <a:pt x="935" y="2545"/>
                    <a:pt x="1335" y="2545"/>
                    <a:pt x="1668" y="2545"/>
                  </a:cubicBezTo>
                  <a:cubicBezTo>
                    <a:pt x="2102" y="2545"/>
                    <a:pt x="2269" y="2578"/>
                    <a:pt x="2436" y="2678"/>
                  </a:cubicBezTo>
                  <a:lnTo>
                    <a:pt x="3236" y="3179"/>
                  </a:lnTo>
                  <a:cubicBezTo>
                    <a:pt x="3303" y="3212"/>
                    <a:pt x="3336" y="3312"/>
                    <a:pt x="3436" y="3446"/>
                  </a:cubicBezTo>
                  <a:cubicBezTo>
                    <a:pt x="3737" y="4046"/>
                    <a:pt x="3503" y="4346"/>
                    <a:pt x="3403" y="4513"/>
                  </a:cubicBezTo>
                  <a:cubicBezTo>
                    <a:pt x="3236" y="4713"/>
                    <a:pt x="2936" y="5080"/>
                    <a:pt x="3103" y="5347"/>
                  </a:cubicBezTo>
                  <a:cubicBezTo>
                    <a:pt x="3136" y="5380"/>
                    <a:pt x="3170" y="5414"/>
                    <a:pt x="3236" y="5414"/>
                  </a:cubicBezTo>
                  <a:cubicBezTo>
                    <a:pt x="3270" y="5414"/>
                    <a:pt x="3270" y="5414"/>
                    <a:pt x="3970" y="4947"/>
                  </a:cubicBezTo>
                  <a:cubicBezTo>
                    <a:pt x="4033" y="4911"/>
                    <a:pt x="4090" y="4895"/>
                    <a:pt x="4142" y="4895"/>
                  </a:cubicBezTo>
                  <a:cubicBezTo>
                    <a:pt x="4452" y="4895"/>
                    <a:pt x="4610" y="5428"/>
                    <a:pt x="4968" y="5428"/>
                  </a:cubicBezTo>
                  <a:cubicBezTo>
                    <a:pt x="5001" y="5428"/>
                    <a:pt x="5035" y="5423"/>
                    <a:pt x="5071" y="5414"/>
                  </a:cubicBezTo>
                  <a:cubicBezTo>
                    <a:pt x="5738" y="5247"/>
                    <a:pt x="5738" y="5247"/>
                    <a:pt x="6005" y="4513"/>
                  </a:cubicBezTo>
                  <a:cubicBezTo>
                    <a:pt x="6204" y="4016"/>
                    <a:pt x="6399" y="3834"/>
                    <a:pt x="6581" y="3834"/>
                  </a:cubicBezTo>
                  <a:cubicBezTo>
                    <a:pt x="6948" y="3834"/>
                    <a:pt x="7261" y="4578"/>
                    <a:pt x="7439" y="4980"/>
                  </a:cubicBezTo>
                  <a:cubicBezTo>
                    <a:pt x="7473" y="5047"/>
                    <a:pt x="7573" y="5214"/>
                    <a:pt x="7739" y="5247"/>
                  </a:cubicBezTo>
                  <a:cubicBezTo>
                    <a:pt x="7780" y="5260"/>
                    <a:pt x="7818" y="5266"/>
                    <a:pt x="7856" y="5266"/>
                  </a:cubicBezTo>
                  <a:cubicBezTo>
                    <a:pt x="8006" y="5266"/>
                    <a:pt x="8140" y="5180"/>
                    <a:pt x="8273" y="5180"/>
                  </a:cubicBezTo>
                  <a:cubicBezTo>
                    <a:pt x="8407" y="5180"/>
                    <a:pt x="8440" y="5314"/>
                    <a:pt x="8573" y="5314"/>
                  </a:cubicBezTo>
                  <a:lnTo>
                    <a:pt x="8640" y="5314"/>
                  </a:lnTo>
                  <a:cubicBezTo>
                    <a:pt x="8640" y="5314"/>
                    <a:pt x="8673" y="5214"/>
                    <a:pt x="8740" y="5180"/>
                  </a:cubicBezTo>
                  <a:cubicBezTo>
                    <a:pt x="8940" y="4647"/>
                    <a:pt x="8307" y="4180"/>
                    <a:pt x="8106" y="4013"/>
                  </a:cubicBezTo>
                  <a:cubicBezTo>
                    <a:pt x="8006" y="3646"/>
                    <a:pt x="7606" y="3479"/>
                    <a:pt x="7606" y="3045"/>
                  </a:cubicBezTo>
                  <a:cubicBezTo>
                    <a:pt x="7606" y="2745"/>
                    <a:pt x="7973" y="2578"/>
                    <a:pt x="7806" y="2245"/>
                  </a:cubicBezTo>
                  <a:cubicBezTo>
                    <a:pt x="7673" y="1978"/>
                    <a:pt x="7306" y="2078"/>
                    <a:pt x="7139" y="1845"/>
                  </a:cubicBezTo>
                  <a:cubicBezTo>
                    <a:pt x="7072" y="1644"/>
                    <a:pt x="7006" y="1378"/>
                    <a:pt x="6839" y="1211"/>
                  </a:cubicBezTo>
                  <a:cubicBezTo>
                    <a:pt x="6805" y="1177"/>
                    <a:pt x="6739" y="1144"/>
                    <a:pt x="6672" y="1077"/>
                  </a:cubicBezTo>
                  <a:lnTo>
                    <a:pt x="4771" y="577"/>
                  </a:lnTo>
                  <a:cubicBezTo>
                    <a:pt x="4637" y="560"/>
                    <a:pt x="4521" y="560"/>
                    <a:pt x="4412" y="560"/>
                  </a:cubicBezTo>
                  <a:cubicBezTo>
                    <a:pt x="4304" y="560"/>
                    <a:pt x="4204" y="560"/>
                    <a:pt x="4104" y="544"/>
                  </a:cubicBezTo>
                  <a:cubicBezTo>
                    <a:pt x="3878" y="487"/>
                    <a:pt x="3724" y="288"/>
                    <a:pt x="3521" y="288"/>
                  </a:cubicBezTo>
                  <a:cubicBezTo>
                    <a:pt x="3483" y="288"/>
                    <a:pt x="3444" y="295"/>
                    <a:pt x="3403" y="310"/>
                  </a:cubicBezTo>
                  <a:cubicBezTo>
                    <a:pt x="3270" y="343"/>
                    <a:pt x="2836" y="510"/>
                    <a:pt x="2469" y="1211"/>
                  </a:cubicBezTo>
                  <a:cubicBezTo>
                    <a:pt x="2263" y="1654"/>
                    <a:pt x="2088" y="1808"/>
                    <a:pt x="1946" y="1808"/>
                  </a:cubicBezTo>
                  <a:cubicBezTo>
                    <a:pt x="1627" y="1808"/>
                    <a:pt x="1468" y="1044"/>
                    <a:pt x="1468" y="1044"/>
                  </a:cubicBezTo>
                  <a:cubicBezTo>
                    <a:pt x="1437" y="699"/>
                    <a:pt x="1406" y="1"/>
                    <a:pt x="599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19;p51">
              <a:extLst>
                <a:ext uri="{FF2B5EF4-FFF2-40B4-BE49-F238E27FC236}">
                  <a16:creationId xmlns="" xmlns:a16="http://schemas.microsoft.com/office/drawing/2014/main" id="{757D4BB8-307B-7EB5-A89D-BB489AE78670}"/>
                </a:ext>
              </a:extLst>
            </p:cNvPr>
            <p:cNvSpPr/>
            <p:nvPr/>
          </p:nvSpPr>
          <p:spPr>
            <a:xfrm>
              <a:off x="4917832" y="2136853"/>
              <a:ext cx="90457" cy="154157"/>
            </a:xfrm>
            <a:custGeom>
              <a:avLst/>
              <a:gdLst/>
              <a:ahLst/>
              <a:cxnLst/>
              <a:rect l="l" t="t" r="r" b="b"/>
              <a:pathLst>
                <a:path w="3837" h="6539" extrusionOk="0">
                  <a:moveTo>
                    <a:pt x="901" y="1"/>
                  </a:moveTo>
                  <a:cubicBezTo>
                    <a:pt x="901" y="234"/>
                    <a:pt x="935" y="368"/>
                    <a:pt x="1302" y="735"/>
                  </a:cubicBezTo>
                  <a:cubicBezTo>
                    <a:pt x="1602" y="1035"/>
                    <a:pt x="1969" y="1369"/>
                    <a:pt x="2002" y="2136"/>
                  </a:cubicBezTo>
                  <a:cubicBezTo>
                    <a:pt x="2002" y="2369"/>
                    <a:pt x="2002" y="2369"/>
                    <a:pt x="1735" y="2636"/>
                  </a:cubicBezTo>
                  <a:cubicBezTo>
                    <a:pt x="1435" y="2836"/>
                    <a:pt x="1735" y="3137"/>
                    <a:pt x="1635" y="3370"/>
                  </a:cubicBezTo>
                  <a:cubicBezTo>
                    <a:pt x="1635" y="3470"/>
                    <a:pt x="1569" y="3503"/>
                    <a:pt x="1468" y="3537"/>
                  </a:cubicBezTo>
                  <a:cubicBezTo>
                    <a:pt x="1168" y="3670"/>
                    <a:pt x="801" y="3570"/>
                    <a:pt x="601" y="3870"/>
                  </a:cubicBezTo>
                  <a:cubicBezTo>
                    <a:pt x="568" y="3904"/>
                    <a:pt x="1" y="5138"/>
                    <a:pt x="101" y="5405"/>
                  </a:cubicBezTo>
                  <a:cubicBezTo>
                    <a:pt x="101" y="5505"/>
                    <a:pt x="1102" y="6539"/>
                    <a:pt x="1435" y="6539"/>
                  </a:cubicBezTo>
                  <a:cubicBezTo>
                    <a:pt x="1569" y="6539"/>
                    <a:pt x="1602" y="6339"/>
                    <a:pt x="1468" y="6005"/>
                  </a:cubicBezTo>
                  <a:cubicBezTo>
                    <a:pt x="1302" y="5572"/>
                    <a:pt x="1335" y="5538"/>
                    <a:pt x="1402" y="5371"/>
                  </a:cubicBezTo>
                  <a:lnTo>
                    <a:pt x="1402" y="5371"/>
                  </a:lnTo>
                  <a:cubicBezTo>
                    <a:pt x="1437" y="5377"/>
                    <a:pt x="1468" y="5380"/>
                    <a:pt x="1496" y="5380"/>
                  </a:cubicBezTo>
                  <a:cubicBezTo>
                    <a:pt x="1627" y="5380"/>
                    <a:pt x="1686" y="5320"/>
                    <a:pt x="1769" y="5238"/>
                  </a:cubicBezTo>
                  <a:cubicBezTo>
                    <a:pt x="1902" y="5071"/>
                    <a:pt x="1902" y="4871"/>
                    <a:pt x="2002" y="4704"/>
                  </a:cubicBezTo>
                  <a:cubicBezTo>
                    <a:pt x="2054" y="4644"/>
                    <a:pt x="2109" y="4624"/>
                    <a:pt x="2167" y="4624"/>
                  </a:cubicBezTo>
                  <a:cubicBezTo>
                    <a:pt x="2290" y="4624"/>
                    <a:pt x="2423" y="4716"/>
                    <a:pt x="2544" y="4716"/>
                  </a:cubicBezTo>
                  <a:cubicBezTo>
                    <a:pt x="2588" y="4716"/>
                    <a:pt x="2630" y="4704"/>
                    <a:pt x="2669" y="4671"/>
                  </a:cubicBezTo>
                  <a:lnTo>
                    <a:pt x="2736" y="4638"/>
                  </a:lnTo>
                  <a:cubicBezTo>
                    <a:pt x="2903" y="4471"/>
                    <a:pt x="2703" y="4204"/>
                    <a:pt x="2869" y="4004"/>
                  </a:cubicBezTo>
                  <a:cubicBezTo>
                    <a:pt x="3103" y="3704"/>
                    <a:pt x="3603" y="3737"/>
                    <a:pt x="3770" y="3370"/>
                  </a:cubicBezTo>
                  <a:cubicBezTo>
                    <a:pt x="3770" y="3337"/>
                    <a:pt x="3770" y="3237"/>
                    <a:pt x="3837" y="3237"/>
                  </a:cubicBezTo>
                  <a:cubicBezTo>
                    <a:pt x="3503" y="2703"/>
                    <a:pt x="3103" y="2236"/>
                    <a:pt x="2769" y="1736"/>
                  </a:cubicBezTo>
                  <a:cubicBezTo>
                    <a:pt x="2669" y="1635"/>
                    <a:pt x="2636" y="1502"/>
                    <a:pt x="2603" y="1335"/>
                  </a:cubicBezTo>
                  <a:cubicBezTo>
                    <a:pt x="2569" y="1202"/>
                    <a:pt x="2469" y="1002"/>
                    <a:pt x="2302" y="802"/>
                  </a:cubicBezTo>
                  <a:cubicBezTo>
                    <a:pt x="2069" y="501"/>
                    <a:pt x="1569" y="34"/>
                    <a:pt x="901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20;p51">
              <a:extLst>
                <a:ext uri="{FF2B5EF4-FFF2-40B4-BE49-F238E27FC236}">
                  <a16:creationId xmlns="" xmlns:a16="http://schemas.microsoft.com/office/drawing/2014/main" id="{A3A47FFA-3267-216E-7016-C3CD4BA19AB5}"/>
                </a:ext>
              </a:extLst>
            </p:cNvPr>
            <p:cNvSpPr/>
            <p:nvPr/>
          </p:nvSpPr>
          <p:spPr>
            <a:xfrm>
              <a:off x="4896614" y="2084965"/>
              <a:ext cx="55071" cy="47999"/>
            </a:xfrm>
            <a:custGeom>
              <a:avLst/>
              <a:gdLst/>
              <a:ahLst/>
              <a:cxnLst/>
              <a:rect l="l" t="t" r="r" b="b"/>
              <a:pathLst>
                <a:path w="2336" h="2036" extrusionOk="0">
                  <a:moveTo>
                    <a:pt x="0" y="0"/>
                  </a:moveTo>
                  <a:lnTo>
                    <a:pt x="0" y="67"/>
                  </a:lnTo>
                  <a:cubicBezTo>
                    <a:pt x="0" y="100"/>
                    <a:pt x="167" y="267"/>
                    <a:pt x="200" y="301"/>
                  </a:cubicBezTo>
                  <a:cubicBezTo>
                    <a:pt x="400" y="534"/>
                    <a:pt x="601" y="701"/>
                    <a:pt x="667" y="934"/>
                  </a:cubicBezTo>
                  <a:cubicBezTo>
                    <a:pt x="734" y="1135"/>
                    <a:pt x="634" y="1401"/>
                    <a:pt x="801" y="1602"/>
                  </a:cubicBezTo>
                  <a:cubicBezTo>
                    <a:pt x="801" y="1602"/>
                    <a:pt x="1068" y="1935"/>
                    <a:pt x="1535" y="2035"/>
                  </a:cubicBezTo>
                  <a:cubicBezTo>
                    <a:pt x="1501" y="1902"/>
                    <a:pt x="1501" y="1902"/>
                    <a:pt x="1434" y="1735"/>
                  </a:cubicBezTo>
                  <a:cubicBezTo>
                    <a:pt x="1368" y="1668"/>
                    <a:pt x="1334" y="1568"/>
                    <a:pt x="1368" y="1501"/>
                  </a:cubicBezTo>
                  <a:cubicBezTo>
                    <a:pt x="1399" y="1439"/>
                    <a:pt x="1437" y="1413"/>
                    <a:pt x="1499" y="1413"/>
                  </a:cubicBezTo>
                  <a:cubicBezTo>
                    <a:pt x="1571" y="1413"/>
                    <a:pt x="1674" y="1448"/>
                    <a:pt x="1835" y="1501"/>
                  </a:cubicBezTo>
                  <a:cubicBezTo>
                    <a:pt x="1905" y="1530"/>
                    <a:pt x="1958" y="1540"/>
                    <a:pt x="2000" y="1540"/>
                  </a:cubicBezTo>
                  <a:cubicBezTo>
                    <a:pt x="2058" y="1540"/>
                    <a:pt x="2096" y="1521"/>
                    <a:pt x="2135" y="1501"/>
                  </a:cubicBezTo>
                  <a:cubicBezTo>
                    <a:pt x="2268" y="1301"/>
                    <a:pt x="2168" y="1168"/>
                    <a:pt x="2202" y="1034"/>
                  </a:cubicBezTo>
                  <a:cubicBezTo>
                    <a:pt x="2268" y="934"/>
                    <a:pt x="2302" y="934"/>
                    <a:pt x="2335" y="868"/>
                  </a:cubicBezTo>
                  <a:lnTo>
                    <a:pt x="2335" y="834"/>
                  </a:lnTo>
                  <a:cubicBezTo>
                    <a:pt x="2335" y="734"/>
                    <a:pt x="2135" y="534"/>
                    <a:pt x="1901" y="401"/>
                  </a:cubicBezTo>
                  <a:cubicBezTo>
                    <a:pt x="1815" y="376"/>
                    <a:pt x="1734" y="370"/>
                    <a:pt x="1651" y="370"/>
                  </a:cubicBezTo>
                  <a:cubicBezTo>
                    <a:pt x="1561" y="370"/>
                    <a:pt x="1471" y="377"/>
                    <a:pt x="1373" y="377"/>
                  </a:cubicBezTo>
                  <a:cubicBezTo>
                    <a:pt x="1318" y="377"/>
                    <a:pt x="1261" y="375"/>
                    <a:pt x="1201" y="367"/>
                  </a:cubicBezTo>
                  <a:cubicBezTo>
                    <a:pt x="834" y="267"/>
                    <a:pt x="500" y="67"/>
                    <a:pt x="134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21;p51">
              <a:extLst>
                <a:ext uri="{FF2B5EF4-FFF2-40B4-BE49-F238E27FC236}">
                  <a16:creationId xmlns="" xmlns:a16="http://schemas.microsoft.com/office/drawing/2014/main" id="{35E7433A-CD0B-12DA-AE49-21489397BC40}"/>
                </a:ext>
              </a:extLst>
            </p:cNvPr>
            <p:cNvSpPr/>
            <p:nvPr/>
          </p:nvSpPr>
          <p:spPr>
            <a:xfrm>
              <a:off x="5108151" y="2978097"/>
              <a:ext cx="11811" cy="9689"/>
            </a:xfrm>
            <a:custGeom>
              <a:avLst/>
              <a:gdLst/>
              <a:ahLst/>
              <a:cxnLst/>
              <a:rect l="l" t="t" r="r" b="b"/>
              <a:pathLst>
                <a:path w="501" h="411" extrusionOk="0">
                  <a:moveTo>
                    <a:pt x="363" y="1"/>
                  </a:moveTo>
                  <a:cubicBezTo>
                    <a:pt x="344" y="1"/>
                    <a:pt x="323" y="3"/>
                    <a:pt x="300" y="9"/>
                  </a:cubicBezTo>
                  <a:cubicBezTo>
                    <a:pt x="167" y="9"/>
                    <a:pt x="134" y="76"/>
                    <a:pt x="67" y="109"/>
                  </a:cubicBezTo>
                  <a:cubicBezTo>
                    <a:pt x="34" y="209"/>
                    <a:pt x="0" y="243"/>
                    <a:pt x="34" y="343"/>
                  </a:cubicBezTo>
                  <a:cubicBezTo>
                    <a:pt x="68" y="389"/>
                    <a:pt x="126" y="411"/>
                    <a:pt x="190" y="411"/>
                  </a:cubicBezTo>
                  <a:cubicBezTo>
                    <a:pt x="312" y="411"/>
                    <a:pt x="457" y="329"/>
                    <a:pt x="501" y="176"/>
                  </a:cubicBezTo>
                  <a:cubicBezTo>
                    <a:pt x="501" y="65"/>
                    <a:pt x="455" y="1"/>
                    <a:pt x="363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22;p51">
              <a:extLst>
                <a:ext uri="{FF2B5EF4-FFF2-40B4-BE49-F238E27FC236}">
                  <a16:creationId xmlns="" xmlns:a16="http://schemas.microsoft.com/office/drawing/2014/main" id="{4544A700-DCF1-B77C-8A19-E94162E38837}"/>
                </a:ext>
              </a:extLst>
            </p:cNvPr>
            <p:cNvSpPr/>
            <p:nvPr/>
          </p:nvSpPr>
          <p:spPr>
            <a:xfrm>
              <a:off x="4865142" y="2053516"/>
              <a:ext cx="19685" cy="18106"/>
            </a:xfrm>
            <a:custGeom>
              <a:avLst/>
              <a:gdLst/>
              <a:ahLst/>
              <a:cxnLst/>
              <a:rect l="l" t="t" r="r" b="b"/>
              <a:pathLst>
                <a:path w="835" h="7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400"/>
                    <a:pt x="535" y="701"/>
                    <a:pt x="801" y="767"/>
                  </a:cubicBezTo>
                  <a:cubicBezTo>
                    <a:pt x="801" y="734"/>
                    <a:pt x="835" y="667"/>
                    <a:pt x="801" y="534"/>
                  </a:cubicBezTo>
                  <a:cubicBezTo>
                    <a:pt x="701" y="267"/>
                    <a:pt x="301" y="100"/>
                    <a:pt x="1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23;p51">
              <a:extLst>
                <a:ext uri="{FF2B5EF4-FFF2-40B4-BE49-F238E27FC236}">
                  <a16:creationId xmlns="" xmlns:a16="http://schemas.microsoft.com/office/drawing/2014/main" id="{12FC40C7-D8C5-D756-5161-65D95DE808B6}"/>
                </a:ext>
              </a:extLst>
            </p:cNvPr>
            <p:cNvSpPr/>
            <p:nvPr/>
          </p:nvSpPr>
          <p:spPr>
            <a:xfrm>
              <a:off x="5017718" y="2940990"/>
              <a:ext cx="49625" cy="39700"/>
            </a:xfrm>
            <a:custGeom>
              <a:avLst/>
              <a:gdLst/>
              <a:ahLst/>
              <a:cxnLst/>
              <a:rect l="l" t="t" r="r" b="b"/>
              <a:pathLst>
                <a:path w="2105" h="1684" extrusionOk="0">
                  <a:moveTo>
                    <a:pt x="1858" y="1"/>
                  </a:moveTo>
                  <a:cubicBezTo>
                    <a:pt x="1820" y="1"/>
                    <a:pt x="1779" y="4"/>
                    <a:pt x="1735" y="15"/>
                  </a:cubicBezTo>
                  <a:cubicBezTo>
                    <a:pt x="1635" y="15"/>
                    <a:pt x="1501" y="82"/>
                    <a:pt x="1301" y="249"/>
                  </a:cubicBezTo>
                  <a:cubicBezTo>
                    <a:pt x="1234" y="282"/>
                    <a:pt x="1234" y="282"/>
                    <a:pt x="801" y="683"/>
                  </a:cubicBezTo>
                  <a:lnTo>
                    <a:pt x="300" y="1083"/>
                  </a:lnTo>
                  <a:lnTo>
                    <a:pt x="234" y="1116"/>
                  </a:lnTo>
                  <a:cubicBezTo>
                    <a:pt x="33" y="1283"/>
                    <a:pt x="0" y="1483"/>
                    <a:pt x="0" y="1583"/>
                  </a:cubicBezTo>
                  <a:cubicBezTo>
                    <a:pt x="33" y="1617"/>
                    <a:pt x="67" y="1617"/>
                    <a:pt x="134" y="1683"/>
                  </a:cubicBezTo>
                  <a:cubicBezTo>
                    <a:pt x="234" y="1650"/>
                    <a:pt x="334" y="1617"/>
                    <a:pt x="534" y="1450"/>
                  </a:cubicBezTo>
                  <a:cubicBezTo>
                    <a:pt x="734" y="1283"/>
                    <a:pt x="901" y="1016"/>
                    <a:pt x="1134" y="849"/>
                  </a:cubicBezTo>
                  <a:cubicBezTo>
                    <a:pt x="1368" y="649"/>
                    <a:pt x="1668" y="582"/>
                    <a:pt x="1868" y="382"/>
                  </a:cubicBezTo>
                  <a:cubicBezTo>
                    <a:pt x="1901" y="316"/>
                    <a:pt x="2002" y="249"/>
                    <a:pt x="2068" y="82"/>
                  </a:cubicBezTo>
                  <a:cubicBezTo>
                    <a:pt x="2068" y="33"/>
                    <a:pt x="2104" y="2"/>
                    <a:pt x="2097" y="2"/>
                  </a:cubicBezTo>
                  <a:lnTo>
                    <a:pt x="2097" y="2"/>
                  </a:lnTo>
                  <a:cubicBezTo>
                    <a:pt x="2094" y="2"/>
                    <a:pt x="2086" y="6"/>
                    <a:pt x="2068" y="15"/>
                  </a:cubicBezTo>
                  <a:cubicBezTo>
                    <a:pt x="2002" y="15"/>
                    <a:pt x="1935" y="1"/>
                    <a:pt x="1858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24;p51">
              <a:extLst>
                <a:ext uri="{FF2B5EF4-FFF2-40B4-BE49-F238E27FC236}">
                  <a16:creationId xmlns="" xmlns:a16="http://schemas.microsoft.com/office/drawing/2014/main" id="{FC9DFDD8-21F2-C4BC-A5C4-03D5D59E7787}"/>
                </a:ext>
              </a:extLst>
            </p:cNvPr>
            <p:cNvSpPr/>
            <p:nvPr/>
          </p:nvSpPr>
          <p:spPr>
            <a:xfrm>
              <a:off x="4968164" y="2786434"/>
              <a:ext cx="62945" cy="22821"/>
            </a:xfrm>
            <a:custGeom>
              <a:avLst/>
              <a:gdLst/>
              <a:ahLst/>
              <a:cxnLst/>
              <a:rect l="l" t="t" r="r" b="b"/>
              <a:pathLst>
                <a:path w="2670" h="968" extrusionOk="0">
                  <a:moveTo>
                    <a:pt x="2436" y="0"/>
                  </a:moveTo>
                  <a:cubicBezTo>
                    <a:pt x="2102" y="33"/>
                    <a:pt x="1802" y="167"/>
                    <a:pt x="1502" y="200"/>
                  </a:cubicBezTo>
                  <a:cubicBezTo>
                    <a:pt x="1288" y="200"/>
                    <a:pt x="1075" y="157"/>
                    <a:pt x="844" y="157"/>
                  </a:cubicBezTo>
                  <a:cubicBezTo>
                    <a:pt x="787" y="157"/>
                    <a:pt x="728" y="160"/>
                    <a:pt x="668" y="167"/>
                  </a:cubicBezTo>
                  <a:cubicBezTo>
                    <a:pt x="468" y="200"/>
                    <a:pt x="67" y="467"/>
                    <a:pt x="1" y="967"/>
                  </a:cubicBezTo>
                  <a:lnTo>
                    <a:pt x="134" y="967"/>
                  </a:lnTo>
                  <a:cubicBezTo>
                    <a:pt x="201" y="967"/>
                    <a:pt x="267" y="934"/>
                    <a:pt x="301" y="867"/>
                  </a:cubicBezTo>
                  <a:cubicBezTo>
                    <a:pt x="401" y="801"/>
                    <a:pt x="468" y="767"/>
                    <a:pt x="768" y="701"/>
                  </a:cubicBezTo>
                  <a:cubicBezTo>
                    <a:pt x="828" y="697"/>
                    <a:pt x="888" y="695"/>
                    <a:pt x="948" y="695"/>
                  </a:cubicBezTo>
                  <a:cubicBezTo>
                    <a:pt x="1185" y="695"/>
                    <a:pt x="1422" y="720"/>
                    <a:pt x="1660" y="720"/>
                  </a:cubicBezTo>
                  <a:cubicBezTo>
                    <a:pt x="1863" y="720"/>
                    <a:pt x="2066" y="702"/>
                    <a:pt x="2269" y="634"/>
                  </a:cubicBezTo>
                  <a:cubicBezTo>
                    <a:pt x="2402" y="600"/>
                    <a:pt x="2636" y="500"/>
                    <a:pt x="2669" y="167"/>
                  </a:cubicBezTo>
                  <a:lnTo>
                    <a:pt x="2669" y="33"/>
                  </a:lnTo>
                  <a:cubicBezTo>
                    <a:pt x="2636" y="0"/>
                    <a:pt x="2569" y="0"/>
                    <a:pt x="2436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25;p51">
              <a:extLst>
                <a:ext uri="{FF2B5EF4-FFF2-40B4-BE49-F238E27FC236}">
                  <a16:creationId xmlns="" xmlns:a16="http://schemas.microsoft.com/office/drawing/2014/main" id="{B94C3ACC-B5FF-73F1-8A39-1F04B04C611E}"/>
                </a:ext>
              </a:extLst>
            </p:cNvPr>
            <p:cNvSpPr/>
            <p:nvPr/>
          </p:nvSpPr>
          <p:spPr>
            <a:xfrm>
              <a:off x="4952439" y="2817882"/>
              <a:ext cx="69075" cy="91235"/>
            </a:xfrm>
            <a:custGeom>
              <a:avLst/>
              <a:gdLst/>
              <a:ahLst/>
              <a:cxnLst/>
              <a:rect l="l" t="t" r="r" b="b"/>
              <a:pathLst>
                <a:path w="2930" h="3870" extrusionOk="0">
                  <a:moveTo>
                    <a:pt x="2769" y="0"/>
                  </a:moveTo>
                  <a:cubicBezTo>
                    <a:pt x="2469" y="0"/>
                    <a:pt x="2302" y="134"/>
                    <a:pt x="1802" y="434"/>
                  </a:cubicBezTo>
                  <a:cubicBezTo>
                    <a:pt x="1579" y="545"/>
                    <a:pt x="1447" y="589"/>
                    <a:pt x="1352" y="589"/>
                  </a:cubicBezTo>
                  <a:cubicBezTo>
                    <a:pt x="1248" y="589"/>
                    <a:pt x="1188" y="537"/>
                    <a:pt x="1101" y="467"/>
                  </a:cubicBezTo>
                  <a:cubicBezTo>
                    <a:pt x="901" y="267"/>
                    <a:pt x="834" y="200"/>
                    <a:pt x="734" y="200"/>
                  </a:cubicBezTo>
                  <a:cubicBezTo>
                    <a:pt x="467" y="267"/>
                    <a:pt x="434" y="601"/>
                    <a:pt x="401" y="1001"/>
                  </a:cubicBezTo>
                  <a:cubicBezTo>
                    <a:pt x="334" y="1335"/>
                    <a:pt x="134" y="1635"/>
                    <a:pt x="67" y="1935"/>
                  </a:cubicBezTo>
                  <a:cubicBezTo>
                    <a:pt x="0" y="2102"/>
                    <a:pt x="67" y="2169"/>
                    <a:pt x="67" y="2202"/>
                  </a:cubicBezTo>
                  <a:cubicBezTo>
                    <a:pt x="134" y="2369"/>
                    <a:pt x="301" y="2469"/>
                    <a:pt x="401" y="2602"/>
                  </a:cubicBezTo>
                  <a:cubicBezTo>
                    <a:pt x="668" y="2969"/>
                    <a:pt x="301" y="3369"/>
                    <a:pt x="434" y="3770"/>
                  </a:cubicBezTo>
                  <a:cubicBezTo>
                    <a:pt x="434" y="3770"/>
                    <a:pt x="467" y="3870"/>
                    <a:pt x="634" y="3870"/>
                  </a:cubicBezTo>
                  <a:cubicBezTo>
                    <a:pt x="934" y="3870"/>
                    <a:pt x="968" y="3503"/>
                    <a:pt x="1001" y="2969"/>
                  </a:cubicBezTo>
                  <a:cubicBezTo>
                    <a:pt x="1068" y="2302"/>
                    <a:pt x="1101" y="2102"/>
                    <a:pt x="1301" y="1968"/>
                  </a:cubicBezTo>
                  <a:cubicBezTo>
                    <a:pt x="1568" y="2335"/>
                    <a:pt x="1668" y="2802"/>
                    <a:pt x="1969" y="3169"/>
                  </a:cubicBezTo>
                  <a:cubicBezTo>
                    <a:pt x="2169" y="3436"/>
                    <a:pt x="2402" y="3503"/>
                    <a:pt x="2469" y="3503"/>
                  </a:cubicBezTo>
                  <a:cubicBezTo>
                    <a:pt x="2478" y="3503"/>
                    <a:pt x="2487" y="3504"/>
                    <a:pt x="2496" y="3504"/>
                  </a:cubicBezTo>
                  <a:cubicBezTo>
                    <a:pt x="2929" y="3504"/>
                    <a:pt x="2769" y="2701"/>
                    <a:pt x="2769" y="2636"/>
                  </a:cubicBezTo>
                  <a:cubicBezTo>
                    <a:pt x="2769" y="2602"/>
                    <a:pt x="2736" y="2602"/>
                    <a:pt x="2736" y="2535"/>
                  </a:cubicBezTo>
                  <a:cubicBezTo>
                    <a:pt x="2602" y="2369"/>
                    <a:pt x="2469" y="2035"/>
                    <a:pt x="2402" y="1868"/>
                  </a:cubicBezTo>
                  <a:cubicBezTo>
                    <a:pt x="2235" y="1468"/>
                    <a:pt x="2169" y="1335"/>
                    <a:pt x="2002" y="1101"/>
                  </a:cubicBezTo>
                  <a:cubicBezTo>
                    <a:pt x="2169" y="701"/>
                    <a:pt x="2636" y="534"/>
                    <a:pt x="2736" y="134"/>
                  </a:cubicBezTo>
                  <a:cubicBezTo>
                    <a:pt x="2769" y="100"/>
                    <a:pt x="2736" y="0"/>
                    <a:pt x="2769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26;p51">
              <a:extLst>
                <a:ext uri="{FF2B5EF4-FFF2-40B4-BE49-F238E27FC236}">
                  <a16:creationId xmlns="" xmlns:a16="http://schemas.microsoft.com/office/drawing/2014/main" id="{0361505B-A8A5-77E2-1768-2D0901463C9B}"/>
                </a:ext>
              </a:extLst>
            </p:cNvPr>
            <p:cNvSpPr/>
            <p:nvPr/>
          </p:nvSpPr>
          <p:spPr>
            <a:xfrm>
              <a:off x="4968164" y="2951339"/>
              <a:ext cx="22821" cy="11269"/>
            </a:xfrm>
            <a:custGeom>
              <a:avLst/>
              <a:gdLst/>
              <a:ahLst/>
              <a:cxnLst/>
              <a:rect l="l" t="t" r="r" b="b"/>
              <a:pathLst>
                <a:path w="968" h="478" extrusionOk="0">
                  <a:moveTo>
                    <a:pt x="492" y="1"/>
                  </a:moveTo>
                  <a:cubicBezTo>
                    <a:pt x="456" y="1"/>
                    <a:pt x="414" y="3"/>
                    <a:pt x="368" y="10"/>
                  </a:cubicBezTo>
                  <a:cubicBezTo>
                    <a:pt x="67" y="110"/>
                    <a:pt x="1" y="277"/>
                    <a:pt x="1" y="277"/>
                  </a:cubicBezTo>
                  <a:cubicBezTo>
                    <a:pt x="1" y="310"/>
                    <a:pt x="101" y="477"/>
                    <a:pt x="434" y="477"/>
                  </a:cubicBezTo>
                  <a:cubicBezTo>
                    <a:pt x="601" y="477"/>
                    <a:pt x="801" y="444"/>
                    <a:pt x="901" y="310"/>
                  </a:cubicBezTo>
                  <a:cubicBezTo>
                    <a:pt x="968" y="210"/>
                    <a:pt x="801" y="143"/>
                    <a:pt x="768" y="43"/>
                  </a:cubicBezTo>
                  <a:cubicBezTo>
                    <a:pt x="714" y="43"/>
                    <a:pt x="640" y="1"/>
                    <a:pt x="492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27;p51">
              <a:extLst>
                <a:ext uri="{FF2B5EF4-FFF2-40B4-BE49-F238E27FC236}">
                  <a16:creationId xmlns="" xmlns:a16="http://schemas.microsoft.com/office/drawing/2014/main" id="{9D6E79CB-255D-68A5-C224-231CD2B5A8BE}"/>
                </a:ext>
              </a:extLst>
            </p:cNvPr>
            <p:cNvSpPr/>
            <p:nvPr/>
          </p:nvSpPr>
          <p:spPr>
            <a:xfrm>
              <a:off x="4955575" y="2973382"/>
              <a:ext cx="19544" cy="12801"/>
            </a:xfrm>
            <a:custGeom>
              <a:avLst/>
              <a:gdLst/>
              <a:ahLst/>
              <a:cxnLst/>
              <a:rect l="l" t="t" r="r" b="b"/>
              <a:pathLst>
                <a:path w="829" h="543" extrusionOk="0">
                  <a:moveTo>
                    <a:pt x="395" y="0"/>
                  </a:moveTo>
                  <a:cubicBezTo>
                    <a:pt x="365" y="0"/>
                    <a:pt x="334" y="3"/>
                    <a:pt x="301" y="9"/>
                  </a:cubicBezTo>
                  <a:cubicBezTo>
                    <a:pt x="134" y="9"/>
                    <a:pt x="101" y="42"/>
                    <a:pt x="1" y="176"/>
                  </a:cubicBezTo>
                  <a:cubicBezTo>
                    <a:pt x="101" y="409"/>
                    <a:pt x="268" y="443"/>
                    <a:pt x="635" y="543"/>
                  </a:cubicBezTo>
                  <a:cubicBezTo>
                    <a:pt x="668" y="509"/>
                    <a:pt x="701" y="443"/>
                    <a:pt x="768" y="376"/>
                  </a:cubicBezTo>
                  <a:cubicBezTo>
                    <a:pt x="829" y="285"/>
                    <a:pt x="696" y="0"/>
                    <a:pt x="39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28;p51">
              <a:extLst>
                <a:ext uri="{FF2B5EF4-FFF2-40B4-BE49-F238E27FC236}">
                  <a16:creationId xmlns="" xmlns:a16="http://schemas.microsoft.com/office/drawing/2014/main" id="{3C7A8253-F32C-6675-B8CC-DCEE47886B2C}"/>
                </a:ext>
              </a:extLst>
            </p:cNvPr>
            <p:cNvSpPr/>
            <p:nvPr/>
          </p:nvSpPr>
          <p:spPr>
            <a:xfrm>
              <a:off x="4906044" y="2957846"/>
              <a:ext cx="44840" cy="15842"/>
            </a:xfrm>
            <a:custGeom>
              <a:avLst/>
              <a:gdLst/>
              <a:ahLst/>
              <a:cxnLst/>
              <a:rect l="l" t="t" r="r" b="b"/>
              <a:pathLst>
                <a:path w="1902" h="672" extrusionOk="0">
                  <a:moveTo>
                    <a:pt x="1501" y="1"/>
                  </a:moveTo>
                  <a:cubicBezTo>
                    <a:pt x="1235" y="34"/>
                    <a:pt x="934" y="234"/>
                    <a:pt x="634" y="234"/>
                  </a:cubicBezTo>
                  <a:cubicBezTo>
                    <a:pt x="523" y="234"/>
                    <a:pt x="427" y="220"/>
                    <a:pt x="345" y="220"/>
                  </a:cubicBezTo>
                  <a:cubicBezTo>
                    <a:pt x="304" y="220"/>
                    <a:pt x="267" y="223"/>
                    <a:pt x="234" y="234"/>
                  </a:cubicBezTo>
                  <a:lnTo>
                    <a:pt x="167" y="234"/>
                  </a:lnTo>
                  <a:cubicBezTo>
                    <a:pt x="67" y="268"/>
                    <a:pt x="0" y="401"/>
                    <a:pt x="0" y="401"/>
                  </a:cubicBezTo>
                  <a:cubicBezTo>
                    <a:pt x="0" y="494"/>
                    <a:pt x="57" y="672"/>
                    <a:pt x="514" y="672"/>
                  </a:cubicBezTo>
                  <a:cubicBezTo>
                    <a:pt x="551" y="672"/>
                    <a:pt x="591" y="671"/>
                    <a:pt x="634" y="668"/>
                  </a:cubicBezTo>
                  <a:cubicBezTo>
                    <a:pt x="834" y="601"/>
                    <a:pt x="834" y="601"/>
                    <a:pt x="901" y="568"/>
                  </a:cubicBezTo>
                  <a:cubicBezTo>
                    <a:pt x="968" y="435"/>
                    <a:pt x="1268" y="401"/>
                    <a:pt x="1368" y="401"/>
                  </a:cubicBezTo>
                  <a:cubicBezTo>
                    <a:pt x="1535" y="401"/>
                    <a:pt x="1602" y="401"/>
                    <a:pt x="1702" y="368"/>
                  </a:cubicBezTo>
                  <a:cubicBezTo>
                    <a:pt x="1802" y="334"/>
                    <a:pt x="1868" y="268"/>
                    <a:pt x="1902" y="234"/>
                  </a:cubicBezTo>
                  <a:cubicBezTo>
                    <a:pt x="1868" y="34"/>
                    <a:pt x="1768" y="1"/>
                    <a:pt x="1501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29;p51">
              <a:extLst>
                <a:ext uri="{FF2B5EF4-FFF2-40B4-BE49-F238E27FC236}">
                  <a16:creationId xmlns="" xmlns:a16="http://schemas.microsoft.com/office/drawing/2014/main" id="{286B2E59-CEFA-5464-7FF3-8EFD45A20385}"/>
                </a:ext>
              </a:extLst>
            </p:cNvPr>
            <p:cNvSpPr/>
            <p:nvPr/>
          </p:nvSpPr>
          <p:spPr>
            <a:xfrm>
              <a:off x="4775888" y="2935827"/>
              <a:ext cx="521809" cy="434228"/>
            </a:xfrm>
            <a:custGeom>
              <a:avLst/>
              <a:gdLst/>
              <a:ahLst/>
              <a:cxnLst/>
              <a:rect l="l" t="t" r="r" b="b"/>
              <a:pathLst>
                <a:path w="22134" h="18419" extrusionOk="0">
                  <a:moveTo>
                    <a:pt x="20465" y="1"/>
                  </a:moveTo>
                  <a:cubicBezTo>
                    <a:pt x="19932" y="601"/>
                    <a:pt x="19565" y="2603"/>
                    <a:pt x="19565" y="2603"/>
                  </a:cubicBezTo>
                  <a:cubicBezTo>
                    <a:pt x="19131" y="4938"/>
                    <a:pt x="18464" y="5038"/>
                    <a:pt x="18431" y="5038"/>
                  </a:cubicBezTo>
                  <a:lnTo>
                    <a:pt x="16629" y="3770"/>
                  </a:lnTo>
                  <a:cubicBezTo>
                    <a:pt x="16629" y="3770"/>
                    <a:pt x="16930" y="3036"/>
                    <a:pt x="17397" y="2169"/>
                  </a:cubicBezTo>
                  <a:cubicBezTo>
                    <a:pt x="17630" y="1702"/>
                    <a:pt x="17463" y="1602"/>
                    <a:pt x="17397" y="1602"/>
                  </a:cubicBezTo>
                  <a:cubicBezTo>
                    <a:pt x="17349" y="1590"/>
                    <a:pt x="17304" y="1585"/>
                    <a:pt x="17262" y="1585"/>
                  </a:cubicBezTo>
                  <a:cubicBezTo>
                    <a:pt x="16954" y="1585"/>
                    <a:pt x="16789" y="1869"/>
                    <a:pt x="16496" y="1869"/>
                  </a:cubicBezTo>
                  <a:cubicBezTo>
                    <a:pt x="16165" y="1869"/>
                    <a:pt x="15856" y="1595"/>
                    <a:pt x="15495" y="1595"/>
                  </a:cubicBezTo>
                  <a:cubicBezTo>
                    <a:pt x="15420" y="1595"/>
                    <a:pt x="15342" y="1607"/>
                    <a:pt x="15262" y="1635"/>
                  </a:cubicBezTo>
                  <a:cubicBezTo>
                    <a:pt x="15228" y="1836"/>
                    <a:pt x="15328" y="2102"/>
                    <a:pt x="15162" y="2269"/>
                  </a:cubicBezTo>
                  <a:cubicBezTo>
                    <a:pt x="14928" y="2469"/>
                    <a:pt x="14561" y="2336"/>
                    <a:pt x="14294" y="2536"/>
                  </a:cubicBezTo>
                  <a:cubicBezTo>
                    <a:pt x="13727" y="3003"/>
                    <a:pt x="13727" y="3837"/>
                    <a:pt x="13160" y="4337"/>
                  </a:cubicBezTo>
                  <a:cubicBezTo>
                    <a:pt x="13051" y="4429"/>
                    <a:pt x="12951" y="4510"/>
                    <a:pt x="12823" y="4510"/>
                  </a:cubicBezTo>
                  <a:cubicBezTo>
                    <a:pt x="12717" y="4510"/>
                    <a:pt x="12592" y="4455"/>
                    <a:pt x="12426" y="4304"/>
                  </a:cubicBezTo>
                  <a:cubicBezTo>
                    <a:pt x="12283" y="4177"/>
                    <a:pt x="12128" y="4124"/>
                    <a:pt x="11970" y="4124"/>
                  </a:cubicBezTo>
                  <a:cubicBezTo>
                    <a:pt x="11174" y="4124"/>
                    <a:pt x="10291" y="5471"/>
                    <a:pt x="10291" y="5471"/>
                  </a:cubicBezTo>
                  <a:cubicBezTo>
                    <a:pt x="10225" y="5672"/>
                    <a:pt x="10225" y="5672"/>
                    <a:pt x="8924" y="6472"/>
                  </a:cubicBezTo>
                  <a:cubicBezTo>
                    <a:pt x="8323" y="6806"/>
                    <a:pt x="8390" y="7540"/>
                    <a:pt x="7956" y="8007"/>
                  </a:cubicBezTo>
                  <a:lnTo>
                    <a:pt x="7790" y="8173"/>
                  </a:lnTo>
                  <a:cubicBezTo>
                    <a:pt x="7756" y="8273"/>
                    <a:pt x="7489" y="8474"/>
                    <a:pt x="7323" y="8607"/>
                  </a:cubicBezTo>
                  <a:cubicBezTo>
                    <a:pt x="7123" y="8707"/>
                    <a:pt x="6922" y="8807"/>
                    <a:pt x="6656" y="8841"/>
                  </a:cubicBezTo>
                  <a:cubicBezTo>
                    <a:pt x="2786" y="9841"/>
                    <a:pt x="2086" y="11342"/>
                    <a:pt x="1652" y="12176"/>
                  </a:cubicBezTo>
                  <a:cubicBezTo>
                    <a:pt x="1552" y="12476"/>
                    <a:pt x="1785" y="12710"/>
                    <a:pt x="1719" y="12977"/>
                  </a:cubicBezTo>
                  <a:cubicBezTo>
                    <a:pt x="1619" y="13277"/>
                    <a:pt x="1252" y="13277"/>
                    <a:pt x="1218" y="13544"/>
                  </a:cubicBezTo>
                  <a:cubicBezTo>
                    <a:pt x="1118" y="14044"/>
                    <a:pt x="1318" y="14611"/>
                    <a:pt x="1318" y="15112"/>
                  </a:cubicBezTo>
                  <a:lnTo>
                    <a:pt x="1052" y="16713"/>
                  </a:lnTo>
                  <a:cubicBezTo>
                    <a:pt x="818" y="17213"/>
                    <a:pt x="251" y="17380"/>
                    <a:pt x="51" y="17880"/>
                  </a:cubicBezTo>
                  <a:cubicBezTo>
                    <a:pt x="51" y="17909"/>
                    <a:pt x="0" y="18418"/>
                    <a:pt x="756" y="18418"/>
                  </a:cubicBezTo>
                  <a:cubicBezTo>
                    <a:pt x="869" y="18418"/>
                    <a:pt x="1000" y="18407"/>
                    <a:pt x="1152" y="18381"/>
                  </a:cubicBezTo>
                  <a:cubicBezTo>
                    <a:pt x="1885" y="18214"/>
                    <a:pt x="2419" y="17747"/>
                    <a:pt x="3120" y="17547"/>
                  </a:cubicBezTo>
                  <a:cubicBezTo>
                    <a:pt x="3753" y="17380"/>
                    <a:pt x="4387" y="17513"/>
                    <a:pt x="4954" y="17313"/>
                  </a:cubicBezTo>
                  <a:cubicBezTo>
                    <a:pt x="5221" y="17213"/>
                    <a:pt x="5388" y="17013"/>
                    <a:pt x="5621" y="16846"/>
                  </a:cubicBezTo>
                  <a:cubicBezTo>
                    <a:pt x="5689" y="16824"/>
                    <a:pt x="8502" y="15222"/>
                    <a:pt x="10078" y="15222"/>
                  </a:cubicBezTo>
                  <a:cubicBezTo>
                    <a:pt x="10826" y="15222"/>
                    <a:pt x="11295" y="15583"/>
                    <a:pt x="11059" y="16646"/>
                  </a:cubicBezTo>
                  <a:cubicBezTo>
                    <a:pt x="11092" y="16646"/>
                    <a:pt x="11125" y="16679"/>
                    <a:pt x="11159" y="16679"/>
                  </a:cubicBezTo>
                  <a:cubicBezTo>
                    <a:pt x="11659" y="16413"/>
                    <a:pt x="12059" y="16046"/>
                    <a:pt x="12493" y="15812"/>
                  </a:cubicBezTo>
                  <a:lnTo>
                    <a:pt x="12493" y="15812"/>
                  </a:lnTo>
                  <a:cubicBezTo>
                    <a:pt x="12326" y="16012"/>
                    <a:pt x="12326" y="16046"/>
                    <a:pt x="12260" y="16246"/>
                  </a:cubicBezTo>
                  <a:cubicBezTo>
                    <a:pt x="12393" y="16379"/>
                    <a:pt x="12426" y="16446"/>
                    <a:pt x="12226" y="16813"/>
                  </a:cubicBezTo>
                  <a:cubicBezTo>
                    <a:pt x="12460" y="17280"/>
                    <a:pt x="11826" y="17647"/>
                    <a:pt x="12093" y="18114"/>
                  </a:cubicBezTo>
                  <a:cubicBezTo>
                    <a:pt x="12093" y="18114"/>
                    <a:pt x="12727" y="18214"/>
                    <a:pt x="12960" y="18214"/>
                  </a:cubicBezTo>
                  <a:cubicBezTo>
                    <a:pt x="15595" y="17347"/>
                    <a:pt x="15595" y="17347"/>
                    <a:pt x="17730" y="15178"/>
                  </a:cubicBezTo>
                  <a:cubicBezTo>
                    <a:pt x="19832" y="12977"/>
                    <a:pt x="21099" y="11576"/>
                    <a:pt x="22133" y="8807"/>
                  </a:cubicBezTo>
                  <a:lnTo>
                    <a:pt x="21733" y="5672"/>
                  </a:lnTo>
                  <a:cubicBezTo>
                    <a:pt x="21633" y="5338"/>
                    <a:pt x="21166" y="5371"/>
                    <a:pt x="21099" y="5038"/>
                  </a:cubicBezTo>
                  <a:cubicBezTo>
                    <a:pt x="20966" y="4671"/>
                    <a:pt x="21166" y="4304"/>
                    <a:pt x="21166" y="3870"/>
                  </a:cubicBezTo>
                  <a:cubicBezTo>
                    <a:pt x="21233" y="2303"/>
                    <a:pt x="21233" y="2303"/>
                    <a:pt x="20666" y="2036"/>
                  </a:cubicBezTo>
                  <a:cubicBezTo>
                    <a:pt x="20799" y="1102"/>
                    <a:pt x="20732" y="468"/>
                    <a:pt x="20465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30;p51">
              <a:extLst>
                <a:ext uri="{FF2B5EF4-FFF2-40B4-BE49-F238E27FC236}">
                  <a16:creationId xmlns="" xmlns:a16="http://schemas.microsoft.com/office/drawing/2014/main" id="{DFE5DFBE-7239-15DD-3A43-A03DEBBBE0D8}"/>
                </a:ext>
              </a:extLst>
            </p:cNvPr>
            <p:cNvSpPr/>
            <p:nvPr/>
          </p:nvSpPr>
          <p:spPr>
            <a:xfrm>
              <a:off x="4742482" y="2938491"/>
              <a:ext cx="150998" cy="35127"/>
            </a:xfrm>
            <a:custGeom>
              <a:avLst/>
              <a:gdLst/>
              <a:ahLst/>
              <a:cxnLst/>
              <a:rect l="l" t="t" r="r" b="b"/>
              <a:pathLst>
                <a:path w="6405" h="1490" extrusionOk="0">
                  <a:moveTo>
                    <a:pt x="1050" y="1"/>
                  </a:moveTo>
                  <a:cubicBezTo>
                    <a:pt x="973" y="1"/>
                    <a:pt x="891" y="7"/>
                    <a:pt x="801" y="21"/>
                  </a:cubicBezTo>
                  <a:cubicBezTo>
                    <a:pt x="33" y="88"/>
                    <a:pt x="0" y="355"/>
                    <a:pt x="0" y="488"/>
                  </a:cubicBezTo>
                  <a:cubicBezTo>
                    <a:pt x="67" y="855"/>
                    <a:pt x="1234" y="1189"/>
                    <a:pt x="1635" y="1222"/>
                  </a:cubicBezTo>
                  <a:lnTo>
                    <a:pt x="1668" y="1222"/>
                  </a:lnTo>
                  <a:cubicBezTo>
                    <a:pt x="1968" y="1222"/>
                    <a:pt x="2202" y="1155"/>
                    <a:pt x="2502" y="1155"/>
                  </a:cubicBezTo>
                  <a:cubicBezTo>
                    <a:pt x="3036" y="1189"/>
                    <a:pt x="3569" y="1422"/>
                    <a:pt x="4136" y="1422"/>
                  </a:cubicBezTo>
                  <a:lnTo>
                    <a:pt x="5471" y="1422"/>
                  </a:lnTo>
                  <a:cubicBezTo>
                    <a:pt x="5637" y="1489"/>
                    <a:pt x="5704" y="1489"/>
                    <a:pt x="5838" y="1489"/>
                  </a:cubicBezTo>
                  <a:cubicBezTo>
                    <a:pt x="6004" y="1489"/>
                    <a:pt x="6171" y="1422"/>
                    <a:pt x="6338" y="1256"/>
                  </a:cubicBezTo>
                  <a:lnTo>
                    <a:pt x="6405" y="1189"/>
                  </a:lnTo>
                  <a:cubicBezTo>
                    <a:pt x="6305" y="1022"/>
                    <a:pt x="6238" y="955"/>
                    <a:pt x="6004" y="889"/>
                  </a:cubicBezTo>
                  <a:cubicBezTo>
                    <a:pt x="5671" y="755"/>
                    <a:pt x="5337" y="789"/>
                    <a:pt x="5037" y="688"/>
                  </a:cubicBezTo>
                  <a:cubicBezTo>
                    <a:pt x="5070" y="288"/>
                    <a:pt x="5070" y="288"/>
                    <a:pt x="5004" y="255"/>
                  </a:cubicBezTo>
                  <a:cubicBezTo>
                    <a:pt x="4870" y="288"/>
                    <a:pt x="4804" y="288"/>
                    <a:pt x="4703" y="288"/>
                  </a:cubicBezTo>
                  <a:cubicBezTo>
                    <a:pt x="4392" y="288"/>
                    <a:pt x="4121" y="147"/>
                    <a:pt x="3812" y="147"/>
                  </a:cubicBezTo>
                  <a:cubicBezTo>
                    <a:pt x="3724" y="147"/>
                    <a:pt x="3632" y="158"/>
                    <a:pt x="3536" y="188"/>
                  </a:cubicBezTo>
                  <a:cubicBezTo>
                    <a:pt x="3302" y="221"/>
                    <a:pt x="3069" y="422"/>
                    <a:pt x="2835" y="422"/>
                  </a:cubicBezTo>
                  <a:cubicBezTo>
                    <a:pt x="2766" y="445"/>
                    <a:pt x="2692" y="460"/>
                    <a:pt x="2604" y="460"/>
                  </a:cubicBezTo>
                  <a:cubicBezTo>
                    <a:pt x="2440" y="460"/>
                    <a:pt x="2228" y="407"/>
                    <a:pt x="1901" y="255"/>
                  </a:cubicBezTo>
                  <a:cubicBezTo>
                    <a:pt x="1558" y="96"/>
                    <a:pt x="1341" y="1"/>
                    <a:pt x="1050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31;p51">
              <a:extLst>
                <a:ext uri="{FF2B5EF4-FFF2-40B4-BE49-F238E27FC236}">
                  <a16:creationId xmlns="" xmlns:a16="http://schemas.microsoft.com/office/drawing/2014/main" id="{154A79BE-8714-2547-2C0A-6CE4D393F31E}"/>
                </a:ext>
              </a:extLst>
            </p:cNvPr>
            <p:cNvSpPr/>
            <p:nvPr/>
          </p:nvSpPr>
          <p:spPr>
            <a:xfrm>
              <a:off x="4791235" y="2699136"/>
              <a:ext cx="156514" cy="192678"/>
            </a:xfrm>
            <a:custGeom>
              <a:avLst/>
              <a:gdLst/>
              <a:ahLst/>
              <a:cxnLst/>
              <a:rect l="l" t="t" r="r" b="b"/>
              <a:pathLst>
                <a:path w="6639" h="8173" extrusionOk="0">
                  <a:moveTo>
                    <a:pt x="4970" y="0"/>
                  </a:moveTo>
                  <a:cubicBezTo>
                    <a:pt x="4904" y="0"/>
                    <a:pt x="4737" y="34"/>
                    <a:pt x="4503" y="701"/>
                  </a:cubicBezTo>
                  <a:cubicBezTo>
                    <a:pt x="4437" y="1034"/>
                    <a:pt x="4403" y="1168"/>
                    <a:pt x="4303" y="1268"/>
                  </a:cubicBezTo>
                  <a:cubicBezTo>
                    <a:pt x="4137" y="1668"/>
                    <a:pt x="3736" y="1768"/>
                    <a:pt x="3469" y="2035"/>
                  </a:cubicBezTo>
                  <a:cubicBezTo>
                    <a:pt x="3136" y="2369"/>
                    <a:pt x="3069" y="2836"/>
                    <a:pt x="2736" y="3169"/>
                  </a:cubicBezTo>
                  <a:cubicBezTo>
                    <a:pt x="2602" y="3236"/>
                    <a:pt x="2602" y="3236"/>
                    <a:pt x="1935" y="3503"/>
                  </a:cubicBezTo>
                  <a:cubicBezTo>
                    <a:pt x="1468" y="3670"/>
                    <a:pt x="1735" y="4337"/>
                    <a:pt x="1168" y="4404"/>
                  </a:cubicBezTo>
                  <a:cubicBezTo>
                    <a:pt x="1136" y="4407"/>
                    <a:pt x="1104" y="4409"/>
                    <a:pt x="1072" y="4409"/>
                  </a:cubicBezTo>
                  <a:cubicBezTo>
                    <a:pt x="926" y="4409"/>
                    <a:pt x="771" y="4376"/>
                    <a:pt x="613" y="4376"/>
                  </a:cubicBezTo>
                  <a:cubicBezTo>
                    <a:pt x="510" y="4376"/>
                    <a:pt x="405" y="4390"/>
                    <a:pt x="300" y="4437"/>
                  </a:cubicBezTo>
                  <a:cubicBezTo>
                    <a:pt x="267" y="4504"/>
                    <a:pt x="234" y="4570"/>
                    <a:pt x="167" y="4604"/>
                  </a:cubicBezTo>
                  <a:cubicBezTo>
                    <a:pt x="100" y="4770"/>
                    <a:pt x="0" y="5271"/>
                    <a:pt x="234" y="5938"/>
                  </a:cubicBezTo>
                  <a:cubicBezTo>
                    <a:pt x="267" y="6071"/>
                    <a:pt x="267" y="6071"/>
                    <a:pt x="801" y="6705"/>
                  </a:cubicBezTo>
                  <a:cubicBezTo>
                    <a:pt x="1001" y="6939"/>
                    <a:pt x="934" y="7306"/>
                    <a:pt x="1101" y="7572"/>
                  </a:cubicBezTo>
                  <a:cubicBezTo>
                    <a:pt x="1134" y="7673"/>
                    <a:pt x="1234" y="7706"/>
                    <a:pt x="1268" y="7739"/>
                  </a:cubicBezTo>
                  <a:lnTo>
                    <a:pt x="2402" y="7939"/>
                  </a:lnTo>
                  <a:cubicBezTo>
                    <a:pt x="2439" y="7947"/>
                    <a:pt x="2475" y="7950"/>
                    <a:pt x="2510" y="7950"/>
                  </a:cubicBezTo>
                  <a:cubicBezTo>
                    <a:pt x="2770" y="7950"/>
                    <a:pt x="2974" y="7770"/>
                    <a:pt x="3217" y="7770"/>
                  </a:cubicBezTo>
                  <a:cubicBezTo>
                    <a:pt x="3234" y="7770"/>
                    <a:pt x="3251" y="7771"/>
                    <a:pt x="3269" y="7773"/>
                  </a:cubicBezTo>
                  <a:cubicBezTo>
                    <a:pt x="3603" y="7839"/>
                    <a:pt x="3836" y="8173"/>
                    <a:pt x="4237" y="8173"/>
                  </a:cubicBezTo>
                  <a:cubicBezTo>
                    <a:pt x="4503" y="8173"/>
                    <a:pt x="4737" y="7906"/>
                    <a:pt x="5004" y="7873"/>
                  </a:cubicBezTo>
                  <a:cubicBezTo>
                    <a:pt x="5304" y="7406"/>
                    <a:pt x="5171" y="6872"/>
                    <a:pt x="5304" y="6405"/>
                  </a:cubicBezTo>
                  <a:cubicBezTo>
                    <a:pt x="5437" y="6038"/>
                    <a:pt x="5838" y="5905"/>
                    <a:pt x="5971" y="5538"/>
                  </a:cubicBezTo>
                  <a:cubicBezTo>
                    <a:pt x="5971" y="5538"/>
                    <a:pt x="5971" y="5404"/>
                    <a:pt x="5938" y="5104"/>
                  </a:cubicBezTo>
                  <a:cubicBezTo>
                    <a:pt x="5904" y="4804"/>
                    <a:pt x="6105" y="4604"/>
                    <a:pt x="6238" y="4537"/>
                  </a:cubicBezTo>
                  <a:cubicBezTo>
                    <a:pt x="6638" y="4237"/>
                    <a:pt x="6638" y="4237"/>
                    <a:pt x="6638" y="4103"/>
                  </a:cubicBezTo>
                  <a:cubicBezTo>
                    <a:pt x="6638" y="3836"/>
                    <a:pt x="6338" y="3736"/>
                    <a:pt x="6238" y="3536"/>
                  </a:cubicBezTo>
                  <a:cubicBezTo>
                    <a:pt x="5671" y="2636"/>
                    <a:pt x="6005" y="2069"/>
                    <a:pt x="6238" y="1735"/>
                  </a:cubicBezTo>
                  <a:cubicBezTo>
                    <a:pt x="6305" y="1668"/>
                    <a:pt x="6371" y="1501"/>
                    <a:pt x="6438" y="1368"/>
                  </a:cubicBezTo>
                  <a:cubicBezTo>
                    <a:pt x="6472" y="1301"/>
                    <a:pt x="6472" y="1201"/>
                    <a:pt x="6405" y="1201"/>
                  </a:cubicBezTo>
                  <a:cubicBezTo>
                    <a:pt x="6238" y="968"/>
                    <a:pt x="5904" y="901"/>
                    <a:pt x="5671" y="701"/>
                  </a:cubicBezTo>
                  <a:cubicBezTo>
                    <a:pt x="5504" y="534"/>
                    <a:pt x="5471" y="301"/>
                    <a:pt x="5304" y="134"/>
                  </a:cubicBezTo>
                  <a:cubicBezTo>
                    <a:pt x="5171" y="0"/>
                    <a:pt x="5104" y="0"/>
                    <a:pt x="4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32;p51">
              <a:extLst>
                <a:ext uri="{FF2B5EF4-FFF2-40B4-BE49-F238E27FC236}">
                  <a16:creationId xmlns="" xmlns:a16="http://schemas.microsoft.com/office/drawing/2014/main" id="{928A6697-3195-F629-BD32-6EFB96E64C43}"/>
                </a:ext>
              </a:extLst>
            </p:cNvPr>
            <p:cNvSpPr/>
            <p:nvPr/>
          </p:nvSpPr>
          <p:spPr>
            <a:xfrm>
              <a:off x="4761342" y="2868191"/>
              <a:ext cx="37744" cy="35716"/>
            </a:xfrm>
            <a:custGeom>
              <a:avLst/>
              <a:gdLst/>
              <a:ahLst/>
              <a:cxnLst/>
              <a:rect l="l" t="t" r="r" b="b"/>
              <a:pathLst>
                <a:path w="1601" h="1515" extrusionOk="0">
                  <a:moveTo>
                    <a:pt x="885" y="0"/>
                  </a:moveTo>
                  <a:cubicBezTo>
                    <a:pt x="868" y="0"/>
                    <a:pt x="852" y="0"/>
                    <a:pt x="835" y="1"/>
                  </a:cubicBezTo>
                  <a:cubicBezTo>
                    <a:pt x="34" y="68"/>
                    <a:pt x="1" y="1002"/>
                    <a:pt x="334" y="1335"/>
                  </a:cubicBezTo>
                  <a:cubicBezTo>
                    <a:pt x="457" y="1458"/>
                    <a:pt x="616" y="1515"/>
                    <a:pt x="780" y="1515"/>
                  </a:cubicBezTo>
                  <a:cubicBezTo>
                    <a:pt x="1152" y="1515"/>
                    <a:pt x="1545" y="1221"/>
                    <a:pt x="1568" y="735"/>
                  </a:cubicBezTo>
                  <a:cubicBezTo>
                    <a:pt x="1568" y="702"/>
                    <a:pt x="1600" y="0"/>
                    <a:pt x="885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33;p51">
              <a:extLst>
                <a:ext uri="{FF2B5EF4-FFF2-40B4-BE49-F238E27FC236}">
                  <a16:creationId xmlns="" xmlns:a16="http://schemas.microsoft.com/office/drawing/2014/main" id="{513A30D3-24D6-BD85-9453-B818387C8E1D}"/>
                </a:ext>
              </a:extLst>
            </p:cNvPr>
            <p:cNvSpPr/>
            <p:nvPr/>
          </p:nvSpPr>
          <p:spPr>
            <a:xfrm>
              <a:off x="4572602" y="2750246"/>
              <a:ext cx="188482" cy="186973"/>
            </a:xfrm>
            <a:custGeom>
              <a:avLst/>
              <a:gdLst/>
              <a:ahLst/>
              <a:cxnLst/>
              <a:rect l="l" t="t" r="r" b="b"/>
              <a:pathLst>
                <a:path w="7995" h="7931" extrusionOk="0">
                  <a:moveTo>
                    <a:pt x="168" y="1"/>
                  </a:moveTo>
                  <a:cubicBezTo>
                    <a:pt x="68" y="1"/>
                    <a:pt x="68" y="1"/>
                    <a:pt x="1" y="67"/>
                  </a:cubicBezTo>
                  <a:cubicBezTo>
                    <a:pt x="68" y="401"/>
                    <a:pt x="101" y="501"/>
                    <a:pt x="368" y="835"/>
                  </a:cubicBezTo>
                  <a:cubicBezTo>
                    <a:pt x="601" y="1168"/>
                    <a:pt x="935" y="1335"/>
                    <a:pt x="1235" y="1568"/>
                  </a:cubicBezTo>
                  <a:cubicBezTo>
                    <a:pt x="1402" y="1802"/>
                    <a:pt x="1535" y="2002"/>
                    <a:pt x="1702" y="2202"/>
                  </a:cubicBezTo>
                  <a:cubicBezTo>
                    <a:pt x="1769" y="2302"/>
                    <a:pt x="1836" y="2336"/>
                    <a:pt x="2002" y="2469"/>
                  </a:cubicBezTo>
                  <a:cubicBezTo>
                    <a:pt x="2102" y="2536"/>
                    <a:pt x="2236" y="2636"/>
                    <a:pt x="2336" y="2703"/>
                  </a:cubicBezTo>
                  <a:cubicBezTo>
                    <a:pt x="2536" y="2969"/>
                    <a:pt x="2569" y="3303"/>
                    <a:pt x="2703" y="3570"/>
                  </a:cubicBezTo>
                  <a:cubicBezTo>
                    <a:pt x="2903" y="3970"/>
                    <a:pt x="3270" y="4170"/>
                    <a:pt x="3537" y="4504"/>
                  </a:cubicBezTo>
                  <a:cubicBezTo>
                    <a:pt x="3570" y="4537"/>
                    <a:pt x="3570" y="4571"/>
                    <a:pt x="3604" y="4637"/>
                  </a:cubicBezTo>
                  <a:cubicBezTo>
                    <a:pt x="3604" y="4671"/>
                    <a:pt x="3604" y="4671"/>
                    <a:pt x="3904" y="5338"/>
                  </a:cubicBezTo>
                  <a:cubicBezTo>
                    <a:pt x="4271" y="6205"/>
                    <a:pt x="6472" y="7906"/>
                    <a:pt x="6472" y="7906"/>
                  </a:cubicBezTo>
                  <a:cubicBezTo>
                    <a:pt x="6545" y="7922"/>
                    <a:pt x="6624" y="7931"/>
                    <a:pt x="6703" y="7931"/>
                  </a:cubicBezTo>
                  <a:cubicBezTo>
                    <a:pt x="6951" y="7931"/>
                    <a:pt x="7205" y="7850"/>
                    <a:pt x="7306" y="7673"/>
                  </a:cubicBezTo>
                  <a:cubicBezTo>
                    <a:pt x="7606" y="7206"/>
                    <a:pt x="7306" y="6739"/>
                    <a:pt x="7440" y="6305"/>
                  </a:cubicBezTo>
                  <a:cubicBezTo>
                    <a:pt x="7540" y="6005"/>
                    <a:pt x="7873" y="5972"/>
                    <a:pt x="7940" y="5705"/>
                  </a:cubicBezTo>
                  <a:cubicBezTo>
                    <a:pt x="7995" y="5705"/>
                    <a:pt x="7737" y="4901"/>
                    <a:pt x="7349" y="4901"/>
                  </a:cubicBezTo>
                  <a:cubicBezTo>
                    <a:pt x="7262" y="4901"/>
                    <a:pt x="7170" y="4940"/>
                    <a:pt x="7073" y="5038"/>
                  </a:cubicBezTo>
                  <a:cubicBezTo>
                    <a:pt x="6979" y="5143"/>
                    <a:pt x="6893" y="5179"/>
                    <a:pt x="6820" y="5179"/>
                  </a:cubicBezTo>
                  <a:cubicBezTo>
                    <a:pt x="6686" y="5179"/>
                    <a:pt x="6594" y="5059"/>
                    <a:pt x="6572" y="5038"/>
                  </a:cubicBezTo>
                  <a:cubicBezTo>
                    <a:pt x="5805" y="4170"/>
                    <a:pt x="5805" y="4170"/>
                    <a:pt x="5872" y="3937"/>
                  </a:cubicBezTo>
                  <a:cubicBezTo>
                    <a:pt x="5905" y="3837"/>
                    <a:pt x="5939" y="3570"/>
                    <a:pt x="5705" y="3336"/>
                  </a:cubicBezTo>
                  <a:cubicBezTo>
                    <a:pt x="5638" y="3236"/>
                    <a:pt x="5572" y="3203"/>
                    <a:pt x="5538" y="3170"/>
                  </a:cubicBezTo>
                  <a:cubicBezTo>
                    <a:pt x="4938" y="2736"/>
                    <a:pt x="4204" y="2569"/>
                    <a:pt x="3570" y="2169"/>
                  </a:cubicBezTo>
                  <a:cubicBezTo>
                    <a:pt x="3570" y="2169"/>
                    <a:pt x="3470" y="2102"/>
                    <a:pt x="3370" y="1935"/>
                  </a:cubicBezTo>
                  <a:cubicBezTo>
                    <a:pt x="3303" y="1869"/>
                    <a:pt x="3203" y="1735"/>
                    <a:pt x="3137" y="1702"/>
                  </a:cubicBezTo>
                  <a:lnTo>
                    <a:pt x="3070" y="1602"/>
                  </a:lnTo>
                  <a:cubicBezTo>
                    <a:pt x="2903" y="1435"/>
                    <a:pt x="2703" y="1368"/>
                    <a:pt x="2469" y="1235"/>
                  </a:cubicBezTo>
                  <a:cubicBezTo>
                    <a:pt x="2102" y="1001"/>
                    <a:pt x="1936" y="534"/>
                    <a:pt x="1569" y="334"/>
                  </a:cubicBezTo>
                  <a:cubicBezTo>
                    <a:pt x="1535" y="301"/>
                    <a:pt x="1435" y="234"/>
                    <a:pt x="1402" y="234"/>
                  </a:cubicBezTo>
                  <a:cubicBezTo>
                    <a:pt x="1346" y="223"/>
                    <a:pt x="1291" y="219"/>
                    <a:pt x="1235" y="219"/>
                  </a:cubicBezTo>
                  <a:cubicBezTo>
                    <a:pt x="1124" y="219"/>
                    <a:pt x="1013" y="234"/>
                    <a:pt x="902" y="234"/>
                  </a:cubicBezTo>
                  <a:cubicBezTo>
                    <a:pt x="635" y="234"/>
                    <a:pt x="401" y="34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34;p51">
              <a:extLst>
                <a:ext uri="{FF2B5EF4-FFF2-40B4-BE49-F238E27FC236}">
                  <a16:creationId xmlns="" xmlns:a16="http://schemas.microsoft.com/office/drawing/2014/main" id="{26DE86B1-D143-CBC8-DA4B-A81A656CF95E}"/>
                </a:ext>
              </a:extLst>
            </p:cNvPr>
            <p:cNvSpPr/>
            <p:nvPr/>
          </p:nvSpPr>
          <p:spPr>
            <a:xfrm>
              <a:off x="4321766" y="2682610"/>
              <a:ext cx="38545" cy="61955"/>
            </a:xfrm>
            <a:custGeom>
              <a:avLst/>
              <a:gdLst/>
              <a:ahLst/>
              <a:cxnLst/>
              <a:rect l="l" t="t" r="r" b="b"/>
              <a:pathLst>
                <a:path w="1635" h="2628" extrusionOk="0">
                  <a:moveTo>
                    <a:pt x="434" y="1"/>
                  </a:moveTo>
                  <a:cubicBezTo>
                    <a:pt x="133" y="101"/>
                    <a:pt x="0" y="1936"/>
                    <a:pt x="367" y="2436"/>
                  </a:cubicBezTo>
                  <a:cubicBezTo>
                    <a:pt x="477" y="2568"/>
                    <a:pt x="634" y="2627"/>
                    <a:pt x="798" y="2627"/>
                  </a:cubicBezTo>
                  <a:cubicBezTo>
                    <a:pt x="1131" y="2627"/>
                    <a:pt x="1490" y="2382"/>
                    <a:pt x="1534" y="2002"/>
                  </a:cubicBezTo>
                  <a:cubicBezTo>
                    <a:pt x="1635" y="1268"/>
                    <a:pt x="834" y="168"/>
                    <a:pt x="434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35;p51">
              <a:extLst>
                <a:ext uri="{FF2B5EF4-FFF2-40B4-BE49-F238E27FC236}">
                  <a16:creationId xmlns="" xmlns:a16="http://schemas.microsoft.com/office/drawing/2014/main" id="{1F39F99C-4DF3-5CFD-3CE3-75D61622810D}"/>
                </a:ext>
              </a:extLst>
            </p:cNvPr>
            <p:cNvSpPr/>
            <p:nvPr/>
          </p:nvSpPr>
          <p:spPr>
            <a:xfrm>
              <a:off x="3794091" y="3007070"/>
              <a:ext cx="87322" cy="189873"/>
            </a:xfrm>
            <a:custGeom>
              <a:avLst/>
              <a:gdLst/>
              <a:ahLst/>
              <a:cxnLst/>
              <a:rect l="l" t="t" r="r" b="b"/>
              <a:pathLst>
                <a:path w="3704" h="8054" extrusionOk="0">
                  <a:moveTo>
                    <a:pt x="2930" y="1"/>
                  </a:moveTo>
                  <a:cubicBezTo>
                    <a:pt x="2883" y="1"/>
                    <a:pt x="2859" y="24"/>
                    <a:pt x="2836" y="48"/>
                  </a:cubicBezTo>
                  <a:cubicBezTo>
                    <a:pt x="2702" y="181"/>
                    <a:pt x="2736" y="381"/>
                    <a:pt x="2602" y="515"/>
                  </a:cubicBezTo>
                  <a:cubicBezTo>
                    <a:pt x="2502" y="648"/>
                    <a:pt x="2335" y="682"/>
                    <a:pt x="2235" y="848"/>
                  </a:cubicBezTo>
                  <a:cubicBezTo>
                    <a:pt x="2035" y="1449"/>
                    <a:pt x="2035" y="1449"/>
                    <a:pt x="1735" y="1649"/>
                  </a:cubicBezTo>
                  <a:cubicBezTo>
                    <a:pt x="1401" y="1849"/>
                    <a:pt x="934" y="1816"/>
                    <a:pt x="567" y="1982"/>
                  </a:cubicBezTo>
                  <a:cubicBezTo>
                    <a:pt x="267" y="2116"/>
                    <a:pt x="201" y="2516"/>
                    <a:pt x="201" y="2650"/>
                  </a:cubicBezTo>
                  <a:lnTo>
                    <a:pt x="201" y="2783"/>
                  </a:lnTo>
                  <a:cubicBezTo>
                    <a:pt x="201" y="3217"/>
                    <a:pt x="401" y="3650"/>
                    <a:pt x="501" y="4117"/>
                  </a:cubicBezTo>
                  <a:cubicBezTo>
                    <a:pt x="601" y="4718"/>
                    <a:pt x="0" y="5185"/>
                    <a:pt x="67" y="5785"/>
                  </a:cubicBezTo>
                  <a:cubicBezTo>
                    <a:pt x="100" y="5952"/>
                    <a:pt x="501" y="7186"/>
                    <a:pt x="567" y="7353"/>
                  </a:cubicBezTo>
                  <a:cubicBezTo>
                    <a:pt x="868" y="7853"/>
                    <a:pt x="1235" y="7987"/>
                    <a:pt x="1368" y="8020"/>
                  </a:cubicBezTo>
                  <a:cubicBezTo>
                    <a:pt x="1509" y="8044"/>
                    <a:pt x="1629" y="8054"/>
                    <a:pt x="1730" y="8054"/>
                  </a:cubicBezTo>
                  <a:cubicBezTo>
                    <a:pt x="2203" y="8054"/>
                    <a:pt x="2280" y="7836"/>
                    <a:pt x="2335" y="7753"/>
                  </a:cubicBezTo>
                  <a:cubicBezTo>
                    <a:pt x="2536" y="7320"/>
                    <a:pt x="2402" y="6819"/>
                    <a:pt x="2569" y="6352"/>
                  </a:cubicBezTo>
                  <a:cubicBezTo>
                    <a:pt x="2602" y="6252"/>
                    <a:pt x="2702" y="6152"/>
                    <a:pt x="2736" y="6019"/>
                  </a:cubicBezTo>
                  <a:lnTo>
                    <a:pt x="3269" y="3617"/>
                  </a:lnTo>
                  <a:cubicBezTo>
                    <a:pt x="3369" y="3217"/>
                    <a:pt x="3236" y="2850"/>
                    <a:pt x="3369" y="2516"/>
                  </a:cubicBezTo>
                  <a:cubicBezTo>
                    <a:pt x="3403" y="2349"/>
                    <a:pt x="3670" y="2316"/>
                    <a:pt x="3703" y="2149"/>
                  </a:cubicBezTo>
                  <a:lnTo>
                    <a:pt x="3703" y="2083"/>
                  </a:lnTo>
                  <a:cubicBezTo>
                    <a:pt x="3703" y="2083"/>
                    <a:pt x="3536" y="348"/>
                    <a:pt x="3003" y="14"/>
                  </a:cubicBezTo>
                  <a:cubicBezTo>
                    <a:pt x="2973" y="5"/>
                    <a:pt x="2950" y="1"/>
                    <a:pt x="2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36;p51">
              <a:extLst>
                <a:ext uri="{FF2B5EF4-FFF2-40B4-BE49-F238E27FC236}">
                  <a16:creationId xmlns="" xmlns:a16="http://schemas.microsoft.com/office/drawing/2014/main" id="{A0E8EA29-275B-06A5-B0D2-2B547BE32C5A}"/>
                </a:ext>
              </a:extLst>
            </p:cNvPr>
            <p:cNvSpPr/>
            <p:nvPr/>
          </p:nvSpPr>
          <p:spPr>
            <a:xfrm>
              <a:off x="3390679" y="1771514"/>
              <a:ext cx="1525633" cy="1474192"/>
            </a:xfrm>
            <a:custGeom>
              <a:avLst/>
              <a:gdLst/>
              <a:ahLst/>
              <a:cxnLst/>
              <a:rect l="l" t="t" r="r" b="b"/>
              <a:pathLst>
                <a:path w="64714" h="62532" extrusionOk="0">
                  <a:moveTo>
                    <a:pt x="42998" y="1054"/>
                  </a:moveTo>
                  <a:cubicBezTo>
                    <a:pt x="43008" y="1059"/>
                    <a:pt x="43017" y="1064"/>
                    <a:pt x="43027" y="1069"/>
                  </a:cubicBezTo>
                  <a:lnTo>
                    <a:pt x="43027" y="1069"/>
                  </a:lnTo>
                  <a:cubicBezTo>
                    <a:pt x="43028" y="1064"/>
                    <a:pt x="43030" y="1059"/>
                    <a:pt x="43031" y="1054"/>
                  </a:cubicBezTo>
                  <a:close/>
                  <a:moveTo>
                    <a:pt x="36426" y="1721"/>
                  </a:moveTo>
                  <a:cubicBezTo>
                    <a:pt x="36526" y="1721"/>
                    <a:pt x="36560" y="1788"/>
                    <a:pt x="36560" y="1788"/>
                  </a:cubicBezTo>
                  <a:cubicBezTo>
                    <a:pt x="36560" y="1988"/>
                    <a:pt x="36359" y="2155"/>
                    <a:pt x="36393" y="2355"/>
                  </a:cubicBezTo>
                  <a:cubicBezTo>
                    <a:pt x="36393" y="2455"/>
                    <a:pt x="36526" y="2522"/>
                    <a:pt x="36493" y="2655"/>
                  </a:cubicBezTo>
                  <a:cubicBezTo>
                    <a:pt x="36526" y="2689"/>
                    <a:pt x="36526" y="2889"/>
                    <a:pt x="36326" y="3122"/>
                  </a:cubicBezTo>
                  <a:cubicBezTo>
                    <a:pt x="36193" y="3289"/>
                    <a:pt x="36026" y="3489"/>
                    <a:pt x="35759" y="3489"/>
                  </a:cubicBezTo>
                  <a:cubicBezTo>
                    <a:pt x="35726" y="3489"/>
                    <a:pt x="35726" y="3489"/>
                    <a:pt x="35692" y="3456"/>
                  </a:cubicBezTo>
                  <a:cubicBezTo>
                    <a:pt x="35826" y="3223"/>
                    <a:pt x="36026" y="3122"/>
                    <a:pt x="36159" y="2856"/>
                  </a:cubicBezTo>
                  <a:cubicBezTo>
                    <a:pt x="36226" y="2689"/>
                    <a:pt x="36226" y="2622"/>
                    <a:pt x="36193" y="2389"/>
                  </a:cubicBezTo>
                  <a:cubicBezTo>
                    <a:pt x="36193" y="2122"/>
                    <a:pt x="36226" y="1988"/>
                    <a:pt x="36426" y="1721"/>
                  </a:cubicBezTo>
                  <a:close/>
                  <a:moveTo>
                    <a:pt x="27054" y="1637"/>
                  </a:moveTo>
                  <a:cubicBezTo>
                    <a:pt x="27243" y="1637"/>
                    <a:pt x="27279" y="1762"/>
                    <a:pt x="27186" y="1855"/>
                  </a:cubicBezTo>
                  <a:cubicBezTo>
                    <a:pt x="26719" y="2389"/>
                    <a:pt x="25885" y="2222"/>
                    <a:pt x="25385" y="2689"/>
                  </a:cubicBezTo>
                  <a:cubicBezTo>
                    <a:pt x="25218" y="2856"/>
                    <a:pt x="25018" y="3022"/>
                    <a:pt x="24851" y="3189"/>
                  </a:cubicBezTo>
                  <a:cubicBezTo>
                    <a:pt x="24724" y="3316"/>
                    <a:pt x="24146" y="3895"/>
                    <a:pt x="24718" y="3895"/>
                  </a:cubicBezTo>
                  <a:cubicBezTo>
                    <a:pt x="24748" y="3895"/>
                    <a:pt x="24781" y="3893"/>
                    <a:pt x="24818" y="3890"/>
                  </a:cubicBezTo>
                  <a:cubicBezTo>
                    <a:pt x="25452" y="3856"/>
                    <a:pt x="25452" y="3856"/>
                    <a:pt x="25485" y="3856"/>
                  </a:cubicBezTo>
                  <a:cubicBezTo>
                    <a:pt x="25719" y="3923"/>
                    <a:pt x="25618" y="4090"/>
                    <a:pt x="25618" y="4090"/>
                  </a:cubicBezTo>
                  <a:cubicBezTo>
                    <a:pt x="25518" y="4223"/>
                    <a:pt x="25485" y="4223"/>
                    <a:pt x="25452" y="4290"/>
                  </a:cubicBezTo>
                  <a:cubicBezTo>
                    <a:pt x="25330" y="4357"/>
                    <a:pt x="25231" y="4381"/>
                    <a:pt x="25146" y="4381"/>
                  </a:cubicBezTo>
                  <a:cubicBezTo>
                    <a:pt x="25022" y="4381"/>
                    <a:pt x="24931" y="4330"/>
                    <a:pt x="24851" y="4290"/>
                  </a:cubicBezTo>
                  <a:cubicBezTo>
                    <a:pt x="24723" y="4208"/>
                    <a:pt x="24578" y="4176"/>
                    <a:pt x="24433" y="4176"/>
                  </a:cubicBezTo>
                  <a:cubicBezTo>
                    <a:pt x="24048" y="4176"/>
                    <a:pt x="23665" y="4402"/>
                    <a:pt x="23617" y="4523"/>
                  </a:cubicBezTo>
                  <a:lnTo>
                    <a:pt x="23650" y="4557"/>
                  </a:lnTo>
                  <a:lnTo>
                    <a:pt x="23917" y="4523"/>
                  </a:lnTo>
                  <a:lnTo>
                    <a:pt x="23917" y="4523"/>
                  </a:lnTo>
                  <a:cubicBezTo>
                    <a:pt x="23984" y="4724"/>
                    <a:pt x="23550" y="5124"/>
                    <a:pt x="23450" y="5124"/>
                  </a:cubicBezTo>
                  <a:cubicBezTo>
                    <a:pt x="23350" y="5024"/>
                    <a:pt x="23450" y="4890"/>
                    <a:pt x="23384" y="4790"/>
                  </a:cubicBezTo>
                  <a:cubicBezTo>
                    <a:pt x="23017" y="4790"/>
                    <a:pt x="22383" y="5424"/>
                    <a:pt x="22316" y="5524"/>
                  </a:cubicBezTo>
                  <a:cubicBezTo>
                    <a:pt x="21882" y="5958"/>
                    <a:pt x="21449" y="5958"/>
                    <a:pt x="21382" y="5958"/>
                  </a:cubicBezTo>
                  <a:cubicBezTo>
                    <a:pt x="21361" y="5742"/>
                    <a:pt x="21353" y="5666"/>
                    <a:pt x="21215" y="5666"/>
                  </a:cubicBezTo>
                  <a:cubicBezTo>
                    <a:pt x="21140" y="5666"/>
                    <a:pt x="21025" y="5689"/>
                    <a:pt x="20848" y="5724"/>
                  </a:cubicBezTo>
                  <a:cubicBezTo>
                    <a:pt x="20677" y="5770"/>
                    <a:pt x="20564" y="5792"/>
                    <a:pt x="20491" y="5792"/>
                  </a:cubicBezTo>
                  <a:cubicBezTo>
                    <a:pt x="20352" y="5792"/>
                    <a:pt x="20359" y="5711"/>
                    <a:pt x="20381" y="5558"/>
                  </a:cubicBezTo>
                  <a:cubicBezTo>
                    <a:pt x="20448" y="5424"/>
                    <a:pt x="20381" y="5391"/>
                    <a:pt x="20348" y="5357"/>
                  </a:cubicBezTo>
                  <a:cubicBezTo>
                    <a:pt x="20259" y="5357"/>
                    <a:pt x="20155" y="5417"/>
                    <a:pt x="20076" y="5417"/>
                  </a:cubicBezTo>
                  <a:cubicBezTo>
                    <a:pt x="20037" y="5417"/>
                    <a:pt x="20003" y="5402"/>
                    <a:pt x="19981" y="5357"/>
                  </a:cubicBezTo>
                  <a:cubicBezTo>
                    <a:pt x="19881" y="5224"/>
                    <a:pt x="20014" y="5124"/>
                    <a:pt x="20148" y="5024"/>
                  </a:cubicBezTo>
                  <a:cubicBezTo>
                    <a:pt x="20161" y="5010"/>
                    <a:pt x="20176" y="5005"/>
                    <a:pt x="20191" y="5005"/>
                  </a:cubicBezTo>
                  <a:cubicBezTo>
                    <a:pt x="20253" y="5005"/>
                    <a:pt x="20328" y="5091"/>
                    <a:pt x="20381" y="5091"/>
                  </a:cubicBezTo>
                  <a:cubicBezTo>
                    <a:pt x="20411" y="5099"/>
                    <a:pt x="20437" y="5102"/>
                    <a:pt x="20462" y="5102"/>
                  </a:cubicBezTo>
                  <a:cubicBezTo>
                    <a:pt x="20633" y="5102"/>
                    <a:pt x="20702" y="4924"/>
                    <a:pt x="20848" y="4924"/>
                  </a:cubicBezTo>
                  <a:cubicBezTo>
                    <a:pt x="20882" y="4990"/>
                    <a:pt x="20882" y="5057"/>
                    <a:pt x="20882" y="5091"/>
                  </a:cubicBezTo>
                  <a:cubicBezTo>
                    <a:pt x="20982" y="5091"/>
                    <a:pt x="21882" y="4857"/>
                    <a:pt x="22016" y="4757"/>
                  </a:cubicBezTo>
                  <a:cubicBezTo>
                    <a:pt x="22349" y="4590"/>
                    <a:pt x="22516" y="4257"/>
                    <a:pt x="22850" y="4056"/>
                  </a:cubicBezTo>
                  <a:cubicBezTo>
                    <a:pt x="23083" y="3890"/>
                    <a:pt x="23384" y="3923"/>
                    <a:pt x="23650" y="3756"/>
                  </a:cubicBezTo>
                  <a:cubicBezTo>
                    <a:pt x="23884" y="3556"/>
                    <a:pt x="23917" y="3523"/>
                    <a:pt x="24017" y="3323"/>
                  </a:cubicBezTo>
                  <a:cubicBezTo>
                    <a:pt x="24051" y="3156"/>
                    <a:pt x="24151" y="2989"/>
                    <a:pt x="24818" y="2555"/>
                  </a:cubicBezTo>
                  <a:cubicBezTo>
                    <a:pt x="25218" y="2322"/>
                    <a:pt x="25719" y="2322"/>
                    <a:pt x="26186" y="2055"/>
                  </a:cubicBezTo>
                  <a:cubicBezTo>
                    <a:pt x="26352" y="1988"/>
                    <a:pt x="26519" y="1822"/>
                    <a:pt x="26719" y="1721"/>
                  </a:cubicBezTo>
                  <a:cubicBezTo>
                    <a:pt x="26861" y="1661"/>
                    <a:pt x="26972" y="1637"/>
                    <a:pt x="27054" y="1637"/>
                  </a:cubicBezTo>
                  <a:close/>
                  <a:moveTo>
                    <a:pt x="47201" y="9360"/>
                  </a:moveTo>
                  <a:cubicBezTo>
                    <a:pt x="47534" y="9694"/>
                    <a:pt x="47567" y="9994"/>
                    <a:pt x="47567" y="10194"/>
                  </a:cubicBezTo>
                  <a:cubicBezTo>
                    <a:pt x="47567" y="10394"/>
                    <a:pt x="47534" y="10494"/>
                    <a:pt x="47501" y="10561"/>
                  </a:cubicBezTo>
                  <a:cubicBezTo>
                    <a:pt x="47501" y="10561"/>
                    <a:pt x="47501" y="10628"/>
                    <a:pt x="47467" y="10628"/>
                  </a:cubicBezTo>
                  <a:cubicBezTo>
                    <a:pt x="47367" y="10695"/>
                    <a:pt x="47234" y="10795"/>
                    <a:pt x="47167" y="10895"/>
                  </a:cubicBezTo>
                  <a:cubicBezTo>
                    <a:pt x="47067" y="10995"/>
                    <a:pt x="47034" y="11162"/>
                    <a:pt x="46900" y="11228"/>
                  </a:cubicBezTo>
                  <a:cubicBezTo>
                    <a:pt x="46900" y="11228"/>
                    <a:pt x="46867" y="11295"/>
                    <a:pt x="46834" y="11295"/>
                  </a:cubicBezTo>
                  <a:cubicBezTo>
                    <a:pt x="46800" y="11295"/>
                    <a:pt x="46800" y="11295"/>
                    <a:pt x="46734" y="11228"/>
                  </a:cubicBezTo>
                  <a:cubicBezTo>
                    <a:pt x="46734" y="11195"/>
                    <a:pt x="46734" y="11128"/>
                    <a:pt x="46800" y="11061"/>
                  </a:cubicBezTo>
                  <a:cubicBezTo>
                    <a:pt x="46834" y="10961"/>
                    <a:pt x="46967" y="10895"/>
                    <a:pt x="47000" y="10795"/>
                  </a:cubicBezTo>
                  <a:cubicBezTo>
                    <a:pt x="47034" y="10695"/>
                    <a:pt x="47000" y="10661"/>
                    <a:pt x="47000" y="10561"/>
                  </a:cubicBezTo>
                  <a:cubicBezTo>
                    <a:pt x="47034" y="10361"/>
                    <a:pt x="47201" y="10161"/>
                    <a:pt x="47167" y="9894"/>
                  </a:cubicBezTo>
                  <a:cubicBezTo>
                    <a:pt x="47134" y="9794"/>
                    <a:pt x="47067" y="9660"/>
                    <a:pt x="47067" y="9494"/>
                  </a:cubicBezTo>
                  <a:cubicBezTo>
                    <a:pt x="47067" y="9394"/>
                    <a:pt x="47167" y="9360"/>
                    <a:pt x="47201" y="9360"/>
                  </a:cubicBezTo>
                  <a:close/>
                  <a:moveTo>
                    <a:pt x="35781" y="13750"/>
                  </a:moveTo>
                  <a:cubicBezTo>
                    <a:pt x="35797" y="13750"/>
                    <a:pt x="35812" y="13755"/>
                    <a:pt x="35826" y="13763"/>
                  </a:cubicBezTo>
                  <a:cubicBezTo>
                    <a:pt x="35859" y="13797"/>
                    <a:pt x="35892" y="13830"/>
                    <a:pt x="35892" y="13863"/>
                  </a:cubicBezTo>
                  <a:cubicBezTo>
                    <a:pt x="35826" y="14130"/>
                    <a:pt x="35692" y="14130"/>
                    <a:pt x="35626" y="14130"/>
                  </a:cubicBezTo>
                  <a:lnTo>
                    <a:pt x="35559" y="14130"/>
                  </a:lnTo>
                  <a:cubicBezTo>
                    <a:pt x="35530" y="13928"/>
                    <a:pt x="35677" y="13750"/>
                    <a:pt x="35781" y="13750"/>
                  </a:cubicBezTo>
                  <a:close/>
                  <a:moveTo>
                    <a:pt x="29988" y="13624"/>
                  </a:moveTo>
                  <a:cubicBezTo>
                    <a:pt x="30192" y="13624"/>
                    <a:pt x="30272" y="13946"/>
                    <a:pt x="30188" y="14197"/>
                  </a:cubicBezTo>
                  <a:cubicBezTo>
                    <a:pt x="30155" y="14297"/>
                    <a:pt x="30155" y="14330"/>
                    <a:pt x="30155" y="14330"/>
                  </a:cubicBezTo>
                  <a:cubicBezTo>
                    <a:pt x="30080" y="14481"/>
                    <a:pt x="29967" y="14499"/>
                    <a:pt x="29902" y="14499"/>
                  </a:cubicBezTo>
                  <a:cubicBezTo>
                    <a:pt x="29880" y="14499"/>
                    <a:pt x="29863" y="14497"/>
                    <a:pt x="29855" y="14497"/>
                  </a:cubicBezTo>
                  <a:cubicBezTo>
                    <a:pt x="29621" y="14397"/>
                    <a:pt x="29555" y="13830"/>
                    <a:pt x="29855" y="13663"/>
                  </a:cubicBezTo>
                  <a:cubicBezTo>
                    <a:pt x="29904" y="13636"/>
                    <a:pt x="29948" y="13624"/>
                    <a:pt x="29988" y="13624"/>
                  </a:cubicBezTo>
                  <a:close/>
                  <a:moveTo>
                    <a:pt x="20827" y="11057"/>
                  </a:moveTo>
                  <a:cubicBezTo>
                    <a:pt x="20881" y="11057"/>
                    <a:pt x="20935" y="11084"/>
                    <a:pt x="20982" y="11162"/>
                  </a:cubicBezTo>
                  <a:cubicBezTo>
                    <a:pt x="21015" y="11228"/>
                    <a:pt x="21015" y="11395"/>
                    <a:pt x="21149" y="11462"/>
                  </a:cubicBezTo>
                  <a:cubicBezTo>
                    <a:pt x="21115" y="11662"/>
                    <a:pt x="20982" y="11862"/>
                    <a:pt x="20982" y="12062"/>
                  </a:cubicBezTo>
                  <a:cubicBezTo>
                    <a:pt x="20982" y="12196"/>
                    <a:pt x="20982" y="12329"/>
                    <a:pt x="21049" y="12362"/>
                  </a:cubicBezTo>
                  <a:cubicBezTo>
                    <a:pt x="21082" y="12362"/>
                    <a:pt x="21082" y="12362"/>
                    <a:pt x="21816" y="12196"/>
                  </a:cubicBezTo>
                  <a:cubicBezTo>
                    <a:pt x="21849" y="12062"/>
                    <a:pt x="21849" y="12029"/>
                    <a:pt x="21816" y="11962"/>
                  </a:cubicBezTo>
                  <a:cubicBezTo>
                    <a:pt x="21682" y="11729"/>
                    <a:pt x="22016" y="11495"/>
                    <a:pt x="22016" y="11495"/>
                  </a:cubicBezTo>
                  <a:cubicBezTo>
                    <a:pt x="22185" y="11372"/>
                    <a:pt x="22367" y="11327"/>
                    <a:pt x="22525" y="11327"/>
                  </a:cubicBezTo>
                  <a:cubicBezTo>
                    <a:pt x="22711" y="11327"/>
                    <a:pt x="22862" y="11390"/>
                    <a:pt x="22917" y="11462"/>
                  </a:cubicBezTo>
                  <a:cubicBezTo>
                    <a:pt x="22816" y="11729"/>
                    <a:pt x="22716" y="11829"/>
                    <a:pt x="22416" y="12029"/>
                  </a:cubicBezTo>
                  <a:cubicBezTo>
                    <a:pt x="22183" y="12196"/>
                    <a:pt x="22183" y="12229"/>
                    <a:pt x="22083" y="12362"/>
                  </a:cubicBezTo>
                  <a:cubicBezTo>
                    <a:pt x="22049" y="12462"/>
                    <a:pt x="22049" y="12462"/>
                    <a:pt x="22349" y="12996"/>
                  </a:cubicBezTo>
                  <a:cubicBezTo>
                    <a:pt x="22716" y="13563"/>
                    <a:pt x="23150" y="14364"/>
                    <a:pt x="22550" y="14831"/>
                  </a:cubicBezTo>
                  <a:cubicBezTo>
                    <a:pt x="22550" y="14831"/>
                    <a:pt x="22291" y="14969"/>
                    <a:pt x="21946" y="14969"/>
                  </a:cubicBezTo>
                  <a:cubicBezTo>
                    <a:pt x="21610" y="14969"/>
                    <a:pt x="21193" y="14839"/>
                    <a:pt x="20848" y="14330"/>
                  </a:cubicBezTo>
                  <a:cubicBezTo>
                    <a:pt x="20648" y="14030"/>
                    <a:pt x="20515" y="13897"/>
                    <a:pt x="20281" y="13797"/>
                  </a:cubicBezTo>
                  <a:cubicBezTo>
                    <a:pt x="20208" y="13764"/>
                    <a:pt x="20126" y="13751"/>
                    <a:pt x="20043" y="13751"/>
                  </a:cubicBezTo>
                  <a:cubicBezTo>
                    <a:pt x="19789" y="13751"/>
                    <a:pt x="19523" y="13872"/>
                    <a:pt x="19447" y="13897"/>
                  </a:cubicBezTo>
                  <a:cubicBezTo>
                    <a:pt x="19338" y="13951"/>
                    <a:pt x="19229" y="14006"/>
                    <a:pt x="19121" y="14006"/>
                  </a:cubicBezTo>
                  <a:cubicBezTo>
                    <a:pt x="19096" y="14006"/>
                    <a:pt x="19072" y="14003"/>
                    <a:pt x="19047" y="13997"/>
                  </a:cubicBezTo>
                  <a:cubicBezTo>
                    <a:pt x="18909" y="13969"/>
                    <a:pt x="18817" y="13805"/>
                    <a:pt x="18658" y="13805"/>
                  </a:cubicBezTo>
                  <a:cubicBezTo>
                    <a:pt x="18624" y="13805"/>
                    <a:pt x="18587" y="13813"/>
                    <a:pt x="18547" y="13830"/>
                  </a:cubicBezTo>
                  <a:cubicBezTo>
                    <a:pt x="18347" y="13863"/>
                    <a:pt x="18213" y="14164"/>
                    <a:pt x="18013" y="14197"/>
                  </a:cubicBezTo>
                  <a:cubicBezTo>
                    <a:pt x="18002" y="14199"/>
                    <a:pt x="17992" y="14200"/>
                    <a:pt x="17982" y="14200"/>
                  </a:cubicBezTo>
                  <a:cubicBezTo>
                    <a:pt x="17846" y="14200"/>
                    <a:pt x="17846" y="13997"/>
                    <a:pt x="17846" y="13997"/>
                  </a:cubicBezTo>
                  <a:cubicBezTo>
                    <a:pt x="17913" y="13730"/>
                    <a:pt x="18247" y="13830"/>
                    <a:pt x="18347" y="13563"/>
                  </a:cubicBezTo>
                  <a:cubicBezTo>
                    <a:pt x="18413" y="13363"/>
                    <a:pt x="18413" y="13063"/>
                    <a:pt x="18580" y="12863"/>
                  </a:cubicBezTo>
                  <a:cubicBezTo>
                    <a:pt x="18814" y="12629"/>
                    <a:pt x="19080" y="12496"/>
                    <a:pt x="19247" y="12229"/>
                  </a:cubicBezTo>
                  <a:cubicBezTo>
                    <a:pt x="19347" y="12162"/>
                    <a:pt x="19381" y="12062"/>
                    <a:pt x="19481" y="11995"/>
                  </a:cubicBezTo>
                  <a:lnTo>
                    <a:pt x="20648" y="11128"/>
                  </a:lnTo>
                  <a:cubicBezTo>
                    <a:pt x="20702" y="11093"/>
                    <a:pt x="20765" y="11057"/>
                    <a:pt x="20827" y="11057"/>
                  </a:cubicBezTo>
                  <a:close/>
                  <a:moveTo>
                    <a:pt x="27187" y="12336"/>
                  </a:moveTo>
                  <a:cubicBezTo>
                    <a:pt x="27493" y="12336"/>
                    <a:pt x="27686" y="12456"/>
                    <a:pt x="27620" y="12763"/>
                  </a:cubicBezTo>
                  <a:cubicBezTo>
                    <a:pt x="27520" y="13096"/>
                    <a:pt x="27386" y="13230"/>
                    <a:pt x="27320" y="13263"/>
                  </a:cubicBezTo>
                  <a:cubicBezTo>
                    <a:pt x="27320" y="13263"/>
                    <a:pt x="27278" y="13259"/>
                    <a:pt x="27211" y="13259"/>
                  </a:cubicBezTo>
                  <a:cubicBezTo>
                    <a:pt x="26845" y="13259"/>
                    <a:pt x="25731" y="13378"/>
                    <a:pt x="26719" y="14931"/>
                  </a:cubicBezTo>
                  <a:cubicBezTo>
                    <a:pt x="26653" y="15264"/>
                    <a:pt x="26619" y="15365"/>
                    <a:pt x="26653" y="15498"/>
                  </a:cubicBezTo>
                  <a:cubicBezTo>
                    <a:pt x="26714" y="15483"/>
                    <a:pt x="26769" y="15476"/>
                    <a:pt x="26819" y="15476"/>
                  </a:cubicBezTo>
                  <a:cubicBezTo>
                    <a:pt x="27206" y="15476"/>
                    <a:pt x="27271" y="15892"/>
                    <a:pt x="27153" y="16098"/>
                  </a:cubicBezTo>
                  <a:cubicBezTo>
                    <a:pt x="27120" y="16154"/>
                    <a:pt x="27075" y="16173"/>
                    <a:pt x="27024" y="16173"/>
                  </a:cubicBezTo>
                  <a:cubicBezTo>
                    <a:pt x="26923" y="16173"/>
                    <a:pt x="26797" y="16098"/>
                    <a:pt x="26686" y="16098"/>
                  </a:cubicBezTo>
                  <a:cubicBezTo>
                    <a:pt x="26486" y="16098"/>
                    <a:pt x="26452" y="16532"/>
                    <a:pt x="26519" y="16932"/>
                  </a:cubicBezTo>
                  <a:cubicBezTo>
                    <a:pt x="26853" y="17866"/>
                    <a:pt x="26653" y="18300"/>
                    <a:pt x="26486" y="18467"/>
                  </a:cubicBezTo>
                  <a:cubicBezTo>
                    <a:pt x="26486" y="18467"/>
                    <a:pt x="26249" y="18678"/>
                    <a:pt x="25821" y="18678"/>
                  </a:cubicBezTo>
                  <a:cubicBezTo>
                    <a:pt x="25768" y="18678"/>
                    <a:pt x="25711" y="18674"/>
                    <a:pt x="25652" y="18667"/>
                  </a:cubicBezTo>
                  <a:cubicBezTo>
                    <a:pt x="25318" y="18567"/>
                    <a:pt x="24651" y="17733"/>
                    <a:pt x="24651" y="17666"/>
                  </a:cubicBezTo>
                  <a:cubicBezTo>
                    <a:pt x="24618" y="17499"/>
                    <a:pt x="24651" y="17399"/>
                    <a:pt x="24885" y="16899"/>
                  </a:cubicBezTo>
                  <a:cubicBezTo>
                    <a:pt x="25018" y="16665"/>
                    <a:pt x="25285" y="16532"/>
                    <a:pt x="25385" y="16265"/>
                  </a:cubicBezTo>
                  <a:cubicBezTo>
                    <a:pt x="25485" y="16098"/>
                    <a:pt x="25418" y="15898"/>
                    <a:pt x="25318" y="15498"/>
                  </a:cubicBezTo>
                  <a:cubicBezTo>
                    <a:pt x="25051" y="14731"/>
                    <a:pt x="25051" y="14697"/>
                    <a:pt x="25051" y="14531"/>
                  </a:cubicBezTo>
                  <a:lnTo>
                    <a:pt x="25051" y="14397"/>
                  </a:lnTo>
                  <a:cubicBezTo>
                    <a:pt x="25118" y="14230"/>
                    <a:pt x="25185" y="14097"/>
                    <a:pt x="25185" y="13997"/>
                  </a:cubicBezTo>
                  <a:cubicBezTo>
                    <a:pt x="25218" y="13763"/>
                    <a:pt x="25151" y="13563"/>
                    <a:pt x="25185" y="13363"/>
                  </a:cubicBezTo>
                  <a:cubicBezTo>
                    <a:pt x="25218" y="13263"/>
                    <a:pt x="25385" y="13063"/>
                    <a:pt x="25552" y="12929"/>
                  </a:cubicBezTo>
                  <a:cubicBezTo>
                    <a:pt x="26013" y="12609"/>
                    <a:pt x="26727" y="12336"/>
                    <a:pt x="27187" y="12336"/>
                  </a:cubicBezTo>
                  <a:close/>
                  <a:moveTo>
                    <a:pt x="16245" y="9694"/>
                  </a:moveTo>
                  <a:cubicBezTo>
                    <a:pt x="16245" y="9694"/>
                    <a:pt x="16245" y="10228"/>
                    <a:pt x="16078" y="10661"/>
                  </a:cubicBezTo>
                  <a:cubicBezTo>
                    <a:pt x="15811" y="11295"/>
                    <a:pt x="16245" y="11895"/>
                    <a:pt x="16045" y="12496"/>
                  </a:cubicBezTo>
                  <a:cubicBezTo>
                    <a:pt x="15878" y="12963"/>
                    <a:pt x="15511" y="13296"/>
                    <a:pt x="15378" y="13730"/>
                  </a:cubicBezTo>
                  <a:cubicBezTo>
                    <a:pt x="15311" y="14064"/>
                    <a:pt x="15244" y="14464"/>
                    <a:pt x="15178" y="14831"/>
                  </a:cubicBezTo>
                  <a:cubicBezTo>
                    <a:pt x="15078" y="15064"/>
                    <a:pt x="14844" y="15298"/>
                    <a:pt x="14844" y="15565"/>
                  </a:cubicBezTo>
                  <a:cubicBezTo>
                    <a:pt x="14844" y="15651"/>
                    <a:pt x="14894" y="15812"/>
                    <a:pt x="15057" y="15812"/>
                  </a:cubicBezTo>
                  <a:cubicBezTo>
                    <a:pt x="15083" y="15812"/>
                    <a:pt x="15112" y="15807"/>
                    <a:pt x="15144" y="15798"/>
                  </a:cubicBezTo>
                  <a:lnTo>
                    <a:pt x="16045" y="15131"/>
                  </a:lnTo>
                  <a:cubicBezTo>
                    <a:pt x="16221" y="14779"/>
                    <a:pt x="16061" y="13806"/>
                    <a:pt x="16362" y="13806"/>
                  </a:cubicBezTo>
                  <a:cubicBezTo>
                    <a:pt x="16403" y="13806"/>
                    <a:pt x="16452" y="13824"/>
                    <a:pt x="16512" y="13863"/>
                  </a:cubicBezTo>
                  <a:cubicBezTo>
                    <a:pt x="16948" y="13759"/>
                    <a:pt x="17156" y="13709"/>
                    <a:pt x="17255" y="13709"/>
                  </a:cubicBezTo>
                  <a:cubicBezTo>
                    <a:pt x="17346" y="13709"/>
                    <a:pt x="17346" y="13751"/>
                    <a:pt x="17346" y="13830"/>
                  </a:cubicBezTo>
                  <a:cubicBezTo>
                    <a:pt x="17346" y="13897"/>
                    <a:pt x="17346" y="13897"/>
                    <a:pt x="17146" y="14297"/>
                  </a:cubicBezTo>
                  <a:cubicBezTo>
                    <a:pt x="16512" y="15498"/>
                    <a:pt x="16545" y="16165"/>
                    <a:pt x="16545" y="16465"/>
                  </a:cubicBezTo>
                  <a:cubicBezTo>
                    <a:pt x="16572" y="16459"/>
                    <a:pt x="16597" y="16457"/>
                    <a:pt x="16619" y="16457"/>
                  </a:cubicBezTo>
                  <a:cubicBezTo>
                    <a:pt x="16847" y="16457"/>
                    <a:pt x="16860" y="16744"/>
                    <a:pt x="17012" y="16866"/>
                  </a:cubicBezTo>
                  <a:cubicBezTo>
                    <a:pt x="17059" y="16891"/>
                    <a:pt x="17099" y="16902"/>
                    <a:pt x="17136" y="16902"/>
                  </a:cubicBezTo>
                  <a:cubicBezTo>
                    <a:pt x="17314" y="16902"/>
                    <a:pt x="17400" y="16651"/>
                    <a:pt x="17573" y="16651"/>
                  </a:cubicBezTo>
                  <a:cubicBezTo>
                    <a:pt x="17595" y="16651"/>
                    <a:pt x="17620" y="16656"/>
                    <a:pt x="17646" y="16665"/>
                  </a:cubicBezTo>
                  <a:cubicBezTo>
                    <a:pt x="17954" y="16789"/>
                    <a:pt x="17921" y="17310"/>
                    <a:pt x="18282" y="17310"/>
                  </a:cubicBezTo>
                  <a:cubicBezTo>
                    <a:pt x="18312" y="17310"/>
                    <a:pt x="18344" y="17307"/>
                    <a:pt x="18380" y="17299"/>
                  </a:cubicBezTo>
                  <a:cubicBezTo>
                    <a:pt x="18714" y="17220"/>
                    <a:pt x="18889" y="17178"/>
                    <a:pt x="18995" y="17178"/>
                  </a:cubicBezTo>
                  <a:cubicBezTo>
                    <a:pt x="19111" y="17178"/>
                    <a:pt x="19144" y="17228"/>
                    <a:pt x="19214" y="17333"/>
                  </a:cubicBezTo>
                  <a:cubicBezTo>
                    <a:pt x="19147" y="17700"/>
                    <a:pt x="19047" y="18167"/>
                    <a:pt x="18814" y="18533"/>
                  </a:cubicBezTo>
                  <a:cubicBezTo>
                    <a:pt x="17613" y="20368"/>
                    <a:pt x="17379" y="20401"/>
                    <a:pt x="17179" y="20401"/>
                  </a:cubicBezTo>
                  <a:lnTo>
                    <a:pt x="16979" y="20401"/>
                  </a:lnTo>
                  <a:cubicBezTo>
                    <a:pt x="16712" y="20335"/>
                    <a:pt x="16645" y="20068"/>
                    <a:pt x="16412" y="19901"/>
                  </a:cubicBezTo>
                  <a:cubicBezTo>
                    <a:pt x="16329" y="19846"/>
                    <a:pt x="16248" y="19825"/>
                    <a:pt x="16169" y="19825"/>
                  </a:cubicBezTo>
                  <a:cubicBezTo>
                    <a:pt x="15931" y="19825"/>
                    <a:pt x="15705" y="20014"/>
                    <a:pt x="15451" y="20014"/>
                  </a:cubicBezTo>
                  <a:cubicBezTo>
                    <a:pt x="15385" y="20014"/>
                    <a:pt x="15316" y="20001"/>
                    <a:pt x="15244" y="19968"/>
                  </a:cubicBezTo>
                  <a:cubicBezTo>
                    <a:pt x="15211" y="19968"/>
                    <a:pt x="15178" y="19901"/>
                    <a:pt x="15178" y="19868"/>
                  </a:cubicBezTo>
                  <a:lnTo>
                    <a:pt x="14344" y="19000"/>
                  </a:lnTo>
                  <a:cubicBezTo>
                    <a:pt x="14310" y="18900"/>
                    <a:pt x="14310" y="18900"/>
                    <a:pt x="13910" y="18500"/>
                  </a:cubicBezTo>
                  <a:cubicBezTo>
                    <a:pt x="13978" y="18071"/>
                    <a:pt x="13694" y="17825"/>
                    <a:pt x="13359" y="17825"/>
                  </a:cubicBezTo>
                  <a:cubicBezTo>
                    <a:pt x="13199" y="17825"/>
                    <a:pt x="13027" y="17881"/>
                    <a:pt x="12876" y="18000"/>
                  </a:cubicBezTo>
                  <a:cubicBezTo>
                    <a:pt x="12676" y="18167"/>
                    <a:pt x="12542" y="18400"/>
                    <a:pt x="12509" y="18533"/>
                  </a:cubicBezTo>
                  <a:cubicBezTo>
                    <a:pt x="12242" y="19000"/>
                    <a:pt x="12176" y="19134"/>
                    <a:pt x="11975" y="19134"/>
                  </a:cubicBezTo>
                  <a:cubicBezTo>
                    <a:pt x="11909" y="19134"/>
                    <a:pt x="11875" y="19034"/>
                    <a:pt x="11842" y="19000"/>
                  </a:cubicBezTo>
                  <a:lnTo>
                    <a:pt x="11342" y="18000"/>
                  </a:lnTo>
                  <a:cubicBezTo>
                    <a:pt x="11408" y="16966"/>
                    <a:pt x="11408" y="16966"/>
                    <a:pt x="11242" y="16799"/>
                  </a:cubicBezTo>
                  <a:cubicBezTo>
                    <a:pt x="10908" y="16465"/>
                    <a:pt x="10908" y="16465"/>
                    <a:pt x="10875" y="16065"/>
                  </a:cubicBezTo>
                  <a:cubicBezTo>
                    <a:pt x="10875" y="15998"/>
                    <a:pt x="10841" y="15731"/>
                    <a:pt x="10908" y="15665"/>
                  </a:cubicBezTo>
                  <a:cubicBezTo>
                    <a:pt x="11075" y="15365"/>
                    <a:pt x="11408" y="15331"/>
                    <a:pt x="11575" y="15031"/>
                  </a:cubicBezTo>
                  <a:cubicBezTo>
                    <a:pt x="11675" y="14864"/>
                    <a:pt x="11709" y="14631"/>
                    <a:pt x="11842" y="14464"/>
                  </a:cubicBezTo>
                  <a:cubicBezTo>
                    <a:pt x="11875" y="14397"/>
                    <a:pt x="11875" y="14364"/>
                    <a:pt x="11909" y="14364"/>
                  </a:cubicBezTo>
                  <a:cubicBezTo>
                    <a:pt x="12142" y="14130"/>
                    <a:pt x="12176" y="13897"/>
                    <a:pt x="12042" y="13730"/>
                  </a:cubicBezTo>
                  <a:cubicBezTo>
                    <a:pt x="11575" y="13663"/>
                    <a:pt x="11575" y="13663"/>
                    <a:pt x="11542" y="13563"/>
                  </a:cubicBezTo>
                  <a:cubicBezTo>
                    <a:pt x="11445" y="13394"/>
                    <a:pt x="11401" y="13347"/>
                    <a:pt x="11307" y="13347"/>
                  </a:cubicBezTo>
                  <a:cubicBezTo>
                    <a:pt x="11272" y="13347"/>
                    <a:pt x="11230" y="13354"/>
                    <a:pt x="11175" y="13363"/>
                  </a:cubicBezTo>
                  <a:cubicBezTo>
                    <a:pt x="11161" y="13364"/>
                    <a:pt x="11148" y="13365"/>
                    <a:pt x="11135" y="13365"/>
                  </a:cubicBezTo>
                  <a:cubicBezTo>
                    <a:pt x="10798" y="13365"/>
                    <a:pt x="10662" y="12960"/>
                    <a:pt x="10341" y="12896"/>
                  </a:cubicBezTo>
                  <a:cubicBezTo>
                    <a:pt x="10174" y="12896"/>
                    <a:pt x="10141" y="12963"/>
                    <a:pt x="9974" y="13030"/>
                  </a:cubicBezTo>
                  <a:lnTo>
                    <a:pt x="9240" y="13296"/>
                  </a:lnTo>
                  <a:cubicBezTo>
                    <a:pt x="9040" y="13163"/>
                    <a:pt x="8840" y="12462"/>
                    <a:pt x="9407" y="12162"/>
                  </a:cubicBezTo>
                  <a:cubicBezTo>
                    <a:pt x="9433" y="12151"/>
                    <a:pt x="9457" y="12146"/>
                    <a:pt x="9479" y="12146"/>
                  </a:cubicBezTo>
                  <a:cubicBezTo>
                    <a:pt x="9628" y="12146"/>
                    <a:pt x="9683" y="12379"/>
                    <a:pt x="9812" y="12379"/>
                  </a:cubicBezTo>
                  <a:cubicBezTo>
                    <a:pt x="9831" y="12379"/>
                    <a:pt x="9851" y="12374"/>
                    <a:pt x="9874" y="12362"/>
                  </a:cubicBezTo>
                  <a:cubicBezTo>
                    <a:pt x="10741" y="11862"/>
                    <a:pt x="11408" y="11128"/>
                    <a:pt x="12242" y="10628"/>
                  </a:cubicBezTo>
                  <a:cubicBezTo>
                    <a:pt x="12509" y="10461"/>
                    <a:pt x="12843" y="10494"/>
                    <a:pt x="13043" y="10228"/>
                  </a:cubicBezTo>
                  <a:cubicBezTo>
                    <a:pt x="13376" y="9827"/>
                    <a:pt x="13376" y="9827"/>
                    <a:pt x="13577" y="9794"/>
                  </a:cubicBezTo>
                  <a:cubicBezTo>
                    <a:pt x="13601" y="9782"/>
                    <a:pt x="13621" y="9776"/>
                    <a:pt x="13637" y="9776"/>
                  </a:cubicBezTo>
                  <a:cubicBezTo>
                    <a:pt x="13710" y="9776"/>
                    <a:pt x="13710" y="9885"/>
                    <a:pt x="13710" y="9994"/>
                  </a:cubicBezTo>
                  <a:cubicBezTo>
                    <a:pt x="13710" y="10166"/>
                    <a:pt x="13743" y="10218"/>
                    <a:pt x="13809" y="10218"/>
                  </a:cubicBezTo>
                  <a:cubicBezTo>
                    <a:pt x="13858" y="10218"/>
                    <a:pt x="13925" y="10189"/>
                    <a:pt x="14010" y="10161"/>
                  </a:cubicBezTo>
                  <a:cubicBezTo>
                    <a:pt x="14344" y="9994"/>
                    <a:pt x="14844" y="9861"/>
                    <a:pt x="14844" y="9861"/>
                  </a:cubicBezTo>
                  <a:lnTo>
                    <a:pt x="14911" y="9961"/>
                  </a:lnTo>
                  <a:cubicBezTo>
                    <a:pt x="14911" y="10528"/>
                    <a:pt x="14477" y="10961"/>
                    <a:pt x="14377" y="11495"/>
                  </a:cubicBezTo>
                  <a:cubicBezTo>
                    <a:pt x="14310" y="11962"/>
                    <a:pt x="14511" y="12362"/>
                    <a:pt x="14410" y="12829"/>
                  </a:cubicBezTo>
                  <a:cubicBezTo>
                    <a:pt x="14377" y="12963"/>
                    <a:pt x="14344" y="13130"/>
                    <a:pt x="14344" y="13230"/>
                  </a:cubicBezTo>
                  <a:cubicBezTo>
                    <a:pt x="14244" y="13563"/>
                    <a:pt x="13910" y="13797"/>
                    <a:pt x="13743" y="14064"/>
                  </a:cubicBezTo>
                  <a:cubicBezTo>
                    <a:pt x="13800" y="14084"/>
                    <a:pt x="13853" y="14094"/>
                    <a:pt x="13902" y="14094"/>
                  </a:cubicBezTo>
                  <a:cubicBezTo>
                    <a:pt x="14400" y="14094"/>
                    <a:pt x="14501" y="13110"/>
                    <a:pt x="14873" y="13110"/>
                  </a:cubicBezTo>
                  <a:cubicBezTo>
                    <a:pt x="14933" y="13110"/>
                    <a:pt x="15000" y="13136"/>
                    <a:pt x="15078" y="13196"/>
                  </a:cubicBezTo>
                  <a:lnTo>
                    <a:pt x="15144" y="13196"/>
                  </a:lnTo>
                  <a:cubicBezTo>
                    <a:pt x="15244" y="13030"/>
                    <a:pt x="15311" y="12963"/>
                    <a:pt x="15211" y="12696"/>
                  </a:cubicBezTo>
                  <a:cubicBezTo>
                    <a:pt x="14978" y="11862"/>
                    <a:pt x="15511" y="9694"/>
                    <a:pt x="16245" y="9694"/>
                  </a:cubicBezTo>
                  <a:close/>
                  <a:moveTo>
                    <a:pt x="11616" y="41534"/>
                  </a:moveTo>
                  <a:cubicBezTo>
                    <a:pt x="12006" y="41534"/>
                    <a:pt x="12289" y="41790"/>
                    <a:pt x="12209" y="42217"/>
                  </a:cubicBezTo>
                  <a:cubicBezTo>
                    <a:pt x="12209" y="42250"/>
                    <a:pt x="12209" y="42351"/>
                    <a:pt x="12142" y="42417"/>
                  </a:cubicBezTo>
                  <a:cubicBezTo>
                    <a:pt x="12142" y="42417"/>
                    <a:pt x="12142" y="42484"/>
                    <a:pt x="12109" y="42484"/>
                  </a:cubicBezTo>
                  <a:cubicBezTo>
                    <a:pt x="12042" y="42584"/>
                    <a:pt x="11942" y="42717"/>
                    <a:pt x="11875" y="42851"/>
                  </a:cubicBezTo>
                  <a:cubicBezTo>
                    <a:pt x="11809" y="43018"/>
                    <a:pt x="11809" y="43184"/>
                    <a:pt x="11675" y="43351"/>
                  </a:cubicBezTo>
                  <a:cubicBezTo>
                    <a:pt x="11656" y="43390"/>
                    <a:pt x="11613" y="43406"/>
                    <a:pt x="11561" y="43406"/>
                  </a:cubicBezTo>
                  <a:cubicBezTo>
                    <a:pt x="11525" y="43406"/>
                    <a:pt x="11483" y="43398"/>
                    <a:pt x="11442" y="43385"/>
                  </a:cubicBezTo>
                  <a:cubicBezTo>
                    <a:pt x="10975" y="43218"/>
                    <a:pt x="10941" y="42918"/>
                    <a:pt x="10941" y="42918"/>
                  </a:cubicBezTo>
                  <a:lnTo>
                    <a:pt x="10941" y="42851"/>
                  </a:lnTo>
                  <a:cubicBezTo>
                    <a:pt x="10975" y="42717"/>
                    <a:pt x="10975" y="42517"/>
                    <a:pt x="10975" y="42417"/>
                  </a:cubicBezTo>
                  <a:cubicBezTo>
                    <a:pt x="10975" y="42250"/>
                    <a:pt x="10975" y="42084"/>
                    <a:pt x="11008" y="41917"/>
                  </a:cubicBezTo>
                  <a:cubicBezTo>
                    <a:pt x="11041" y="41750"/>
                    <a:pt x="11175" y="41683"/>
                    <a:pt x="11308" y="41583"/>
                  </a:cubicBezTo>
                  <a:cubicBezTo>
                    <a:pt x="11415" y="41550"/>
                    <a:pt x="11519" y="41534"/>
                    <a:pt x="11616" y="41534"/>
                  </a:cubicBezTo>
                  <a:close/>
                  <a:moveTo>
                    <a:pt x="9774" y="44519"/>
                  </a:moveTo>
                  <a:lnTo>
                    <a:pt x="9774" y="44519"/>
                  </a:lnTo>
                  <a:cubicBezTo>
                    <a:pt x="9807" y="44552"/>
                    <a:pt x="9841" y="44619"/>
                    <a:pt x="9841" y="44719"/>
                  </a:cubicBezTo>
                  <a:cubicBezTo>
                    <a:pt x="9874" y="44986"/>
                    <a:pt x="9841" y="45253"/>
                    <a:pt x="9874" y="45519"/>
                  </a:cubicBezTo>
                  <a:cubicBezTo>
                    <a:pt x="9907" y="45753"/>
                    <a:pt x="10041" y="45920"/>
                    <a:pt x="10107" y="46187"/>
                  </a:cubicBezTo>
                  <a:cubicBezTo>
                    <a:pt x="10207" y="46253"/>
                    <a:pt x="10207" y="46287"/>
                    <a:pt x="10207" y="46287"/>
                  </a:cubicBezTo>
                  <a:cubicBezTo>
                    <a:pt x="10207" y="46353"/>
                    <a:pt x="10207" y="46387"/>
                    <a:pt x="10174" y="46387"/>
                  </a:cubicBezTo>
                  <a:cubicBezTo>
                    <a:pt x="9807" y="46187"/>
                    <a:pt x="9607" y="45119"/>
                    <a:pt x="9774" y="44519"/>
                  </a:cubicBezTo>
                  <a:close/>
                  <a:moveTo>
                    <a:pt x="12142" y="49823"/>
                  </a:moveTo>
                  <a:cubicBezTo>
                    <a:pt x="12276" y="49856"/>
                    <a:pt x="12376" y="49989"/>
                    <a:pt x="12376" y="50356"/>
                  </a:cubicBezTo>
                  <a:cubicBezTo>
                    <a:pt x="12376" y="50590"/>
                    <a:pt x="12342" y="50890"/>
                    <a:pt x="12276" y="51057"/>
                  </a:cubicBezTo>
                  <a:cubicBezTo>
                    <a:pt x="11942" y="50757"/>
                    <a:pt x="12042" y="50056"/>
                    <a:pt x="12142" y="49823"/>
                  </a:cubicBezTo>
                  <a:close/>
                  <a:moveTo>
                    <a:pt x="29059" y="1"/>
                  </a:moveTo>
                  <a:cubicBezTo>
                    <a:pt x="26611" y="1"/>
                    <a:pt x="21672" y="2519"/>
                    <a:pt x="21449" y="3356"/>
                  </a:cubicBezTo>
                  <a:cubicBezTo>
                    <a:pt x="21782" y="3323"/>
                    <a:pt x="22116" y="3189"/>
                    <a:pt x="22450" y="3156"/>
                  </a:cubicBezTo>
                  <a:lnTo>
                    <a:pt x="22450" y="3156"/>
                  </a:lnTo>
                  <a:cubicBezTo>
                    <a:pt x="21449" y="4523"/>
                    <a:pt x="21382" y="4523"/>
                    <a:pt x="20815" y="4557"/>
                  </a:cubicBezTo>
                  <a:lnTo>
                    <a:pt x="20782" y="4557"/>
                  </a:lnTo>
                  <a:cubicBezTo>
                    <a:pt x="20982" y="4390"/>
                    <a:pt x="21215" y="4157"/>
                    <a:pt x="21449" y="3990"/>
                  </a:cubicBezTo>
                  <a:cubicBezTo>
                    <a:pt x="21318" y="3964"/>
                    <a:pt x="21215" y="3944"/>
                    <a:pt x="21121" y="3944"/>
                  </a:cubicBezTo>
                  <a:cubicBezTo>
                    <a:pt x="20855" y="3944"/>
                    <a:pt x="20665" y="4099"/>
                    <a:pt x="20148" y="4690"/>
                  </a:cubicBezTo>
                  <a:cubicBezTo>
                    <a:pt x="20048" y="4790"/>
                    <a:pt x="20048" y="4790"/>
                    <a:pt x="16479" y="6225"/>
                  </a:cubicBezTo>
                  <a:cubicBezTo>
                    <a:pt x="16379" y="6191"/>
                    <a:pt x="16278" y="6158"/>
                    <a:pt x="16178" y="6058"/>
                  </a:cubicBezTo>
                  <a:cubicBezTo>
                    <a:pt x="16112" y="6158"/>
                    <a:pt x="15945" y="6225"/>
                    <a:pt x="15845" y="6291"/>
                  </a:cubicBezTo>
                  <a:cubicBezTo>
                    <a:pt x="15778" y="6225"/>
                    <a:pt x="15645" y="6191"/>
                    <a:pt x="15545" y="6158"/>
                  </a:cubicBezTo>
                  <a:cubicBezTo>
                    <a:pt x="14444" y="6792"/>
                    <a:pt x="14444" y="8460"/>
                    <a:pt x="13043" y="8860"/>
                  </a:cubicBezTo>
                  <a:cubicBezTo>
                    <a:pt x="12943" y="8693"/>
                    <a:pt x="12843" y="8460"/>
                    <a:pt x="12809" y="8293"/>
                  </a:cubicBezTo>
                  <a:lnTo>
                    <a:pt x="12476" y="8126"/>
                  </a:lnTo>
                  <a:cubicBezTo>
                    <a:pt x="12442" y="8159"/>
                    <a:pt x="3836" y="17900"/>
                    <a:pt x="3469" y="18567"/>
                  </a:cubicBezTo>
                  <a:cubicBezTo>
                    <a:pt x="300" y="24471"/>
                    <a:pt x="0" y="29308"/>
                    <a:pt x="0" y="31142"/>
                  </a:cubicBezTo>
                  <a:cubicBezTo>
                    <a:pt x="534" y="31476"/>
                    <a:pt x="534" y="31476"/>
                    <a:pt x="767" y="32177"/>
                  </a:cubicBezTo>
                  <a:cubicBezTo>
                    <a:pt x="1125" y="32070"/>
                    <a:pt x="1379" y="31995"/>
                    <a:pt x="1566" y="31995"/>
                  </a:cubicBezTo>
                  <a:cubicBezTo>
                    <a:pt x="2024" y="31995"/>
                    <a:pt x="2079" y="32448"/>
                    <a:pt x="2268" y="34011"/>
                  </a:cubicBezTo>
                  <a:cubicBezTo>
                    <a:pt x="4704" y="35245"/>
                    <a:pt x="2102" y="37914"/>
                    <a:pt x="2702" y="39815"/>
                  </a:cubicBezTo>
                  <a:cubicBezTo>
                    <a:pt x="3636" y="42717"/>
                    <a:pt x="3269" y="45753"/>
                    <a:pt x="3536" y="48722"/>
                  </a:cubicBezTo>
                  <a:cubicBezTo>
                    <a:pt x="4136" y="54993"/>
                    <a:pt x="8973" y="62331"/>
                    <a:pt x="9007" y="62365"/>
                  </a:cubicBezTo>
                  <a:lnTo>
                    <a:pt x="9207" y="62532"/>
                  </a:lnTo>
                  <a:cubicBezTo>
                    <a:pt x="12542" y="62432"/>
                    <a:pt x="13043" y="62432"/>
                    <a:pt x="12643" y="58962"/>
                  </a:cubicBezTo>
                  <a:cubicBezTo>
                    <a:pt x="12843" y="58862"/>
                    <a:pt x="13176" y="58762"/>
                    <a:pt x="13376" y="58696"/>
                  </a:cubicBezTo>
                  <a:cubicBezTo>
                    <a:pt x="13877" y="57561"/>
                    <a:pt x="12109" y="56561"/>
                    <a:pt x="13143" y="55460"/>
                  </a:cubicBezTo>
                  <a:cubicBezTo>
                    <a:pt x="13877" y="54726"/>
                    <a:pt x="15111" y="54559"/>
                    <a:pt x="15511" y="53425"/>
                  </a:cubicBezTo>
                  <a:cubicBezTo>
                    <a:pt x="16579" y="50556"/>
                    <a:pt x="14077" y="47754"/>
                    <a:pt x="15178" y="44886"/>
                  </a:cubicBezTo>
                  <a:cubicBezTo>
                    <a:pt x="15378" y="44319"/>
                    <a:pt x="16012" y="44018"/>
                    <a:pt x="16312" y="43485"/>
                  </a:cubicBezTo>
                  <a:cubicBezTo>
                    <a:pt x="16312" y="43485"/>
                    <a:pt x="17012" y="42317"/>
                    <a:pt x="18213" y="41683"/>
                  </a:cubicBezTo>
                  <a:cubicBezTo>
                    <a:pt x="19481" y="41050"/>
                    <a:pt x="22516" y="36880"/>
                    <a:pt x="22083" y="35312"/>
                  </a:cubicBezTo>
                  <a:lnTo>
                    <a:pt x="22083" y="35312"/>
                  </a:lnTo>
                  <a:cubicBezTo>
                    <a:pt x="21052" y="35341"/>
                    <a:pt x="20021" y="35566"/>
                    <a:pt x="18948" y="35566"/>
                  </a:cubicBezTo>
                  <a:cubicBezTo>
                    <a:pt x="18771" y="35566"/>
                    <a:pt x="18593" y="35560"/>
                    <a:pt x="18413" y="35546"/>
                  </a:cubicBezTo>
                  <a:cubicBezTo>
                    <a:pt x="17413" y="34145"/>
                    <a:pt x="16178" y="26039"/>
                    <a:pt x="16145" y="25972"/>
                  </a:cubicBezTo>
                  <a:cubicBezTo>
                    <a:pt x="16145" y="25905"/>
                    <a:pt x="16412" y="22570"/>
                    <a:pt x="16479" y="22536"/>
                  </a:cubicBezTo>
                  <a:lnTo>
                    <a:pt x="16846" y="22536"/>
                  </a:lnTo>
                  <a:cubicBezTo>
                    <a:pt x="17880" y="26239"/>
                    <a:pt x="17212" y="30208"/>
                    <a:pt x="18213" y="33911"/>
                  </a:cubicBezTo>
                  <a:cubicBezTo>
                    <a:pt x="18385" y="33972"/>
                    <a:pt x="18603" y="34001"/>
                    <a:pt x="18857" y="34001"/>
                  </a:cubicBezTo>
                  <a:cubicBezTo>
                    <a:pt x="21663" y="34001"/>
                    <a:pt x="28905" y="30496"/>
                    <a:pt x="27620" y="28140"/>
                  </a:cubicBezTo>
                  <a:cubicBezTo>
                    <a:pt x="27220" y="27406"/>
                    <a:pt x="26419" y="26906"/>
                    <a:pt x="26319" y="26072"/>
                  </a:cubicBezTo>
                  <a:cubicBezTo>
                    <a:pt x="24994" y="26723"/>
                    <a:pt x="24626" y="26903"/>
                    <a:pt x="24323" y="26903"/>
                  </a:cubicBezTo>
                  <a:cubicBezTo>
                    <a:pt x="24206" y="26903"/>
                    <a:pt x="24099" y="26876"/>
                    <a:pt x="23951" y="26839"/>
                  </a:cubicBezTo>
                  <a:cubicBezTo>
                    <a:pt x="23884" y="26673"/>
                    <a:pt x="23884" y="26673"/>
                    <a:pt x="23884" y="25672"/>
                  </a:cubicBezTo>
                  <a:cubicBezTo>
                    <a:pt x="23817" y="25672"/>
                    <a:pt x="23684" y="25639"/>
                    <a:pt x="23550" y="25639"/>
                  </a:cubicBezTo>
                  <a:cubicBezTo>
                    <a:pt x="22683" y="23504"/>
                    <a:pt x="22383" y="22803"/>
                    <a:pt x="23550" y="22636"/>
                  </a:cubicBezTo>
                  <a:cubicBezTo>
                    <a:pt x="23650" y="22703"/>
                    <a:pt x="23784" y="22803"/>
                    <a:pt x="23851" y="22870"/>
                  </a:cubicBezTo>
                  <a:cubicBezTo>
                    <a:pt x="24518" y="23504"/>
                    <a:pt x="24284" y="24538"/>
                    <a:pt x="24985" y="25172"/>
                  </a:cubicBezTo>
                  <a:cubicBezTo>
                    <a:pt x="25198" y="25371"/>
                    <a:pt x="25449" y="25412"/>
                    <a:pt x="25707" y="25412"/>
                  </a:cubicBezTo>
                  <a:cubicBezTo>
                    <a:pt x="25889" y="25412"/>
                    <a:pt x="26075" y="25392"/>
                    <a:pt x="26255" y="25392"/>
                  </a:cubicBezTo>
                  <a:cubicBezTo>
                    <a:pt x="26417" y="25392"/>
                    <a:pt x="26574" y="25408"/>
                    <a:pt x="26719" y="25472"/>
                  </a:cubicBezTo>
                  <a:cubicBezTo>
                    <a:pt x="26853" y="26172"/>
                    <a:pt x="26853" y="26172"/>
                    <a:pt x="27253" y="26406"/>
                  </a:cubicBezTo>
                  <a:cubicBezTo>
                    <a:pt x="27633" y="26632"/>
                    <a:pt x="28038" y="26696"/>
                    <a:pt x="28452" y="26696"/>
                  </a:cubicBezTo>
                  <a:cubicBezTo>
                    <a:pt x="28994" y="26696"/>
                    <a:pt x="29551" y="26587"/>
                    <a:pt x="30090" y="26587"/>
                  </a:cubicBezTo>
                  <a:cubicBezTo>
                    <a:pt x="30657" y="26587"/>
                    <a:pt x="31204" y="26708"/>
                    <a:pt x="31689" y="27206"/>
                  </a:cubicBezTo>
                  <a:cubicBezTo>
                    <a:pt x="32023" y="27540"/>
                    <a:pt x="32090" y="28007"/>
                    <a:pt x="32423" y="28340"/>
                  </a:cubicBezTo>
                  <a:cubicBezTo>
                    <a:pt x="34067" y="29931"/>
                    <a:pt x="34404" y="30258"/>
                    <a:pt x="34574" y="30258"/>
                  </a:cubicBezTo>
                  <a:cubicBezTo>
                    <a:pt x="34618" y="30258"/>
                    <a:pt x="34651" y="30236"/>
                    <a:pt x="34692" y="30208"/>
                  </a:cubicBezTo>
                  <a:cubicBezTo>
                    <a:pt x="34825" y="30242"/>
                    <a:pt x="34925" y="30242"/>
                    <a:pt x="35059" y="30309"/>
                  </a:cubicBezTo>
                  <a:cubicBezTo>
                    <a:pt x="35993" y="38047"/>
                    <a:pt x="38161" y="39582"/>
                    <a:pt x="38194" y="39649"/>
                  </a:cubicBezTo>
                  <a:cubicBezTo>
                    <a:pt x="39729" y="38314"/>
                    <a:pt x="39195" y="36346"/>
                    <a:pt x="39695" y="34712"/>
                  </a:cubicBezTo>
                  <a:cubicBezTo>
                    <a:pt x="40296" y="32744"/>
                    <a:pt x="42664" y="32677"/>
                    <a:pt x="43565" y="31076"/>
                  </a:cubicBezTo>
                  <a:cubicBezTo>
                    <a:pt x="43665" y="30976"/>
                    <a:pt x="43631" y="30742"/>
                    <a:pt x="43631" y="30575"/>
                  </a:cubicBezTo>
                  <a:cubicBezTo>
                    <a:pt x="44399" y="30175"/>
                    <a:pt x="45366" y="30342"/>
                    <a:pt x="46166" y="29842"/>
                  </a:cubicBezTo>
                  <a:cubicBezTo>
                    <a:pt x="46867" y="30375"/>
                    <a:pt x="48501" y="32710"/>
                    <a:pt x="48501" y="32744"/>
                  </a:cubicBezTo>
                  <a:cubicBezTo>
                    <a:pt x="48768" y="33211"/>
                    <a:pt x="48135" y="33978"/>
                    <a:pt x="48768" y="34245"/>
                  </a:cubicBezTo>
                  <a:cubicBezTo>
                    <a:pt x="48895" y="34300"/>
                    <a:pt x="49010" y="34323"/>
                    <a:pt x="49114" y="34323"/>
                  </a:cubicBezTo>
                  <a:cubicBezTo>
                    <a:pt x="49642" y="34323"/>
                    <a:pt x="49930" y="33733"/>
                    <a:pt x="50403" y="33678"/>
                  </a:cubicBezTo>
                  <a:cubicBezTo>
                    <a:pt x="52905" y="36913"/>
                    <a:pt x="50903" y="42517"/>
                    <a:pt x="55940" y="44419"/>
                  </a:cubicBezTo>
                  <a:cubicBezTo>
                    <a:pt x="56040" y="44352"/>
                    <a:pt x="56107" y="44185"/>
                    <a:pt x="56207" y="44085"/>
                  </a:cubicBezTo>
                  <a:cubicBezTo>
                    <a:pt x="55907" y="43351"/>
                    <a:pt x="54839" y="40816"/>
                    <a:pt x="54072" y="40516"/>
                  </a:cubicBezTo>
                  <a:cubicBezTo>
                    <a:pt x="51904" y="39715"/>
                    <a:pt x="52237" y="36713"/>
                    <a:pt x="52905" y="35913"/>
                  </a:cubicBezTo>
                  <a:lnTo>
                    <a:pt x="52905" y="35913"/>
                  </a:lnTo>
                  <a:cubicBezTo>
                    <a:pt x="52938" y="35913"/>
                    <a:pt x="56174" y="38715"/>
                    <a:pt x="56207" y="38915"/>
                  </a:cubicBezTo>
                  <a:cubicBezTo>
                    <a:pt x="56240" y="38915"/>
                    <a:pt x="58675" y="37080"/>
                    <a:pt x="58742" y="36613"/>
                  </a:cubicBezTo>
                  <a:cubicBezTo>
                    <a:pt x="58775" y="36380"/>
                    <a:pt x="58742" y="36079"/>
                    <a:pt x="58675" y="35846"/>
                  </a:cubicBezTo>
                  <a:cubicBezTo>
                    <a:pt x="58275" y="33944"/>
                    <a:pt x="56374" y="33344"/>
                    <a:pt x="55506" y="31910"/>
                  </a:cubicBezTo>
                  <a:cubicBezTo>
                    <a:pt x="54939" y="31042"/>
                    <a:pt x="56440" y="29942"/>
                    <a:pt x="56507" y="29942"/>
                  </a:cubicBezTo>
                  <a:cubicBezTo>
                    <a:pt x="56573" y="29909"/>
                    <a:pt x="56656" y="29893"/>
                    <a:pt x="56746" y="29893"/>
                  </a:cubicBezTo>
                  <a:cubicBezTo>
                    <a:pt x="57201" y="29893"/>
                    <a:pt x="57853" y="30296"/>
                    <a:pt x="57575" y="30909"/>
                  </a:cubicBezTo>
                  <a:cubicBezTo>
                    <a:pt x="57083" y="31954"/>
                    <a:pt x="57372" y="32156"/>
                    <a:pt x="57668" y="32156"/>
                  </a:cubicBezTo>
                  <a:cubicBezTo>
                    <a:pt x="57853" y="32156"/>
                    <a:pt x="58042" y="32076"/>
                    <a:pt x="58042" y="32076"/>
                  </a:cubicBezTo>
                  <a:cubicBezTo>
                    <a:pt x="58208" y="32010"/>
                    <a:pt x="58208" y="32010"/>
                    <a:pt x="57942" y="30175"/>
                  </a:cubicBezTo>
                  <a:cubicBezTo>
                    <a:pt x="59209" y="28707"/>
                    <a:pt x="61911" y="28908"/>
                    <a:pt x="62178" y="26339"/>
                  </a:cubicBezTo>
                  <a:cubicBezTo>
                    <a:pt x="62445" y="23337"/>
                    <a:pt x="61010" y="22236"/>
                    <a:pt x="58842" y="20568"/>
                  </a:cubicBezTo>
                  <a:cubicBezTo>
                    <a:pt x="58842" y="20535"/>
                    <a:pt x="58842" y="20535"/>
                    <a:pt x="59376" y="19101"/>
                  </a:cubicBezTo>
                  <a:cubicBezTo>
                    <a:pt x="59058" y="18973"/>
                    <a:pt x="58853" y="18891"/>
                    <a:pt x="58672" y="18891"/>
                  </a:cubicBezTo>
                  <a:cubicBezTo>
                    <a:pt x="58474" y="18891"/>
                    <a:pt x="58303" y="18990"/>
                    <a:pt x="58042" y="19234"/>
                  </a:cubicBezTo>
                  <a:cubicBezTo>
                    <a:pt x="57541" y="19101"/>
                    <a:pt x="57141" y="18767"/>
                    <a:pt x="56674" y="18600"/>
                  </a:cubicBezTo>
                  <a:cubicBezTo>
                    <a:pt x="56674" y="18533"/>
                    <a:pt x="56607" y="18367"/>
                    <a:pt x="56574" y="18267"/>
                  </a:cubicBezTo>
                  <a:cubicBezTo>
                    <a:pt x="56974" y="17933"/>
                    <a:pt x="57141" y="17499"/>
                    <a:pt x="57374" y="17066"/>
                  </a:cubicBezTo>
                  <a:cubicBezTo>
                    <a:pt x="57508" y="17099"/>
                    <a:pt x="57675" y="17099"/>
                    <a:pt x="57808" y="17166"/>
                  </a:cubicBezTo>
                  <a:cubicBezTo>
                    <a:pt x="57875" y="17399"/>
                    <a:pt x="58008" y="17700"/>
                    <a:pt x="58075" y="17933"/>
                  </a:cubicBezTo>
                  <a:cubicBezTo>
                    <a:pt x="59709" y="17666"/>
                    <a:pt x="59709" y="17666"/>
                    <a:pt x="59743" y="17666"/>
                  </a:cubicBezTo>
                  <a:cubicBezTo>
                    <a:pt x="60944" y="18333"/>
                    <a:pt x="61477" y="19701"/>
                    <a:pt x="62545" y="20502"/>
                  </a:cubicBezTo>
                  <a:cubicBezTo>
                    <a:pt x="63079" y="20368"/>
                    <a:pt x="63112" y="20335"/>
                    <a:pt x="63445" y="19734"/>
                  </a:cubicBezTo>
                  <a:cubicBezTo>
                    <a:pt x="62912" y="18066"/>
                    <a:pt x="59509" y="17066"/>
                    <a:pt x="61010" y="15164"/>
                  </a:cubicBezTo>
                  <a:lnTo>
                    <a:pt x="61010" y="15164"/>
                  </a:lnTo>
                  <a:cubicBezTo>
                    <a:pt x="61211" y="15198"/>
                    <a:pt x="61477" y="15231"/>
                    <a:pt x="61678" y="15231"/>
                  </a:cubicBezTo>
                  <a:cubicBezTo>
                    <a:pt x="62311" y="14264"/>
                    <a:pt x="62311" y="14264"/>
                    <a:pt x="59643" y="10228"/>
                  </a:cubicBezTo>
                  <a:lnTo>
                    <a:pt x="59643" y="10228"/>
                  </a:lnTo>
                  <a:cubicBezTo>
                    <a:pt x="60744" y="10261"/>
                    <a:pt x="61177" y="11428"/>
                    <a:pt x="62078" y="11862"/>
                  </a:cubicBezTo>
                  <a:cubicBezTo>
                    <a:pt x="61577" y="10695"/>
                    <a:pt x="61577" y="10695"/>
                    <a:pt x="59076" y="9193"/>
                  </a:cubicBezTo>
                  <a:lnTo>
                    <a:pt x="58842" y="9427"/>
                  </a:lnTo>
                  <a:cubicBezTo>
                    <a:pt x="58375" y="9360"/>
                    <a:pt x="58008" y="9093"/>
                    <a:pt x="57541" y="9060"/>
                  </a:cubicBezTo>
                  <a:cubicBezTo>
                    <a:pt x="57441" y="9160"/>
                    <a:pt x="57341" y="9227"/>
                    <a:pt x="57241" y="9327"/>
                  </a:cubicBezTo>
                  <a:cubicBezTo>
                    <a:pt x="56507" y="9093"/>
                    <a:pt x="55873" y="8760"/>
                    <a:pt x="55873" y="8760"/>
                  </a:cubicBezTo>
                  <a:cubicBezTo>
                    <a:pt x="55873" y="8093"/>
                    <a:pt x="55607" y="7492"/>
                    <a:pt x="55607" y="6825"/>
                  </a:cubicBezTo>
                  <a:cubicBezTo>
                    <a:pt x="56574" y="6325"/>
                    <a:pt x="57675" y="6725"/>
                    <a:pt x="58675" y="6391"/>
                  </a:cubicBezTo>
                  <a:cubicBezTo>
                    <a:pt x="58675" y="6325"/>
                    <a:pt x="58609" y="6158"/>
                    <a:pt x="58609" y="6058"/>
                  </a:cubicBezTo>
                  <a:cubicBezTo>
                    <a:pt x="58275" y="5858"/>
                    <a:pt x="58108" y="5691"/>
                    <a:pt x="58042" y="5091"/>
                  </a:cubicBezTo>
                  <a:cubicBezTo>
                    <a:pt x="58159" y="5069"/>
                    <a:pt x="58239" y="5055"/>
                    <a:pt x="58314" y="5055"/>
                  </a:cubicBezTo>
                  <a:cubicBezTo>
                    <a:pt x="58474" y="5055"/>
                    <a:pt x="58612" y="5120"/>
                    <a:pt x="59042" y="5324"/>
                  </a:cubicBezTo>
                  <a:cubicBezTo>
                    <a:pt x="59109" y="5224"/>
                    <a:pt x="59209" y="5091"/>
                    <a:pt x="59242" y="5024"/>
                  </a:cubicBezTo>
                  <a:cubicBezTo>
                    <a:pt x="59209" y="4924"/>
                    <a:pt x="59109" y="4824"/>
                    <a:pt x="59076" y="4757"/>
                  </a:cubicBezTo>
                  <a:lnTo>
                    <a:pt x="59076" y="4757"/>
                  </a:lnTo>
                  <a:cubicBezTo>
                    <a:pt x="59543" y="4857"/>
                    <a:pt x="59676" y="4890"/>
                    <a:pt x="59943" y="5424"/>
                  </a:cubicBezTo>
                  <a:cubicBezTo>
                    <a:pt x="60910" y="7392"/>
                    <a:pt x="60910" y="7392"/>
                    <a:pt x="64580" y="9360"/>
                  </a:cubicBezTo>
                  <a:cubicBezTo>
                    <a:pt x="64646" y="9260"/>
                    <a:pt x="64680" y="9160"/>
                    <a:pt x="64713" y="9060"/>
                  </a:cubicBezTo>
                  <a:cubicBezTo>
                    <a:pt x="63479" y="7859"/>
                    <a:pt x="62011" y="6892"/>
                    <a:pt x="60844" y="5591"/>
                  </a:cubicBezTo>
                  <a:cubicBezTo>
                    <a:pt x="60977" y="5424"/>
                    <a:pt x="61144" y="5224"/>
                    <a:pt x="61211" y="5057"/>
                  </a:cubicBezTo>
                  <a:lnTo>
                    <a:pt x="61577" y="5057"/>
                  </a:lnTo>
                  <a:cubicBezTo>
                    <a:pt x="61678" y="4990"/>
                    <a:pt x="61744" y="4857"/>
                    <a:pt x="61778" y="4757"/>
                  </a:cubicBezTo>
                  <a:cubicBezTo>
                    <a:pt x="61711" y="4557"/>
                    <a:pt x="61611" y="4323"/>
                    <a:pt x="61577" y="4090"/>
                  </a:cubicBezTo>
                  <a:cubicBezTo>
                    <a:pt x="61678" y="4023"/>
                    <a:pt x="61744" y="3923"/>
                    <a:pt x="61844" y="3890"/>
                  </a:cubicBezTo>
                  <a:cubicBezTo>
                    <a:pt x="61411" y="3423"/>
                    <a:pt x="60677" y="3423"/>
                    <a:pt x="60310" y="2889"/>
                  </a:cubicBezTo>
                  <a:cubicBezTo>
                    <a:pt x="60435" y="2841"/>
                    <a:pt x="60555" y="2823"/>
                    <a:pt x="60671" y="2823"/>
                  </a:cubicBezTo>
                  <a:cubicBezTo>
                    <a:pt x="61014" y="2823"/>
                    <a:pt x="61319" y="2981"/>
                    <a:pt x="61610" y="2981"/>
                  </a:cubicBezTo>
                  <a:cubicBezTo>
                    <a:pt x="61768" y="2981"/>
                    <a:pt x="61923" y="2934"/>
                    <a:pt x="62078" y="2789"/>
                  </a:cubicBezTo>
                  <a:cubicBezTo>
                    <a:pt x="61169" y="1920"/>
                    <a:pt x="59122" y="1749"/>
                    <a:pt x="57634" y="1749"/>
                  </a:cubicBezTo>
                  <a:cubicBezTo>
                    <a:pt x="56665" y="1749"/>
                    <a:pt x="55933" y="1822"/>
                    <a:pt x="55907" y="1822"/>
                  </a:cubicBezTo>
                  <a:cubicBezTo>
                    <a:pt x="55973" y="1888"/>
                    <a:pt x="56007" y="2055"/>
                    <a:pt x="56040" y="2155"/>
                  </a:cubicBezTo>
                  <a:cubicBezTo>
                    <a:pt x="55840" y="2155"/>
                    <a:pt x="55540" y="2055"/>
                    <a:pt x="55373" y="1988"/>
                  </a:cubicBezTo>
                  <a:cubicBezTo>
                    <a:pt x="54748" y="2342"/>
                    <a:pt x="54134" y="2469"/>
                    <a:pt x="53528" y="2469"/>
                  </a:cubicBezTo>
                  <a:cubicBezTo>
                    <a:pt x="51986" y="2469"/>
                    <a:pt x="50489" y="1647"/>
                    <a:pt x="48948" y="1647"/>
                  </a:cubicBezTo>
                  <a:cubicBezTo>
                    <a:pt x="48866" y="1647"/>
                    <a:pt x="48784" y="1650"/>
                    <a:pt x="48702" y="1655"/>
                  </a:cubicBezTo>
                  <a:cubicBezTo>
                    <a:pt x="48668" y="1721"/>
                    <a:pt x="48635" y="1855"/>
                    <a:pt x="48568" y="1988"/>
                  </a:cubicBezTo>
                  <a:cubicBezTo>
                    <a:pt x="48435" y="2022"/>
                    <a:pt x="48435" y="2022"/>
                    <a:pt x="47567" y="2022"/>
                  </a:cubicBezTo>
                  <a:cubicBezTo>
                    <a:pt x="47534" y="2088"/>
                    <a:pt x="47434" y="2222"/>
                    <a:pt x="47401" y="2322"/>
                  </a:cubicBezTo>
                  <a:cubicBezTo>
                    <a:pt x="45927" y="1710"/>
                    <a:pt x="45455" y="1514"/>
                    <a:pt x="45251" y="1514"/>
                  </a:cubicBezTo>
                  <a:cubicBezTo>
                    <a:pt x="45155" y="1514"/>
                    <a:pt x="45119" y="1557"/>
                    <a:pt x="45066" y="1621"/>
                  </a:cubicBezTo>
                  <a:cubicBezTo>
                    <a:pt x="44013" y="1407"/>
                    <a:pt x="43466" y="1298"/>
                    <a:pt x="43027" y="1069"/>
                  </a:cubicBezTo>
                  <a:lnTo>
                    <a:pt x="43027" y="1069"/>
                  </a:lnTo>
                  <a:cubicBezTo>
                    <a:pt x="42952" y="1324"/>
                    <a:pt x="42629" y="1388"/>
                    <a:pt x="42531" y="1388"/>
                  </a:cubicBezTo>
                  <a:cubicBezTo>
                    <a:pt x="42531" y="1355"/>
                    <a:pt x="42531" y="1321"/>
                    <a:pt x="42564" y="1288"/>
                  </a:cubicBezTo>
                  <a:cubicBezTo>
                    <a:pt x="42631" y="1221"/>
                    <a:pt x="42664" y="1221"/>
                    <a:pt x="42697" y="1188"/>
                  </a:cubicBezTo>
                  <a:cubicBezTo>
                    <a:pt x="42731" y="1154"/>
                    <a:pt x="42797" y="1121"/>
                    <a:pt x="42831" y="1121"/>
                  </a:cubicBezTo>
                  <a:cubicBezTo>
                    <a:pt x="42831" y="1121"/>
                    <a:pt x="42864" y="1121"/>
                    <a:pt x="42864" y="1054"/>
                  </a:cubicBezTo>
                  <a:lnTo>
                    <a:pt x="42998" y="1054"/>
                  </a:lnTo>
                  <a:cubicBezTo>
                    <a:pt x="42630" y="856"/>
                    <a:pt x="42332" y="568"/>
                    <a:pt x="41863" y="54"/>
                  </a:cubicBezTo>
                  <a:cubicBezTo>
                    <a:pt x="40996" y="287"/>
                    <a:pt x="40996" y="287"/>
                    <a:pt x="40963" y="287"/>
                  </a:cubicBezTo>
                  <a:lnTo>
                    <a:pt x="40696" y="354"/>
                  </a:lnTo>
                  <a:cubicBezTo>
                    <a:pt x="40629" y="320"/>
                    <a:pt x="40496" y="220"/>
                    <a:pt x="40396" y="187"/>
                  </a:cubicBezTo>
                  <a:cubicBezTo>
                    <a:pt x="38895" y="754"/>
                    <a:pt x="38895" y="754"/>
                    <a:pt x="38828" y="954"/>
                  </a:cubicBezTo>
                  <a:cubicBezTo>
                    <a:pt x="38628" y="954"/>
                    <a:pt x="38261" y="988"/>
                    <a:pt x="38061" y="1021"/>
                  </a:cubicBezTo>
                  <a:cubicBezTo>
                    <a:pt x="38027" y="1088"/>
                    <a:pt x="37927" y="1221"/>
                    <a:pt x="37894" y="1321"/>
                  </a:cubicBezTo>
                  <a:cubicBezTo>
                    <a:pt x="37856" y="1309"/>
                    <a:pt x="37816" y="1303"/>
                    <a:pt x="37773" y="1303"/>
                  </a:cubicBezTo>
                  <a:cubicBezTo>
                    <a:pt x="37586" y="1303"/>
                    <a:pt x="37362" y="1407"/>
                    <a:pt x="37227" y="1488"/>
                  </a:cubicBezTo>
                  <a:lnTo>
                    <a:pt x="37093" y="1521"/>
                  </a:lnTo>
                  <a:cubicBezTo>
                    <a:pt x="37027" y="1488"/>
                    <a:pt x="36893" y="1421"/>
                    <a:pt x="36760" y="1421"/>
                  </a:cubicBezTo>
                  <a:cubicBezTo>
                    <a:pt x="36693" y="1488"/>
                    <a:pt x="36593" y="1555"/>
                    <a:pt x="36526" y="1621"/>
                  </a:cubicBezTo>
                  <a:cubicBezTo>
                    <a:pt x="36560" y="1388"/>
                    <a:pt x="36660" y="1154"/>
                    <a:pt x="36660" y="954"/>
                  </a:cubicBezTo>
                  <a:cubicBezTo>
                    <a:pt x="36630" y="951"/>
                    <a:pt x="36600" y="950"/>
                    <a:pt x="36570" y="950"/>
                  </a:cubicBezTo>
                  <a:cubicBezTo>
                    <a:pt x="35951" y="950"/>
                    <a:pt x="35203" y="1590"/>
                    <a:pt x="35425" y="2322"/>
                  </a:cubicBezTo>
                  <a:cubicBezTo>
                    <a:pt x="34678" y="2079"/>
                    <a:pt x="34349" y="1972"/>
                    <a:pt x="34175" y="1972"/>
                  </a:cubicBezTo>
                  <a:cubicBezTo>
                    <a:pt x="34039" y="1972"/>
                    <a:pt x="33998" y="2038"/>
                    <a:pt x="33924" y="2155"/>
                  </a:cubicBezTo>
                  <a:cubicBezTo>
                    <a:pt x="33779" y="2082"/>
                    <a:pt x="33678" y="2035"/>
                    <a:pt x="33409" y="2035"/>
                  </a:cubicBezTo>
                  <a:cubicBezTo>
                    <a:pt x="33061" y="2035"/>
                    <a:pt x="32430" y="2115"/>
                    <a:pt x="31056" y="2322"/>
                  </a:cubicBezTo>
                  <a:cubicBezTo>
                    <a:pt x="31156" y="2155"/>
                    <a:pt x="31323" y="1955"/>
                    <a:pt x="31489" y="1822"/>
                  </a:cubicBezTo>
                  <a:lnTo>
                    <a:pt x="31056" y="1822"/>
                  </a:lnTo>
                  <a:cubicBezTo>
                    <a:pt x="30922" y="1988"/>
                    <a:pt x="30722" y="2188"/>
                    <a:pt x="30589" y="2355"/>
                  </a:cubicBezTo>
                  <a:cubicBezTo>
                    <a:pt x="30500" y="2348"/>
                    <a:pt x="30419" y="2343"/>
                    <a:pt x="30342" y="2343"/>
                  </a:cubicBezTo>
                  <a:cubicBezTo>
                    <a:pt x="30042" y="2343"/>
                    <a:pt x="29791" y="2425"/>
                    <a:pt x="29288" y="2822"/>
                  </a:cubicBezTo>
                  <a:cubicBezTo>
                    <a:pt x="29188" y="2722"/>
                    <a:pt x="29088" y="2655"/>
                    <a:pt x="29021" y="2622"/>
                  </a:cubicBezTo>
                  <a:cubicBezTo>
                    <a:pt x="28954" y="2655"/>
                    <a:pt x="28854" y="2722"/>
                    <a:pt x="28787" y="2822"/>
                  </a:cubicBezTo>
                  <a:cubicBezTo>
                    <a:pt x="28721" y="2722"/>
                    <a:pt x="28654" y="2622"/>
                    <a:pt x="28621" y="2522"/>
                  </a:cubicBezTo>
                  <a:cubicBezTo>
                    <a:pt x="28721" y="2355"/>
                    <a:pt x="28988" y="2155"/>
                    <a:pt x="29154" y="2022"/>
                  </a:cubicBezTo>
                  <a:cubicBezTo>
                    <a:pt x="29426" y="2208"/>
                    <a:pt x="29594" y="2326"/>
                    <a:pt x="29777" y="2326"/>
                  </a:cubicBezTo>
                  <a:cubicBezTo>
                    <a:pt x="29954" y="2326"/>
                    <a:pt x="30144" y="2217"/>
                    <a:pt x="30455" y="1955"/>
                  </a:cubicBezTo>
                  <a:cubicBezTo>
                    <a:pt x="30489" y="1355"/>
                    <a:pt x="30055" y="887"/>
                    <a:pt x="30155" y="320"/>
                  </a:cubicBezTo>
                  <a:cubicBezTo>
                    <a:pt x="29921" y="97"/>
                    <a:pt x="29537" y="1"/>
                    <a:pt x="29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37;p51">
              <a:extLst>
                <a:ext uri="{FF2B5EF4-FFF2-40B4-BE49-F238E27FC236}">
                  <a16:creationId xmlns="" xmlns:a16="http://schemas.microsoft.com/office/drawing/2014/main" id="{6675288C-87BD-C800-58F4-39712330CFC2}"/>
                </a:ext>
              </a:extLst>
            </p:cNvPr>
            <p:cNvSpPr/>
            <p:nvPr/>
          </p:nvSpPr>
          <p:spPr>
            <a:xfrm>
              <a:off x="4144036" y="1807372"/>
              <a:ext cx="7874" cy="6507"/>
            </a:xfrm>
            <a:custGeom>
              <a:avLst/>
              <a:gdLst/>
              <a:ahLst/>
              <a:cxnLst/>
              <a:rect l="l" t="t" r="r" b="b"/>
              <a:pathLst>
                <a:path w="334" h="276" extrusionOk="0">
                  <a:moveTo>
                    <a:pt x="234" y="0"/>
                  </a:moveTo>
                  <a:cubicBezTo>
                    <a:pt x="167" y="0"/>
                    <a:pt x="0" y="167"/>
                    <a:pt x="0" y="200"/>
                  </a:cubicBezTo>
                  <a:cubicBezTo>
                    <a:pt x="0" y="250"/>
                    <a:pt x="25" y="275"/>
                    <a:pt x="63" y="275"/>
                  </a:cubicBezTo>
                  <a:cubicBezTo>
                    <a:pt x="100" y="275"/>
                    <a:pt x="150" y="250"/>
                    <a:pt x="200" y="200"/>
                  </a:cubicBezTo>
                  <a:cubicBezTo>
                    <a:pt x="334" y="134"/>
                    <a:pt x="334" y="34"/>
                    <a:pt x="234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38;p51">
              <a:extLst>
                <a:ext uri="{FF2B5EF4-FFF2-40B4-BE49-F238E27FC236}">
                  <a16:creationId xmlns="" xmlns:a16="http://schemas.microsoft.com/office/drawing/2014/main" id="{E3C4E3D2-1BA9-BA93-F93B-B832DC215AA8}"/>
                </a:ext>
              </a:extLst>
            </p:cNvPr>
            <p:cNvSpPr/>
            <p:nvPr/>
          </p:nvSpPr>
          <p:spPr>
            <a:xfrm>
              <a:off x="3807458" y="2189401"/>
              <a:ext cx="14970" cy="9949"/>
            </a:xfrm>
            <a:custGeom>
              <a:avLst/>
              <a:gdLst/>
              <a:ahLst/>
              <a:cxnLst/>
              <a:rect l="l" t="t" r="r" b="b"/>
              <a:pathLst>
                <a:path w="635" h="422" extrusionOk="0">
                  <a:moveTo>
                    <a:pt x="400" y="0"/>
                  </a:moveTo>
                  <a:cubicBezTo>
                    <a:pt x="273" y="0"/>
                    <a:pt x="196" y="74"/>
                    <a:pt x="167" y="74"/>
                  </a:cubicBezTo>
                  <a:cubicBezTo>
                    <a:pt x="0" y="140"/>
                    <a:pt x="0" y="240"/>
                    <a:pt x="0" y="274"/>
                  </a:cubicBezTo>
                  <a:cubicBezTo>
                    <a:pt x="15" y="377"/>
                    <a:pt x="89" y="422"/>
                    <a:pt x="181" y="422"/>
                  </a:cubicBezTo>
                  <a:cubicBezTo>
                    <a:pt x="297" y="422"/>
                    <a:pt x="441" y="352"/>
                    <a:pt x="534" y="240"/>
                  </a:cubicBezTo>
                  <a:cubicBezTo>
                    <a:pt x="601" y="240"/>
                    <a:pt x="634" y="74"/>
                    <a:pt x="467" y="7"/>
                  </a:cubicBezTo>
                  <a:cubicBezTo>
                    <a:pt x="444" y="2"/>
                    <a:pt x="421" y="0"/>
                    <a:pt x="400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39;p51">
              <a:extLst>
                <a:ext uri="{FF2B5EF4-FFF2-40B4-BE49-F238E27FC236}">
                  <a16:creationId xmlns="" xmlns:a16="http://schemas.microsoft.com/office/drawing/2014/main" id="{BF706E21-EBCD-F493-277B-413306825DAD}"/>
                </a:ext>
              </a:extLst>
            </p:cNvPr>
            <p:cNvSpPr/>
            <p:nvPr/>
          </p:nvSpPr>
          <p:spPr>
            <a:xfrm>
              <a:off x="3692649" y="2094277"/>
              <a:ext cx="18884" cy="22160"/>
            </a:xfrm>
            <a:custGeom>
              <a:avLst/>
              <a:gdLst/>
              <a:ahLst/>
              <a:cxnLst/>
              <a:rect l="l" t="t" r="r" b="b"/>
              <a:pathLst>
                <a:path w="801" h="940" extrusionOk="0">
                  <a:moveTo>
                    <a:pt x="254" y="1"/>
                  </a:moveTo>
                  <a:cubicBezTo>
                    <a:pt x="207" y="1"/>
                    <a:pt x="157" y="11"/>
                    <a:pt x="100" y="39"/>
                  </a:cubicBezTo>
                  <a:cubicBezTo>
                    <a:pt x="0" y="439"/>
                    <a:pt x="0" y="639"/>
                    <a:pt x="234" y="940"/>
                  </a:cubicBezTo>
                  <a:cubicBezTo>
                    <a:pt x="267" y="940"/>
                    <a:pt x="334" y="873"/>
                    <a:pt x="401" y="806"/>
                  </a:cubicBezTo>
                  <a:cubicBezTo>
                    <a:pt x="534" y="673"/>
                    <a:pt x="667" y="506"/>
                    <a:pt x="801" y="373"/>
                  </a:cubicBezTo>
                  <a:lnTo>
                    <a:pt x="434" y="39"/>
                  </a:lnTo>
                  <a:cubicBezTo>
                    <a:pt x="376" y="20"/>
                    <a:pt x="318" y="1"/>
                    <a:pt x="254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40;p51">
              <a:extLst>
                <a:ext uri="{FF2B5EF4-FFF2-40B4-BE49-F238E27FC236}">
                  <a16:creationId xmlns="" xmlns:a16="http://schemas.microsoft.com/office/drawing/2014/main" id="{6F3539EA-E6F0-69D1-BFD3-FF133DDB37F6}"/>
                </a:ext>
              </a:extLst>
            </p:cNvPr>
            <p:cNvSpPr/>
            <p:nvPr/>
          </p:nvSpPr>
          <p:spPr>
            <a:xfrm>
              <a:off x="3685576" y="2042389"/>
              <a:ext cx="26758" cy="28101"/>
            </a:xfrm>
            <a:custGeom>
              <a:avLst/>
              <a:gdLst/>
              <a:ahLst/>
              <a:cxnLst/>
              <a:rect l="l" t="t" r="r" b="b"/>
              <a:pathLst>
                <a:path w="1135" h="1192" extrusionOk="0">
                  <a:moveTo>
                    <a:pt x="979" y="1"/>
                  </a:moveTo>
                  <a:cubicBezTo>
                    <a:pt x="894" y="1"/>
                    <a:pt x="701" y="139"/>
                    <a:pt x="701" y="139"/>
                  </a:cubicBezTo>
                  <a:cubicBezTo>
                    <a:pt x="534" y="305"/>
                    <a:pt x="434" y="505"/>
                    <a:pt x="300" y="672"/>
                  </a:cubicBezTo>
                  <a:cubicBezTo>
                    <a:pt x="200" y="739"/>
                    <a:pt x="134" y="872"/>
                    <a:pt x="33" y="972"/>
                  </a:cubicBezTo>
                  <a:cubicBezTo>
                    <a:pt x="33" y="972"/>
                    <a:pt x="0" y="1073"/>
                    <a:pt x="0" y="1139"/>
                  </a:cubicBezTo>
                  <a:cubicBezTo>
                    <a:pt x="0" y="1170"/>
                    <a:pt x="26" y="1192"/>
                    <a:pt x="73" y="1192"/>
                  </a:cubicBezTo>
                  <a:cubicBezTo>
                    <a:pt x="178" y="1192"/>
                    <a:pt x="391" y="1085"/>
                    <a:pt x="667" y="739"/>
                  </a:cubicBezTo>
                  <a:cubicBezTo>
                    <a:pt x="834" y="505"/>
                    <a:pt x="1134" y="139"/>
                    <a:pt x="1001" y="5"/>
                  </a:cubicBezTo>
                  <a:cubicBezTo>
                    <a:pt x="995" y="2"/>
                    <a:pt x="987" y="1"/>
                    <a:pt x="979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41;p51">
              <a:extLst>
                <a:ext uri="{FF2B5EF4-FFF2-40B4-BE49-F238E27FC236}">
                  <a16:creationId xmlns="" xmlns:a16="http://schemas.microsoft.com/office/drawing/2014/main" id="{F2D520CC-0AA3-988C-9DD5-CAB010175EA0}"/>
                </a:ext>
              </a:extLst>
            </p:cNvPr>
            <p:cNvSpPr/>
            <p:nvPr/>
          </p:nvSpPr>
          <p:spPr>
            <a:xfrm>
              <a:off x="3713984" y="2024354"/>
              <a:ext cx="13296" cy="11882"/>
            </a:xfrm>
            <a:custGeom>
              <a:avLst/>
              <a:gdLst/>
              <a:ahLst/>
              <a:cxnLst/>
              <a:rect l="l" t="t" r="r" b="b"/>
              <a:pathLst>
                <a:path w="564" h="504" extrusionOk="0">
                  <a:moveTo>
                    <a:pt x="490" y="1"/>
                  </a:moveTo>
                  <a:cubicBezTo>
                    <a:pt x="424" y="1"/>
                    <a:pt x="0" y="344"/>
                    <a:pt x="96" y="503"/>
                  </a:cubicBezTo>
                  <a:cubicBezTo>
                    <a:pt x="163" y="470"/>
                    <a:pt x="263" y="403"/>
                    <a:pt x="430" y="236"/>
                  </a:cubicBezTo>
                  <a:cubicBezTo>
                    <a:pt x="463" y="170"/>
                    <a:pt x="563" y="70"/>
                    <a:pt x="496" y="3"/>
                  </a:cubicBezTo>
                  <a:cubicBezTo>
                    <a:pt x="495" y="1"/>
                    <a:pt x="493" y="1"/>
                    <a:pt x="490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42;p51">
              <a:extLst>
                <a:ext uri="{FF2B5EF4-FFF2-40B4-BE49-F238E27FC236}">
                  <a16:creationId xmlns="" xmlns:a16="http://schemas.microsoft.com/office/drawing/2014/main" id="{C8D2315E-F779-035F-3383-F98A3DCA51DC}"/>
                </a:ext>
              </a:extLst>
            </p:cNvPr>
            <p:cNvSpPr/>
            <p:nvPr/>
          </p:nvSpPr>
          <p:spPr>
            <a:xfrm>
              <a:off x="3771294" y="1822318"/>
              <a:ext cx="109317" cy="84163"/>
            </a:xfrm>
            <a:custGeom>
              <a:avLst/>
              <a:gdLst/>
              <a:ahLst/>
              <a:cxnLst/>
              <a:rect l="l" t="t" r="r" b="b"/>
              <a:pathLst>
                <a:path w="4637" h="3570" extrusionOk="0">
                  <a:moveTo>
                    <a:pt x="4637" y="0"/>
                  </a:moveTo>
                  <a:cubicBezTo>
                    <a:pt x="4559" y="39"/>
                    <a:pt x="4526" y="55"/>
                    <a:pt x="4493" y="55"/>
                  </a:cubicBezTo>
                  <a:cubicBezTo>
                    <a:pt x="4469" y="55"/>
                    <a:pt x="4445" y="47"/>
                    <a:pt x="4403" y="33"/>
                  </a:cubicBezTo>
                  <a:cubicBezTo>
                    <a:pt x="4396" y="31"/>
                    <a:pt x="4386" y="30"/>
                    <a:pt x="4375" y="30"/>
                  </a:cubicBezTo>
                  <a:cubicBezTo>
                    <a:pt x="4230" y="30"/>
                    <a:pt x="3771" y="222"/>
                    <a:pt x="3369" y="500"/>
                  </a:cubicBezTo>
                  <a:lnTo>
                    <a:pt x="2835" y="901"/>
                  </a:lnTo>
                  <a:cubicBezTo>
                    <a:pt x="2368" y="1401"/>
                    <a:pt x="2335" y="1468"/>
                    <a:pt x="2335" y="1535"/>
                  </a:cubicBezTo>
                  <a:cubicBezTo>
                    <a:pt x="2335" y="1568"/>
                    <a:pt x="2335" y="1568"/>
                    <a:pt x="2202" y="1735"/>
                  </a:cubicBezTo>
                  <a:cubicBezTo>
                    <a:pt x="1835" y="2168"/>
                    <a:pt x="1201" y="2235"/>
                    <a:pt x="801" y="2635"/>
                  </a:cubicBezTo>
                  <a:cubicBezTo>
                    <a:pt x="634" y="2702"/>
                    <a:pt x="567" y="2902"/>
                    <a:pt x="400" y="3002"/>
                  </a:cubicBezTo>
                  <a:cubicBezTo>
                    <a:pt x="100" y="3136"/>
                    <a:pt x="0" y="3202"/>
                    <a:pt x="33" y="3336"/>
                  </a:cubicBezTo>
                  <a:cubicBezTo>
                    <a:pt x="61" y="3354"/>
                    <a:pt x="89" y="3360"/>
                    <a:pt x="117" y="3360"/>
                  </a:cubicBezTo>
                  <a:cubicBezTo>
                    <a:pt x="163" y="3360"/>
                    <a:pt x="211" y="3345"/>
                    <a:pt x="263" y="3345"/>
                  </a:cubicBezTo>
                  <a:cubicBezTo>
                    <a:pt x="296" y="3345"/>
                    <a:pt x="330" y="3351"/>
                    <a:pt x="367" y="3369"/>
                  </a:cubicBezTo>
                  <a:cubicBezTo>
                    <a:pt x="434" y="3403"/>
                    <a:pt x="500" y="3536"/>
                    <a:pt x="634" y="3569"/>
                  </a:cubicBezTo>
                  <a:lnTo>
                    <a:pt x="734" y="3569"/>
                  </a:lnTo>
                  <a:cubicBezTo>
                    <a:pt x="901" y="3536"/>
                    <a:pt x="1568" y="3069"/>
                    <a:pt x="1568" y="3069"/>
                  </a:cubicBezTo>
                  <a:cubicBezTo>
                    <a:pt x="1635" y="3069"/>
                    <a:pt x="1668" y="3036"/>
                    <a:pt x="1701" y="3002"/>
                  </a:cubicBezTo>
                  <a:cubicBezTo>
                    <a:pt x="1868" y="2869"/>
                    <a:pt x="1868" y="2669"/>
                    <a:pt x="2001" y="2535"/>
                  </a:cubicBezTo>
                  <a:cubicBezTo>
                    <a:pt x="2135" y="2368"/>
                    <a:pt x="2302" y="2235"/>
                    <a:pt x="2402" y="2068"/>
                  </a:cubicBezTo>
                  <a:cubicBezTo>
                    <a:pt x="2468" y="2035"/>
                    <a:pt x="2468" y="2002"/>
                    <a:pt x="2502" y="1968"/>
                  </a:cubicBezTo>
                  <a:cubicBezTo>
                    <a:pt x="2702" y="1668"/>
                    <a:pt x="3069" y="1234"/>
                    <a:pt x="3069" y="1234"/>
                  </a:cubicBezTo>
                  <a:lnTo>
                    <a:pt x="3236" y="1068"/>
                  </a:lnTo>
                  <a:cubicBezTo>
                    <a:pt x="3469" y="901"/>
                    <a:pt x="3703" y="834"/>
                    <a:pt x="3903" y="667"/>
                  </a:cubicBezTo>
                  <a:cubicBezTo>
                    <a:pt x="4036" y="567"/>
                    <a:pt x="4036" y="367"/>
                    <a:pt x="4170" y="300"/>
                  </a:cubicBezTo>
                  <a:cubicBezTo>
                    <a:pt x="4170" y="300"/>
                    <a:pt x="4203" y="234"/>
                    <a:pt x="4370" y="167"/>
                  </a:cubicBezTo>
                  <a:cubicBezTo>
                    <a:pt x="4637" y="33"/>
                    <a:pt x="4637" y="33"/>
                    <a:pt x="4637" y="0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43;p51">
              <a:extLst>
                <a:ext uri="{FF2B5EF4-FFF2-40B4-BE49-F238E27FC236}">
                  <a16:creationId xmlns="" xmlns:a16="http://schemas.microsoft.com/office/drawing/2014/main" id="{879A1B04-A58C-4BCD-9EF8-EE5BF7939AB8}"/>
                </a:ext>
              </a:extLst>
            </p:cNvPr>
            <p:cNvSpPr/>
            <p:nvPr/>
          </p:nvSpPr>
          <p:spPr>
            <a:xfrm>
              <a:off x="3776787" y="1845539"/>
              <a:ext cx="52714" cy="32628"/>
            </a:xfrm>
            <a:custGeom>
              <a:avLst/>
              <a:gdLst/>
              <a:ahLst/>
              <a:cxnLst/>
              <a:rect l="l" t="t" r="r" b="b"/>
              <a:pathLst>
                <a:path w="2236" h="1384" extrusionOk="0">
                  <a:moveTo>
                    <a:pt x="2048" y="1"/>
                  </a:moveTo>
                  <a:cubicBezTo>
                    <a:pt x="2028" y="1"/>
                    <a:pt x="2002" y="5"/>
                    <a:pt x="1969" y="16"/>
                  </a:cubicBezTo>
                  <a:cubicBezTo>
                    <a:pt x="1835" y="49"/>
                    <a:pt x="1668" y="149"/>
                    <a:pt x="1568" y="216"/>
                  </a:cubicBezTo>
                  <a:cubicBezTo>
                    <a:pt x="1535" y="233"/>
                    <a:pt x="1502" y="233"/>
                    <a:pt x="1464" y="233"/>
                  </a:cubicBezTo>
                  <a:cubicBezTo>
                    <a:pt x="1427" y="233"/>
                    <a:pt x="1385" y="233"/>
                    <a:pt x="1335" y="249"/>
                  </a:cubicBezTo>
                  <a:cubicBezTo>
                    <a:pt x="1301" y="249"/>
                    <a:pt x="1301" y="316"/>
                    <a:pt x="1268" y="316"/>
                  </a:cubicBezTo>
                  <a:cubicBezTo>
                    <a:pt x="1235" y="316"/>
                    <a:pt x="1235" y="349"/>
                    <a:pt x="1168" y="349"/>
                  </a:cubicBezTo>
                  <a:cubicBezTo>
                    <a:pt x="1068" y="483"/>
                    <a:pt x="935" y="583"/>
                    <a:pt x="768" y="716"/>
                  </a:cubicBezTo>
                  <a:cubicBezTo>
                    <a:pt x="568" y="850"/>
                    <a:pt x="334" y="916"/>
                    <a:pt x="167" y="1050"/>
                  </a:cubicBezTo>
                  <a:cubicBezTo>
                    <a:pt x="167" y="1050"/>
                    <a:pt x="1" y="1217"/>
                    <a:pt x="1" y="1317"/>
                  </a:cubicBezTo>
                  <a:cubicBezTo>
                    <a:pt x="1" y="1383"/>
                    <a:pt x="101" y="1383"/>
                    <a:pt x="101" y="1383"/>
                  </a:cubicBezTo>
                  <a:cubicBezTo>
                    <a:pt x="234" y="1383"/>
                    <a:pt x="301" y="1350"/>
                    <a:pt x="434" y="1350"/>
                  </a:cubicBezTo>
                  <a:lnTo>
                    <a:pt x="568" y="1350"/>
                  </a:lnTo>
                  <a:cubicBezTo>
                    <a:pt x="601" y="1317"/>
                    <a:pt x="601" y="1317"/>
                    <a:pt x="634" y="1317"/>
                  </a:cubicBezTo>
                  <a:cubicBezTo>
                    <a:pt x="901" y="1217"/>
                    <a:pt x="1068" y="1017"/>
                    <a:pt x="1268" y="850"/>
                  </a:cubicBezTo>
                  <a:cubicBezTo>
                    <a:pt x="1468" y="716"/>
                    <a:pt x="1668" y="650"/>
                    <a:pt x="1835" y="516"/>
                  </a:cubicBezTo>
                  <a:cubicBezTo>
                    <a:pt x="2002" y="383"/>
                    <a:pt x="2235" y="183"/>
                    <a:pt x="2102" y="16"/>
                  </a:cubicBezTo>
                  <a:cubicBezTo>
                    <a:pt x="2102" y="16"/>
                    <a:pt x="2087" y="1"/>
                    <a:pt x="2048" y="1"/>
                  </a:cubicBezTo>
                  <a:close/>
                </a:path>
              </a:pathLst>
            </a:custGeom>
            <a:solidFill>
              <a:srgbClr val="FFF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44;p51">
              <a:extLst>
                <a:ext uri="{FF2B5EF4-FFF2-40B4-BE49-F238E27FC236}">
                  <a16:creationId xmlns="" xmlns:a16="http://schemas.microsoft.com/office/drawing/2014/main" id="{A4BC937A-3352-0D88-C5E4-F6533C4234E6}"/>
                </a:ext>
              </a:extLst>
            </p:cNvPr>
            <p:cNvSpPr/>
            <p:nvPr/>
          </p:nvSpPr>
          <p:spPr>
            <a:xfrm>
              <a:off x="3581753" y="1660312"/>
              <a:ext cx="1973888" cy="2077688"/>
            </a:xfrm>
            <a:custGeom>
              <a:avLst/>
              <a:gdLst/>
              <a:ahLst/>
              <a:cxnLst/>
              <a:rect l="l" t="t" r="r" b="b"/>
              <a:pathLst>
                <a:path w="83728" h="88131" extrusionOk="0">
                  <a:moveTo>
                    <a:pt x="57542" y="0"/>
                  </a:moveTo>
                  <a:cubicBezTo>
                    <a:pt x="63246" y="7706"/>
                    <a:pt x="66615" y="17246"/>
                    <a:pt x="66615" y="27587"/>
                  </a:cubicBezTo>
                  <a:cubicBezTo>
                    <a:pt x="66615" y="53172"/>
                    <a:pt x="45867" y="73987"/>
                    <a:pt x="20215" y="73987"/>
                  </a:cubicBezTo>
                  <a:cubicBezTo>
                    <a:pt x="12944" y="73987"/>
                    <a:pt x="6105" y="72319"/>
                    <a:pt x="1" y="69350"/>
                  </a:cubicBezTo>
                  <a:lnTo>
                    <a:pt x="1" y="69350"/>
                  </a:lnTo>
                  <a:cubicBezTo>
                    <a:pt x="8440" y="80758"/>
                    <a:pt x="22017" y="88130"/>
                    <a:pt x="37261" y="88130"/>
                  </a:cubicBezTo>
                  <a:cubicBezTo>
                    <a:pt x="62879" y="88130"/>
                    <a:pt x="83661" y="67349"/>
                    <a:pt x="83661" y="41730"/>
                  </a:cubicBezTo>
                  <a:cubicBezTo>
                    <a:pt x="83727" y="23384"/>
                    <a:pt x="73053" y="7506"/>
                    <a:pt x="57542" y="0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8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1F4F4578-A8DF-EBC0-5213-FD5C825D0439}"/>
              </a:ext>
            </a:extLst>
          </p:cNvPr>
          <p:cNvGrpSpPr/>
          <p:nvPr/>
        </p:nvGrpSpPr>
        <p:grpSpPr>
          <a:xfrm>
            <a:off x="1028700" y="1066800"/>
            <a:ext cx="16230599" cy="81534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05BD8D19-F30B-1F49-D801-EEDA6FD31155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379C6940-2662-7F66-C11A-E67D066AC444}"/>
              </a:ext>
            </a:extLst>
          </p:cNvPr>
          <p:cNvSpPr txBox="1"/>
          <p:nvPr/>
        </p:nvSpPr>
        <p:spPr>
          <a:xfrm>
            <a:off x="3525156" y="2400300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9FBEEE43-010C-70F8-15CD-81885AE1BA82}"/>
                  </a:ext>
                </a:extLst>
              </p:cNvPr>
              <p:cNvSpPr txBox="1"/>
              <p:nvPr/>
            </p:nvSpPr>
            <p:spPr>
              <a:xfrm>
                <a:off x="3525156" y="3771900"/>
                <a:ext cx="11201400" cy="3789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quả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đại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nào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biểu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diễn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dạng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đại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acc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)≤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≤(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quả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trên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thể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viết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dạng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±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ΔA</m:t>
                      </m:r>
                    </m:oMath>
                  </m:oMathPara>
                </a14:m>
                <a:endParaRPr lang="en-US" sz="3200" dirty="0">
                  <a:latin typeface="Arial (Thân)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FBEEE43-010C-70F8-15CD-81885AE1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156" y="3771900"/>
                <a:ext cx="11201400" cy="3789114"/>
              </a:xfrm>
              <a:prstGeom prst="rect">
                <a:avLst/>
              </a:prstGeom>
              <a:blipFill>
                <a:blip r:embed="rId2"/>
                <a:stretch>
                  <a:fillRect l="-1360" r="-1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ED914DD-D98F-90AB-1A0D-D6FB7AAFC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4711012"/>
            <a:ext cx="4509188" cy="45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856B5F7B-B495-71AA-8C9C-77210A927BD0}"/>
              </a:ext>
            </a:extLst>
          </p:cNvPr>
          <p:cNvGrpSpPr/>
          <p:nvPr/>
        </p:nvGrpSpPr>
        <p:grpSpPr>
          <a:xfrm>
            <a:off x="762000" y="876300"/>
            <a:ext cx="16763999" cy="85344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AA7D8DD4-BBBA-6C2D-B696-3BD602C13D85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2650F66A-CE89-C628-10F6-E3A1425727EA}"/>
                  </a:ext>
                </a:extLst>
              </p:cNvPr>
              <p:cNvSpPr txBox="1"/>
              <p:nvPr/>
            </p:nvSpPr>
            <p:spPr>
              <a:xfrm>
                <a:off x="3276599" y="1448770"/>
                <a:ext cx="11734800" cy="7389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i="1" dirty="0" err="1">
                    <a:effectLst/>
                    <a:latin typeface="Arial (Thân)"/>
                    <a:ea typeface="Times New Roman" panose="02020603050405020304" pitchFamily="18" charset="0"/>
                  </a:rPr>
                  <a:t>Chú</a:t>
                </a:r>
                <a:r>
                  <a:rPr lang="en-US" sz="3200" b="1" i="1" dirty="0">
                    <a:effectLst/>
                    <a:latin typeface="Arial (Thân)"/>
                    <a:ea typeface="Times New Roman" panose="02020603050405020304" pitchFamily="18" charset="0"/>
                  </a:rPr>
                  <a:t> ý: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0 (159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)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giữa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0 (105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)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0 ở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bên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dấu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thập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phân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khác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0 ( 1,80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).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thường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viết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đến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hoặc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Còn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viết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đến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bậc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thập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phân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ứng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50F66A-CE89-C628-10F6-E3A142572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99" y="1448770"/>
                <a:ext cx="11734800" cy="7389459"/>
              </a:xfrm>
              <a:prstGeom prst="rect">
                <a:avLst/>
              </a:prstGeom>
              <a:blipFill>
                <a:blip r:embed="rId2"/>
                <a:stretch>
                  <a:fillRect l="-1351" r="-1351" b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902721EA-F638-3E34-9724-AD5FB686B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568" y="876299"/>
            <a:ext cx="3074005" cy="30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16EA567F-3275-22EA-E9F5-6E926F4CD732}"/>
              </a:ext>
            </a:extLst>
          </p:cNvPr>
          <p:cNvGrpSpPr/>
          <p:nvPr/>
        </p:nvGrpSpPr>
        <p:grpSpPr>
          <a:xfrm>
            <a:off x="1028700" y="1066800"/>
            <a:ext cx="16230599" cy="81534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4BCED0C6-925C-BA19-447F-C627B46B86B0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F0373A6-C45D-C0D3-8085-A0E65B11CF17}"/>
              </a:ext>
            </a:extLst>
          </p:cNvPr>
          <p:cNvSpPr txBox="1"/>
          <p:nvPr/>
        </p:nvSpPr>
        <p:spPr>
          <a:xfrm>
            <a:off x="3657599" y="2552700"/>
            <a:ext cx="33328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6. Sai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8A9CFD4F-F119-64CE-FF6C-28601D72DB36}"/>
                  </a:ext>
                </a:extLst>
              </p:cNvPr>
              <p:cNvSpPr txBox="1"/>
              <p:nvPr/>
            </p:nvSpPr>
            <p:spPr>
              <a:xfrm>
                <a:off x="3657599" y="3848100"/>
                <a:ext cx="10972800" cy="3624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tỉ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tỉ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ra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phầm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trăm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)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giữa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đại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cần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ΔA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acc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×100%</m:t>
                      </m:r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tỉ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càng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nhỏ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càng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A9CFD4F-F119-64CE-FF6C-28601D72D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3848100"/>
                <a:ext cx="10972800" cy="3624134"/>
              </a:xfrm>
              <a:prstGeom prst="rect">
                <a:avLst/>
              </a:prstGeom>
              <a:blipFill>
                <a:blip r:embed="rId2"/>
                <a:stretch>
                  <a:fillRect l="-1389" r="-1389" b="-4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8B460D32-6CDD-3774-0178-E9F303AFE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30455" y="1512173"/>
            <a:ext cx="1716860" cy="1361003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="" xmlns:a16="http://schemas.microsoft.com/office/drawing/2014/main" id="{750E2811-D6D9-2068-A2F8-9A0A7D22A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" y="7353300"/>
            <a:ext cx="1235346" cy="12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0854A818-C2D3-8260-0726-F9FE2ABD33BB}"/>
              </a:ext>
            </a:extLst>
          </p:cNvPr>
          <p:cNvGrpSpPr/>
          <p:nvPr/>
        </p:nvGrpSpPr>
        <p:grpSpPr>
          <a:xfrm>
            <a:off x="1028700" y="1066800"/>
            <a:ext cx="16230599" cy="8153400"/>
            <a:chOff x="0" y="0"/>
            <a:chExt cx="3715773" cy="121283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F74B7B4A-C2D7-B951-F2E1-FA9BB202A0F9}"/>
                </a:ext>
              </a:extLst>
            </p:cNvPr>
            <p:cNvSpPr/>
            <p:nvPr/>
          </p:nvSpPr>
          <p:spPr>
            <a:xfrm>
              <a:off x="0" y="0"/>
              <a:ext cx="3715773" cy="1212833"/>
            </a:xfrm>
            <a:custGeom>
              <a:avLst/>
              <a:gdLst/>
              <a:ahLst/>
              <a:cxnLst/>
              <a:rect l="l" t="t" r="r" b="b"/>
              <a:pathLst>
                <a:path w="3715773" h="1212833">
                  <a:moveTo>
                    <a:pt x="3591313" y="1212833"/>
                  </a:moveTo>
                  <a:lnTo>
                    <a:pt x="124460" y="1212833"/>
                  </a:lnTo>
                  <a:cubicBezTo>
                    <a:pt x="55880" y="1212833"/>
                    <a:pt x="0" y="1156953"/>
                    <a:pt x="0" y="1088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1313" y="0"/>
                  </a:lnTo>
                  <a:cubicBezTo>
                    <a:pt x="3659893" y="0"/>
                    <a:pt x="3715773" y="55880"/>
                    <a:pt x="3715773" y="124460"/>
                  </a:cubicBezTo>
                  <a:lnTo>
                    <a:pt x="3715773" y="1088373"/>
                  </a:lnTo>
                  <a:cubicBezTo>
                    <a:pt x="3715773" y="1156954"/>
                    <a:pt x="3659893" y="1212833"/>
                    <a:pt x="3591313" y="12128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9E67B464-BB1C-2C35-09DF-267ECEEE9D11}"/>
                  </a:ext>
                </a:extLst>
              </p:cNvPr>
              <p:cNvSpPr txBox="1"/>
              <p:nvPr/>
            </p:nvSpPr>
            <p:spPr>
              <a:xfrm>
                <a:off x="3067048" y="2395472"/>
                <a:ext cx="12153901" cy="5496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i="1" dirty="0" err="1">
                    <a:effectLst/>
                    <a:latin typeface="Arial (Thân)"/>
                    <a:ea typeface="Times New Roman" panose="02020603050405020304" pitchFamily="18" charset="0"/>
                  </a:rPr>
                  <a:t>Chú</a:t>
                </a:r>
                <a:r>
                  <a:rPr lang="en-US" sz="3200" b="1" i="1" dirty="0">
                    <a:effectLst/>
                    <a:latin typeface="Arial (Thân)"/>
                    <a:ea typeface="Times New Roman" panose="02020603050405020304" pitchFamily="18" charset="0"/>
                  </a:rPr>
                  <a:t> ý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tổng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hiệu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tổng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hạng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ΔH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ΔX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ΔY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ΔZ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tỉ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tích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thương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tổng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tỉ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thừa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E67B464-BB1C-2C35-09DF-267ECEEE9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048" y="2395472"/>
                <a:ext cx="12153901" cy="5496056"/>
              </a:xfrm>
              <a:prstGeom prst="rect">
                <a:avLst/>
              </a:prstGeom>
              <a:blipFill>
                <a:blip r:embed="rId2"/>
                <a:stretch>
                  <a:fillRect l="-1304" r="-2207" b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46E0FF-10AF-430D-5B46-AC48EFD2A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84811" y="3086100"/>
            <a:ext cx="22846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1399C276-1646-CBA1-BA05-97820CF14D2B}"/>
              </a:ext>
            </a:extLst>
          </p:cNvPr>
          <p:cNvSpPr/>
          <p:nvPr/>
        </p:nvSpPr>
        <p:spPr>
          <a:xfrm>
            <a:off x="1028700" y="1066800"/>
            <a:ext cx="16230599" cy="81534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20BD67E5-556B-3666-AD77-45A2CA93F1DB}"/>
                  </a:ext>
                </a:extLst>
              </p:cNvPr>
              <p:cNvSpPr txBox="1"/>
              <p:nvPr/>
            </p:nvSpPr>
            <p:spPr>
              <a:xfrm>
                <a:off x="3009899" y="1819032"/>
                <a:ext cx="12268200" cy="6648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Khi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hiện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đảm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bảo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rằng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quả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cuối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ít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nhất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Hiệu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127,56</a:t>
                </a:r>
                <a:r>
                  <a:rPr lang="en-US" sz="3200" baseline="30000" dirty="0">
                    <a:effectLst/>
                    <a:latin typeface="Arial (Thân)"/>
                    <a:ea typeface="Times New Roman" panose="02020603050405020304" pitchFamily="18" charset="0"/>
                  </a:rPr>
                  <a:t>0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C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17,3</a:t>
                </a:r>
                <a:r>
                  <a:rPr lang="en-US" sz="3200" baseline="30000" dirty="0">
                    <a:effectLst/>
                    <a:latin typeface="Arial (Thân)"/>
                    <a:ea typeface="Times New Roman" panose="02020603050405020304" pitchFamily="18" charset="0"/>
                  </a:rPr>
                  <a:t>0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C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110,2</a:t>
                </a:r>
                <a:r>
                  <a:rPr lang="en-US" sz="3200" baseline="30000" dirty="0">
                    <a:effectLst/>
                    <a:latin typeface="Arial (Thân)"/>
                    <a:ea typeface="Times New Roman" panose="02020603050405020304" pitchFamily="18" charset="0"/>
                  </a:rPr>
                  <a:t>0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C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  <a:tab pos="457200" algn="l"/>
                  </a:tabLs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quả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cuối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(chia)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hạng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ít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nhất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tích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độ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dài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12,5</m:t>
                    </m:r>
                    <m:r>
                      <m:rPr>
                        <m:nor/>
                      </m:rPr>
                      <a:rPr lang="en-US" sz="3200">
                        <a:effectLst/>
                        <a:latin typeface="Arial (Thân)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;16</m:t>
                    </m:r>
                    <m:r>
                      <m:rPr>
                        <m:nor/>
                      </m:rPr>
                      <a:rPr lang="en-US" sz="3200">
                        <a:effectLst/>
                        <a:latin typeface="Arial (Thân)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15,88</m:t>
                    </m:r>
                    <m:r>
                      <m:rPr>
                        <m:nor/>
                      </m:rPr>
                      <a:rPr lang="en-US" sz="3200">
                        <a:effectLst/>
                        <a:latin typeface="Arial (Thân)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viết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2.10</m:t>
                        </m:r>
                      </m:e>
                      <m:sup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>
                            <a:effectLst/>
                            <a:latin typeface="Arial (Thân)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vì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16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BD67E5-556B-3666-AD77-45A2CA93F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899" y="1819032"/>
                <a:ext cx="12268200" cy="6648936"/>
              </a:xfrm>
              <a:prstGeom prst="rect">
                <a:avLst/>
              </a:prstGeom>
              <a:blipFill>
                <a:blip r:embed="rId2"/>
                <a:stretch>
                  <a:fillRect l="-1342" r="-2137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C2543882-7C1A-2EFF-EB2D-F17F7C7E9153}"/>
              </a:ext>
            </a:extLst>
          </p:cNvPr>
          <p:cNvSpPr/>
          <p:nvPr/>
        </p:nvSpPr>
        <p:spPr>
          <a:xfrm>
            <a:off x="2114550" y="1666546"/>
            <a:ext cx="14058899" cy="6953908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81DEA96F-CCF1-A168-D908-E55C2519C6E4}"/>
                  </a:ext>
                </a:extLst>
              </p:cNvPr>
              <p:cNvSpPr txBox="1"/>
              <p:nvPr/>
            </p:nvSpPr>
            <p:spPr>
              <a:xfrm>
                <a:off x="4943550" y="1979371"/>
                <a:ext cx="8400895" cy="1565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?7.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215; 0,56; 0,002;</m:t>
                    </m:r>
                    <m:r>
                      <a:rPr lang="en-US" sz="3400" b="0" i="1" dirty="0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en-US" sz="3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3,8.</m:t>
                    </m:r>
                    <m:sSup>
                      <m:sSupPr>
                        <m:ctrlPr>
                          <a:rPr lang="en-US" sz="3400" b="0" i="1" dirty="0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1DEA96F-CCF1-A168-D908-E55C2519C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0" y="1979371"/>
                <a:ext cx="8400895" cy="1565044"/>
              </a:xfrm>
              <a:prstGeom prst="rect">
                <a:avLst/>
              </a:prstGeom>
              <a:blipFill rotWithShape="1">
                <a:blip r:embed="rId2"/>
                <a:stretch>
                  <a:fillRect l="-2032" b="-12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A2CE222-976A-4D17-C609-11C412C0DA7C}"/>
              </a:ext>
            </a:extLst>
          </p:cNvPr>
          <p:cNvSpPr txBox="1"/>
          <p:nvPr/>
        </p:nvSpPr>
        <p:spPr>
          <a:xfrm>
            <a:off x="8362946" y="4053995"/>
            <a:ext cx="15621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E5456180-F06F-E7EA-6F70-184710BD6FCB}"/>
                  </a:ext>
                </a:extLst>
              </p:cNvPr>
              <p:cNvSpPr txBox="1"/>
              <p:nvPr/>
            </p:nvSpPr>
            <p:spPr>
              <a:xfrm>
                <a:off x="5714998" y="5179128"/>
                <a:ext cx="685800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215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2,1,5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0,56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5, 6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0,002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1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457200" indent="-457200">
                  <a:buFontTx/>
                  <a:buChar char="+"/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3,8.</m:t>
                    </m:r>
                    <m:sSup>
                      <m:sSupPr>
                        <m:ctrlPr>
                          <a:rPr lang="en-US" sz="3200" i="1" dirty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m:rPr>
                        <m:nor/>
                      </m:rPr>
                      <a: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nghĩa: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3,8</m:t>
                    </m:r>
                  </m:oMath>
                </a14:m>
                <a:endParaRPr lang="en-US" sz="3200" dirty="0">
                  <a:latin typeface="Arial (Thân)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5456180-F06F-E7EA-6F70-184710BD6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8" y="5179128"/>
                <a:ext cx="6858000" cy="2800767"/>
              </a:xfrm>
              <a:prstGeom prst="rect">
                <a:avLst/>
              </a:prstGeom>
              <a:blipFill rotWithShape="1">
                <a:blip r:embed="rId3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311C1ED9-66C3-C4BD-CCE9-C158CD2BE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44600" y="3503103"/>
            <a:ext cx="3205756" cy="55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C41D2A4B-B19A-CBBD-58B0-180D0F1C1B30}"/>
              </a:ext>
            </a:extLst>
          </p:cNvPr>
          <p:cNvSpPr/>
          <p:nvPr/>
        </p:nvSpPr>
        <p:spPr>
          <a:xfrm>
            <a:off x="914400" y="1066800"/>
            <a:ext cx="16230599" cy="81534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E8F89FD2-6BA7-87EA-9EC0-C0544D949D58}"/>
              </a:ext>
            </a:extLst>
          </p:cNvPr>
          <p:cNvSpPr txBox="1"/>
          <p:nvPr/>
        </p:nvSpPr>
        <p:spPr>
          <a:xfrm>
            <a:off x="1866898" y="1485899"/>
            <a:ext cx="803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V. MỘT SỐ QUY ĐỊNH VỀ AN TOÀN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FBB3D190-BB3E-8DCB-DAD8-0394EED8AF07}"/>
              </a:ext>
            </a:extLst>
          </p:cNvPr>
          <p:cNvSpPr txBox="1"/>
          <p:nvPr/>
        </p:nvSpPr>
        <p:spPr>
          <a:xfrm>
            <a:off x="1866898" y="2342783"/>
            <a:ext cx="145542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?8.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593D473-0D6D-C2F6-371E-0E90583AD451}"/>
              </a:ext>
            </a:extLst>
          </p:cNvPr>
          <p:cNvSpPr txBox="1"/>
          <p:nvPr/>
        </p:nvSpPr>
        <p:spPr>
          <a:xfrm>
            <a:off x="8420098" y="4031754"/>
            <a:ext cx="1447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4BA3F03-930F-A08E-F535-E8BFBD975B28}"/>
              </a:ext>
            </a:extLst>
          </p:cNvPr>
          <p:cNvSpPr txBox="1"/>
          <p:nvPr/>
        </p:nvSpPr>
        <p:spPr>
          <a:xfrm>
            <a:off x="1866897" y="4647307"/>
            <a:ext cx="14554200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an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Mặc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gọn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gàng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nữ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buộc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tóc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cao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đeo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găng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khẩu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mắt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Chỉ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dẫn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ăn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uống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đùa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nghịch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nếm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ngửi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hóa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7CCDF60C-9408-0789-331A-D34643871A10}"/>
              </a:ext>
            </a:extLst>
          </p:cNvPr>
          <p:cNvSpPr/>
          <p:nvPr/>
        </p:nvSpPr>
        <p:spPr>
          <a:xfrm>
            <a:off x="1028700" y="857250"/>
            <a:ext cx="16230599" cy="85725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E8492549-4C83-DDD5-644C-6EADC6890D7C}"/>
              </a:ext>
            </a:extLst>
          </p:cNvPr>
          <p:cNvSpPr txBox="1"/>
          <p:nvPr/>
        </p:nvSpPr>
        <p:spPr>
          <a:xfrm>
            <a:off x="1790699" y="1261487"/>
            <a:ext cx="144780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hiểm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+"/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Sau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gom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thải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lau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dọn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sạch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chỗ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gọn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gàng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chỗ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rửa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sạch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báo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môn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Khoa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cháy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độc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Nguồn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hiểm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nhọn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lnSpc>
                <a:spcPct val="150000"/>
              </a:lnSpc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vỡ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1828800" lvl="3" indent="-457200" algn="just">
              <a:buFontTx/>
              <a:buChar char="+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Nhiệt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cao</a:t>
            </a:r>
            <a:endParaRPr lang="en-US" sz="3200" dirty="0">
              <a:latin typeface="Arial (Thân)"/>
            </a:endParaRPr>
          </a:p>
        </p:txBody>
      </p:sp>
      <p:pic>
        <p:nvPicPr>
          <p:cNvPr id="5" name="Picture 30">
            <a:extLst>
              <a:ext uri="{FF2B5EF4-FFF2-40B4-BE49-F238E27FC236}">
                <a16:creationId xmlns="" xmlns:a16="http://schemas.microsoft.com/office/drawing/2014/main" id="{345314A2-FF17-3A37-677E-67285C03B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17488" y="7087753"/>
            <a:ext cx="3879813" cy="23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8700" y="2171700"/>
            <a:ext cx="16230600" cy="6143607"/>
            <a:chOff x="0" y="0"/>
            <a:chExt cx="8732589" cy="2870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32589" cy="2870189"/>
            </a:xfrm>
            <a:custGeom>
              <a:avLst/>
              <a:gdLst/>
              <a:ahLst/>
              <a:cxnLst/>
              <a:rect l="l" t="t" r="r" b="b"/>
              <a:pathLst>
                <a:path w="8732589" h="2870189">
                  <a:moveTo>
                    <a:pt x="8608130" y="2870189"/>
                  </a:moveTo>
                  <a:lnTo>
                    <a:pt x="124460" y="2870189"/>
                  </a:lnTo>
                  <a:cubicBezTo>
                    <a:pt x="55880" y="2870189"/>
                    <a:pt x="0" y="2814309"/>
                    <a:pt x="0" y="27457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2745729"/>
                  </a:lnTo>
                  <a:cubicBezTo>
                    <a:pt x="8732589" y="2814309"/>
                    <a:pt x="8676710" y="2870189"/>
                    <a:pt x="8608130" y="28701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4793">
            <a:off x="893631" y="1836727"/>
            <a:ext cx="1785475" cy="2712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7119">
            <a:off x="15588798" y="6791856"/>
            <a:ext cx="2147527" cy="236701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D038955-BA30-EC31-E750-FEAC3DA16093}"/>
              </a:ext>
            </a:extLst>
          </p:cNvPr>
          <p:cNvSpPr txBox="1"/>
          <p:nvPr/>
        </p:nvSpPr>
        <p:spPr>
          <a:xfrm>
            <a:off x="3184811" y="2706999"/>
            <a:ext cx="11922767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MỞ ĐẦU.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 THIỆU MỤC ĐÍCH HỌC TẬP MÔN VẬT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419100"/>
            <a:ext cx="16992600" cy="9144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437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B73A21EE-971B-0833-87B0-4B54A1C84968}"/>
              </a:ext>
            </a:extLst>
          </p:cNvPr>
          <p:cNvSpPr/>
          <p:nvPr/>
        </p:nvSpPr>
        <p:spPr>
          <a:xfrm>
            <a:off x="1028700" y="533400"/>
            <a:ext cx="16230599" cy="92202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21433078-DD9E-0E11-97BC-9C3D3E4727DC}"/>
              </a:ext>
            </a:extLst>
          </p:cNvPr>
          <p:cNvSpPr/>
          <p:nvPr/>
        </p:nvSpPr>
        <p:spPr>
          <a:xfrm>
            <a:off x="6934199" y="70247"/>
            <a:ext cx="4419598" cy="14699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(Thân)"/>
              </a:rPr>
              <a:t>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7B7A67ED-69ED-19A7-AFD7-BBA6CCF3714A}"/>
              </a:ext>
            </a:extLst>
          </p:cNvPr>
          <p:cNvSpPr txBox="1"/>
          <p:nvPr/>
        </p:nvSpPr>
        <p:spPr>
          <a:xfrm>
            <a:off x="2247898" y="1634282"/>
            <a:ext cx="13792200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err="1">
                <a:effectLst/>
                <a:ea typeface="Times New Roman" panose="02020603050405020304" pitchFamily="18" charset="0"/>
              </a:rPr>
              <a:t>Luyện</a:t>
            </a:r>
            <a:r>
              <a:rPr lang="vi-VN" sz="3200" b="1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effectLst/>
                <a:ea typeface="Times New Roman" panose="02020603050405020304" pitchFamily="18" charset="0"/>
              </a:rPr>
              <a:t> 3.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Lấy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ví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dụ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về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yếu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gây 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ngẫu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nhiên khi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bạn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tốc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bằng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đồng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hồ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bấm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giây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thước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dài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A486B8D-D8A1-D513-2FFF-356BDC08F203}"/>
              </a:ext>
            </a:extLst>
          </p:cNvPr>
          <p:cNvSpPr txBox="1"/>
          <p:nvPr/>
        </p:nvSpPr>
        <p:spPr>
          <a:xfrm>
            <a:off x="2247898" y="4037198"/>
            <a:ext cx="1379220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effectLst/>
                <a:ea typeface="Times New Roman" panose="02020603050405020304" pitchFamily="18" charset="0"/>
              </a:rPr>
              <a:t>Ví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dụ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sử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đồng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hồ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bấm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giây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gian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chạy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từ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trí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A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đến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trí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B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sinh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dùng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thước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dài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đoạn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đường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AB.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yếu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dẫn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đến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ngẫu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nhiên: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latin typeface="Arial (Thân)"/>
                <a:ea typeface="Times New Roman" panose="02020603050405020304" pitchFamily="18" charset="0"/>
              </a:rPr>
              <a:t>B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ấm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ngắt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đồng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hồ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không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đúng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lúc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3200" dirty="0">
                <a:latin typeface="Arial (Thân)"/>
                <a:ea typeface="Times New Roman" panose="02020603050405020304" pitchFamily="18" charset="0"/>
              </a:rPr>
              <a:t>T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hước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GHĐ không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phù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hợp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quãng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đường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chạy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(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ngắn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hơn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quãng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đường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chạy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dẫn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đến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phải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nhiều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lần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).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indent="-457200" algn="just">
              <a:buFont typeface="Symbol" panose="05050102010706020507" pitchFamily="18" charset="2"/>
              <a:buChar char="-"/>
            </a:pPr>
            <a:r>
              <a:rPr lang="en-US" sz="3200" dirty="0">
                <a:latin typeface="Arial (Thân)"/>
                <a:ea typeface="Times New Roman" panose="02020603050405020304" pitchFamily="18" charset="0"/>
              </a:rPr>
              <a:t>C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ách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đặt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thước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đọc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ghi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kết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quả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chưa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chuẩn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4A01C73-18D5-C05E-794E-A91DCCD9E294}"/>
              </a:ext>
            </a:extLst>
          </p:cNvPr>
          <p:cNvSpPr txBox="1"/>
          <p:nvPr/>
        </p:nvSpPr>
        <p:spPr>
          <a:xfrm>
            <a:off x="8629647" y="3351398"/>
            <a:ext cx="1028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E0233B43-714D-CA8D-D314-D087193D3631}"/>
              </a:ext>
            </a:extLst>
          </p:cNvPr>
          <p:cNvSpPr/>
          <p:nvPr/>
        </p:nvSpPr>
        <p:spPr>
          <a:xfrm>
            <a:off x="1314450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943D625-B57B-1B9B-AEF1-98F6B7EC8259}"/>
              </a:ext>
            </a:extLst>
          </p:cNvPr>
          <p:cNvSpPr txBox="1"/>
          <p:nvPr/>
        </p:nvSpPr>
        <p:spPr>
          <a:xfrm>
            <a:off x="2666998" y="1843058"/>
            <a:ext cx="12954000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err="1">
                <a:effectLst/>
                <a:ea typeface="Times New Roman" panose="02020603050405020304" pitchFamily="18" charset="0"/>
              </a:rPr>
              <a:t>Luyện</a:t>
            </a:r>
            <a:r>
              <a:rPr lang="vi-VN" sz="3200" b="1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ea typeface="Times New Roman" panose="02020603050405020304" pitchFamily="18" charset="0"/>
              </a:rPr>
              <a:t>tập</a:t>
            </a:r>
            <a:r>
              <a:rPr lang="vi-VN" sz="3200" b="1" dirty="0">
                <a:effectLst/>
                <a:ea typeface="Times New Roman" panose="02020603050405020304" pitchFamily="18" charset="0"/>
              </a:rPr>
              <a:t> 4. 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dày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một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cuốn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sách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được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kết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quả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: 2,3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; 2,4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; 2,5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; 2,4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Tính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giá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trị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trung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bình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chiều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dày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cuốn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sách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 Sai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số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tuyệt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đối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trung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bình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phép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đo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này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bao nhiêu?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4DB0861-ECC7-AB6E-CADA-DC8F5EB121C5}"/>
              </a:ext>
            </a:extLst>
          </p:cNvPr>
          <p:cNvSpPr txBox="1"/>
          <p:nvPr/>
        </p:nvSpPr>
        <p:spPr>
          <a:xfrm>
            <a:off x="8629647" y="4527947"/>
            <a:ext cx="1028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F4A866F2-F3B6-1ED2-BFAE-66323A228668}"/>
                  </a:ext>
                </a:extLst>
              </p:cNvPr>
              <p:cNvSpPr txBox="1"/>
              <p:nvPr/>
            </p:nvSpPr>
            <p:spPr>
              <a:xfrm>
                <a:off x="2666998" y="5569873"/>
                <a:ext cx="11658601" cy="238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chiều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dày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cuốn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sách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:</a:t>
                </a:r>
              </a:p>
              <a:p>
                <a:pPr marL="22860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2,3+2,4+2,5+2,4</m:t>
                          </m:r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=2,40</m:t>
                      </m:r>
                      <m:r>
                        <m:rPr>
                          <m:nor/>
                        </m:rPr>
                        <a:rPr lang="en-US" sz="3200">
                          <a:effectLst/>
                          <a:latin typeface="Arial (Thân)"/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cm</m:t>
                      </m:r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4A866F2-F3B6-1ED2-BFAE-66323A228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8" y="5569873"/>
                <a:ext cx="11658601" cy="2382896"/>
              </a:xfrm>
              <a:prstGeom prst="rect">
                <a:avLst/>
              </a:prstGeom>
              <a:blipFill>
                <a:blip r:embed="rId2"/>
                <a:stretch>
                  <a:fillRect l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3E0505BC-7495-5195-CCDD-4BE2B9419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16000" y="4717127"/>
            <a:ext cx="2476330" cy="30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FE722249-D249-0D27-DCDC-9AA8D9DF8C67}"/>
              </a:ext>
            </a:extLst>
          </p:cNvPr>
          <p:cNvSpPr/>
          <p:nvPr/>
        </p:nvSpPr>
        <p:spPr>
          <a:xfrm>
            <a:off x="1533525" y="1228725"/>
            <a:ext cx="15220949" cy="782955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CEFA55DA-AE92-6AC8-A10F-EB836A3E098D}"/>
                  </a:ext>
                </a:extLst>
              </p:cNvPr>
              <p:cNvSpPr txBox="1"/>
              <p:nvPr/>
            </p:nvSpPr>
            <p:spPr>
              <a:xfrm>
                <a:off x="3638549" y="2447505"/>
                <a:ext cx="11010900" cy="5391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ứng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lần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:</a:t>
                </a: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=|2,4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2,3|=0,1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</a:p>
              <a:p>
                <a:pPr marL="228600" marR="0" indent="2286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=|2,4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2,4|=0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</a:p>
              <a:p>
                <a:pPr marL="228600" marR="0" indent="2286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=|2,4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2,5|=0,1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</a:p>
              <a:p>
                <a:pPr marL="228600" marR="0" indent="2286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=|2,4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2,4|=0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457200" algn="l"/>
                  </a:tabLst>
                </a:pP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4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lần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Calibri" panose="020F0502020204030204" pitchFamily="34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Calibri" panose="020F0502020204030204" pitchFamily="34" charset="0"/>
                  </a:rPr>
                  <a:t>:</a:t>
                </a: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0,1+0+0,1+0</m:t>
                          </m:r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=0,05</m:t>
                      </m:r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EFA55DA-AE92-6AC8-A10F-EB836A3E0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549" y="2447505"/>
                <a:ext cx="11010900" cy="5391989"/>
              </a:xfrm>
              <a:prstGeom prst="rect">
                <a:avLst/>
              </a:prstGeom>
              <a:blipFill>
                <a:blip r:embed="rId2"/>
                <a:stretch>
                  <a:fillRect l="-1495" t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3">
            <a:extLst>
              <a:ext uri="{FF2B5EF4-FFF2-40B4-BE49-F238E27FC236}">
                <a16:creationId xmlns="" xmlns:a16="http://schemas.microsoft.com/office/drawing/2014/main" id="{E999447A-A5B1-F3CA-7848-777061610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63963" y="1409700"/>
            <a:ext cx="1804641" cy="1634018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="" xmlns:a16="http://schemas.microsoft.com/office/drawing/2014/main" id="{52DB3C62-AC44-9161-F88D-1AEB711BBC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3000" y="7319558"/>
            <a:ext cx="1470006" cy="17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6B9C1146-2695-8537-3591-43255B35F353}"/>
              </a:ext>
            </a:extLst>
          </p:cNvPr>
          <p:cNvSpPr/>
          <p:nvPr/>
        </p:nvSpPr>
        <p:spPr>
          <a:xfrm>
            <a:off x="1190625" y="658313"/>
            <a:ext cx="15906749" cy="897255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A6F569D4-109D-388A-2FD8-2E5D25BEB3E8}"/>
                  </a:ext>
                </a:extLst>
              </p:cNvPr>
              <p:cNvSpPr txBox="1"/>
              <p:nvPr/>
            </p:nvSpPr>
            <p:spPr>
              <a:xfrm>
                <a:off x="2285998" y="1104900"/>
                <a:ext cx="13716000" cy="2385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 err="1">
                    <a:effectLst/>
                    <a:ea typeface="Times New Roman" panose="02020603050405020304" pitchFamily="18" charset="0"/>
                  </a:rPr>
                  <a:t>Luyện</a:t>
                </a:r>
                <a:r>
                  <a:rPr lang="vi-VN" sz="3200" b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b="1" dirty="0" err="1">
                    <a:effectLst/>
                    <a:ea typeface="Times New Roman" panose="02020603050405020304" pitchFamily="18" charset="0"/>
                  </a:rPr>
                  <a:t>tập</a:t>
                </a:r>
                <a:r>
                  <a:rPr lang="vi-VN" sz="3200" b="1" dirty="0">
                    <a:effectLst/>
                    <a:ea typeface="Times New Roman" panose="02020603050405020304" pitchFamily="18" charset="0"/>
                  </a:rPr>
                  <a:t> 5.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Thực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hiện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phép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tính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viết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kết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quả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đúng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số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số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có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effectLst/>
                    <a:ea typeface="Times New Roman" panose="02020603050405020304" pitchFamily="18" charset="0"/>
                  </a:rPr>
                  <a:t>nghĩa</a:t>
                </a:r>
                <a:r>
                  <a:rPr lang="vi-VN" sz="3200" dirty="0">
                    <a:effectLst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127+1,60+3,1 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(224,612 × 0,31) :25,116</m:t>
                    </m:r>
                  </m:oMath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A6F569D4-109D-388A-2FD8-2E5D25BEB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8" y="1104900"/>
                <a:ext cx="13716000" cy="2385910"/>
              </a:xfrm>
              <a:prstGeom prst="rect">
                <a:avLst/>
              </a:prstGeom>
              <a:blipFill>
                <a:blip r:embed="rId2"/>
                <a:stretch>
                  <a:fillRect l="-1111" r="-1067" b="-6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5BBF7114-8745-E2E8-2C22-3796DBD58009}"/>
              </a:ext>
            </a:extLst>
          </p:cNvPr>
          <p:cNvSpPr txBox="1"/>
          <p:nvPr/>
        </p:nvSpPr>
        <p:spPr>
          <a:xfrm>
            <a:off x="8629647" y="3490810"/>
            <a:ext cx="1028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51D87F2B-3487-EF74-32CB-7145D9743F94}"/>
                  </a:ext>
                </a:extLst>
              </p:cNvPr>
              <p:cNvSpPr txBox="1"/>
              <p:nvPr/>
            </p:nvSpPr>
            <p:spPr>
              <a:xfrm>
                <a:off x="2285998" y="3975497"/>
                <a:ext cx="13716000" cy="5325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Nguyên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tắc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khi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hiện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đảm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bảo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rằng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quả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cuối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cùng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ít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nhất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sử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dụng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127+1,60+3,1=1,3.102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Vì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3,1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ít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nhất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i="0" dirty="0">
                    <a:effectLst/>
                    <a:latin typeface="Arial (Thân)"/>
                    <a:ea typeface="Times New Roman" panose="02020603050405020304" pitchFamily="18" charset="0"/>
                  </a:rPr>
                  <a:t>2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(224,612</m:t>
                    </m:r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0,31):25,116=2,8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Vì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0,31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ít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nhất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chữ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nghĩa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1D87F2B-3487-EF74-32CB-7145D974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8" y="3975497"/>
                <a:ext cx="13716000" cy="5325625"/>
              </a:xfrm>
              <a:prstGeom prst="rect">
                <a:avLst/>
              </a:prstGeom>
              <a:blipFill>
                <a:blip r:embed="rId3"/>
                <a:stretch>
                  <a:fillRect l="-1111" r="-1111" b="-2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BB0BE4B0-774D-1C0B-16D0-530D3063870B}"/>
              </a:ext>
            </a:extLst>
          </p:cNvPr>
          <p:cNvSpPr/>
          <p:nvPr/>
        </p:nvSpPr>
        <p:spPr>
          <a:xfrm>
            <a:off x="1314450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BAF28D4-87E5-A24A-CB1E-E65DB541C49E}"/>
              </a:ext>
            </a:extLst>
          </p:cNvPr>
          <p:cNvSpPr txBox="1"/>
          <p:nvPr/>
        </p:nvSpPr>
        <p:spPr>
          <a:xfrm>
            <a:off x="3200399" y="2016857"/>
            <a:ext cx="11887200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 err="1">
                <a:effectLst/>
                <a:latin typeface="Arial (Thân)"/>
                <a:ea typeface="Times New Roman" panose="02020603050405020304" pitchFamily="18" charset="0"/>
              </a:rPr>
              <a:t>Luyện</a:t>
            </a:r>
            <a:r>
              <a:rPr lang="en-US" sz="3400" b="1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b="1" dirty="0" err="1">
                <a:effectLst/>
                <a:latin typeface="Arial (Thân)"/>
                <a:ea typeface="Times New Roman" panose="02020603050405020304" pitchFamily="18" charset="0"/>
              </a:rPr>
              <a:t>tập</a:t>
            </a:r>
            <a:r>
              <a:rPr lang="en-US" sz="3400" b="1" dirty="0">
                <a:effectLst/>
                <a:latin typeface="Arial (Thân)"/>
                <a:ea typeface="Times New Roman" panose="02020603050405020304" pitchFamily="18" charset="0"/>
              </a:rPr>
              <a:t> 6. 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Thảo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luận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nêu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được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tác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dụng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việc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tuân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thủ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các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biển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báo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an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toàn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400" dirty="0">
                <a:effectLst/>
                <a:latin typeface="Arial (Thân)"/>
                <a:ea typeface="Times New Roman" panose="02020603050405020304" pitchFamily="18" charset="0"/>
              </a:rPr>
              <a:t>.	</a:t>
            </a:r>
            <a:endParaRPr lang="en-US" sz="3400" dirty="0">
              <a:effectLst/>
              <a:latin typeface="Arial (Thân)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5A8591F-A50D-A069-77A5-B36EE2E30AE1}"/>
              </a:ext>
            </a:extLst>
          </p:cNvPr>
          <p:cNvSpPr txBox="1"/>
          <p:nvPr/>
        </p:nvSpPr>
        <p:spPr>
          <a:xfrm>
            <a:off x="8629648" y="4033720"/>
            <a:ext cx="1028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A73D2BD-9170-01DA-E985-7528AA9FB716}"/>
              </a:ext>
            </a:extLst>
          </p:cNvPr>
          <p:cNvSpPr txBox="1"/>
          <p:nvPr/>
        </p:nvSpPr>
        <p:spPr>
          <a:xfrm>
            <a:off x="3200400" y="5143500"/>
            <a:ext cx="11887199" cy="310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tuân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thủ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 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tốt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giáo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viên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Tránh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rủi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ro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="" xmlns:a16="http://schemas.microsoft.com/office/drawing/2014/main" id="{743FFAEC-3DED-2350-4A73-648AE0E49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2829" y="3994470"/>
            <a:ext cx="1503241" cy="1751659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61970FA4-0131-4B14-E6CE-E855CBA80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23885" y="3016205"/>
            <a:ext cx="1503241" cy="15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8E3467AA-7B1F-7AA4-5AC2-61CC12A180C8}"/>
              </a:ext>
            </a:extLst>
          </p:cNvPr>
          <p:cNvSpPr/>
          <p:nvPr/>
        </p:nvSpPr>
        <p:spPr>
          <a:xfrm>
            <a:off x="1314450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B81D870E-4056-AEA3-464B-899F20142390}"/>
              </a:ext>
            </a:extLst>
          </p:cNvPr>
          <p:cNvSpPr/>
          <p:nvPr/>
        </p:nvSpPr>
        <p:spPr>
          <a:xfrm>
            <a:off x="7162800" y="470367"/>
            <a:ext cx="4190999" cy="1475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(Thân)"/>
              </a:rPr>
              <a:t>VẬN DỤNG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BB736594-E88F-CF13-FC8F-07BC833B3CA0}"/>
              </a:ext>
            </a:extLst>
          </p:cNvPr>
          <p:cNvSpPr txBox="1"/>
          <p:nvPr/>
        </p:nvSpPr>
        <p:spPr>
          <a:xfrm>
            <a:off x="3708737" y="2452916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effectLst/>
                <a:ea typeface="Times New Roman" panose="02020603050405020304" pitchFamily="18" charset="0"/>
              </a:rPr>
              <a:t>Bảng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sau ghi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gian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một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rơi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giữa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hai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điểm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cố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định</a:t>
            </a:r>
            <a:endParaRPr lang="en-US" sz="3200" dirty="0"/>
          </a:p>
        </p:txBody>
      </p:sp>
      <p:graphicFrame>
        <p:nvGraphicFramePr>
          <p:cNvPr id="8" name="Bảng 7">
            <a:extLst>
              <a:ext uri="{FF2B5EF4-FFF2-40B4-BE49-F238E27FC236}">
                <a16:creationId xmlns="" xmlns:a16="http://schemas.microsoft.com/office/drawing/2014/main" id="{573D0FEF-042D-3EC6-ABC9-89B67EA01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88592"/>
              </p:ext>
            </p:extLst>
          </p:nvPr>
        </p:nvGraphicFramePr>
        <p:xfrm>
          <a:off x="3708737" y="3653535"/>
          <a:ext cx="10812465" cy="247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493">
                  <a:extLst>
                    <a:ext uri="{9D8B030D-6E8A-4147-A177-3AD203B41FA5}">
                      <a16:colId xmlns="" xmlns:a16="http://schemas.microsoft.com/office/drawing/2014/main" val="4013817995"/>
                    </a:ext>
                  </a:extLst>
                </a:gridCol>
                <a:gridCol w="2162493">
                  <a:extLst>
                    <a:ext uri="{9D8B030D-6E8A-4147-A177-3AD203B41FA5}">
                      <a16:colId xmlns="" xmlns:a16="http://schemas.microsoft.com/office/drawing/2014/main" val="3731583220"/>
                    </a:ext>
                  </a:extLst>
                </a:gridCol>
                <a:gridCol w="2162493">
                  <a:extLst>
                    <a:ext uri="{9D8B030D-6E8A-4147-A177-3AD203B41FA5}">
                      <a16:colId xmlns="" xmlns:a16="http://schemas.microsoft.com/office/drawing/2014/main" val="3719618037"/>
                    </a:ext>
                  </a:extLst>
                </a:gridCol>
                <a:gridCol w="2162493">
                  <a:extLst>
                    <a:ext uri="{9D8B030D-6E8A-4147-A177-3AD203B41FA5}">
                      <a16:colId xmlns="" xmlns:a16="http://schemas.microsoft.com/office/drawing/2014/main" val="2673201312"/>
                    </a:ext>
                  </a:extLst>
                </a:gridCol>
                <a:gridCol w="2162493">
                  <a:extLst>
                    <a:ext uri="{9D8B030D-6E8A-4147-A177-3AD203B41FA5}">
                      <a16:colId xmlns="" xmlns:a16="http://schemas.microsoft.com/office/drawing/2014/main" val="2953130799"/>
                    </a:ext>
                  </a:extLst>
                </a:gridCol>
              </a:tblGrid>
              <a:tr h="82368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rơi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6818045"/>
                  </a:ext>
                </a:extLst>
              </a:tr>
              <a:tr h="823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3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4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8978412"/>
                  </a:ext>
                </a:extLst>
              </a:tr>
              <a:tr h="823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0,2027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0,2024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0,2023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0,2023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0,2022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585094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2E284044-D9B7-4A46-64AD-E0331E919A3F}"/>
              </a:ext>
            </a:extLst>
          </p:cNvPr>
          <p:cNvSpPr txBox="1"/>
          <p:nvPr/>
        </p:nvSpPr>
        <p:spPr>
          <a:xfrm>
            <a:off x="3708738" y="6515100"/>
            <a:ext cx="10841494" cy="155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rơi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b)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sai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bình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rial (Thân)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DBB338-BCCF-E5EA-7952-B2F4E94BC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70733" y="5346459"/>
            <a:ext cx="3202816" cy="49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E6BC9F71-2B2A-532A-0733-E6CF2787DEEE}"/>
              </a:ext>
            </a:extLst>
          </p:cNvPr>
          <p:cNvSpPr/>
          <p:nvPr/>
        </p:nvSpPr>
        <p:spPr>
          <a:xfrm>
            <a:off x="1314449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EDF0399-C54C-1B7A-7409-7A9FBD721FA6}"/>
              </a:ext>
            </a:extLst>
          </p:cNvPr>
          <p:cNvSpPr txBox="1"/>
          <p:nvPr/>
        </p:nvSpPr>
        <p:spPr>
          <a:xfrm>
            <a:off x="8629648" y="3064526"/>
            <a:ext cx="1028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id="{B87C5382-98E2-8FE6-007E-DB0D07E84CDD}"/>
                  </a:ext>
                </a:extLst>
              </p:cNvPr>
              <p:cNvSpPr txBox="1"/>
              <p:nvPr/>
            </p:nvSpPr>
            <p:spPr>
              <a:xfrm>
                <a:off x="3809998" y="3935019"/>
                <a:ext cx="10668000" cy="3676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trị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thời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gian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rơi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latin typeface="Arial (Thân)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0,2027+0,2024+0,2023+0,2023+0,2022</m:t>
                          </m:r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≈0,2024</m:t>
                      </m:r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87C5382-98E2-8FE6-007E-DB0D07E84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98" y="3935019"/>
                <a:ext cx="10668000" cy="3676071"/>
              </a:xfrm>
              <a:prstGeom prst="rect">
                <a:avLst/>
              </a:prstGeom>
              <a:blipFill>
                <a:blip r:embed="rId2"/>
                <a:stretch>
                  <a:fillRect l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43B222CE-C15A-BE2F-968F-1C5A01AFB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7734300"/>
            <a:ext cx="2300881" cy="2387705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="" xmlns:a16="http://schemas.microsoft.com/office/drawing/2014/main" id="{3EED7F41-2A3E-5E0A-AC67-2D8C4AA35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10781" y="549400"/>
            <a:ext cx="2514600" cy="220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E6BC9F71-2B2A-532A-0733-E6CF2787DEEE}"/>
              </a:ext>
            </a:extLst>
          </p:cNvPr>
          <p:cNvSpPr/>
          <p:nvPr/>
        </p:nvSpPr>
        <p:spPr>
          <a:xfrm>
            <a:off x="1314450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B2FAB05F-864B-9CA4-FF6D-2999E1ABC2D1}"/>
                  </a:ext>
                </a:extLst>
              </p:cNvPr>
              <p:cNvSpPr txBox="1"/>
              <p:nvPr/>
            </p:nvSpPr>
            <p:spPr>
              <a:xfrm>
                <a:off x="4076701" y="5143500"/>
                <a:ext cx="10134600" cy="2382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0,2023</m:t>
                        </m:r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1000.10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0,2023</m:t>
                        </m:r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1000.10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0,2022</m:t>
                        </m:r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2000.10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FAB05F-864B-9CA4-FF6D-2999E1ABC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1" y="5143500"/>
                <a:ext cx="10134600" cy="2382575"/>
              </a:xfrm>
              <a:prstGeom prst="rect">
                <a:avLst/>
              </a:prstGeom>
              <a:blipFill>
                <a:blip r:embed="rId2"/>
                <a:stretch>
                  <a:fillRect b="-6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AD02665D-148F-4668-723B-664BF6B50B65}"/>
                  </a:ext>
                </a:extLst>
              </p:cNvPr>
              <p:cNvSpPr txBox="1"/>
              <p:nvPr/>
            </p:nvSpPr>
            <p:spPr>
              <a:xfrm>
                <a:off x="4076699" y="2755795"/>
                <a:ext cx="10515600" cy="2387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b) 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ứng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các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lần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0,2027</m:t>
                        </m:r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p>
                      <m:sSup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3000.10</m:t>
                        </m:r>
                      </m:e>
                      <m:sup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3200">
                        <a:effectLst/>
                        <a:latin typeface="Arial (Thân)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‾"/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0,2024</m:t>
                        </m:r>
                      </m:e>
                    </m:d>
                    <m:r>
                      <a:rPr lang="en-US" sz="3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AD02665D-148F-4668-723B-664BF6B50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699" y="2755795"/>
                <a:ext cx="10515600" cy="2387705"/>
              </a:xfrm>
              <a:prstGeom prst="rect">
                <a:avLst/>
              </a:prstGeom>
              <a:blipFill>
                <a:blip r:embed="rId3"/>
                <a:stretch>
                  <a:fillRect l="-1507" b="-6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oogle Shape;2828;p54">
            <a:extLst>
              <a:ext uri="{FF2B5EF4-FFF2-40B4-BE49-F238E27FC236}">
                <a16:creationId xmlns="" xmlns:a16="http://schemas.microsoft.com/office/drawing/2014/main" id="{B6C2DEF0-44B2-F9F3-D71C-25BC30835EAB}"/>
              </a:ext>
            </a:extLst>
          </p:cNvPr>
          <p:cNvGrpSpPr/>
          <p:nvPr/>
        </p:nvGrpSpPr>
        <p:grpSpPr>
          <a:xfrm rot="431893">
            <a:off x="14556774" y="1437557"/>
            <a:ext cx="1853363" cy="1373923"/>
            <a:chOff x="4334925" y="2213700"/>
            <a:chExt cx="944050" cy="634650"/>
          </a:xfrm>
        </p:grpSpPr>
        <p:sp>
          <p:nvSpPr>
            <p:cNvPr id="6" name="Google Shape;2829;p54">
              <a:extLst>
                <a:ext uri="{FF2B5EF4-FFF2-40B4-BE49-F238E27FC236}">
                  <a16:creationId xmlns="" xmlns:a16="http://schemas.microsoft.com/office/drawing/2014/main" id="{CBE6EEB4-6677-6375-B1EE-F665FEA8DED6}"/>
                </a:ext>
              </a:extLst>
            </p:cNvPr>
            <p:cNvSpPr/>
            <p:nvPr/>
          </p:nvSpPr>
          <p:spPr>
            <a:xfrm>
              <a:off x="4336600" y="2213700"/>
              <a:ext cx="942375" cy="634650"/>
            </a:xfrm>
            <a:custGeom>
              <a:avLst/>
              <a:gdLst/>
              <a:ahLst/>
              <a:cxnLst/>
              <a:rect l="l" t="t" r="r" b="b"/>
              <a:pathLst>
                <a:path w="37695" h="25386" extrusionOk="0">
                  <a:moveTo>
                    <a:pt x="19248" y="0"/>
                  </a:moveTo>
                  <a:cubicBezTo>
                    <a:pt x="15011" y="0"/>
                    <a:pt x="11075" y="2235"/>
                    <a:pt x="9174" y="5804"/>
                  </a:cubicBezTo>
                  <a:cubicBezTo>
                    <a:pt x="3403" y="7572"/>
                    <a:pt x="1" y="10808"/>
                    <a:pt x="1" y="14477"/>
                  </a:cubicBezTo>
                  <a:lnTo>
                    <a:pt x="1" y="14878"/>
                  </a:lnTo>
                  <a:lnTo>
                    <a:pt x="1" y="15311"/>
                  </a:lnTo>
                  <a:cubicBezTo>
                    <a:pt x="1" y="20982"/>
                    <a:pt x="8273" y="25385"/>
                    <a:pt x="18847" y="25385"/>
                  </a:cubicBezTo>
                  <a:cubicBezTo>
                    <a:pt x="29388" y="25385"/>
                    <a:pt x="37694" y="20982"/>
                    <a:pt x="37694" y="15311"/>
                  </a:cubicBezTo>
                  <a:lnTo>
                    <a:pt x="37694" y="14878"/>
                  </a:lnTo>
                  <a:lnTo>
                    <a:pt x="37694" y="14477"/>
                  </a:lnTo>
                  <a:cubicBezTo>
                    <a:pt x="37694" y="11041"/>
                    <a:pt x="34692" y="7973"/>
                    <a:pt x="29555" y="6138"/>
                  </a:cubicBezTo>
                  <a:cubicBezTo>
                    <a:pt x="27687" y="2369"/>
                    <a:pt x="23717" y="0"/>
                    <a:pt x="19248" y="0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30;p54">
              <a:extLst>
                <a:ext uri="{FF2B5EF4-FFF2-40B4-BE49-F238E27FC236}">
                  <a16:creationId xmlns="" xmlns:a16="http://schemas.microsoft.com/office/drawing/2014/main" id="{1A3369CE-21CD-9D0C-200C-1EFC50336FF5}"/>
                </a:ext>
              </a:extLst>
            </p:cNvPr>
            <p:cNvSpPr/>
            <p:nvPr/>
          </p:nvSpPr>
          <p:spPr>
            <a:xfrm>
              <a:off x="4334925" y="2213700"/>
              <a:ext cx="942375" cy="634650"/>
            </a:xfrm>
            <a:custGeom>
              <a:avLst/>
              <a:gdLst/>
              <a:ahLst/>
              <a:cxnLst/>
              <a:rect l="l" t="t" r="r" b="b"/>
              <a:pathLst>
                <a:path w="37695" h="25386" extrusionOk="0">
                  <a:moveTo>
                    <a:pt x="19281" y="0"/>
                  </a:moveTo>
                  <a:cubicBezTo>
                    <a:pt x="15012" y="0"/>
                    <a:pt x="11109" y="2235"/>
                    <a:pt x="9174" y="5804"/>
                  </a:cubicBezTo>
                  <a:cubicBezTo>
                    <a:pt x="3437" y="7572"/>
                    <a:pt x="1" y="10808"/>
                    <a:pt x="1" y="14477"/>
                  </a:cubicBezTo>
                  <a:lnTo>
                    <a:pt x="1" y="14878"/>
                  </a:lnTo>
                  <a:lnTo>
                    <a:pt x="1" y="15311"/>
                  </a:lnTo>
                  <a:cubicBezTo>
                    <a:pt x="1" y="20982"/>
                    <a:pt x="8307" y="25385"/>
                    <a:pt x="18848" y="25385"/>
                  </a:cubicBezTo>
                  <a:cubicBezTo>
                    <a:pt x="29422" y="25385"/>
                    <a:pt x="37694" y="20982"/>
                    <a:pt x="37694" y="15311"/>
                  </a:cubicBezTo>
                  <a:lnTo>
                    <a:pt x="37694" y="14878"/>
                  </a:lnTo>
                  <a:lnTo>
                    <a:pt x="37694" y="14477"/>
                  </a:lnTo>
                  <a:cubicBezTo>
                    <a:pt x="37694" y="11041"/>
                    <a:pt x="34692" y="7973"/>
                    <a:pt x="29589" y="6138"/>
                  </a:cubicBezTo>
                  <a:cubicBezTo>
                    <a:pt x="27687" y="2369"/>
                    <a:pt x="23751" y="0"/>
                    <a:pt x="19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31;p54">
              <a:extLst>
                <a:ext uri="{FF2B5EF4-FFF2-40B4-BE49-F238E27FC236}">
                  <a16:creationId xmlns="" xmlns:a16="http://schemas.microsoft.com/office/drawing/2014/main" id="{B3883D53-C038-C212-B8EE-26613DC85536}"/>
                </a:ext>
              </a:extLst>
            </p:cNvPr>
            <p:cNvSpPr/>
            <p:nvPr/>
          </p:nvSpPr>
          <p:spPr>
            <a:xfrm>
              <a:off x="4368300" y="2379650"/>
              <a:ext cx="875650" cy="435325"/>
            </a:xfrm>
            <a:custGeom>
              <a:avLst/>
              <a:gdLst/>
              <a:ahLst/>
              <a:cxnLst/>
              <a:rect l="l" t="t" r="r" b="b"/>
              <a:pathLst>
                <a:path w="35026" h="17413" extrusionOk="0">
                  <a:moveTo>
                    <a:pt x="17513" y="0"/>
                  </a:moveTo>
                  <a:cubicBezTo>
                    <a:pt x="7839" y="0"/>
                    <a:pt x="0" y="3870"/>
                    <a:pt x="0" y="8707"/>
                  </a:cubicBezTo>
                  <a:cubicBezTo>
                    <a:pt x="0" y="13510"/>
                    <a:pt x="7839" y="17413"/>
                    <a:pt x="17513" y="17413"/>
                  </a:cubicBezTo>
                  <a:cubicBezTo>
                    <a:pt x="27186" y="17413"/>
                    <a:pt x="35025" y="13510"/>
                    <a:pt x="35025" y="8707"/>
                  </a:cubicBezTo>
                  <a:cubicBezTo>
                    <a:pt x="35025" y="3870"/>
                    <a:pt x="27186" y="0"/>
                    <a:pt x="1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32;p54">
              <a:extLst>
                <a:ext uri="{FF2B5EF4-FFF2-40B4-BE49-F238E27FC236}">
                  <a16:creationId xmlns="" xmlns:a16="http://schemas.microsoft.com/office/drawing/2014/main" id="{63F6EBD2-087B-CEC7-2CF4-0E2A10D9D8AC}"/>
                </a:ext>
              </a:extLst>
            </p:cNvPr>
            <p:cNvSpPr/>
            <p:nvPr/>
          </p:nvSpPr>
          <p:spPr>
            <a:xfrm>
              <a:off x="4368300" y="2357125"/>
              <a:ext cx="875650" cy="436175"/>
            </a:xfrm>
            <a:custGeom>
              <a:avLst/>
              <a:gdLst/>
              <a:ahLst/>
              <a:cxnLst/>
              <a:rect l="l" t="t" r="r" b="b"/>
              <a:pathLst>
                <a:path w="35026" h="17447" extrusionOk="0">
                  <a:moveTo>
                    <a:pt x="17513" y="1"/>
                  </a:moveTo>
                  <a:cubicBezTo>
                    <a:pt x="7839" y="1"/>
                    <a:pt x="0" y="3903"/>
                    <a:pt x="0" y="8707"/>
                  </a:cubicBezTo>
                  <a:cubicBezTo>
                    <a:pt x="0" y="13544"/>
                    <a:pt x="7839" y="17446"/>
                    <a:pt x="17513" y="17446"/>
                  </a:cubicBezTo>
                  <a:cubicBezTo>
                    <a:pt x="27186" y="17446"/>
                    <a:pt x="35025" y="13544"/>
                    <a:pt x="35025" y="8707"/>
                  </a:cubicBezTo>
                  <a:cubicBezTo>
                    <a:pt x="35025" y="3903"/>
                    <a:pt x="27186" y="1"/>
                    <a:pt x="17513" y="1"/>
                  </a:cubicBezTo>
                  <a:close/>
                </a:path>
              </a:pathLst>
            </a:custGeom>
            <a:solidFill>
              <a:srgbClr val="AE8480">
                <a:alpha val="589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33;p54">
              <a:extLst>
                <a:ext uri="{FF2B5EF4-FFF2-40B4-BE49-F238E27FC236}">
                  <a16:creationId xmlns="" xmlns:a16="http://schemas.microsoft.com/office/drawing/2014/main" id="{1F6954A9-3119-DC50-28FA-B54B2955B17F}"/>
                </a:ext>
              </a:extLst>
            </p:cNvPr>
            <p:cNvSpPr/>
            <p:nvPr/>
          </p:nvSpPr>
          <p:spPr>
            <a:xfrm>
              <a:off x="4567600" y="2247050"/>
              <a:ext cx="500375" cy="403650"/>
            </a:xfrm>
            <a:custGeom>
              <a:avLst/>
              <a:gdLst/>
              <a:ahLst/>
              <a:cxnLst/>
              <a:rect l="l" t="t" r="r" b="b"/>
              <a:pathLst>
                <a:path w="20015" h="16146" extrusionOk="0">
                  <a:moveTo>
                    <a:pt x="10008" y="1"/>
                  </a:moveTo>
                  <a:cubicBezTo>
                    <a:pt x="4504" y="1"/>
                    <a:pt x="0" y="4170"/>
                    <a:pt x="0" y="9307"/>
                  </a:cubicBezTo>
                  <a:cubicBezTo>
                    <a:pt x="0" y="14411"/>
                    <a:pt x="4170" y="16145"/>
                    <a:pt x="9707" y="16145"/>
                  </a:cubicBezTo>
                  <a:cubicBezTo>
                    <a:pt x="15211" y="16145"/>
                    <a:pt x="20015" y="14411"/>
                    <a:pt x="20015" y="9307"/>
                  </a:cubicBezTo>
                  <a:cubicBezTo>
                    <a:pt x="20015" y="4170"/>
                    <a:pt x="15512" y="1"/>
                    <a:pt x="10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34;p54">
              <a:extLst>
                <a:ext uri="{FF2B5EF4-FFF2-40B4-BE49-F238E27FC236}">
                  <a16:creationId xmlns="" xmlns:a16="http://schemas.microsoft.com/office/drawing/2014/main" id="{CF7CF369-43D0-7396-4EE1-F3664BE04A70}"/>
                </a:ext>
              </a:extLst>
            </p:cNvPr>
            <p:cNvSpPr/>
            <p:nvPr/>
          </p:nvSpPr>
          <p:spPr>
            <a:xfrm>
              <a:off x="4567600" y="2507225"/>
              <a:ext cx="505375" cy="142650"/>
            </a:xfrm>
            <a:custGeom>
              <a:avLst/>
              <a:gdLst/>
              <a:ahLst/>
              <a:cxnLst/>
              <a:rect l="l" t="t" r="r" b="b"/>
              <a:pathLst>
                <a:path w="20215" h="5706" extrusionOk="0">
                  <a:moveTo>
                    <a:pt x="19948" y="1"/>
                  </a:moveTo>
                  <a:lnTo>
                    <a:pt x="19948" y="1"/>
                  </a:lnTo>
                  <a:cubicBezTo>
                    <a:pt x="17513" y="1635"/>
                    <a:pt x="13777" y="2236"/>
                    <a:pt x="9641" y="2236"/>
                  </a:cubicBezTo>
                  <a:cubicBezTo>
                    <a:pt x="5671" y="2236"/>
                    <a:pt x="2302" y="1669"/>
                    <a:pt x="101" y="234"/>
                  </a:cubicBezTo>
                  <a:lnTo>
                    <a:pt x="101" y="234"/>
                  </a:lnTo>
                  <a:cubicBezTo>
                    <a:pt x="0" y="2102"/>
                    <a:pt x="301" y="3637"/>
                    <a:pt x="1935" y="4471"/>
                  </a:cubicBezTo>
                  <a:cubicBezTo>
                    <a:pt x="3470" y="5305"/>
                    <a:pt x="7472" y="5705"/>
                    <a:pt x="9707" y="5705"/>
                  </a:cubicBezTo>
                  <a:cubicBezTo>
                    <a:pt x="12543" y="5705"/>
                    <a:pt x="16846" y="4871"/>
                    <a:pt x="18714" y="3704"/>
                  </a:cubicBezTo>
                  <a:cubicBezTo>
                    <a:pt x="20215" y="2803"/>
                    <a:pt x="19981" y="146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35;p54">
              <a:extLst>
                <a:ext uri="{FF2B5EF4-FFF2-40B4-BE49-F238E27FC236}">
                  <a16:creationId xmlns="" xmlns:a16="http://schemas.microsoft.com/office/drawing/2014/main" id="{71102D51-94CF-D0D3-4E47-B5E4BE0D8D58}"/>
                </a:ext>
              </a:extLst>
            </p:cNvPr>
            <p:cNvSpPr/>
            <p:nvPr/>
          </p:nvSpPr>
          <p:spPr>
            <a:xfrm>
              <a:off x="4982050" y="2475550"/>
              <a:ext cx="27550" cy="191825"/>
            </a:xfrm>
            <a:custGeom>
              <a:avLst/>
              <a:gdLst/>
              <a:ahLst/>
              <a:cxnLst/>
              <a:rect l="l" t="t" r="r" b="b"/>
              <a:pathLst>
                <a:path w="1102" h="7673" extrusionOk="0">
                  <a:moveTo>
                    <a:pt x="568" y="0"/>
                  </a:moveTo>
                  <a:cubicBezTo>
                    <a:pt x="268" y="0"/>
                    <a:pt x="1" y="868"/>
                    <a:pt x="1" y="1935"/>
                  </a:cubicBezTo>
                  <a:cubicBezTo>
                    <a:pt x="1" y="2836"/>
                    <a:pt x="401" y="3603"/>
                    <a:pt x="501" y="3836"/>
                  </a:cubicBezTo>
                  <a:cubicBezTo>
                    <a:pt x="401" y="4070"/>
                    <a:pt x="1" y="4837"/>
                    <a:pt x="1" y="5704"/>
                  </a:cubicBezTo>
                  <a:cubicBezTo>
                    <a:pt x="1" y="6772"/>
                    <a:pt x="268" y="7673"/>
                    <a:pt x="568" y="7673"/>
                  </a:cubicBezTo>
                  <a:cubicBezTo>
                    <a:pt x="835" y="7673"/>
                    <a:pt x="1102" y="6772"/>
                    <a:pt x="1102" y="5704"/>
                  </a:cubicBezTo>
                  <a:cubicBezTo>
                    <a:pt x="1102" y="4837"/>
                    <a:pt x="735" y="4037"/>
                    <a:pt x="601" y="3836"/>
                  </a:cubicBezTo>
                  <a:cubicBezTo>
                    <a:pt x="735" y="3603"/>
                    <a:pt x="1102" y="2869"/>
                    <a:pt x="1102" y="1935"/>
                  </a:cubicBezTo>
                  <a:cubicBezTo>
                    <a:pt x="1102" y="868"/>
                    <a:pt x="835" y="0"/>
                    <a:pt x="5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36;p54">
              <a:extLst>
                <a:ext uri="{FF2B5EF4-FFF2-40B4-BE49-F238E27FC236}">
                  <a16:creationId xmlns="" xmlns:a16="http://schemas.microsoft.com/office/drawing/2014/main" id="{D1E7DDD7-85D9-2FBB-2754-70097E91FEB4}"/>
                </a:ext>
              </a:extLst>
            </p:cNvPr>
            <p:cNvSpPr/>
            <p:nvPr/>
          </p:nvSpPr>
          <p:spPr>
            <a:xfrm>
              <a:off x="4900325" y="2558100"/>
              <a:ext cx="191850" cy="27550"/>
            </a:xfrm>
            <a:custGeom>
              <a:avLst/>
              <a:gdLst/>
              <a:ahLst/>
              <a:cxnLst/>
              <a:rect l="l" t="t" r="r" b="b"/>
              <a:pathLst>
                <a:path w="7674" h="1102" extrusionOk="0">
                  <a:moveTo>
                    <a:pt x="1969" y="1"/>
                  </a:moveTo>
                  <a:cubicBezTo>
                    <a:pt x="868" y="1"/>
                    <a:pt x="1" y="268"/>
                    <a:pt x="1" y="568"/>
                  </a:cubicBezTo>
                  <a:cubicBezTo>
                    <a:pt x="1" y="835"/>
                    <a:pt x="868" y="1102"/>
                    <a:pt x="1969" y="1102"/>
                  </a:cubicBezTo>
                  <a:cubicBezTo>
                    <a:pt x="2836" y="1102"/>
                    <a:pt x="3637" y="735"/>
                    <a:pt x="3837" y="601"/>
                  </a:cubicBezTo>
                  <a:cubicBezTo>
                    <a:pt x="4071" y="735"/>
                    <a:pt x="4838" y="1102"/>
                    <a:pt x="5705" y="1102"/>
                  </a:cubicBezTo>
                  <a:cubicBezTo>
                    <a:pt x="6806" y="1102"/>
                    <a:pt x="7673" y="868"/>
                    <a:pt x="7673" y="568"/>
                  </a:cubicBezTo>
                  <a:cubicBezTo>
                    <a:pt x="7673" y="268"/>
                    <a:pt x="6806" y="1"/>
                    <a:pt x="5705" y="1"/>
                  </a:cubicBezTo>
                  <a:cubicBezTo>
                    <a:pt x="4838" y="1"/>
                    <a:pt x="4037" y="401"/>
                    <a:pt x="3837" y="501"/>
                  </a:cubicBezTo>
                  <a:cubicBezTo>
                    <a:pt x="3570" y="401"/>
                    <a:pt x="2836" y="1"/>
                    <a:pt x="19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37;p54">
              <a:extLst>
                <a:ext uri="{FF2B5EF4-FFF2-40B4-BE49-F238E27FC236}">
                  <a16:creationId xmlns="" xmlns:a16="http://schemas.microsoft.com/office/drawing/2014/main" id="{90327BD6-22E8-203B-8C7A-137412B7032E}"/>
                </a:ext>
              </a:extLst>
            </p:cNvPr>
            <p:cNvSpPr/>
            <p:nvPr/>
          </p:nvSpPr>
          <p:spPr>
            <a:xfrm>
              <a:off x="4922025" y="2501900"/>
              <a:ext cx="146800" cy="139175"/>
            </a:xfrm>
            <a:custGeom>
              <a:avLst/>
              <a:gdLst/>
              <a:ahLst/>
              <a:cxnLst/>
              <a:rect l="l" t="t" r="r" b="b"/>
              <a:pathLst>
                <a:path w="5872" h="5567" extrusionOk="0">
                  <a:moveTo>
                    <a:pt x="5534" y="1"/>
                  </a:moveTo>
                  <a:cubicBezTo>
                    <a:pt x="5219" y="1"/>
                    <a:pt x="4544" y="430"/>
                    <a:pt x="3870" y="1048"/>
                  </a:cubicBezTo>
                  <a:cubicBezTo>
                    <a:pt x="3236" y="1682"/>
                    <a:pt x="2969" y="2482"/>
                    <a:pt x="2869" y="2716"/>
                  </a:cubicBezTo>
                  <a:cubicBezTo>
                    <a:pt x="2635" y="2816"/>
                    <a:pt x="1835" y="3116"/>
                    <a:pt x="1201" y="3716"/>
                  </a:cubicBezTo>
                  <a:cubicBezTo>
                    <a:pt x="434" y="4517"/>
                    <a:pt x="0" y="5318"/>
                    <a:pt x="200" y="5518"/>
                  </a:cubicBezTo>
                  <a:cubicBezTo>
                    <a:pt x="239" y="5551"/>
                    <a:pt x="292" y="5566"/>
                    <a:pt x="356" y="5566"/>
                  </a:cubicBezTo>
                  <a:cubicBezTo>
                    <a:pt x="687" y="5566"/>
                    <a:pt x="1333" y="5158"/>
                    <a:pt x="2002" y="4517"/>
                  </a:cubicBezTo>
                  <a:cubicBezTo>
                    <a:pt x="2635" y="3883"/>
                    <a:pt x="2936" y="3116"/>
                    <a:pt x="3002" y="2849"/>
                  </a:cubicBezTo>
                  <a:cubicBezTo>
                    <a:pt x="3269" y="2782"/>
                    <a:pt x="4036" y="2482"/>
                    <a:pt x="4670" y="1848"/>
                  </a:cubicBezTo>
                  <a:cubicBezTo>
                    <a:pt x="5471" y="1048"/>
                    <a:pt x="5871" y="281"/>
                    <a:pt x="5671" y="47"/>
                  </a:cubicBezTo>
                  <a:cubicBezTo>
                    <a:pt x="5639" y="16"/>
                    <a:pt x="5593" y="1"/>
                    <a:pt x="5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38;p54">
              <a:extLst>
                <a:ext uri="{FF2B5EF4-FFF2-40B4-BE49-F238E27FC236}">
                  <a16:creationId xmlns="" xmlns:a16="http://schemas.microsoft.com/office/drawing/2014/main" id="{53E4C42C-B700-E1DF-D5CA-03569201A176}"/>
                </a:ext>
              </a:extLst>
            </p:cNvPr>
            <p:cNvSpPr/>
            <p:nvPr/>
          </p:nvSpPr>
          <p:spPr>
            <a:xfrm>
              <a:off x="4922850" y="2501850"/>
              <a:ext cx="147625" cy="139275"/>
            </a:xfrm>
            <a:custGeom>
              <a:avLst/>
              <a:gdLst/>
              <a:ahLst/>
              <a:cxnLst/>
              <a:rect l="l" t="t" r="r" b="b"/>
              <a:pathLst>
                <a:path w="5905" h="5571" extrusionOk="0">
                  <a:moveTo>
                    <a:pt x="379" y="1"/>
                  </a:moveTo>
                  <a:cubicBezTo>
                    <a:pt x="316" y="1"/>
                    <a:pt x="267" y="16"/>
                    <a:pt x="234" y="49"/>
                  </a:cubicBezTo>
                  <a:cubicBezTo>
                    <a:pt x="1" y="283"/>
                    <a:pt x="468" y="1050"/>
                    <a:pt x="1235" y="1850"/>
                  </a:cubicBezTo>
                  <a:cubicBezTo>
                    <a:pt x="1835" y="2484"/>
                    <a:pt x="2636" y="2784"/>
                    <a:pt x="2903" y="2851"/>
                  </a:cubicBezTo>
                  <a:cubicBezTo>
                    <a:pt x="2969" y="3118"/>
                    <a:pt x="3270" y="3885"/>
                    <a:pt x="3903" y="4519"/>
                  </a:cubicBezTo>
                  <a:cubicBezTo>
                    <a:pt x="4539" y="5182"/>
                    <a:pt x="5197" y="5571"/>
                    <a:pt x="5519" y="5571"/>
                  </a:cubicBezTo>
                  <a:cubicBezTo>
                    <a:pt x="5585" y="5571"/>
                    <a:pt x="5637" y="5554"/>
                    <a:pt x="5671" y="5520"/>
                  </a:cubicBezTo>
                  <a:cubicBezTo>
                    <a:pt x="5905" y="5320"/>
                    <a:pt x="5438" y="4519"/>
                    <a:pt x="4671" y="3718"/>
                  </a:cubicBezTo>
                  <a:cubicBezTo>
                    <a:pt x="4070" y="3118"/>
                    <a:pt x="3270" y="2818"/>
                    <a:pt x="3003" y="2718"/>
                  </a:cubicBezTo>
                  <a:cubicBezTo>
                    <a:pt x="2936" y="2484"/>
                    <a:pt x="2636" y="1684"/>
                    <a:pt x="2002" y="1050"/>
                  </a:cubicBezTo>
                  <a:cubicBezTo>
                    <a:pt x="1361" y="409"/>
                    <a:pt x="696" y="1"/>
                    <a:pt x="3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39;p54">
              <a:extLst>
                <a:ext uri="{FF2B5EF4-FFF2-40B4-BE49-F238E27FC236}">
                  <a16:creationId xmlns="" xmlns:a16="http://schemas.microsoft.com/office/drawing/2014/main" id="{CB9E9C6A-9C00-674D-930E-B52B2985E092}"/>
                </a:ext>
              </a:extLst>
            </p:cNvPr>
            <p:cNvSpPr/>
            <p:nvPr/>
          </p:nvSpPr>
          <p:spPr>
            <a:xfrm>
              <a:off x="4975400" y="2548925"/>
              <a:ext cx="43375" cy="44225"/>
            </a:xfrm>
            <a:custGeom>
              <a:avLst/>
              <a:gdLst/>
              <a:ahLst/>
              <a:cxnLst/>
              <a:rect l="l" t="t" r="r" b="b"/>
              <a:pathLst>
                <a:path w="1735" h="1769" extrusionOk="0">
                  <a:moveTo>
                    <a:pt x="867" y="1"/>
                  </a:moveTo>
                  <a:cubicBezTo>
                    <a:pt x="400" y="1"/>
                    <a:pt x="0" y="401"/>
                    <a:pt x="0" y="901"/>
                  </a:cubicBezTo>
                  <a:cubicBezTo>
                    <a:pt x="0" y="1335"/>
                    <a:pt x="367" y="1769"/>
                    <a:pt x="867" y="1769"/>
                  </a:cubicBezTo>
                  <a:cubicBezTo>
                    <a:pt x="1334" y="1769"/>
                    <a:pt x="1735" y="1402"/>
                    <a:pt x="1735" y="901"/>
                  </a:cubicBezTo>
                  <a:cubicBezTo>
                    <a:pt x="1735" y="401"/>
                    <a:pt x="1334" y="1"/>
                    <a:pt x="867" y="1"/>
                  </a:cubicBezTo>
                  <a:close/>
                </a:path>
              </a:pathLst>
            </a:custGeom>
            <a:solidFill>
              <a:srgbClr val="FFC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2840;p54">
            <a:extLst>
              <a:ext uri="{FF2B5EF4-FFF2-40B4-BE49-F238E27FC236}">
                <a16:creationId xmlns="" xmlns:a16="http://schemas.microsoft.com/office/drawing/2014/main" id="{FCBC64C5-48B4-45CB-055E-C5F8866ABA1D}"/>
              </a:ext>
            </a:extLst>
          </p:cNvPr>
          <p:cNvGrpSpPr/>
          <p:nvPr/>
        </p:nvGrpSpPr>
        <p:grpSpPr>
          <a:xfrm>
            <a:off x="2221431" y="1527543"/>
            <a:ext cx="965725" cy="846400"/>
            <a:chOff x="4100600" y="3066175"/>
            <a:chExt cx="965725" cy="846400"/>
          </a:xfrm>
        </p:grpSpPr>
        <p:sp>
          <p:nvSpPr>
            <p:cNvPr id="18" name="Google Shape;2841;p54">
              <a:extLst>
                <a:ext uri="{FF2B5EF4-FFF2-40B4-BE49-F238E27FC236}">
                  <a16:creationId xmlns="" xmlns:a16="http://schemas.microsoft.com/office/drawing/2014/main" id="{658C4300-39DF-C996-5165-602EFF595DE1}"/>
                </a:ext>
              </a:extLst>
            </p:cNvPr>
            <p:cNvSpPr/>
            <p:nvPr/>
          </p:nvSpPr>
          <p:spPr>
            <a:xfrm>
              <a:off x="4101425" y="3066175"/>
              <a:ext cx="964900" cy="846400"/>
            </a:xfrm>
            <a:custGeom>
              <a:avLst/>
              <a:gdLst/>
              <a:ahLst/>
              <a:cxnLst/>
              <a:rect l="l" t="t" r="r" b="b"/>
              <a:pathLst>
                <a:path w="38596" h="33856" extrusionOk="0">
                  <a:moveTo>
                    <a:pt x="32088" y="0"/>
                  </a:moveTo>
                  <a:cubicBezTo>
                    <a:pt x="31055" y="0"/>
                    <a:pt x="30016" y="345"/>
                    <a:pt x="29155" y="1060"/>
                  </a:cubicBezTo>
                  <a:lnTo>
                    <a:pt x="24952" y="4562"/>
                  </a:lnTo>
                  <a:lnTo>
                    <a:pt x="24752" y="4295"/>
                  </a:lnTo>
                  <a:lnTo>
                    <a:pt x="12677" y="14269"/>
                  </a:lnTo>
                  <a:lnTo>
                    <a:pt x="12743" y="14303"/>
                  </a:lnTo>
                  <a:lnTo>
                    <a:pt x="12109" y="14803"/>
                  </a:lnTo>
                  <a:lnTo>
                    <a:pt x="12076" y="14770"/>
                  </a:lnTo>
                  <a:lnTo>
                    <a:pt x="1" y="24710"/>
                  </a:lnTo>
                  <a:lnTo>
                    <a:pt x="5238" y="31015"/>
                  </a:lnTo>
                  <a:cubicBezTo>
                    <a:pt x="6773" y="32887"/>
                    <a:pt x="9002" y="33855"/>
                    <a:pt x="11252" y="33855"/>
                  </a:cubicBezTo>
                  <a:cubicBezTo>
                    <a:pt x="13010" y="33855"/>
                    <a:pt x="14782" y="33263"/>
                    <a:pt x="16246" y="32049"/>
                  </a:cubicBezTo>
                  <a:cubicBezTo>
                    <a:pt x="19581" y="29313"/>
                    <a:pt x="20015" y="24376"/>
                    <a:pt x="17280" y="21041"/>
                  </a:cubicBezTo>
                  <a:lnTo>
                    <a:pt x="15012" y="18305"/>
                  </a:lnTo>
                  <a:lnTo>
                    <a:pt x="15645" y="17805"/>
                  </a:lnTo>
                  <a:lnTo>
                    <a:pt x="17914" y="20540"/>
                  </a:lnTo>
                  <a:cubicBezTo>
                    <a:pt x="19449" y="22432"/>
                    <a:pt x="21678" y="23398"/>
                    <a:pt x="23928" y="23398"/>
                  </a:cubicBezTo>
                  <a:cubicBezTo>
                    <a:pt x="25687" y="23398"/>
                    <a:pt x="27458" y="22808"/>
                    <a:pt x="28921" y="21608"/>
                  </a:cubicBezTo>
                  <a:cubicBezTo>
                    <a:pt x="32257" y="18839"/>
                    <a:pt x="32691" y="13936"/>
                    <a:pt x="29956" y="10600"/>
                  </a:cubicBezTo>
                  <a:lnTo>
                    <a:pt x="27721" y="7931"/>
                  </a:lnTo>
                  <a:lnTo>
                    <a:pt x="31957" y="4429"/>
                  </a:lnTo>
                  <a:cubicBezTo>
                    <a:pt x="31988" y="4382"/>
                    <a:pt x="32040" y="4357"/>
                    <a:pt x="32098" y="4357"/>
                  </a:cubicBezTo>
                  <a:cubicBezTo>
                    <a:pt x="32164" y="4357"/>
                    <a:pt x="32237" y="4391"/>
                    <a:pt x="32291" y="4462"/>
                  </a:cubicBezTo>
                  <a:lnTo>
                    <a:pt x="34459" y="7097"/>
                  </a:lnTo>
                  <a:cubicBezTo>
                    <a:pt x="34912" y="7607"/>
                    <a:pt x="35547" y="7871"/>
                    <a:pt x="36176" y="7871"/>
                  </a:cubicBezTo>
                  <a:cubicBezTo>
                    <a:pt x="36658" y="7871"/>
                    <a:pt x="37137" y="7716"/>
                    <a:pt x="37528" y="7398"/>
                  </a:cubicBezTo>
                  <a:cubicBezTo>
                    <a:pt x="38462" y="6630"/>
                    <a:pt x="38595" y="5229"/>
                    <a:pt x="37828" y="4295"/>
                  </a:cubicBezTo>
                  <a:lnTo>
                    <a:pt x="35660" y="1660"/>
                  </a:lnTo>
                  <a:cubicBezTo>
                    <a:pt x="34740" y="571"/>
                    <a:pt x="33419" y="0"/>
                    <a:pt x="32088" y="0"/>
                  </a:cubicBezTo>
                  <a:close/>
                </a:path>
              </a:pathLst>
            </a:custGeom>
            <a:solidFill>
              <a:srgbClr val="4D9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42;p54">
              <a:extLst>
                <a:ext uri="{FF2B5EF4-FFF2-40B4-BE49-F238E27FC236}">
                  <a16:creationId xmlns="" xmlns:a16="http://schemas.microsoft.com/office/drawing/2014/main" id="{A473A914-C885-DDE5-E449-7A13BD39AF10}"/>
                </a:ext>
              </a:extLst>
            </p:cNvPr>
            <p:cNvSpPr/>
            <p:nvPr/>
          </p:nvSpPr>
          <p:spPr>
            <a:xfrm>
              <a:off x="4100600" y="3066175"/>
              <a:ext cx="964050" cy="846400"/>
            </a:xfrm>
            <a:custGeom>
              <a:avLst/>
              <a:gdLst/>
              <a:ahLst/>
              <a:cxnLst/>
              <a:rect l="l" t="t" r="r" b="b"/>
              <a:pathLst>
                <a:path w="38562" h="33856" extrusionOk="0">
                  <a:moveTo>
                    <a:pt x="32088" y="0"/>
                  </a:moveTo>
                  <a:cubicBezTo>
                    <a:pt x="31054" y="0"/>
                    <a:pt x="30015" y="345"/>
                    <a:pt x="29155" y="1060"/>
                  </a:cubicBezTo>
                  <a:lnTo>
                    <a:pt x="24952" y="4562"/>
                  </a:lnTo>
                  <a:lnTo>
                    <a:pt x="24718" y="4295"/>
                  </a:lnTo>
                  <a:lnTo>
                    <a:pt x="12676" y="14269"/>
                  </a:lnTo>
                  <a:lnTo>
                    <a:pt x="12710" y="14303"/>
                  </a:lnTo>
                  <a:lnTo>
                    <a:pt x="12109" y="14803"/>
                  </a:lnTo>
                  <a:lnTo>
                    <a:pt x="12042" y="14770"/>
                  </a:lnTo>
                  <a:lnTo>
                    <a:pt x="0" y="24710"/>
                  </a:lnTo>
                  <a:lnTo>
                    <a:pt x="5204" y="31015"/>
                  </a:lnTo>
                  <a:cubicBezTo>
                    <a:pt x="6758" y="32887"/>
                    <a:pt x="8984" y="33855"/>
                    <a:pt x="11229" y="33855"/>
                  </a:cubicBezTo>
                  <a:cubicBezTo>
                    <a:pt x="12983" y="33855"/>
                    <a:pt x="14749" y="33263"/>
                    <a:pt x="16212" y="32049"/>
                  </a:cubicBezTo>
                  <a:cubicBezTo>
                    <a:pt x="19548" y="29313"/>
                    <a:pt x="20015" y="24376"/>
                    <a:pt x="17279" y="21041"/>
                  </a:cubicBezTo>
                  <a:lnTo>
                    <a:pt x="15011" y="18305"/>
                  </a:lnTo>
                  <a:lnTo>
                    <a:pt x="15645" y="17805"/>
                  </a:lnTo>
                  <a:lnTo>
                    <a:pt x="17880" y="20540"/>
                  </a:lnTo>
                  <a:cubicBezTo>
                    <a:pt x="19434" y="22432"/>
                    <a:pt x="21661" y="23398"/>
                    <a:pt x="23905" y="23398"/>
                  </a:cubicBezTo>
                  <a:cubicBezTo>
                    <a:pt x="25660" y="23398"/>
                    <a:pt x="27424" y="22808"/>
                    <a:pt x="28888" y="21608"/>
                  </a:cubicBezTo>
                  <a:cubicBezTo>
                    <a:pt x="32223" y="18839"/>
                    <a:pt x="32690" y="13936"/>
                    <a:pt x="29955" y="10600"/>
                  </a:cubicBezTo>
                  <a:lnTo>
                    <a:pt x="27720" y="7931"/>
                  </a:lnTo>
                  <a:lnTo>
                    <a:pt x="31957" y="4429"/>
                  </a:lnTo>
                  <a:cubicBezTo>
                    <a:pt x="31988" y="4382"/>
                    <a:pt x="32040" y="4357"/>
                    <a:pt x="32098" y="4357"/>
                  </a:cubicBezTo>
                  <a:cubicBezTo>
                    <a:pt x="32164" y="4357"/>
                    <a:pt x="32237" y="4391"/>
                    <a:pt x="32290" y="4462"/>
                  </a:cubicBezTo>
                  <a:lnTo>
                    <a:pt x="34458" y="7097"/>
                  </a:lnTo>
                  <a:cubicBezTo>
                    <a:pt x="34874" y="7607"/>
                    <a:pt x="35514" y="7871"/>
                    <a:pt x="36154" y="7871"/>
                  </a:cubicBezTo>
                  <a:cubicBezTo>
                    <a:pt x="36645" y="7871"/>
                    <a:pt x="37136" y="7716"/>
                    <a:pt x="37527" y="7398"/>
                  </a:cubicBezTo>
                  <a:cubicBezTo>
                    <a:pt x="38461" y="6630"/>
                    <a:pt x="38561" y="5229"/>
                    <a:pt x="37827" y="4295"/>
                  </a:cubicBezTo>
                  <a:lnTo>
                    <a:pt x="35659" y="1660"/>
                  </a:lnTo>
                  <a:cubicBezTo>
                    <a:pt x="34739" y="571"/>
                    <a:pt x="33418" y="0"/>
                    <a:pt x="320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43;p54">
              <a:extLst>
                <a:ext uri="{FF2B5EF4-FFF2-40B4-BE49-F238E27FC236}">
                  <a16:creationId xmlns="" xmlns:a16="http://schemas.microsoft.com/office/drawing/2014/main" id="{AF65C965-7E34-616D-A33F-71C3D8A4EA82}"/>
                </a:ext>
              </a:extLst>
            </p:cNvPr>
            <p:cNvSpPr/>
            <p:nvPr/>
          </p:nvSpPr>
          <p:spPr>
            <a:xfrm>
              <a:off x="4200675" y="3527125"/>
              <a:ext cx="339425" cy="334525"/>
            </a:xfrm>
            <a:custGeom>
              <a:avLst/>
              <a:gdLst/>
              <a:ahLst/>
              <a:cxnLst/>
              <a:rect l="l" t="t" r="r" b="b"/>
              <a:pathLst>
                <a:path w="13577" h="13381" extrusionOk="0">
                  <a:moveTo>
                    <a:pt x="7639" y="1"/>
                  </a:moveTo>
                  <a:lnTo>
                    <a:pt x="0" y="6305"/>
                  </a:lnTo>
                  <a:lnTo>
                    <a:pt x="5171" y="12543"/>
                  </a:lnTo>
                  <a:cubicBezTo>
                    <a:pt x="5622" y="13089"/>
                    <a:pt x="6287" y="13380"/>
                    <a:pt x="6960" y="13380"/>
                  </a:cubicBezTo>
                  <a:cubicBezTo>
                    <a:pt x="7479" y="13380"/>
                    <a:pt x="8004" y="13207"/>
                    <a:pt x="8440" y="12843"/>
                  </a:cubicBezTo>
                  <a:lnTo>
                    <a:pt x="12476" y="9508"/>
                  </a:lnTo>
                  <a:cubicBezTo>
                    <a:pt x="13477" y="8707"/>
                    <a:pt x="13577" y="7239"/>
                    <a:pt x="12809" y="6239"/>
                  </a:cubicBezTo>
                  <a:lnTo>
                    <a:pt x="76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44;p54">
              <a:extLst>
                <a:ext uri="{FF2B5EF4-FFF2-40B4-BE49-F238E27FC236}">
                  <a16:creationId xmlns="" xmlns:a16="http://schemas.microsoft.com/office/drawing/2014/main" id="{C34E8901-401E-3FBE-AC42-BFE5DF73B17A}"/>
                </a:ext>
              </a:extLst>
            </p:cNvPr>
            <p:cNvSpPr/>
            <p:nvPr/>
          </p:nvSpPr>
          <p:spPr>
            <a:xfrm>
              <a:off x="4513400" y="3268625"/>
              <a:ext cx="340250" cy="334500"/>
            </a:xfrm>
            <a:custGeom>
              <a:avLst/>
              <a:gdLst/>
              <a:ahLst/>
              <a:cxnLst/>
              <a:rect l="l" t="t" r="r" b="b"/>
              <a:pathLst>
                <a:path w="13610" h="13380" extrusionOk="0">
                  <a:moveTo>
                    <a:pt x="7639" y="0"/>
                  </a:moveTo>
                  <a:lnTo>
                    <a:pt x="0" y="6305"/>
                  </a:lnTo>
                  <a:lnTo>
                    <a:pt x="5171" y="12542"/>
                  </a:lnTo>
                  <a:cubicBezTo>
                    <a:pt x="5622" y="13088"/>
                    <a:pt x="6287" y="13379"/>
                    <a:pt x="6960" y="13379"/>
                  </a:cubicBezTo>
                  <a:cubicBezTo>
                    <a:pt x="7479" y="13379"/>
                    <a:pt x="8004" y="13206"/>
                    <a:pt x="8440" y="12843"/>
                  </a:cubicBezTo>
                  <a:lnTo>
                    <a:pt x="12476" y="9507"/>
                  </a:lnTo>
                  <a:cubicBezTo>
                    <a:pt x="13477" y="8673"/>
                    <a:pt x="13610" y="7205"/>
                    <a:pt x="12809" y="6238"/>
                  </a:cubicBezTo>
                  <a:lnTo>
                    <a:pt x="76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45;p54">
              <a:extLst>
                <a:ext uri="{FF2B5EF4-FFF2-40B4-BE49-F238E27FC236}">
                  <a16:creationId xmlns="" xmlns:a16="http://schemas.microsoft.com/office/drawing/2014/main" id="{B033CC83-0B67-60FD-790D-E39064F5826C}"/>
                </a:ext>
              </a:extLst>
            </p:cNvPr>
            <p:cNvSpPr/>
            <p:nvPr/>
          </p:nvSpPr>
          <p:spPr>
            <a:xfrm>
              <a:off x="4671850" y="3096975"/>
              <a:ext cx="356925" cy="195900"/>
            </a:xfrm>
            <a:custGeom>
              <a:avLst/>
              <a:gdLst/>
              <a:ahLst/>
              <a:cxnLst/>
              <a:rect l="l" t="t" r="r" b="b"/>
              <a:pathLst>
                <a:path w="14277" h="7836" extrusionOk="0">
                  <a:moveTo>
                    <a:pt x="9245" y="1"/>
                  </a:moveTo>
                  <a:cubicBezTo>
                    <a:pt x="8502" y="1"/>
                    <a:pt x="7753" y="250"/>
                    <a:pt x="7139" y="762"/>
                  </a:cubicBezTo>
                  <a:lnTo>
                    <a:pt x="467" y="6266"/>
                  </a:lnTo>
                  <a:cubicBezTo>
                    <a:pt x="100" y="6599"/>
                    <a:pt x="0" y="7133"/>
                    <a:pt x="334" y="7533"/>
                  </a:cubicBezTo>
                  <a:cubicBezTo>
                    <a:pt x="517" y="7735"/>
                    <a:pt x="761" y="7836"/>
                    <a:pt x="1010" y="7836"/>
                  </a:cubicBezTo>
                  <a:cubicBezTo>
                    <a:pt x="1214" y="7836"/>
                    <a:pt x="1421" y="7768"/>
                    <a:pt x="1601" y="7633"/>
                  </a:cubicBezTo>
                  <a:lnTo>
                    <a:pt x="8273" y="2129"/>
                  </a:lnTo>
                  <a:cubicBezTo>
                    <a:pt x="8560" y="1899"/>
                    <a:pt x="8897" y="1787"/>
                    <a:pt x="9233" y="1787"/>
                  </a:cubicBezTo>
                  <a:cubicBezTo>
                    <a:pt x="9677" y="1787"/>
                    <a:pt x="10118" y="1983"/>
                    <a:pt x="10441" y="2363"/>
                  </a:cubicBezTo>
                  <a:lnTo>
                    <a:pt x="12609" y="4998"/>
                  </a:lnTo>
                  <a:cubicBezTo>
                    <a:pt x="12793" y="5200"/>
                    <a:pt x="13037" y="5301"/>
                    <a:pt x="13280" y="5301"/>
                  </a:cubicBezTo>
                  <a:cubicBezTo>
                    <a:pt x="13479" y="5301"/>
                    <a:pt x="13678" y="5233"/>
                    <a:pt x="13843" y="5098"/>
                  </a:cubicBezTo>
                  <a:cubicBezTo>
                    <a:pt x="14210" y="4765"/>
                    <a:pt x="14277" y="4231"/>
                    <a:pt x="13943" y="3797"/>
                  </a:cubicBezTo>
                  <a:lnTo>
                    <a:pt x="11775" y="1195"/>
                  </a:lnTo>
                  <a:cubicBezTo>
                    <a:pt x="11138" y="409"/>
                    <a:pt x="10197" y="1"/>
                    <a:pt x="9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46;p54">
              <a:extLst>
                <a:ext uri="{FF2B5EF4-FFF2-40B4-BE49-F238E27FC236}">
                  <a16:creationId xmlns="" xmlns:a16="http://schemas.microsoft.com/office/drawing/2014/main" id="{C71CE90D-A5DE-4154-31CF-5A1BA085C687}"/>
                </a:ext>
              </a:extLst>
            </p:cNvPr>
            <p:cNvSpPr/>
            <p:nvPr/>
          </p:nvSpPr>
          <p:spPr>
            <a:xfrm>
              <a:off x="4280725" y="3249425"/>
              <a:ext cx="437000" cy="369475"/>
            </a:xfrm>
            <a:custGeom>
              <a:avLst/>
              <a:gdLst/>
              <a:ahLst/>
              <a:cxnLst/>
              <a:rect l="l" t="t" r="r" b="b"/>
              <a:pathLst>
                <a:path w="17480" h="14779" extrusionOk="0">
                  <a:moveTo>
                    <a:pt x="16012" y="1"/>
                  </a:moveTo>
                  <a:lnTo>
                    <a:pt x="1" y="13277"/>
                  </a:lnTo>
                  <a:lnTo>
                    <a:pt x="1268" y="14778"/>
                  </a:lnTo>
                  <a:lnTo>
                    <a:pt x="17480" y="1335"/>
                  </a:lnTo>
                  <a:cubicBezTo>
                    <a:pt x="16946" y="801"/>
                    <a:pt x="16446" y="435"/>
                    <a:pt x="16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47;p54">
              <a:extLst>
                <a:ext uri="{FF2B5EF4-FFF2-40B4-BE49-F238E27FC236}">
                  <a16:creationId xmlns="" xmlns:a16="http://schemas.microsoft.com/office/drawing/2014/main" id="{3A9D8FA9-E7AE-1989-060A-F40927A820E2}"/>
                </a:ext>
              </a:extLst>
            </p:cNvPr>
            <p:cNvSpPr/>
            <p:nvPr/>
          </p:nvSpPr>
          <p:spPr>
            <a:xfrm>
              <a:off x="4359950" y="3498775"/>
              <a:ext cx="44225" cy="351125"/>
            </a:xfrm>
            <a:custGeom>
              <a:avLst/>
              <a:gdLst/>
              <a:ahLst/>
              <a:cxnLst/>
              <a:rect l="l" t="t" r="r" b="b"/>
              <a:pathLst>
                <a:path w="1769" h="14045" extrusionOk="0">
                  <a:moveTo>
                    <a:pt x="1301" y="1"/>
                  </a:moveTo>
                  <a:lnTo>
                    <a:pt x="1" y="13977"/>
                  </a:lnTo>
                  <a:lnTo>
                    <a:pt x="468" y="14044"/>
                  </a:lnTo>
                  <a:lnTo>
                    <a:pt x="1768" y="34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48;p54">
              <a:extLst>
                <a:ext uri="{FF2B5EF4-FFF2-40B4-BE49-F238E27FC236}">
                  <a16:creationId xmlns="" xmlns:a16="http://schemas.microsoft.com/office/drawing/2014/main" id="{DB8B9A15-F4CD-9A4D-BC18-CF1977E9E1D7}"/>
                </a:ext>
              </a:extLst>
            </p:cNvPr>
            <p:cNvSpPr/>
            <p:nvPr/>
          </p:nvSpPr>
          <p:spPr>
            <a:xfrm>
              <a:off x="4590125" y="3330325"/>
              <a:ext cx="55900" cy="241875"/>
            </a:xfrm>
            <a:custGeom>
              <a:avLst/>
              <a:gdLst/>
              <a:ahLst/>
              <a:cxnLst/>
              <a:rect l="l" t="t" r="r" b="b"/>
              <a:pathLst>
                <a:path w="2236" h="9675" extrusionOk="0">
                  <a:moveTo>
                    <a:pt x="901" y="1"/>
                  </a:moveTo>
                  <a:lnTo>
                    <a:pt x="0" y="9541"/>
                  </a:lnTo>
                  <a:lnTo>
                    <a:pt x="1334" y="9674"/>
                  </a:lnTo>
                  <a:lnTo>
                    <a:pt x="2235" y="1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49;p54">
              <a:extLst>
                <a:ext uri="{FF2B5EF4-FFF2-40B4-BE49-F238E27FC236}">
                  <a16:creationId xmlns="" xmlns:a16="http://schemas.microsoft.com/office/drawing/2014/main" id="{DB2917F1-C505-EBD6-2531-8E2480C22365}"/>
                </a:ext>
              </a:extLst>
            </p:cNvPr>
            <p:cNvSpPr/>
            <p:nvPr/>
          </p:nvSpPr>
          <p:spPr>
            <a:xfrm>
              <a:off x="4663500" y="3246925"/>
              <a:ext cx="45050" cy="350275"/>
            </a:xfrm>
            <a:custGeom>
              <a:avLst/>
              <a:gdLst/>
              <a:ahLst/>
              <a:cxnLst/>
              <a:rect l="l" t="t" r="r" b="b"/>
              <a:pathLst>
                <a:path w="1802" h="14011" extrusionOk="0">
                  <a:moveTo>
                    <a:pt x="1335" y="1"/>
                  </a:moveTo>
                  <a:lnTo>
                    <a:pt x="1" y="13977"/>
                  </a:lnTo>
                  <a:lnTo>
                    <a:pt x="468" y="14011"/>
                  </a:lnTo>
                  <a:lnTo>
                    <a:pt x="1802" y="34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50;p54">
              <a:extLst>
                <a:ext uri="{FF2B5EF4-FFF2-40B4-BE49-F238E27FC236}">
                  <a16:creationId xmlns="" xmlns:a16="http://schemas.microsoft.com/office/drawing/2014/main" id="{D874C452-3DF7-0C68-24A8-3EF5BDDAB2CE}"/>
                </a:ext>
              </a:extLst>
            </p:cNvPr>
            <p:cNvSpPr/>
            <p:nvPr/>
          </p:nvSpPr>
          <p:spPr>
            <a:xfrm>
              <a:off x="4147300" y="3482100"/>
              <a:ext cx="416150" cy="397525"/>
            </a:xfrm>
            <a:custGeom>
              <a:avLst/>
              <a:gdLst/>
              <a:ahLst/>
              <a:cxnLst/>
              <a:rect l="l" t="t" r="r" b="b"/>
              <a:pathLst>
                <a:path w="16646" h="15901" extrusionOk="0">
                  <a:moveTo>
                    <a:pt x="9774" y="2969"/>
                  </a:moveTo>
                  <a:lnTo>
                    <a:pt x="12776" y="6639"/>
                  </a:lnTo>
                  <a:cubicBezTo>
                    <a:pt x="14311" y="8507"/>
                    <a:pt x="14044" y="11275"/>
                    <a:pt x="12176" y="12810"/>
                  </a:cubicBezTo>
                  <a:cubicBezTo>
                    <a:pt x="11355" y="13484"/>
                    <a:pt x="10360" y="13817"/>
                    <a:pt x="9373" y="13817"/>
                  </a:cubicBezTo>
                  <a:cubicBezTo>
                    <a:pt x="8113" y="13817"/>
                    <a:pt x="6865" y="13275"/>
                    <a:pt x="6005" y="12209"/>
                  </a:cubicBezTo>
                  <a:lnTo>
                    <a:pt x="3003" y="8540"/>
                  </a:lnTo>
                  <a:lnTo>
                    <a:pt x="9774" y="2969"/>
                  </a:lnTo>
                  <a:close/>
                  <a:moveTo>
                    <a:pt x="10008" y="1"/>
                  </a:moveTo>
                  <a:lnTo>
                    <a:pt x="0" y="8307"/>
                  </a:lnTo>
                  <a:lnTo>
                    <a:pt x="4404" y="13544"/>
                  </a:lnTo>
                  <a:cubicBezTo>
                    <a:pt x="5681" y="15103"/>
                    <a:pt x="7540" y="15900"/>
                    <a:pt x="9410" y="15900"/>
                  </a:cubicBezTo>
                  <a:cubicBezTo>
                    <a:pt x="10859" y="15900"/>
                    <a:pt x="12315" y="15421"/>
                    <a:pt x="13510" y="14444"/>
                  </a:cubicBezTo>
                  <a:cubicBezTo>
                    <a:pt x="16279" y="12143"/>
                    <a:pt x="16646" y="8040"/>
                    <a:pt x="14411" y="5304"/>
                  </a:cubicBezTo>
                  <a:lnTo>
                    <a:pt x="100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51;p54">
              <a:extLst>
                <a:ext uri="{FF2B5EF4-FFF2-40B4-BE49-F238E27FC236}">
                  <a16:creationId xmlns="" xmlns:a16="http://schemas.microsoft.com/office/drawing/2014/main" id="{8A8F13BF-ADF7-E20C-F8B8-DA264D239935}"/>
                </a:ext>
              </a:extLst>
            </p:cNvPr>
            <p:cNvSpPr/>
            <p:nvPr/>
          </p:nvSpPr>
          <p:spPr>
            <a:xfrm>
              <a:off x="4464200" y="3219425"/>
              <a:ext cx="416150" cy="398350"/>
            </a:xfrm>
            <a:custGeom>
              <a:avLst/>
              <a:gdLst/>
              <a:ahLst/>
              <a:cxnLst/>
              <a:rect l="l" t="t" r="r" b="b"/>
              <a:pathLst>
                <a:path w="16646" h="15934" extrusionOk="0">
                  <a:moveTo>
                    <a:pt x="9774" y="2969"/>
                  </a:moveTo>
                  <a:lnTo>
                    <a:pt x="12776" y="6638"/>
                  </a:lnTo>
                  <a:cubicBezTo>
                    <a:pt x="14310" y="8506"/>
                    <a:pt x="14077" y="11275"/>
                    <a:pt x="12176" y="12809"/>
                  </a:cubicBezTo>
                  <a:cubicBezTo>
                    <a:pt x="11355" y="13483"/>
                    <a:pt x="10366" y="13816"/>
                    <a:pt x="9383" y="13816"/>
                  </a:cubicBezTo>
                  <a:cubicBezTo>
                    <a:pt x="8129" y="13816"/>
                    <a:pt x="6883" y="13275"/>
                    <a:pt x="6004" y="12209"/>
                  </a:cubicBezTo>
                  <a:lnTo>
                    <a:pt x="3002" y="8539"/>
                  </a:lnTo>
                  <a:lnTo>
                    <a:pt x="9774" y="2969"/>
                  </a:lnTo>
                  <a:close/>
                  <a:moveTo>
                    <a:pt x="10007" y="0"/>
                  </a:moveTo>
                  <a:lnTo>
                    <a:pt x="0" y="8306"/>
                  </a:lnTo>
                  <a:lnTo>
                    <a:pt x="4403" y="13576"/>
                  </a:lnTo>
                  <a:cubicBezTo>
                    <a:pt x="5681" y="15136"/>
                    <a:pt x="7540" y="15933"/>
                    <a:pt x="9409" y="15933"/>
                  </a:cubicBezTo>
                  <a:cubicBezTo>
                    <a:pt x="10859" y="15933"/>
                    <a:pt x="12315" y="15453"/>
                    <a:pt x="13510" y="14477"/>
                  </a:cubicBezTo>
                  <a:cubicBezTo>
                    <a:pt x="16278" y="12175"/>
                    <a:pt x="16645" y="8072"/>
                    <a:pt x="14410" y="5337"/>
                  </a:cubicBezTo>
                  <a:lnTo>
                    <a:pt x="100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149;p48">
            <a:extLst>
              <a:ext uri="{FF2B5EF4-FFF2-40B4-BE49-F238E27FC236}">
                <a16:creationId xmlns="" xmlns:a16="http://schemas.microsoft.com/office/drawing/2014/main" id="{06374CFC-DF6E-7D6E-879D-D9E774643BC1}"/>
              </a:ext>
            </a:extLst>
          </p:cNvPr>
          <p:cNvGrpSpPr/>
          <p:nvPr/>
        </p:nvGrpSpPr>
        <p:grpSpPr>
          <a:xfrm>
            <a:off x="8306984" y="8191500"/>
            <a:ext cx="1674030" cy="870302"/>
            <a:chOff x="-1877000" y="703450"/>
            <a:chExt cx="2433425" cy="1265100"/>
          </a:xfrm>
        </p:grpSpPr>
        <p:sp>
          <p:nvSpPr>
            <p:cNvPr id="30" name="Google Shape;2150;p48">
              <a:extLst>
                <a:ext uri="{FF2B5EF4-FFF2-40B4-BE49-F238E27FC236}">
                  <a16:creationId xmlns="" xmlns:a16="http://schemas.microsoft.com/office/drawing/2014/main" id="{BBBA0C22-B8FC-21D7-A524-9A8829ECC4E1}"/>
                </a:ext>
              </a:extLst>
            </p:cNvPr>
            <p:cNvSpPr/>
            <p:nvPr/>
          </p:nvSpPr>
          <p:spPr>
            <a:xfrm>
              <a:off x="-1844475" y="703450"/>
              <a:ext cx="2400900" cy="1265100"/>
            </a:xfrm>
            <a:custGeom>
              <a:avLst/>
              <a:gdLst/>
              <a:ahLst/>
              <a:cxnLst/>
              <a:rect l="l" t="t" r="r" b="b"/>
              <a:pathLst>
                <a:path w="96036" h="50604" extrusionOk="0">
                  <a:moveTo>
                    <a:pt x="96036" y="25552"/>
                  </a:moveTo>
                  <a:cubicBezTo>
                    <a:pt x="96036" y="25452"/>
                    <a:pt x="96036" y="25385"/>
                    <a:pt x="96002" y="25285"/>
                  </a:cubicBezTo>
                  <a:cubicBezTo>
                    <a:pt x="96002" y="25218"/>
                    <a:pt x="95935" y="25118"/>
                    <a:pt x="95935" y="25052"/>
                  </a:cubicBezTo>
                  <a:cubicBezTo>
                    <a:pt x="95902" y="24952"/>
                    <a:pt x="95902" y="24885"/>
                    <a:pt x="95869" y="24785"/>
                  </a:cubicBezTo>
                  <a:cubicBezTo>
                    <a:pt x="95835" y="24751"/>
                    <a:pt x="95835" y="24685"/>
                    <a:pt x="95769" y="24618"/>
                  </a:cubicBezTo>
                  <a:cubicBezTo>
                    <a:pt x="95735" y="24551"/>
                    <a:pt x="95702" y="24451"/>
                    <a:pt x="95602" y="24384"/>
                  </a:cubicBezTo>
                  <a:cubicBezTo>
                    <a:pt x="95602" y="24384"/>
                    <a:pt x="95535" y="24284"/>
                    <a:pt x="95535" y="24251"/>
                  </a:cubicBezTo>
                  <a:cubicBezTo>
                    <a:pt x="95502" y="24218"/>
                    <a:pt x="95435" y="24118"/>
                    <a:pt x="95335" y="24051"/>
                  </a:cubicBezTo>
                  <a:cubicBezTo>
                    <a:pt x="95235" y="24018"/>
                    <a:pt x="95168" y="23951"/>
                    <a:pt x="95068" y="23884"/>
                  </a:cubicBezTo>
                  <a:cubicBezTo>
                    <a:pt x="94234" y="23384"/>
                    <a:pt x="91532" y="22049"/>
                    <a:pt x="81692" y="17246"/>
                  </a:cubicBezTo>
                  <a:lnTo>
                    <a:pt x="81692" y="17113"/>
                  </a:lnTo>
                  <a:cubicBezTo>
                    <a:pt x="81692" y="17046"/>
                    <a:pt x="81692" y="16912"/>
                    <a:pt x="81659" y="16846"/>
                  </a:cubicBezTo>
                  <a:cubicBezTo>
                    <a:pt x="81659" y="16746"/>
                    <a:pt x="81659" y="16712"/>
                    <a:pt x="81592" y="16612"/>
                  </a:cubicBezTo>
                  <a:cubicBezTo>
                    <a:pt x="81592" y="16512"/>
                    <a:pt x="81559" y="16412"/>
                    <a:pt x="81559" y="16279"/>
                  </a:cubicBezTo>
                  <a:cubicBezTo>
                    <a:pt x="81559" y="16245"/>
                    <a:pt x="81559" y="16212"/>
                    <a:pt x="81525" y="16112"/>
                  </a:cubicBezTo>
                  <a:cubicBezTo>
                    <a:pt x="81492" y="16012"/>
                    <a:pt x="81492" y="15912"/>
                    <a:pt x="81425" y="15778"/>
                  </a:cubicBezTo>
                  <a:cubicBezTo>
                    <a:pt x="81425" y="15745"/>
                    <a:pt x="81425" y="15712"/>
                    <a:pt x="81392" y="15678"/>
                  </a:cubicBezTo>
                  <a:cubicBezTo>
                    <a:pt x="81358" y="15511"/>
                    <a:pt x="81325" y="15378"/>
                    <a:pt x="81292" y="15211"/>
                  </a:cubicBezTo>
                  <a:lnTo>
                    <a:pt x="81292" y="15211"/>
                  </a:lnTo>
                  <a:cubicBezTo>
                    <a:pt x="80758" y="13743"/>
                    <a:pt x="79891" y="12843"/>
                    <a:pt x="79157" y="12209"/>
                  </a:cubicBezTo>
                  <a:cubicBezTo>
                    <a:pt x="81058" y="2502"/>
                    <a:pt x="81025" y="2369"/>
                    <a:pt x="80991" y="2002"/>
                  </a:cubicBezTo>
                  <a:cubicBezTo>
                    <a:pt x="80825" y="868"/>
                    <a:pt x="79824" y="167"/>
                    <a:pt x="78890" y="34"/>
                  </a:cubicBezTo>
                  <a:cubicBezTo>
                    <a:pt x="78790" y="34"/>
                    <a:pt x="78656" y="0"/>
                    <a:pt x="78356" y="0"/>
                  </a:cubicBezTo>
                  <a:cubicBezTo>
                    <a:pt x="77722" y="0"/>
                    <a:pt x="76488" y="34"/>
                    <a:pt x="75788" y="100"/>
                  </a:cubicBezTo>
                  <a:lnTo>
                    <a:pt x="75554" y="167"/>
                  </a:lnTo>
                  <a:lnTo>
                    <a:pt x="75354" y="200"/>
                  </a:lnTo>
                  <a:cubicBezTo>
                    <a:pt x="75287" y="200"/>
                    <a:pt x="75187" y="234"/>
                    <a:pt x="75121" y="234"/>
                  </a:cubicBezTo>
                  <a:cubicBezTo>
                    <a:pt x="74220" y="501"/>
                    <a:pt x="73653" y="1068"/>
                    <a:pt x="73353" y="1535"/>
                  </a:cubicBezTo>
                  <a:lnTo>
                    <a:pt x="68216" y="11542"/>
                  </a:lnTo>
                  <a:lnTo>
                    <a:pt x="63346" y="8707"/>
                  </a:lnTo>
                  <a:cubicBezTo>
                    <a:pt x="63212" y="8606"/>
                    <a:pt x="62478" y="8206"/>
                    <a:pt x="61444" y="8206"/>
                  </a:cubicBezTo>
                  <a:lnTo>
                    <a:pt x="61211" y="8206"/>
                  </a:lnTo>
                  <a:cubicBezTo>
                    <a:pt x="60343" y="8240"/>
                    <a:pt x="57508" y="9007"/>
                    <a:pt x="57041" y="9207"/>
                  </a:cubicBezTo>
                  <a:cubicBezTo>
                    <a:pt x="56874" y="9274"/>
                    <a:pt x="56774" y="9374"/>
                    <a:pt x="56641" y="9440"/>
                  </a:cubicBezTo>
                  <a:cubicBezTo>
                    <a:pt x="56541" y="9507"/>
                    <a:pt x="56474" y="9574"/>
                    <a:pt x="56441" y="9674"/>
                  </a:cubicBezTo>
                  <a:lnTo>
                    <a:pt x="56341" y="9741"/>
                  </a:lnTo>
                  <a:cubicBezTo>
                    <a:pt x="56307" y="9774"/>
                    <a:pt x="56274" y="9874"/>
                    <a:pt x="56207" y="9907"/>
                  </a:cubicBezTo>
                  <a:cubicBezTo>
                    <a:pt x="56174" y="9941"/>
                    <a:pt x="56140" y="10007"/>
                    <a:pt x="56140" y="10041"/>
                  </a:cubicBezTo>
                  <a:cubicBezTo>
                    <a:pt x="56107" y="10108"/>
                    <a:pt x="56040" y="10174"/>
                    <a:pt x="56007" y="10241"/>
                  </a:cubicBezTo>
                  <a:cubicBezTo>
                    <a:pt x="55974" y="10274"/>
                    <a:pt x="55974" y="10341"/>
                    <a:pt x="55940" y="10408"/>
                  </a:cubicBezTo>
                  <a:cubicBezTo>
                    <a:pt x="55874" y="10508"/>
                    <a:pt x="55874" y="10575"/>
                    <a:pt x="55840" y="10675"/>
                  </a:cubicBezTo>
                  <a:cubicBezTo>
                    <a:pt x="55840" y="10708"/>
                    <a:pt x="55807" y="10775"/>
                    <a:pt x="55807" y="10841"/>
                  </a:cubicBezTo>
                  <a:cubicBezTo>
                    <a:pt x="55807" y="10908"/>
                    <a:pt x="55773" y="11008"/>
                    <a:pt x="55773" y="11108"/>
                  </a:cubicBezTo>
                  <a:lnTo>
                    <a:pt x="55773" y="11342"/>
                  </a:lnTo>
                  <a:cubicBezTo>
                    <a:pt x="55773" y="11408"/>
                    <a:pt x="55773" y="11509"/>
                    <a:pt x="55807" y="11609"/>
                  </a:cubicBezTo>
                  <a:cubicBezTo>
                    <a:pt x="55807" y="11709"/>
                    <a:pt x="55840" y="11775"/>
                    <a:pt x="55840" y="11842"/>
                  </a:cubicBezTo>
                  <a:cubicBezTo>
                    <a:pt x="55874" y="12009"/>
                    <a:pt x="55974" y="12176"/>
                    <a:pt x="56040" y="12342"/>
                  </a:cubicBezTo>
                  <a:cubicBezTo>
                    <a:pt x="56174" y="12543"/>
                    <a:pt x="56341" y="12709"/>
                    <a:pt x="56374" y="12743"/>
                  </a:cubicBezTo>
                  <a:lnTo>
                    <a:pt x="56541" y="12910"/>
                  </a:lnTo>
                  <a:lnTo>
                    <a:pt x="56707" y="13043"/>
                  </a:lnTo>
                  <a:lnTo>
                    <a:pt x="57308" y="13510"/>
                  </a:lnTo>
                  <a:cubicBezTo>
                    <a:pt x="48602" y="14577"/>
                    <a:pt x="41096" y="15511"/>
                    <a:pt x="34925" y="16345"/>
                  </a:cubicBezTo>
                  <a:lnTo>
                    <a:pt x="17146" y="6005"/>
                  </a:lnTo>
                  <a:cubicBezTo>
                    <a:pt x="16946" y="5871"/>
                    <a:pt x="15912" y="5271"/>
                    <a:pt x="14477" y="5271"/>
                  </a:cubicBezTo>
                  <a:lnTo>
                    <a:pt x="14177" y="5271"/>
                  </a:lnTo>
                  <a:cubicBezTo>
                    <a:pt x="12809" y="5371"/>
                    <a:pt x="8073" y="6672"/>
                    <a:pt x="7406" y="6939"/>
                  </a:cubicBezTo>
                  <a:cubicBezTo>
                    <a:pt x="7239" y="7039"/>
                    <a:pt x="7105" y="7105"/>
                    <a:pt x="6939" y="7205"/>
                  </a:cubicBezTo>
                  <a:cubicBezTo>
                    <a:pt x="6905" y="7239"/>
                    <a:pt x="6839" y="7239"/>
                    <a:pt x="6805" y="7272"/>
                  </a:cubicBezTo>
                  <a:cubicBezTo>
                    <a:pt x="6772" y="7339"/>
                    <a:pt x="6672" y="7372"/>
                    <a:pt x="6638" y="7406"/>
                  </a:cubicBezTo>
                  <a:lnTo>
                    <a:pt x="6505" y="7539"/>
                  </a:lnTo>
                  <a:cubicBezTo>
                    <a:pt x="6438" y="7606"/>
                    <a:pt x="6338" y="7739"/>
                    <a:pt x="6271" y="7839"/>
                  </a:cubicBezTo>
                  <a:cubicBezTo>
                    <a:pt x="6271" y="7839"/>
                    <a:pt x="6271" y="7873"/>
                    <a:pt x="6205" y="7873"/>
                  </a:cubicBezTo>
                  <a:lnTo>
                    <a:pt x="5971" y="8240"/>
                  </a:lnTo>
                  <a:cubicBezTo>
                    <a:pt x="5938" y="8273"/>
                    <a:pt x="5938" y="8340"/>
                    <a:pt x="5938" y="8373"/>
                  </a:cubicBezTo>
                  <a:cubicBezTo>
                    <a:pt x="5871" y="8440"/>
                    <a:pt x="5838" y="8573"/>
                    <a:pt x="5804" y="8707"/>
                  </a:cubicBezTo>
                  <a:cubicBezTo>
                    <a:pt x="5804" y="8740"/>
                    <a:pt x="5771" y="8840"/>
                    <a:pt x="5771" y="8873"/>
                  </a:cubicBezTo>
                  <a:cubicBezTo>
                    <a:pt x="5704" y="9007"/>
                    <a:pt x="5704" y="9073"/>
                    <a:pt x="5704" y="9207"/>
                  </a:cubicBezTo>
                  <a:lnTo>
                    <a:pt x="5704" y="9407"/>
                  </a:lnTo>
                  <a:cubicBezTo>
                    <a:pt x="5704" y="9540"/>
                    <a:pt x="5704" y="9674"/>
                    <a:pt x="5771" y="9774"/>
                  </a:cubicBezTo>
                  <a:cubicBezTo>
                    <a:pt x="5771" y="9841"/>
                    <a:pt x="5804" y="9941"/>
                    <a:pt x="5804" y="10007"/>
                  </a:cubicBezTo>
                  <a:cubicBezTo>
                    <a:pt x="5838" y="10208"/>
                    <a:pt x="5938" y="10374"/>
                    <a:pt x="6005" y="10541"/>
                  </a:cubicBezTo>
                  <a:cubicBezTo>
                    <a:pt x="6138" y="10741"/>
                    <a:pt x="6271" y="10875"/>
                    <a:pt x="6338" y="10941"/>
                  </a:cubicBezTo>
                  <a:lnTo>
                    <a:pt x="6438" y="11042"/>
                  </a:lnTo>
                  <a:lnTo>
                    <a:pt x="6538" y="11175"/>
                  </a:lnTo>
                  <a:lnTo>
                    <a:pt x="7672" y="9907"/>
                  </a:lnTo>
                  <a:lnTo>
                    <a:pt x="6605" y="11175"/>
                  </a:lnTo>
                  <a:lnTo>
                    <a:pt x="6772" y="11342"/>
                  </a:lnTo>
                  <a:lnTo>
                    <a:pt x="7472" y="11909"/>
                  </a:lnTo>
                  <a:lnTo>
                    <a:pt x="8540" y="12776"/>
                  </a:lnTo>
                  <a:lnTo>
                    <a:pt x="12042" y="15578"/>
                  </a:lnTo>
                  <a:cubicBezTo>
                    <a:pt x="12042" y="15578"/>
                    <a:pt x="15678" y="18447"/>
                    <a:pt x="16512" y="19114"/>
                  </a:cubicBezTo>
                  <a:cubicBezTo>
                    <a:pt x="13210" y="20081"/>
                    <a:pt x="10608" y="22183"/>
                    <a:pt x="8940" y="23751"/>
                  </a:cubicBezTo>
                  <a:lnTo>
                    <a:pt x="8640" y="24051"/>
                  </a:lnTo>
                  <a:lnTo>
                    <a:pt x="8373" y="24284"/>
                  </a:lnTo>
                  <a:lnTo>
                    <a:pt x="8139" y="24551"/>
                  </a:lnTo>
                  <a:lnTo>
                    <a:pt x="7873" y="24785"/>
                  </a:lnTo>
                  <a:lnTo>
                    <a:pt x="7539" y="25185"/>
                  </a:lnTo>
                  <a:lnTo>
                    <a:pt x="7272" y="25519"/>
                  </a:lnTo>
                  <a:lnTo>
                    <a:pt x="6972" y="25886"/>
                  </a:lnTo>
                  <a:lnTo>
                    <a:pt x="6672" y="26252"/>
                  </a:lnTo>
                  <a:cubicBezTo>
                    <a:pt x="5938" y="26786"/>
                    <a:pt x="5271" y="27387"/>
                    <a:pt x="4604" y="27954"/>
                  </a:cubicBezTo>
                  <a:lnTo>
                    <a:pt x="4537" y="28020"/>
                  </a:lnTo>
                  <a:lnTo>
                    <a:pt x="4504" y="28054"/>
                  </a:lnTo>
                  <a:lnTo>
                    <a:pt x="4270" y="28287"/>
                  </a:lnTo>
                  <a:lnTo>
                    <a:pt x="4203" y="28354"/>
                  </a:lnTo>
                  <a:cubicBezTo>
                    <a:pt x="4103" y="28454"/>
                    <a:pt x="3970" y="28554"/>
                    <a:pt x="3870" y="28688"/>
                  </a:cubicBezTo>
                  <a:lnTo>
                    <a:pt x="3536" y="29021"/>
                  </a:lnTo>
                  <a:cubicBezTo>
                    <a:pt x="3436" y="29121"/>
                    <a:pt x="3336" y="29221"/>
                    <a:pt x="3269" y="29355"/>
                  </a:cubicBezTo>
                  <a:cubicBezTo>
                    <a:pt x="3169" y="29455"/>
                    <a:pt x="3036" y="29555"/>
                    <a:pt x="2969" y="29688"/>
                  </a:cubicBezTo>
                  <a:cubicBezTo>
                    <a:pt x="2869" y="29788"/>
                    <a:pt x="2769" y="29888"/>
                    <a:pt x="2669" y="30055"/>
                  </a:cubicBezTo>
                  <a:cubicBezTo>
                    <a:pt x="2602" y="30122"/>
                    <a:pt x="2502" y="30255"/>
                    <a:pt x="2435" y="30355"/>
                  </a:cubicBezTo>
                  <a:cubicBezTo>
                    <a:pt x="2335" y="30455"/>
                    <a:pt x="2269" y="30556"/>
                    <a:pt x="2169" y="30689"/>
                  </a:cubicBezTo>
                  <a:lnTo>
                    <a:pt x="2135" y="30756"/>
                  </a:lnTo>
                  <a:cubicBezTo>
                    <a:pt x="2102" y="30856"/>
                    <a:pt x="2002" y="30922"/>
                    <a:pt x="1968" y="31023"/>
                  </a:cubicBezTo>
                  <a:cubicBezTo>
                    <a:pt x="1835" y="31189"/>
                    <a:pt x="1768" y="31356"/>
                    <a:pt x="1635" y="31456"/>
                  </a:cubicBezTo>
                  <a:cubicBezTo>
                    <a:pt x="1535" y="31623"/>
                    <a:pt x="1435" y="31756"/>
                    <a:pt x="1335" y="31923"/>
                  </a:cubicBezTo>
                  <a:lnTo>
                    <a:pt x="1301" y="31957"/>
                  </a:lnTo>
                  <a:cubicBezTo>
                    <a:pt x="1268" y="32090"/>
                    <a:pt x="1168" y="32157"/>
                    <a:pt x="1134" y="32257"/>
                  </a:cubicBezTo>
                  <a:lnTo>
                    <a:pt x="1001" y="32490"/>
                  </a:lnTo>
                  <a:lnTo>
                    <a:pt x="968" y="32590"/>
                  </a:lnTo>
                  <a:cubicBezTo>
                    <a:pt x="934" y="32724"/>
                    <a:pt x="834" y="32790"/>
                    <a:pt x="801" y="32924"/>
                  </a:cubicBezTo>
                  <a:cubicBezTo>
                    <a:pt x="768" y="33057"/>
                    <a:pt x="701" y="33124"/>
                    <a:pt x="634" y="33257"/>
                  </a:cubicBezTo>
                  <a:cubicBezTo>
                    <a:pt x="601" y="33391"/>
                    <a:pt x="534" y="33458"/>
                    <a:pt x="501" y="33591"/>
                  </a:cubicBezTo>
                  <a:cubicBezTo>
                    <a:pt x="467" y="33724"/>
                    <a:pt x="434" y="33791"/>
                    <a:pt x="367" y="33925"/>
                  </a:cubicBezTo>
                  <a:cubicBezTo>
                    <a:pt x="334" y="34058"/>
                    <a:pt x="301" y="34125"/>
                    <a:pt x="267" y="34258"/>
                  </a:cubicBezTo>
                  <a:cubicBezTo>
                    <a:pt x="200" y="34392"/>
                    <a:pt x="167" y="34458"/>
                    <a:pt x="167" y="34592"/>
                  </a:cubicBezTo>
                  <a:cubicBezTo>
                    <a:pt x="134" y="34725"/>
                    <a:pt x="134" y="34792"/>
                    <a:pt x="100" y="34925"/>
                  </a:cubicBezTo>
                  <a:lnTo>
                    <a:pt x="100" y="34959"/>
                  </a:lnTo>
                  <a:cubicBezTo>
                    <a:pt x="100" y="35059"/>
                    <a:pt x="34" y="35125"/>
                    <a:pt x="34" y="35259"/>
                  </a:cubicBezTo>
                  <a:cubicBezTo>
                    <a:pt x="34" y="35392"/>
                    <a:pt x="0" y="35492"/>
                    <a:pt x="0" y="35659"/>
                  </a:cubicBezTo>
                  <a:lnTo>
                    <a:pt x="0" y="36226"/>
                  </a:lnTo>
                  <a:lnTo>
                    <a:pt x="0" y="36260"/>
                  </a:lnTo>
                  <a:lnTo>
                    <a:pt x="0" y="36593"/>
                  </a:lnTo>
                  <a:lnTo>
                    <a:pt x="0" y="36660"/>
                  </a:lnTo>
                  <a:cubicBezTo>
                    <a:pt x="0" y="36760"/>
                    <a:pt x="0" y="36793"/>
                    <a:pt x="34" y="36893"/>
                  </a:cubicBezTo>
                  <a:lnTo>
                    <a:pt x="34" y="36927"/>
                  </a:lnTo>
                  <a:cubicBezTo>
                    <a:pt x="34" y="37060"/>
                    <a:pt x="100" y="37127"/>
                    <a:pt x="100" y="37260"/>
                  </a:cubicBezTo>
                  <a:cubicBezTo>
                    <a:pt x="100" y="37294"/>
                    <a:pt x="100" y="37394"/>
                    <a:pt x="134" y="37427"/>
                  </a:cubicBezTo>
                  <a:cubicBezTo>
                    <a:pt x="134" y="37460"/>
                    <a:pt x="167" y="37561"/>
                    <a:pt x="167" y="37594"/>
                  </a:cubicBezTo>
                  <a:cubicBezTo>
                    <a:pt x="200" y="37661"/>
                    <a:pt x="200" y="37794"/>
                    <a:pt x="267" y="37927"/>
                  </a:cubicBezTo>
                  <a:cubicBezTo>
                    <a:pt x="267" y="37994"/>
                    <a:pt x="301" y="38061"/>
                    <a:pt x="334" y="38128"/>
                  </a:cubicBezTo>
                  <a:cubicBezTo>
                    <a:pt x="334" y="38161"/>
                    <a:pt x="367" y="38228"/>
                    <a:pt x="367" y="38261"/>
                  </a:cubicBezTo>
                  <a:cubicBezTo>
                    <a:pt x="434" y="38361"/>
                    <a:pt x="434" y="38428"/>
                    <a:pt x="467" y="38528"/>
                  </a:cubicBezTo>
                  <a:lnTo>
                    <a:pt x="2002" y="37861"/>
                  </a:lnTo>
                  <a:lnTo>
                    <a:pt x="501" y="38561"/>
                  </a:lnTo>
                  <a:lnTo>
                    <a:pt x="634" y="38795"/>
                  </a:lnTo>
                  <a:cubicBezTo>
                    <a:pt x="634" y="38828"/>
                    <a:pt x="667" y="38895"/>
                    <a:pt x="667" y="38928"/>
                  </a:cubicBezTo>
                  <a:cubicBezTo>
                    <a:pt x="701" y="38995"/>
                    <a:pt x="768" y="39062"/>
                    <a:pt x="801" y="39128"/>
                  </a:cubicBezTo>
                  <a:lnTo>
                    <a:pt x="834" y="39195"/>
                  </a:lnTo>
                  <a:cubicBezTo>
                    <a:pt x="868" y="39262"/>
                    <a:pt x="934" y="39362"/>
                    <a:pt x="1001" y="39429"/>
                  </a:cubicBezTo>
                  <a:lnTo>
                    <a:pt x="1034" y="39462"/>
                  </a:lnTo>
                  <a:cubicBezTo>
                    <a:pt x="1101" y="39562"/>
                    <a:pt x="1134" y="39595"/>
                    <a:pt x="1168" y="39662"/>
                  </a:cubicBezTo>
                  <a:lnTo>
                    <a:pt x="1201" y="39729"/>
                  </a:lnTo>
                  <a:cubicBezTo>
                    <a:pt x="1301" y="39829"/>
                    <a:pt x="1368" y="39962"/>
                    <a:pt x="1501" y="40062"/>
                  </a:cubicBezTo>
                  <a:cubicBezTo>
                    <a:pt x="1535" y="40129"/>
                    <a:pt x="1635" y="40196"/>
                    <a:pt x="1702" y="40262"/>
                  </a:cubicBezTo>
                  <a:lnTo>
                    <a:pt x="2936" y="39128"/>
                  </a:lnTo>
                  <a:lnTo>
                    <a:pt x="2936" y="39128"/>
                  </a:lnTo>
                  <a:lnTo>
                    <a:pt x="1768" y="40296"/>
                  </a:lnTo>
                  <a:lnTo>
                    <a:pt x="1868" y="40429"/>
                  </a:lnTo>
                  <a:cubicBezTo>
                    <a:pt x="1935" y="40463"/>
                    <a:pt x="1968" y="40529"/>
                    <a:pt x="2035" y="40563"/>
                  </a:cubicBezTo>
                  <a:lnTo>
                    <a:pt x="2102" y="40596"/>
                  </a:lnTo>
                  <a:cubicBezTo>
                    <a:pt x="2169" y="40629"/>
                    <a:pt x="2202" y="40729"/>
                    <a:pt x="2302" y="40763"/>
                  </a:cubicBezTo>
                  <a:cubicBezTo>
                    <a:pt x="2335" y="40796"/>
                    <a:pt x="2369" y="40863"/>
                    <a:pt x="2469" y="40896"/>
                  </a:cubicBezTo>
                  <a:cubicBezTo>
                    <a:pt x="2535" y="40963"/>
                    <a:pt x="2636" y="41030"/>
                    <a:pt x="2769" y="41096"/>
                  </a:cubicBezTo>
                  <a:lnTo>
                    <a:pt x="2869" y="41230"/>
                  </a:lnTo>
                  <a:cubicBezTo>
                    <a:pt x="2936" y="41263"/>
                    <a:pt x="2969" y="41263"/>
                    <a:pt x="3002" y="41297"/>
                  </a:cubicBezTo>
                  <a:cubicBezTo>
                    <a:pt x="3136" y="41397"/>
                    <a:pt x="3203" y="41430"/>
                    <a:pt x="3336" y="41530"/>
                  </a:cubicBezTo>
                  <a:cubicBezTo>
                    <a:pt x="3369" y="41563"/>
                    <a:pt x="3436" y="41563"/>
                    <a:pt x="3469" y="41597"/>
                  </a:cubicBezTo>
                  <a:cubicBezTo>
                    <a:pt x="3503" y="41630"/>
                    <a:pt x="3603" y="41630"/>
                    <a:pt x="3636" y="41697"/>
                  </a:cubicBezTo>
                  <a:lnTo>
                    <a:pt x="3670" y="41730"/>
                  </a:lnTo>
                  <a:cubicBezTo>
                    <a:pt x="3803" y="41764"/>
                    <a:pt x="3870" y="41864"/>
                    <a:pt x="4003" y="41897"/>
                  </a:cubicBezTo>
                  <a:lnTo>
                    <a:pt x="4170" y="41964"/>
                  </a:lnTo>
                  <a:lnTo>
                    <a:pt x="4437" y="42097"/>
                  </a:lnTo>
                  <a:cubicBezTo>
                    <a:pt x="4437" y="42097"/>
                    <a:pt x="4637" y="42197"/>
                    <a:pt x="4670" y="42231"/>
                  </a:cubicBezTo>
                  <a:cubicBezTo>
                    <a:pt x="4704" y="42264"/>
                    <a:pt x="4870" y="42297"/>
                    <a:pt x="4870" y="42297"/>
                  </a:cubicBezTo>
                  <a:cubicBezTo>
                    <a:pt x="5004" y="42364"/>
                    <a:pt x="5104" y="42397"/>
                    <a:pt x="5204" y="42431"/>
                  </a:cubicBezTo>
                  <a:cubicBezTo>
                    <a:pt x="5371" y="42464"/>
                    <a:pt x="5538" y="42564"/>
                    <a:pt x="5704" y="42597"/>
                  </a:cubicBezTo>
                  <a:lnTo>
                    <a:pt x="5804" y="42631"/>
                  </a:lnTo>
                  <a:cubicBezTo>
                    <a:pt x="5871" y="42698"/>
                    <a:pt x="5971" y="42698"/>
                    <a:pt x="6105" y="42731"/>
                  </a:cubicBezTo>
                  <a:lnTo>
                    <a:pt x="6138" y="42731"/>
                  </a:lnTo>
                  <a:cubicBezTo>
                    <a:pt x="6271" y="42764"/>
                    <a:pt x="6372" y="42798"/>
                    <a:pt x="6505" y="42798"/>
                  </a:cubicBezTo>
                  <a:lnTo>
                    <a:pt x="6705" y="42864"/>
                  </a:lnTo>
                  <a:cubicBezTo>
                    <a:pt x="6705" y="42864"/>
                    <a:pt x="6972" y="42898"/>
                    <a:pt x="7039" y="42931"/>
                  </a:cubicBezTo>
                  <a:cubicBezTo>
                    <a:pt x="7172" y="42964"/>
                    <a:pt x="7306" y="42964"/>
                    <a:pt x="7439" y="42998"/>
                  </a:cubicBezTo>
                  <a:lnTo>
                    <a:pt x="7506" y="42998"/>
                  </a:lnTo>
                  <a:cubicBezTo>
                    <a:pt x="7506" y="42998"/>
                    <a:pt x="7773" y="43064"/>
                    <a:pt x="7839" y="43064"/>
                  </a:cubicBezTo>
                  <a:lnTo>
                    <a:pt x="8039" y="43098"/>
                  </a:lnTo>
                  <a:cubicBezTo>
                    <a:pt x="8139" y="43098"/>
                    <a:pt x="8206" y="43131"/>
                    <a:pt x="8340" y="43131"/>
                  </a:cubicBezTo>
                  <a:cubicBezTo>
                    <a:pt x="8340" y="43131"/>
                    <a:pt x="8707" y="43165"/>
                    <a:pt x="8840" y="43231"/>
                  </a:cubicBezTo>
                  <a:cubicBezTo>
                    <a:pt x="8840" y="43231"/>
                    <a:pt x="9107" y="43265"/>
                    <a:pt x="9140" y="43265"/>
                  </a:cubicBezTo>
                  <a:lnTo>
                    <a:pt x="9507" y="43298"/>
                  </a:lnTo>
                  <a:lnTo>
                    <a:pt x="9641" y="43298"/>
                  </a:lnTo>
                  <a:cubicBezTo>
                    <a:pt x="9707" y="43298"/>
                    <a:pt x="10007" y="43331"/>
                    <a:pt x="10007" y="43331"/>
                  </a:cubicBezTo>
                  <a:lnTo>
                    <a:pt x="10274" y="43331"/>
                  </a:lnTo>
                  <a:cubicBezTo>
                    <a:pt x="10641" y="43398"/>
                    <a:pt x="11042" y="43398"/>
                    <a:pt x="11475" y="43398"/>
                  </a:cubicBezTo>
                  <a:lnTo>
                    <a:pt x="12209" y="43398"/>
                  </a:lnTo>
                  <a:cubicBezTo>
                    <a:pt x="17646" y="43398"/>
                    <a:pt x="24885" y="42397"/>
                    <a:pt x="33791" y="40429"/>
                  </a:cubicBezTo>
                  <a:cubicBezTo>
                    <a:pt x="37027" y="39729"/>
                    <a:pt x="40663" y="38628"/>
                    <a:pt x="44632" y="37260"/>
                  </a:cubicBezTo>
                  <a:lnTo>
                    <a:pt x="84694" y="50336"/>
                  </a:lnTo>
                  <a:cubicBezTo>
                    <a:pt x="84828" y="50403"/>
                    <a:pt x="85428" y="50603"/>
                    <a:pt x="86329" y="50603"/>
                  </a:cubicBezTo>
                  <a:cubicBezTo>
                    <a:pt x="86829" y="50603"/>
                    <a:pt x="87263" y="50503"/>
                    <a:pt x="87730" y="50436"/>
                  </a:cubicBezTo>
                  <a:cubicBezTo>
                    <a:pt x="89031" y="50070"/>
                    <a:pt x="93434" y="47801"/>
                    <a:pt x="94034" y="47401"/>
                  </a:cubicBezTo>
                  <a:cubicBezTo>
                    <a:pt x="94668" y="46934"/>
                    <a:pt x="95035" y="46233"/>
                    <a:pt x="95102" y="45433"/>
                  </a:cubicBezTo>
                  <a:cubicBezTo>
                    <a:pt x="95202" y="44732"/>
                    <a:pt x="95001" y="44065"/>
                    <a:pt x="94534" y="43565"/>
                  </a:cubicBezTo>
                  <a:cubicBezTo>
                    <a:pt x="94434" y="43465"/>
                    <a:pt x="94401" y="43398"/>
                    <a:pt x="94334" y="43331"/>
                  </a:cubicBezTo>
                  <a:lnTo>
                    <a:pt x="94334" y="43331"/>
                  </a:lnTo>
                  <a:cubicBezTo>
                    <a:pt x="94268" y="43298"/>
                    <a:pt x="94234" y="43298"/>
                    <a:pt x="94234" y="43265"/>
                  </a:cubicBezTo>
                  <a:lnTo>
                    <a:pt x="94234" y="43265"/>
                  </a:lnTo>
                  <a:cubicBezTo>
                    <a:pt x="93701" y="42931"/>
                    <a:pt x="91399" y="41730"/>
                    <a:pt x="76822" y="34592"/>
                  </a:cubicBezTo>
                  <a:lnTo>
                    <a:pt x="76688" y="34492"/>
                  </a:lnTo>
                  <a:cubicBezTo>
                    <a:pt x="72485" y="32457"/>
                    <a:pt x="68249" y="30389"/>
                    <a:pt x="64880" y="28754"/>
                  </a:cubicBezTo>
                  <a:cubicBezTo>
                    <a:pt x="68816" y="26886"/>
                    <a:pt x="72252" y="25085"/>
                    <a:pt x="74720" y="23784"/>
                  </a:cubicBezTo>
                  <a:lnTo>
                    <a:pt x="89731" y="28721"/>
                  </a:lnTo>
                  <a:cubicBezTo>
                    <a:pt x="89864" y="28754"/>
                    <a:pt x="90265" y="28888"/>
                    <a:pt x="90832" y="28888"/>
                  </a:cubicBezTo>
                  <a:cubicBezTo>
                    <a:pt x="91165" y="28888"/>
                    <a:pt x="91432" y="28821"/>
                    <a:pt x="91732" y="28754"/>
                  </a:cubicBezTo>
                  <a:cubicBezTo>
                    <a:pt x="92500" y="28554"/>
                    <a:pt x="94768" y="27387"/>
                    <a:pt x="95102" y="27120"/>
                  </a:cubicBezTo>
                  <a:cubicBezTo>
                    <a:pt x="95235" y="27053"/>
                    <a:pt x="95335" y="26953"/>
                    <a:pt x="95402" y="26820"/>
                  </a:cubicBezTo>
                  <a:cubicBezTo>
                    <a:pt x="95435" y="26786"/>
                    <a:pt x="95502" y="26753"/>
                    <a:pt x="95502" y="26719"/>
                  </a:cubicBezTo>
                  <a:cubicBezTo>
                    <a:pt x="95535" y="26653"/>
                    <a:pt x="95569" y="26586"/>
                    <a:pt x="95602" y="26553"/>
                  </a:cubicBezTo>
                  <a:cubicBezTo>
                    <a:pt x="95669" y="26486"/>
                    <a:pt x="95702" y="26419"/>
                    <a:pt x="95702" y="26386"/>
                  </a:cubicBezTo>
                  <a:cubicBezTo>
                    <a:pt x="95735" y="26286"/>
                    <a:pt x="95769" y="26252"/>
                    <a:pt x="95769" y="26219"/>
                  </a:cubicBezTo>
                  <a:cubicBezTo>
                    <a:pt x="95835" y="26152"/>
                    <a:pt x="95835" y="26086"/>
                    <a:pt x="95869" y="26052"/>
                  </a:cubicBezTo>
                  <a:cubicBezTo>
                    <a:pt x="95902" y="25952"/>
                    <a:pt x="95902" y="25919"/>
                    <a:pt x="95902" y="25886"/>
                  </a:cubicBezTo>
                  <a:cubicBezTo>
                    <a:pt x="95902" y="25785"/>
                    <a:pt x="95935" y="25719"/>
                    <a:pt x="95935" y="25652"/>
                  </a:cubicBezTo>
                  <a:cubicBezTo>
                    <a:pt x="95935" y="25619"/>
                    <a:pt x="95935" y="25552"/>
                    <a:pt x="96002" y="25452"/>
                  </a:cubicBezTo>
                  <a:cubicBezTo>
                    <a:pt x="96036" y="25719"/>
                    <a:pt x="96036" y="25619"/>
                    <a:pt x="96036" y="25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51;p48">
              <a:extLst>
                <a:ext uri="{FF2B5EF4-FFF2-40B4-BE49-F238E27FC236}">
                  <a16:creationId xmlns="" xmlns:a16="http://schemas.microsoft.com/office/drawing/2014/main" id="{10F0CFB8-37AF-EB74-33EF-21F3955472A0}"/>
                </a:ext>
              </a:extLst>
            </p:cNvPr>
            <p:cNvSpPr/>
            <p:nvPr/>
          </p:nvSpPr>
          <p:spPr>
            <a:xfrm>
              <a:off x="-410125" y="951125"/>
              <a:ext cx="504550" cy="226025"/>
            </a:xfrm>
            <a:custGeom>
              <a:avLst/>
              <a:gdLst/>
              <a:ahLst/>
              <a:cxnLst/>
              <a:rect l="l" t="t" r="r" b="b"/>
              <a:pathLst>
                <a:path w="20182" h="9041" extrusionOk="0">
                  <a:moveTo>
                    <a:pt x="20182" y="9040"/>
                  </a:moveTo>
                  <a:lnTo>
                    <a:pt x="5171" y="301"/>
                  </a:lnTo>
                  <a:cubicBezTo>
                    <a:pt x="5171" y="301"/>
                    <a:pt x="4671" y="0"/>
                    <a:pt x="4003" y="34"/>
                  </a:cubicBezTo>
                  <a:cubicBezTo>
                    <a:pt x="3336" y="67"/>
                    <a:pt x="701" y="801"/>
                    <a:pt x="468" y="901"/>
                  </a:cubicBezTo>
                  <a:cubicBezTo>
                    <a:pt x="201" y="1034"/>
                    <a:pt x="1" y="1368"/>
                    <a:pt x="167" y="1668"/>
                  </a:cubicBezTo>
                  <a:cubicBezTo>
                    <a:pt x="267" y="1802"/>
                    <a:pt x="4904" y="5471"/>
                    <a:pt x="9474" y="9040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52;p48">
              <a:extLst>
                <a:ext uri="{FF2B5EF4-FFF2-40B4-BE49-F238E27FC236}">
                  <a16:creationId xmlns="" xmlns:a16="http://schemas.microsoft.com/office/drawing/2014/main" id="{12FAB711-65F4-E1DF-5748-6DB59CEDD038}"/>
                </a:ext>
              </a:extLst>
            </p:cNvPr>
            <p:cNvSpPr/>
            <p:nvPr/>
          </p:nvSpPr>
          <p:spPr>
            <a:xfrm>
              <a:off x="-410125" y="975300"/>
              <a:ext cx="166825" cy="130125"/>
            </a:xfrm>
            <a:custGeom>
              <a:avLst/>
              <a:gdLst/>
              <a:ahLst/>
              <a:cxnLst/>
              <a:rect l="l" t="t" r="r" b="b"/>
              <a:pathLst>
                <a:path w="6673" h="5205" extrusionOk="0">
                  <a:moveTo>
                    <a:pt x="368" y="1"/>
                  </a:moveTo>
                  <a:cubicBezTo>
                    <a:pt x="167" y="168"/>
                    <a:pt x="1" y="468"/>
                    <a:pt x="167" y="701"/>
                  </a:cubicBezTo>
                  <a:cubicBezTo>
                    <a:pt x="201" y="835"/>
                    <a:pt x="2703" y="2803"/>
                    <a:pt x="5805" y="5205"/>
                  </a:cubicBezTo>
                  <a:cubicBezTo>
                    <a:pt x="6305" y="5004"/>
                    <a:pt x="6672" y="4838"/>
                    <a:pt x="6672" y="4838"/>
                  </a:cubicBezTo>
                  <a:cubicBezTo>
                    <a:pt x="6672" y="4838"/>
                    <a:pt x="1668" y="1302"/>
                    <a:pt x="968" y="735"/>
                  </a:cubicBezTo>
                  <a:cubicBezTo>
                    <a:pt x="201" y="201"/>
                    <a:pt x="368" y="1"/>
                    <a:pt x="368" y="1"/>
                  </a:cubicBezTo>
                  <a:close/>
                </a:path>
              </a:pathLst>
            </a:custGeom>
            <a:solidFill>
              <a:srgbClr val="44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53;p48">
              <a:extLst>
                <a:ext uri="{FF2B5EF4-FFF2-40B4-BE49-F238E27FC236}">
                  <a16:creationId xmlns="" xmlns:a16="http://schemas.microsoft.com/office/drawing/2014/main" id="{70F51952-7A55-D2EE-D3AB-79E592160259}"/>
                </a:ext>
              </a:extLst>
            </p:cNvPr>
            <p:cNvSpPr/>
            <p:nvPr/>
          </p:nvSpPr>
          <p:spPr>
            <a:xfrm>
              <a:off x="-1662675" y="876900"/>
              <a:ext cx="882325" cy="395300"/>
            </a:xfrm>
            <a:custGeom>
              <a:avLst/>
              <a:gdLst/>
              <a:ahLst/>
              <a:cxnLst/>
              <a:rect l="l" t="t" r="r" b="b"/>
              <a:pathLst>
                <a:path w="35293" h="15812" extrusionOk="0">
                  <a:moveTo>
                    <a:pt x="35292" y="15812"/>
                  </a:moveTo>
                  <a:lnTo>
                    <a:pt x="9073" y="568"/>
                  </a:lnTo>
                  <a:cubicBezTo>
                    <a:pt x="9073" y="568"/>
                    <a:pt x="8206" y="1"/>
                    <a:pt x="7039" y="101"/>
                  </a:cubicBezTo>
                  <a:cubicBezTo>
                    <a:pt x="5904" y="167"/>
                    <a:pt x="1268" y="1368"/>
                    <a:pt x="834" y="1602"/>
                  </a:cubicBezTo>
                  <a:cubicBezTo>
                    <a:pt x="367" y="1802"/>
                    <a:pt x="0" y="2436"/>
                    <a:pt x="267" y="2936"/>
                  </a:cubicBezTo>
                  <a:cubicBezTo>
                    <a:pt x="400" y="3170"/>
                    <a:pt x="8540" y="9574"/>
                    <a:pt x="16512" y="15812"/>
                  </a:cubicBezTo>
                  <a:lnTo>
                    <a:pt x="35292" y="15812"/>
                  </a:ln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54;p48">
              <a:extLst>
                <a:ext uri="{FF2B5EF4-FFF2-40B4-BE49-F238E27FC236}">
                  <a16:creationId xmlns="" xmlns:a16="http://schemas.microsoft.com/office/drawing/2014/main" id="{28556313-02F8-FBE3-957E-2739EBCA589B}"/>
                </a:ext>
              </a:extLst>
            </p:cNvPr>
            <p:cNvSpPr/>
            <p:nvPr/>
          </p:nvSpPr>
          <p:spPr>
            <a:xfrm>
              <a:off x="-1661025" y="921100"/>
              <a:ext cx="424500" cy="338600"/>
            </a:xfrm>
            <a:custGeom>
              <a:avLst/>
              <a:gdLst/>
              <a:ahLst/>
              <a:cxnLst/>
              <a:rect l="l" t="t" r="r" b="b"/>
              <a:pathLst>
                <a:path w="16980" h="13544" extrusionOk="0">
                  <a:moveTo>
                    <a:pt x="535" y="1"/>
                  </a:moveTo>
                  <a:cubicBezTo>
                    <a:pt x="201" y="301"/>
                    <a:pt x="1" y="801"/>
                    <a:pt x="201" y="1168"/>
                  </a:cubicBezTo>
                  <a:cubicBezTo>
                    <a:pt x="334" y="1402"/>
                    <a:pt x="8007" y="7473"/>
                    <a:pt x="15779" y="13544"/>
                  </a:cubicBezTo>
                  <a:cubicBezTo>
                    <a:pt x="16346" y="13010"/>
                    <a:pt x="16980" y="12409"/>
                    <a:pt x="16980" y="12409"/>
                  </a:cubicBezTo>
                  <a:cubicBezTo>
                    <a:pt x="16980" y="12409"/>
                    <a:pt x="2069" y="1668"/>
                    <a:pt x="1302" y="1035"/>
                  </a:cubicBezTo>
                  <a:cubicBezTo>
                    <a:pt x="501" y="401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55;p48">
              <a:extLst>
                <a:ext uri="{FF2B5EF4-FFF2-40B4-BE49-F238E27FC236}">
                  <a16:creationId xmlns="" xmlns:a16="http://schemas.microsoft.com/office/drawing/2014/main" id="{20783372-0ACA-20D3-9471-D6A7988254F3}"/>
                </a:ext>
              </a:extLst>
            </p:cNvPr>
            <p:cNvSpPr/>
            <p:nvPr/>
          </p:nvSpPr>
          <p:spPr>
            <a:xfrm>
              <a:off x="-1877000" y="1026175"/>
              <a:ext cx="2053150" cy="731375"/>
            </a:xfrm>
            <a:custGeom>
              <a:avLst/>
              <a:gdLst/>
              <a:ahLst/>
              <a:cxnLst/>
              <a:rect l="l" t="t" r="r" b="b"/>
              <a:pathLst>
                <a:path w="82126" h="29255" extrusionOk="0">
                  <a:moveTo>
                    <a:pt x="9274" y="14644"/>
                  </a:moveTo>
                  <a:cubicBezTo>
                    <a:pt x="9274" y="14644"/>
                    <a:pt x="12910" y="9507"/>
                    <a:pt x="18414" y="7940"/>
                  </a:cubicBezTo>
                  <a:cubicBezTo>
                    <a:pt x="23917" y="6305"/>
                    <a:pt x="78156" y="1"/>
                    <a:pt x="78156" y="1"/>
                  </a:cubicBezTo>
                  <a:cubicBezTo>
                    <a:pt x="78156" y="1"/>
                    <a:pt x="82126" y="1168"/>
                    <a:pt x="81158" y="6539"/>
                  </a:cubicBezTo>
                  <a:cubicBezTo>
                    <a:pt x="81158" y="6539"/>
                    <a:pt x="54306" y="21983"/>
                    <a:pt x="34692" y="26286"/>
                  </a:cubicBezTo>
                  <a:cubicBezTo>
                    <a:pt x="24918" y="28421"/>
                    <a:pt x="17780" y="29255"/>
                    <a:pt x="12810" y="29188"/>
                  </a:cubicBezTo>
                  <a:cubicBezTo>
                    <a:pt x="768" y="28955"/>
                    <a:pt x="0" y="21516"/>
                    <a:pt x="9274" y="14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56;p48">
              <a:extLst>
                <a:ext uri="{FF2B5EF4-FFF2-40B4-BE49-F238E27FC236}">
                  <a16:creationId xmlns="" xmlns:a16="http://schemas.microsoft.com/office/drawing/2014/main" id="{1A93AD73-AA6A-0087-6312-2B4C8F2354DB}"/>
                </a:ext>
              </a:extLst>
            </p:cNvPr>
            <p:cNvSpPr/>
            <p:nvPr/>
          </p:nvSpPr>
          <p:spPr>
            <a:xfrm>
              <a:off x="-1645175" y="1330550"/>
              <a:ext cx="310250" cy="160975"/>
            </a:xfrm>
            <a:custGeom>
              <a:avLst/>
              <a:gdLst/>
              <a:ahLst/>
              <a:cxnLst/>
              <a:rect l="l" t="t" r="r" b="b"/>
              <a:pathLst>
                <a:path w="12410" h="6439" extrusionOk="0">
                  <a:moveTo>
                    <a:pt x="1" y="2469"/>
                  </a:moveTo>
                  <a:cubicBezTo>
                    <a:pt x="1" y="2469"/>
                    <a:pt x="801" y="1335"/>
                    <a:pt x="2202" y="1"/>
                  </a:cubicBezTo>
                  <a:cubicBezTo>
                    <a:pt x="4537" y="2670"/>
                    <a:pt x="11476" y="2036"/>
                    <a:pt x="11476" y="2036"/>
                  </a:cubicBezTo>
                  <a:lnTo>
                    <a:pt x="12410" y="4771"/>
                  </a:lnTo>
                  <a:cubicBezTo>
                    <a:pt x="3603" y="6439"/>
                    <a:pt x="1" y="2469"/>
                    <a:pt x="1" y="24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57;p48">
              <a:extLst>
                <a:ext uri="{FF2B5EF4-FFF2-40B4-BE49-F238E27FC236}">
                  <a16:creationId xmlns="" xmlns:a16="http://schemas.microsoft.com/office/drawing/2014/main" id="{08BB21BC-7398-FE49-9E48-18C9FC006316}"/>
                </a:ext>
              </a:extLst>
            </p:cNvPr>
            <p:cNvSpPr/>
            <p:nvPr/>
          </p:nvSpPr>
          <p:spPr>
            <a:xfrm>
              <a:off x="-1802775" y="1099575"/>
              <a:ext cx="1962250" cy="657150"/>
            </a:xfrm>
            <a:custGeom>
              <a:avLst/>
              <a:gdLst/>
              <a:ahLst/>
              <a:cxnLst/>
              <a:rect l="l" t="t" r="r" b="b"/>
              <a:pathLst>
                <a:path w="78490" h="26286" extrusionOk="0">
                  <a:moveTo>
                    <a:pt x="78056" y="0"/>
                  </a:moveTo>
                  <a:cubicBezTo>
                    <a:pt x="78389" y="901"/>
                    <a:pt x="78490" y="2068"/>
                    <a:pt x="78223" y="3569"/>
                  </a:cubicBezTo>
                  <a:cubicBezTo>
                    <a:pt x="78223" y="3569"/>
                    <a:pt x="51370" y="18980"/>
                    <a:pt x="31790" y="23283"/>
                  </a:cubicBezTo>
                  <a:cubicBezTo>
                    <a:pt x="21983" y="25452"/>
                    <a:pt x="14844" y="26285"/>
                    <a:pt x="9907" y="26219"/>
                  </a:cubicBezTo>
                  <a:cubicBezTo>
                    <a:pt x="3503" y="26085"/>
                    <a:pt x="267" y="23950"/>
                    <a:pt x="0" y="20948"/>
                  </a:cubicBezTo>
                  <a:cubicBezTo>
                    <a:pt x="67" y="21015"/>
                    <a:pt x="1768" y="22783"/>
                    <a:pt x="8139" y="22883"/>
                  </a:cubicBezTo>
                  <a:cubicBezTo>
                    <a:pt x="26052" y="23150"/>
                    <a:pt x="63345" y="10741"/>
                    <a:pt x="78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58;p48">
              <a:extLst>
                <a:ext uri="{FF2B5EF4-FFF2-40B4-BE49-F238E27FC236}">
                  <a16:creationId xmlns="" xmlns:a16="http://schemas.microsoft.com/office/drawing/2014/main" id="{EDC86E7B-993A-C96C-68BF-89ADB1966470}"/>
                </a:ext>
              </a:extLst>
            </p:cNvPr>
            <p:cNvSpPr/>
            <p:nvPr/>
          </p:nvSpPr>
          <p:spPr>
            <a:xfrm>
              <a:off x="-36525" y="1026175"/>
              <a:ext cx="212675" cy="213525"/>
            </a:xfrm>
            <a:custGeom>
              <a:avLst/>
              <a:gdLst/>
              <a:ahLst/>
              <a:cxnLst/>
              <a:rect l="l" t="t" r="r" b="b"/>
              <a:pathLst>
                <a:path w="8507" h="8541" extrusionOk="0">
                  <a:moveTo>
                    <a:pt x="1" y="534"/>
                  </a:moveTo>
                  <a:cubicBezTo>
                    <a:pt x="2836" y="201"/>
                    <a:pt x="4537" y="1"/>
                    <a:pt x="4537" y="1"/>
                  </a:cubicBezTo>
                  <a:cubicBezTo>
                    <a:pt x="4537" y="1"/>
                    <a:pt x="8507" y="1168"/>
                    <a:pt x="7539" y="6539"/>
                  </a:cubicBezTo>
                  <a:cubicBezTo>
                    <a:pt x="7539" y="6539"/>
                    <a:pt x="6205" y="7339"/>
                    <a:pt x="3870" y="8540"/>
                  </a:cubicBezTo>
                  <a:cubicBezTo>
                    <a:pt x="3570" y="3803"/>
                    <a:pt x="1735" y="1602"/>
                    <a:pt x="1" y="534"/>
                  </a:cubicBezTo>
                  <a:close/>
                </a:path>
              </a:pathLst>
            </a:custGeom>
            <a:solidFill>
              <a:srgbClr val="F0E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9;p48">
              <a:extLst>
                <a:ext uri="{FF2B5EF4-FFF2-40B4-BE49-F238E27FC236}">
                  <a16:creationId xmlns="" xmlns:a16="http://schemas.microsoft.com/office/drawing/2014/main" id="{1A8C3C99-5784-8FD1-8C3C-95E38E7F5A0B}"/>
                </a:ext>
              </a:extLst>
            </p:cNvPr>
            <p:cNvSpPr/>
            <p:nvPr/>
          </p:nvSpPr>
          <p:spPr>
            <a:xfrm>
              <a:off x="-1862000" y="1438150"/>
              <a:ext cx="321925" cy="314400"/>
            </a:xfrm>
            <a:custGeom>
              <a:avLst/>
              <a:gdLst/>
              <a:ahLst/>
              <a:cxnLst/>
              <a:rect l="l" t="t" r="r" b="b"/>
              <a:pathLst>
                <a:path w="12877" h="12576" extrusionOk="0">
                  <a:moveTo>
                    <a:pt x="10408" y="12576"/>
                  </a:moveTo>
                  <a:cubicBezTo>
                    <a:pt x="1068" y="11742"/>
                    <a:pt x="1" y="5971"/>
                    <a:pt x="6472" y="0"/>
                  </a:cubicBezTo>
                  <a:cubicBezTo>
                    <a:pt x="12310" y="1835"/>
                    <a:pt x="12877" y="8673"/>
                    <a:pt x="10408" y="125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0;p48">
              <a:extLst>
                <a:ext uri="{FF2B5EF4-FFF2-40B4-BE49-F238E27FC236}">
                  <a16:creationId xmlns="" xmlns:a16="http://schemas.microsoft.com/office/drawing/2014/main" id="{52E4AAF3-9D40-5F32-8F58-E839903ABDC7}"/>
                </a:ext>
              </a:extLst>
            </p:cNvPr>
            <p:cNvSpPr/>
            <p:nvPr/>
          </p:nvSpPr>
          <p:spPr>
            <a:xfrm>
              <a:off x="-887125" y="1368100"/>
              <a:ext cx="1386000" cy="572100"/>
            </a:xfrm>
            <a:custGeom>
              <a:avLst/>
              <a:gdLst/>
              <a:ahLst/>
              <a:cxnLst/>
              <a:rect l="l" t="t" r="r" b="b"/>
              <a:pathLst>
                <a:path w="55440" h="22884" extrusionOk="0">
                  <a:moveTo>
                    <a:pt x="267" y="7305"/>
                  </a:moveTo>
                  <a:lnTo>
                    <a:pt x="46967" y="22549"/>
                  </a:lnTo>
                  <a:cubicBezTo>
                    <a:pt x="46967" y="22549"/>
                    <a:pt x="47935" y="22883"/>
                    <a:pt x="49069" y="22616"/>
                  </a:cubicBezTo>
                  <a:cubicBezTo>
                    <a:pt x="50136" y="22316"/>
                    <a:pt x="54406" y="20114"/>
                    <a:pt x="54806" y="19814"/>
                  </a:cubicBezTo>
                  <a:cubicBezTo>
                    <a:pt x="55240" y="19514"/>
                    <a:pt x="55440" y="18847"/>
                    <a:pt x="55073" y="18380"/>
                  </a:cubicBezTo>
                  <a:cubicBezTo>
                    <a:pt x="54706" y="17980"/>
                    <a:pt x="19047" y="701"/>
                    <a:pt x="19047" y="701"/>
                  </a:cubicBezTo>
                  <a:cubicBezTo>
                    <a:pt x="19047" y="701"/>
                    <a:pt x="17413" y="0"/>
                    <a:pt x="14911" y="701"/>
                  </a:cubicBezTo>
                  <a:cubicBezTo>
                    <a:pt x="12409" y="1434"/>
                    <a:pt x="2102" y="4870"/>
                    <a:pt x="1601" y="5304"/>
                  </a:cubicBezTo>
                  <a:cubicBezTo>
                    <a:pt x="1068" y="5671"/>
                    <a:pt x="0" y="6505"/>
                    <a:pt x="267" y="7305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61;p48">
              <a:extLst>
                <a:ext uri="{FF2B5EF4-FFF2-40B4-BE49-F238E27FC236}">
                  <a16:creationId xmlns="" xmlns:a16="http://schemas.microsoft.com/office/drawing/2014/main" id="{6D5679D3-292C-D8D8-26AD-8A6B3A237E4B}"/>
                </a:ext>
              </a:extLst>
            </p:cNvPr>
            <p:cNvSpPr/>
            <p:nvPr/>
          </p:nvSpPr>
          <p:spPr>
            <a:xfrm>
              <a:off x="-887125" y="1499025"/>
              <a:ext cx="1386000" cy="441175"/>
            </a:xfrm>
            <a:custGeom>
              <a:avLst/>
              <a:gdLst/>
              <a:ahLst/>
              <a:cxnLst/>
              <a:rect l="l" t="t" r="r" b="b"/>
              <a:pathLst>
                <a:path w="55440" h="17647" extrusionOk="0">
                  <a:moveTo>
                    <a:pt x="267" y="2068"/>
                  </a:moveTo>
                  <a:lnTo>
                    <a:pt x="46967" y="17312"/>
                  </a:lnTo>
                  <a:cubicBezTo>
                    <a:pt x="46967" y="17312"/>
                    <a:pt x="47935" y="17646"/>
                    <a:pt x="49069" y="17379"/>
                  </a:cubicBezTo>
                  <a:cubicBezTo>
                    <a:pt x="50136" y="17079"/>
                    <a:pt x="54406" y="14877"/>
                    <a:pt x="54806" y="14577"/>
                  </a:cubicBezTo>
                  <a:cubicBezTo>
                    <a:pt x="55240" y="14277"/>
                    <a:pt x="55440" y="13610"/>
                    <a:pt x="55073" y="13143"/>
                  </a:cubicBezTo>
                  <a:lnTo>
                    <a:pt x="55073" y="13143"/>
                  </a:lnTo>
                  <a:cubicBezTo>
                    <a:pt x="54873" y="13843"/>
                    <a:pt x="53272" y="14444"/>
                    <a:pt x="51570" y="15311"/>
                  </a:cubicBezTo>
                  <a:cubicBezTo>
                    <a:pt x="49536" y="16345"/>
                    <a:pt x="48635" y="17079"/>
                    <a:pt x="47301" y="16579"/>
                  </a:cubicBezTo>
                  <a:cubicBezTo>
                    <a:pt x="45966" y="16112"/>
                    <a:pt x="1668" y="0"/>
                    <a:pt x="1668" y="0"/>
                  </a:cubicBezTo>
                  <a:cubicBezTo>
                    <a:pt x="1068" y="434"/>
                    <a:pt x="0" y="1268"/>
                    <a:pt x="267" y="2068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62;p48">
              <a:extLst>
                <a:ext uri="{FF2B5EF4-FFF2-40B4-BE49-F238E27FC236}">
                  <a16:creationId xmlns="" xmlns:a16="http://schemas.microsoft.com/office/drawing/2014/main" id="{7E98143F-D9E3-884A-1AB5-1EC072B43DF3}"/>
                </a:ext>
              </a:extLst>
            </p:cNvPr>
            <p:cNvSpPr/>
            <p:nvPr/>
          </p:nvSpPr>
          <p:spPr>
            <a:xfrm>
              <a:off x="-165775" y="1110400"/>
              <a:ext cx="682175" cy="282725"/>
            </a:xfrm>
            <a:custGeom>
              <a:avLst/>
              <a:gdLst/>
              <a:ahLst/>
              <a:cxnLst/>
              <a:rect l="l" t="t" r="r" b="b"/>
              <a:pathLst>
                <a:path w="27287" h="11309" extrusionOk="0">
                  <a:moveTo>
                    <a:pt x="100" y="3637"/>
                  </a:moveTo>
                  <a:lnTo>
                    <a:pt x="23117" y="11142"/>
                  </a:lnTo>
                  <a:cubicBezTo>
                    <a:pt x="23117" y="11142"/>
                    <a:pt x="23617" y="11309"/>
                    <a:pt x="24184" y="11142"/>
                  </a:cubicBezTo>
                  <a:cubicBezTo>
                    <a:pt x="24718" y="10975"/>
                    <a:pt x="26786" y="9941"/>
                    <a:pt x="27020" y="9774"/>
                  </a:cubicBezTo>
                  <a:cubicBezTo>
                    <a:pt x="27220" y="9608"/>
                    <a:pt x="27286" y="9274"/>
                    <a:pt x="27120" y="9074"/>
                  </a:cubicBezTo>
                  <a:cubicBezTo>
                    <a:pt x="26953" y="8840"/>
                    <a:pt x="9374" y="334"/>
                    <a:pt x="9374" y="334"/>
                  </a:cubicBezTo>
                  <a:cubicBezTo>
                    <a:pt x="9374" y="334"/>
                    <a:pt x="8573" y="1"/>
                    <a:pt x="7339" y="334"/>
                  </a:cubicBezTo>
                  <a:cubicBezTo>
                    <a:pt x="6071" y="668"/>
                    <a:pt x="1034" y="2402"/>
                    <a:pt x="767" y="2603"/>
                  </a:cubicBezTo>
                  <a:cubicBezTo>
                    <a:pt x="534" y="2836"/>
                    <a:pt x="0" y="3270"/>
                    <a:pt x="100" y="3637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63;p48">
              <a:extLst>
                <a:ext uri="{FF2B5EF4-FFF2-40B4-BE49-F238E27FC236}">
                  <a16:creationId xmlns="" xmlns:a16="http://schemas.microsoft.com/office/drawing/2014/main" id="{EB01C728-257F-D7E2-14D6-1AF4CEB8340B}"/>
                </a:ext>
              </a:extLst>
            </p:cNvPr>
            <p:cNvSpPr/>
            <p:nvPr/>
          </p:nvSpPr>
          <p:spPr>
            <a:xfrm>
              <a:off x="-165775" y="1176275"/>
              <a:ext cx="682175" cy="216850"/>
            </a:xfrm>
            <a:custGeom>
              <a:avLst/>
              <a:gdLst/>
              <a:ahLst/>
              <a:cxnLst/>
              <a:rect l="l" t="t" r="r" b="b"/>
              <a:pathLst>
                <a:path w="27287" h="8674" extrusionOk="0">
                  <a:moveTo>
                    <a:pt x="100" y="1002"/>
                  </a:moveTo>
                  <a:lnTo>
                    <a:pt x="23117" y="8507"/>
                  </a:lnTo>
                  <a:cubicBezTo>
                    <a:pt x="23117" y="8507"/>
                    <a:pt x="23617" y="8674"/>
                    <a:pt x="24184" y="8507"/>
                  </a:cubicBezTo>
                  <a:cubicBezTo>
                    <a:pt x="24718" y="8340"/>
                    <a:pt x="26786" y="7306"/>
                    <a:pt x="27020" y="7139"/>
                  </a:cubicBezTo>
                  <a:cubicBezTo>
                    <a:pt x="27220" y="7006"/>
                    <a:pt x="27286" y="6672"/>
                    <a:pt x="27120" y="6472"/>
                  </a:cubicBezTo>
                  <a:cubicBezTo>
                    <a:pt x="27120" y="6472"/>
                    <a:pt x="25118" y="7373"/>
                    <a:pt x="24384" y="7540"/>
                  </a:cubicBezTo>
                  <a:cubicBezTo>
                    <a:pt x="23617" y="7706"/>
                    <a:pt x="23017" y="7506"/>
                    <a:pt x="23017" y="7506"/>
                  </a:cubicBezTo>
                  <a:lnTo>
                    <a:pt x="801" y="1"/>
                  </a:lnTo>
                  <a:cubicBezTo>
                    <a:pt x="534" y="201"/>
                    <a:pt x="0" y="635"/>
                    <a:pt x="100" y="1002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64;p48">
              <a:extLst>
                <a:ext uri="{FF2B5EF4-FFF2-40B4-BE49-F238E27FC236}">
                  <a16:creationId xmlns="" xmlns:a16="http://schemas.microsoft.com/office/drawing/2014/main" id="{5068BAFD-EB51-A9D9-96FE-386CFD53F1C9}"/>
                </a:ext>
              </a:extLst>
            </p:cNvPr>
            <p:cNvSpPr/>
            <p:nvPr/>
          </p:nvSpPr>
          <p:spPr>
            <a:xfrm>
              <a:off x="-145775" y="746800"/>
              <a:ext cx="284400" cy="371975"/>
            </a:xfrm>
            <a:custGeom>
              <a:avLst/>
              <a:gdLst/>
              <a:ahLst/>
              <a:cxnLst/>
              <a:rect l="l" t="t" r="r" b="b"/>
              <a:pathLst>
                <a:path w="11376" h="14879" extrusionOk="0">
                  <a:moveTo>
                    <a:pt x="1" y="14278"/>
                  </a:moveTo>
                  <a:lnTo>
                    <a:pt x="6906" y="701"/>
                  </a:lnTo>
                  <a:cubicBezTo>
                    <a:pt x="6906" y="701"/>
                    <a:pt x="7106" y="334"/>
                    <a:pt x="7606" y="201"/>
                  </a:cubicBezTo>
                  <a:cubicBezTo>
                    <a:pt x="8107" y="101"/>
                    <a:pt x="10442" y="1"/>
                    <a:pt x="10708" y="34"/>
                  </a:cubicBezTo>
                  <a:cubicBezTo>
                    <a:pt x="10942" y="101"/>
                    <a:pt x="11276" y="334"/>
                    <a:pt x="11342" y="601"/>
                  </a:cubicBezTo>
                  <a:cubicBezTo>
                    <a:pt x="11376" y="868"/>
                    <a:pt x="9041" y="12677"/>
                    <a:pt x="9041" y="12677"/>
                  </a:cubicBezTo>
                  <a:cubicBezTo>
                    <a:pt x="9041" y="12677"/>
                    <a:pt x="8740" y="13344"/>
                    <a:pt x="7606" y="13644"/>
                  </a:cubicBezTo>
                  <a:cubicBezTo>
                    <a:pt x="6472" y="13911"/>
                    <a:pt x="1569" y="14878"/>
                    <a:pt x="1235" y="14812"/>
                  </a:cubicBezTo>
                  <a:cubicBezTo>
                    <a:pt x="935" y="14778"/>
                    <a:pt x="201" y="14645"/>
                    <a:pt x="1" y="14278"/>
                  </a:cubicBezTo>
                  <a:close/>
                </a:path>
              </a:pathLst>
            </a:custGeom>
            <a:solidFill>
              <a:srgbClr val="6A9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65;p48">
              <a:extLst>
                <a:ext uri="{FF2B5EF4-FFF2-40B4-BE49-F238E27FC236}">
                  <a16:creationId xmlns="" xmlns:a16="http://schemas.microsoft.com/office/drawing/2014/main" id="{6C33F315-768F-DA80-8F0C-16FEEA60F782}"/>
                </a:ext>
              </a:extLst>
            </p:cNvPr>
            <p:cNvSpPr/>
            <p:nvPr/>
          </p:nvSpPr>
          <p:spPr>
            <a:xfrm>
              <a:off x="-145775" y="750150"/>
              <a:ext cx="201850" cy="367775"/>
            </a:xfrm>
            <a:custGeom>
              <a:avLst/>
              <a:gdLst/>
              <a:ahLst/>
              <a:cxnLst/>
              <a:rect l="l" t="t" r="r" b="b"/>
              <a:pathLst>
                <a:path w="8074" h="14711" extrusionOk="0">
                  <a:moveTo>
                    <a:pt x="1" y="14144"/>
                  </a:moveTo>
                  <a:lnTo>
                    <a:pt x="6906" y="567"/>
                  </a:lnTo>
                  <a:cubicBezTo>
                    <a:pt x="6906" y="567"/>
                    <a:pt x="7106" y="200"/>
                    <a:pt x="7606" y="67"/>
                  </a:cubicBezTo>
                  <a:cubicBezTo>
                    <a:pt x="7706" y="34"/>
                    <a:pt x="7873" y="34"/>
                    <a:pt x="8073" y="0"/>
                  </a:cubicBezTo>
                  <a:cubicBezTo>
                    <a:pt x="8073" y="0"/>
                    <a:pt x="7573" y="67"/>
                    <a:pt x="7273" y="934"/>
                  </a:cubicBezTo>
                  <a:cubicBezTo>
                    <a:pt x="6972" y="1735"/>
                    <a:pt x="1902" y="13243"/>
                    <a:pt x="1268" y="14711"/>
                  </a:cubicBezTo>
                  <a:lnTo>
                    <a:pt x="1235" y="14711"/>
                  </a:lnTo>
                  <a:cubicBezTo>
                    <a:pt x="935" y="14644"/>
                    <a:pt x="201" y="14511"/>
                    <a:pt x="1" y="14144"/>
                  </a:cubicBezTo>
                  <a:close/>
                </a:path>
              </a:pathLst>
            </a:custGeom>
            <a:solidFill>
              <a:srgbClr val="293B56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66;p48">
              <a:extLst>
                <a:ext uri="{FF2B5EF4-FFF2-40B4-BE49-F238E27FC236}">
                  <a16:creationId xmlns="" xmlns:a16="http://schemas.microsoft.com/office/drawing/2014/main" id="{1804F6EF-FB98-1A7F-A8BF-847D2470E415}"/>
                </a:ext>
              </a:extLst>
            </p:cNvPr>
            <p:cNvSpPr/>
            <p:nvPr/>
          </p:nvSpPr>
          <p:spPr>
            <a:xfrm>
              <a:off x="-1156500" y="1395600"/>
              <a:ext cx="49250" cy="60075"/>
            </a:xfrm>
            <a:custGeom>
              <a:avLst/>
              <a:gdLst/>
              <a:ahLst/>
              <a:cxnLst/>
              <a:rect l="l" t="t" r="r" b="b"/>
              <a:pathLst>
                <a:path w="1970" h="2403" extrusionOk="0">
                  <a:moveTo>
                    <a:pt x="968" y="1"/>
                  </a:moveTo>
                  <a:cubicBezTo>
                    <a:pt x="1502" y="1"/>
                    <a:pt x="1936" y="501"/>
                    <a:pt x="1969" y="1168"/>
                  </a:cubicBezTo>
                  <a:cubicBezTo>
                    <a:pt x="1969" y="1835"/>
                    <a:pt x="1535" y="2369"/>
                    <a:pt x="1002" y="2403"/>
                  </a:cubicBezTo>
                  <a:cubicBezTo>
                    <a:pt x="468" y="2403"/>
                    <a:pt x="34" y="1902"/>
                    <a:pt x="1" y="1235"/>
                  </a:cubicBezTo>
                  <a:cubicBezTo>
                    <a:pt x="1" y="568"/>
                    <a:pt x="435" y="1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67;p48">
              <a:extLst>
                <a:ext uri="{FF2B5EF4-FFF2-40B4-BE49-F238E27FC236}">
                  <a16:creationId xmlns="" xmlns:a16="http://schemas.microsoft.com/office/drawing/2014/main" id="{5CF48E04-4EDB-6F80-EF1A-D17923F3CF07}"/>
                </a:ext>
              </a:extLst>
            </p:cNvPr>
            <p:cNvSpPr/>
            <p:nvPr/>
          </p:nvSpPr>
          <p:spPr>
            <a:xfrm>
              <a:off x="-1044750" y="1370600"/>
              <a:ext cx="49225" cy="60050"/>
            </a:xfrm>
            <a:custGeom>
              <a:avLst/>
              <a:gdLst/>
              <a:ahLst/>
              <a:cxnLst/>
              <a:rect l="l" t="t" r="r" b="b"/>
              <a:pathLst>
                <a:path w="1969" h="2402" extrusionOk="0">
                  <a:moveTo>
                    <a:pt x="968" y="0"/>
                  </a:moveTo>
                  <a:cubicBezTo>
                    <a:pt x="1502" y="0"/>
                    <a:pt x="1902" y="500"/>
                    <a:pt x="1969" y="1168"/>
                  </a:cubicBezTo>
                  <a:cubicBezTo>
                    <a:pt x="1969" y="1801"/>
                    <a:pt x="1535" y="2368"/>
                    <a:pt x="1002" y="2402"/>
                  </a:cubicBezTo>
                  <a:cubicBezTo>
                    <a:pt x="468" y="2402"/>
                    <a:pt x="34" y="1901"/>
                    <a:pt x="1" y="1234"/>
                  </a:cubicBezTo>
                  <a:cubicBezTo>
                    <a:pt x="1" y="567"/>
                    <a:pt x="401" y="33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68;p48">
              <a:extLst>
                <a:ext uri="{FF2B5EF4-FFF2-40B4-BE49-F238E27FC236}">
                  <a16:creationId xmlns="" xmlns:a16="http://schemas.microsoft.com/office/drawing/2014/main" id="{B6B7ECBB-82A3-B4E2-4F26-A2980FCB43E6}"/>
                </a:ext>
              </a:extLst>
            </p:cNvPr>
            <p:cNvSpPr/>
            <p:nvPr/>
          </p:nvSpPr>
          <p:spPr>
            <a:xfrm>
              <a:off x="-933000" y="1346400"/>
              <a:ext cx="48400" cy="60075"/>
            </a:xfrm>
            <a:custGeom>
              <a:avLst/>
              <a:gdLst/>
              <a:ahLst/>
              <a:cxnLst/>
              <a:rect l="l" t="t" r="r" b="b"/>
              <a:pathLst>
                <a:path w="1936" h="2403" extrusionOk="0">
                  <a:moveTo>
                    <a:pt x="935" y="1"/>
                  </a:moveTo>
                  <a:cubicBezTo>
                    <a:pt x="1502" y="1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1" y="1235"/>
                  </a:cubicBezTo>
                  <a:cubicBezTo>
                    <a:pt x="1" y="568"/>
                    <a:pt x="434" y="34"/>
                    <a:pt x="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69;p48">
              <a:extLst>
                <a:ext uri="{FF2B5EF4-FFF2-40B4-BE49-F238E27FC236}">
                  <a16:creationId xmlns="" xmlns:a16="http://schemas.microsoft.com/office/drawing/2014/main" id="{88C19802-4A0E-45BB-0017-54127AC73E14}"/>
                </a:ext>
              </a:extLst>
            </p:cNvPr>
            <p:cNvSpPr/>
            <p:nvPr/>
          </p:nvSpPr>
          <p:spPr>
            <a:xfrm>
              <a:off x="-820425" y="1322225"/>
              <a:ext cx="48400" cy="61725"/>
            </a:xfrm>
            <a:custGeom>
              <a:avLst/>
              <a:gdLst/>
              <a:ahLst/>
              <a:cxnLst/>
              <a:rect l="l" t="t" r="r" b="b"/>
              <a:pathLst>
                <a:path w="1936" h="2469" extrusionOk="0">
                  <a:moveTo>
                    <a:pt x="935" y="0"/>
                  </a:moveTo>
                  <a:cubicBezTo>
                    <a:pt x="1502" y="0"/>
                    <a:pt x="1902" y="501"/>
                    <a:pt x="1936" y="1168"/>
                  </a:cubicBezTo>
                  <a:cubicBezTo>
                    <a:pt x="1936" y="1835"/>
                    <a:pt x="1535" y="2369"/>
                    <a:pt x="1002" y="2435"/>
                  </a:cubicBezTo>
                  <a:cubicBezTo>
                    <a:pt x="435" y="2469"/>
                    <a:pt x="34" y="1935"/>
                    <a:pt x="1" y="1268"/>
                  </a:cubicBezTo>
                  <a:cubicBezTo>
                    <a:pt x="1" y="534"/>
                    <a:pt x="401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70;p48">
              <a:extLst>
                <a:ext uri="{FF2B5EF4-FFF2-40B4-BE49-F238E27FC236}">
                  <a16:creationId xmlns="" xmlns:a16="http://schemas.microsoft.com/office/drawing/2014/main" id="{17D10315-1039-0B1E-3B9B-26AE542927E2}"/>
                </a:ext>
              </a:extLst>
            </p:cNvPr>
            <p:cNvSpPr/>
            <p:nvPr/>
          </p:nvSpPr>
          <p:spPr>
            <a:xfrm>
              <a:off x="-709500" y="1297200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35"/>
                    <a:pt x="1568" y="2369"/>
                    <a:pt x="1001" y="2436"/>
                  </a:cubicBezTo>
                  <a:cubicBezTo>
                    <a:pt x="467" y="2436"/>
                    <a:pt x="67" y="1902"/>
                    <a:pt x="0" y="1268"/>
                  </a:cubicBezTo>
                  <a:cubicBezTo>
                    <a:pt x="0" y="601"/>
                    <a:pt x="434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71;p48">
              <a:extLst>
                <a:ext uri="{FF2B5EF4-FFF2-40B4-BE49-F238E27FC236}">
                  <a16:creationId xmlns="" xmlns:a16="http://schemas.microsoft.com/office/drawing/2014/main" id="{E4948776-B16E-68F1-AFA3-62518C7B357F}"/>
                </a:ext>
              </a:extLst>
            </p:cNvPr>
            <p:cNvSpPr/>
            <p:nvPr/>
          </p:nvSpPr>
          <p:spPr>
            <a:xfrm>
              <a:off x="-597750" y="1273025"/>
              <a:ext cx="49225" cy="60900"/>
            </a:xfrm>
            <a:custGeom>
              <a:avLst/>
              <a:gdLst/>
              <a:ahLst/>
              <a:cxnLst/>
              <a:rect l="l" t="t" r="r" b="b"/>
              <a:pathLst>
                <a:path w="1969" h="2436" extrusionOk="0">
                  <a:moveTo>
                    <a:pt x="968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402"/>
                    <a:pt x="1001" y="2435"/>
                  </a:cubicBezTo>
                  <a:cubicBezTo>
                    <a:pt x="467" y="2435"/>
                    <a:pt x="34" y="1935"/>
                    <a:pt x="0" y="1268"/>
                  </a:cubicBezTo>
                  <a:cubicBezTo>
                    <a:pt x="0" y="601"/>
                    <a:pt x="434" y="0"/>
                    <a:pt x="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72;p48">
              <a:extLst>
                <a:ext uri="{FF2B5EF4-FFF2-40B4-BE49-F238E27FC236}">
                  <a16:creationId xmlns="" xmlns:a16="http://schemas.microsoft.com/office/drawing/2014/main" id="{602EAD5D-D698-C7CA-91CD-214BB926C5AD}"/>
                </a:ext>
              </a:extLst>
            </p:cNvPr>
            <p:cNvSpPr/>
            <p:nvPr/>
          </p:nvSpPr>
          <p:spPr>
            <a:xfrm>
              <a:off x="-486000" y="1249675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7" y="0"/>
                  </a:moveTo>
                  <a:cubicBezTo>
                    <a:pt x="1501" y="0"/>
                    <a:pt x="1935" y="501"/>
                    <a:pt x="1968" y="1168"/>
                  </a:cubicBezTo>
                  <a:cubicBezTo>
                    <a:pt x="1968" y="1835"/>
                    <a:pt x="1535" y="2369"/>
                    <a:pt x="1001" y="2402"/>
                  </a:cubicBezTo>
                  <a:cubicBezTo>
                    <a:pt x="467" y="2402"/>
                    <a:pt x="33" y="1902"/>
                    <a:pt x="0" y="1235"/>
                  </a:cubicBezTo>
                  <a:cubicBezTo>
                    <a:pt x="0" y="534"/>
                    <a:pt x="467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73;p48">
              <a:extLst>
                <a:ext uri="{FF2B5EF4-FFF2-40B4-BE49-F238E27FC236}">
                  <a16:creationId xmlns="" xmlns:a16="http://schemas.microsoft.com/office/drawing/2014/main" id="{87E6EF39-6F29-CDF7-6D57-E0457B7958D8}"/>
                </a:ext>
              </a:extLst>
            </p:cNvPr>
            <p:cNvSpPr/>
            <p:nvPr/>
          </p:nvSpPr>
          <p:spPr>
            <a:xfrm>
              <a:off x="-373425" y="1224650"/>
              <a:ext cx="49225" cy="60075"/>
            </a:xfrm>
            <a:custGeom>
              <a:avLst/>
              <a:gdLst/>
              <a:ahLst/>
              <a:cxnLst/>
              <a:rect l="l" t="t" r="r" b="b"/>
              <a:pathLst>
                <a:path w="1969" h="2403" extrusionOk="0">
                  <a:moveTo>
                    <a:pt x="968" y="1"/>
                  </a:moveTo>
                  <a:cubicBezTo>
                    <a:pt x="1501" y="1"/>
                    <a:pt x="1935" y="501"/>
                    <a:pt x="1968" y="1168"/>
                  </a:cubicBezTo>
                  <a:cubicBezTo>
                    <a:pt x="1968" y="1802"/>
                    <a:pt x="1535" y="2369"/>
                    <a:pt x="1001" y="2402"/>
                  </a:cubicBezTo>
                  <a:cubicBezTo>
                    <a:pt x="467" y="2402"/>
                    <a:pt x="34" y="1902"/>
                    <a:pt x="0" y="1235"/>
                  </a:cubicBezTo>
                  <a:cubicBezTo>
                    <a:pt x="0" y="568"/>
                    <a:pt x="401" y="34"/>
                    <a:pt x="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74;p48">
              <a:extLst>
                <a:ext uri="{FF2B5EF4-FFF2-40B4-BE49-F238E27FC236}">
                  <a16:creationId xmlns="" xmlns:a16="http://schemas.microsoft.com/office/drawing/2014/main" id="{0BE98E81-0DAD-3B84-5647-984B20A5B9EA}"/>
                </a:ext>
              </a:extLst>
            </p:cNvPr>
            <p:cNvSpPr/>
            <p:nvPr/>
          </p:nvSpPr>
          <p:spPr>
            <a:xfrm>
              <a:off x="-261675" y="1200475"/>
              <a:ext cx="48375" cy="60050"/>
            </a:xfrm>
            <a:custGeom>
              <a:avLst/>
              <a:gdLst/>
              <a:ahLst/>
              <a:cxnLst/>
              <a:rect l="l" t="t" r="r" b="b"/>
              <a:pathLst>
                <a:path w="1935" h="2402" extrusionOk="0">
                  <a:moveTo>
                    <a:pt x="934" y="0"/>
                  </a:moveTo>
                  <a:cubicBezTo>
                    <a:pt x="1501" y="0"/>
                    <a:pt x="1902" y="501"/>
                    <a:pt x="1935" y="1168"/>
                  </a:cubicBezTo>
                  <a:cubicBezTo>
                    <a:pt x="1935" y="1835"/>
                    <a:pt x="1535" y="2369"/>
                    <a:pt x="1001" y="2402"/>
                  </a:cubicBezTo>
                  <a:cubicBezTo>
                    <a:pt x="434" y="2402"/>
                    <a:pt x="34" y="1902"/>
                    <a:pt x="0" y="1234"/>
                  </a:cubicBezTo>
                  <a:cubicBezTo>
                    <a:pt x="0" y="567"/>
                    <a:pt x="400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75;p48">
              <a:extLst>
                <a:ext uri="{FF2B5EF4-FFF2-40B4-BE49-F238E27FC236}">
                  <a16:creationId xmlns="" xmlns:a16="http://schemas.microsoft.com/office/drawing/2014/main" id="{457BE9DD-70E8-7957-F134-EE8D82153509}"/>
                </a:ext>
              </a:extLst>
            </p:cNvPr>
            <p:cNvSpPr/>
            <p:nvPr/>
          </p:nvSpPr>
          <p:spPr>
            <a:xfrm>
              <a:off x="-1544275" y="971125"/>
              <a:ext cx="438675" cy="176825"/>
            </a:xfrm>
            <a:custGeom>
              <a:avLst/>
              <a:gdLst/>
              <a:ahLst/>
              <a:cxnLst/>
              <a:rect l="l" t="t" r="r" b="b"/>
              <a:pathLst>
                <a:path w="17547" h="7073" extrusionOk="0">
                  <a:moveTo>
                    <a:pt x="5438" y="7073"/>
                  </a:moveTo>
                  <a:cubicBezTo>
                    <a:pt x="5538" y="6672"/>
                    <a:pt x="5838" y="6306"/>
                    <a:pt x="6439" y="6072"/>
                  </a:cubicBezTo>
                  <a:cubicBezTo>
                    <a:pt x="7540" y="5672"/>
                    <a:pt x="13177" y="4437"/>
                    <a:pt x="14011" y="4271"/>
                  </a:cubicBezTo>
                  <a:cubicBezTo>
                    <a:pt x="14811" y="4071"/>
                    <a:pt x="16479" y="4204"/>
                    <a:pt x="17547" y="4504"/>
                  </a:cubicBezTo>
                  <a:lnTo>
                    <a:pt x="9875" y="34"/>
                  </a:lnTo>
                  <a:cubicBezTo>
                    <a:pt x="9341" y="1"/>
                    <a:pt x="8841" y="34"/>
                    <a:pt x="8507" y="101"/>
                  </a:cubicBezTo>
                  <a:cubicBezTo>
                    <a:pt x="7673" y="335"/>
                    <a:pt x="2036" y="1535"/>
                    <a:pt x="935" y="1902"/>
                  </a:cubicBezTo>
                  <a:cubicBezTo>
                    <a:pt x="435" y="2069"/>
                    <a:pt x="168" y="2403"/>
                    <a:pt x="1" y="2736"/>
                  </a:cubicBezTo>
                  <a:cubicBezTo>
                    <a:pt x="1502" y="4004"/>
                    <a:pt x="3370" y="5505"/>
                    <a:pt x="5438" y="70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76;p48">
              <a:extLst>
                <a:ext uri="{FF2B5EF4-FFF2-40B4-BE49-F238E27FC236}">
                  <a16:creationId xmlns="" xmlns:a16="http://schemas.microsoft.com/office/drawing/2014/main" id="{AF5CBCD4-3BC7-530C-9B96-5AE1B2C58ED9}"/>
                </a:ext>
              </a:extLst>
            </p:cNvPr>
            <p:cNvSpPr/>
            <p:nvPr/>
          </p:nvSpPr>
          <p:spPr>
            <a:xfrm>
              <a:off x="-1544275" y="1022000"/>
              <a:ext cx="158475" cy="125950"/>
            </a:xfrm>
            <a:custGeom>
              <a:avLst/>
              <a:gdLst/>
              <a:ahLst/>
              <a:cxnLst/>
              <a:rect l="l" t="t" r="r" b="b"/>
              <a:pathLst>
                <a:path w="6339" h="5038" extrusionOk="0">
                  <a:moveTo>
                    <a:pt x="5438" y="5038"/>
                  </a:moveTo>
                  <a:cubicBezTo>
                    <a:pt x="5538" y="4671"/>
                    <a:pt x="5838" y="4304"/>
                    <a:pt x="6339" y="4104"/>
                  </a:cubicBezTo>
                  <a:cubicBezTo>
                    <a:pt x="4471" y="2703"/>
                    <a:pt x="2436" y="1268"/>
                    <a:pt x="701" y="1"/>
                  </a:cubicBezTo>
                  <a:cubicBezTo>
                    <a:pt x="334" y="168"/>
                    <a:pt x="134" y="468"/>
                    <a:pt x="1" y="768"/>
                  </a:cubicBezTo>
                  <a:cubicBezTo>
                    <a:pt x="1502" y="1969"/>
                    <a:pt x="3370" y="3470"/>
                    <a:pt x="5438" y="50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77;p48">
              <a:extLst>
                <a:ext uri="{FF2B5EF4-FFF2-40B4-BE49-F238E27FC236}">
                  <a16:creationId xmlns="" xmlns:a16="http://schemas.microsoft.com/office/drawing/2014/main" id="{39AC2157-8DBD-D767-5D3F-94F80998002F}"/>
                </a:ext>
              </a:extLst>
            </p:cNvPr>
            <p:cNvSpPr/>
            <p:nvPr/>
          </p:nvSpPr>
          <p:spPr>
            <a:xfrm>
              <a:off x="-520200" y="1505675"/>
              <a:ext cx="577925" cy="248550"/>
            </a:xfrm>
            <a:custGeom>
              <a:avLst/>
              <a:gdLst/>
              <a:ahLst/>
              <a:cxnLst/>
              <a:rect l="l" t="t" r="r" b="b"/>
              <a:pathLst>
                <a:path w="23117" h="9942" extrusionOk="0">
                  <a:moveTo>
                    <a:pt x="10708" y="9508"/>
                  </a:moveTo>
                  <a:cubicBezTo>
                    <a:pt x="11709" y="8674"/>
                    <a:pt x="19581" y="5371"/>
                    <a:pt x="21783" y="4604"/>
                  </a:cubicBezTo>
                  <a:cubicBezTo>
                    <a:pt x="22183" y="4471"/>
                    <a:pt x="22617" y="4371"/>
                    <a:pt x="23117" y="4337"/>
                  </a:cubicBezTo>
                  <a:cubicBezTo>
                    <a:pt x="20081" y="2870"/>
                    <a:pt x="17046" y="1369"/>
                    <a:pt x="14277" y="34"/>
                  </a:cubicBezTo>
                  <a:cubicBezTo>
                    <a:pt x="13377" y="1"/>
                    <a:pt x="12509" y="101"/>
                    <a:pt x="11842" y="335"/>
                  </a:cubicBezTo>
                  <a:cubicBezTo>
                    <a:pt x="9607" y="1135"/>
                    <a:pt x="1735" y="4437"/>
                    <a:pt x="734" y="5271"/>
                  </a:cubicBezTo>
                  <a:cubicBezTo>
                    <a:pt x="434" y="5505"/>
                    <a:pt x="201" y="5972"/>
                    <a:pt x="0" y="6539"/>
                  </a:cubicBezTo>
                  <a:lnTo>
                    <a:pt x="10375" y="9941"/>
                  </a:lnTo>
                  <a:cubicBezTo>
                    <a:pt x="10508" y="9775"/>
                    <a:pt x="10575" y="9608"/>
                    <a:pt x="10708" y="95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78;p48">
              <a:extLst>
                <a:ext uri="{FF2B5EF4-FFF2-40B4-BE49-F238E27FC236}">
                  <a16:creationId xmlns="" xmlns:a16="http://schemas.microsoft.com/office/drawing/2014/main" id="{13F1E317-14B4-26D7-9BC7-E5D0D31482D9}"/>
                </a:ext>
              </a:extLst>
            </p:cNvPr>
            <p:cNvSpPr/>
            <p:nvPr/>
          </p:nvSpPr>
          <p:spPr>
            <a:xfrm>
              <a:off x="-519375" y="1629100"/>
              <a:ext cx="296900" cy="123450"/>
            </a:xfrm>
            <a:custGeom>
              <a:avLst/>
              <a:gdLst/>
              <a:ahLst/>
              <a:cxnLst/>
              <a:rect l="l" t="t" r="r" b="b"/>
              <a:pathLst>
                <a:path w="11876" h="4938" extrusionOk="0">
                  <a:moveTo>
                    <a:pt x="10675" y="4571"/>
                  </a:moveTo>
                  <a:cubicBezTo>
                    <a:pt x="10842" y="4404"/>
                    <a:pt x="11309" y="4170"/>
                    <a:pt x="11876" y="3870"/>
                  </a:cubicBezTo>
                  <a:lnTo>
                    <a:pt x="1202" y="1"/>
                  </a:lnTo>
                  <a:cubicBezTo>
                    <a:pt x="1002" y="101"/>
                    <a:pt x="868" y="201"/>
                    <a:pt x="768" y="268"/>
                  </a:cubicBezTo>
                  <a:cubicBezTo>
                    <a:pt x="468" y="535"/>
                    <a:pt x="201" y="968"/>
                    <a:pt x="1" y="1569"/>
                  </a:cubicBezTo>
                  <a:lnTo>
                    <a:pt x="10375" y="4938"/>
                  </a:lnTo>
                  <a:cubicBezTo>
                    <a:pt x="10475" y="4838"/>
                    <a:pt x="10542" y="4671"/>
                    <a:pt x="10675" y="4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2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E6BC9F71-2B2A-532A-0733-E6CF2787DEEE}"/>
              </a:ext>
            </a:extLst>
          </p:cNvPr>
          <p:cNvSpPr/>
          <p:nvPr/>
        </p:nvSpPr>
        <p:spPr>
          <a:xfrm>
            <a:off x="1314449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43B222CE-C15A-BE2F-968F-1C5A01AFB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7734300"/>
            <a:ext cx="2300881" cy="2387705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="" xmlns:a16="http://schemas.microsoft.com/office/drawing/2014/main" id="{3EED7F41-2A3E-5E0A-AC67-2D8C4AA35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10781" y="549400"/>
            <a:ext cx="2514600" cy="2209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996B8058-C388-B2FC-5499-F6144854ACB6}"/>
                  </a:ext>
                </a:extLst>
              </p:cNvPr>
              <p:cNvSpPr txBox="1"/>
              <p:nvPr/>
            </p:nvSpPr>
            <p:spPr>
              <a:xfrm>
                <a:off x="3390898" y="2758839"/>
                <a:ext cx="11506200" cy="4552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Symbol" panose="05050102010706020507" pitchFamily="18" charset="2"/>
                  <a:buChar char=""/>
                </a:pP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Sai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tuyệt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đối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trung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bình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Arial (Thân)"/>
                    <a:ea typeface="Times New Roman" panose="02020603050405020304" pitchFamily="18" charset="0"/>
                  </a:rPr>
                  <a:t>đo</a:t>
                </a:r>
                <a:r>
                  <a:rPr lang="en-US" sz="3200" dirty="0">
                    <a:effectLst/>
                    <a:latin typeface="Arial (Thân)"/>
                    <a:ea typeface="Times New Roman" panose="02020603050405020304" pitchFamily="18" charset="0"/>
                  </a:rPr>
                  <a:t>: </a:t>
                </a:r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b>
                          </m:sSub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3000.10</m:t>
                              </m:r>
                            </m:e>
                            <m:sup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+0+0,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1000.10</m:t>
                              </m:r>
                            </m:e>
                            <m:sup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+0,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1000.10</m:t>
                              </m:r>
                            </m:e>
                            <m:sup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+0,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2000.10</m:t>
                              </m:r>
                            </m:e>
                            <m:sup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=0,</m:t>
                      </m:r>
                      <m:sSup>
                        <m:sSupPr>
                          <m:ctrlPr>
                            <a:rPr lang="en-US" sz="32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1400.10</m:t>
                          </m:r>
                        </m:e>
                        <m:sup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 (Thân)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996B8058-C388-B2FC-5499-F6144854A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898" y="2758839"/>
                <a:ext cx="11506200" cy="4552272"/>
              </a:xfrm>
              <a:prstGeom prst="rect">
                <a:avLst/>
              </a:prstGeom>
              <a:blipFill>
                <a:blip r:embed="rId6"/>
                <a:stretch>
                  <a:fillRect l="-1377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45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6680" y="876300"/>
            <a:ext cx="16154400" cy="8534400"/>
            <a:chOff x="0" y="0"/>
            <a:chExt cx="2393585" cy="1977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585" cy="1977856"/>
            </a:xfrm>
            <a:custGeom>
              <a:avLst/>
              <a:gdLst/>
              <a:ahLst/>
              <a:cxnLst/>
              <a:rect l="l" t="t" r="r" b="b"/>
              <a:pathLst>
                <a:path w="2393585" h="1977856">
                  <a:moveTo>
                    <a:pt x="2269125" y="1977856"/>
                  </a:moveTo>
                  <a:lnTo>
                    <a:pt x="124460" y="1977856"/>
                  </a:lnTo>
                  <a:cubicBezTo>
                    <a:pt x="55880" y="1977856"/>
                    <a:pt x="0" y="1921976"/>
                    <a:pt x="0" y="18533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1853396"/>
                  </a:lnTo>
                  <a:cubicBezTo>
                    <a:pt x="2393585" y="1921976"/>
                    <a:pt x="2337705" y="1977856"/>
                    <a:pt x="2269125" y="19778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7316">
            <a:off x="102629" y="8912891"/>
            <a:ext cx="1663039" cy="970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687800" y="-38786"/>
            <a:ext cx="1353395" cy="13759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86604" y="8672079"/>
            <a:ext cx="1501396" cy="17096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CF02138-9CB7-4697-38D7-3AA93FBEE821}"/>
              </a:ext>
            </a:extLst>
          </p:cNvPr>
          <p:cNvSpPr txBox="1"/>
          <p:nvPr/>
        </p:nvSpPr>
        <p:spPr>
          <a:xfrm>
            <a:off x="4267198" y="15621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Thân)"/>
              </a:rPr>
              <a:t>NỘI DUNG BÀI HỌC</a:t>
            </a:r>
          </a:p>
        </p:txBody>
      </p:sp>
      <p:sp>
        <p:nvSpPr>
          <p:cNvPr id="6" name="Google Shape;1565;p37">
            <a:extLst>
              <a:ext uri="{FF2B5EF4-FFF2-40B4-BE49-F238E27FC236}">
                <a16:creationId xmlns="" xmlns:a16="http://schemas.microsoft.com/office/drawing/2014/main" id="{94DB0D02-9856-E54F-8756-3CC3E4BBA46C}"/>
              </a:ext>
            </a:extLst>
          </p:cNvPr>
          <p:cNvSpPr txBox="1">
            <a:spLocks/>
          </p:cNvSpPr>
          <p:nvPr/>
        </p:nvSpPr>
        <p:spPr>
          <a:xfrm>
            <a:off x="3520366" y="3260066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Google Shape;1567;p37">
            <a:extLst>
              <a:ext uri="{FF2B5EF4-FFF2-40B4-BE49-F238E27FC236}">
                <a16:creationId xmlns="" xmlns:a16="http://schemas.microsoft.com/office/drawing/2014/main" id="{4C39D144-B1E9-3842-80D2-911E0FCBD7CD}"/>
              </a:ext>
            </a:extLst>
          </p:cNvPr>
          <p:cNvSpPr txBox="1">
            <a:spLocks/>
          </p:cNvSpPr>
          <p:nvPr/>
        </p:nvSpPr>
        <p:spPr>
          <a:xfrm>
            <a:off x="3494823" y="5462887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Google Shape;1569;p37">
            <a:extLst>
              <a:ext uri="{FF2B5EF4-FFF2-40B4-BE49-F238E27FC236}">
                <a16:creationId xmlns="" xmlns:a16="http://schemas.microsoft.com/office/drawing/2014/main" id="{3474DC7E-A2A6-17D5-4601-2FF950C87A88}"/>
              </a:ext>
            </a:extLst>
          </p:cNvPr>
          <p:cNvSpPr txBox="1">
            <a:spLocks/>
          </p:cNvSpPr>
          <p:nvPr/>
        </p:nvSpPr>
        <p:spPr>
          <a:xfrm>
            <a:off x="3494823" y="4402261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" name="Google Shape;1571;p37">
            <a:extLst>
              <a:ext uri="{FF2B5EF4-FFF2-40B4-BE49-F238E27FC236}">
                <a16:creationId xmlns="" xmlns:a16="http://schemas.microsoft.com/office/drawing/2014/main" id="{513436CA-601D-4371-3B2A-F6D74A42821E}"/>
              </a:ext>
            </a:extLst>
          </p:cNvPr>
          <p:cNvSpPr txBox="1">
            <a:spLocks/>
          </p:cNvSpPr>
          <p:nvPr/>
        </p:nvSpPr>
        <p:spPr>
          <a:xfrm>
            <a:off x="3517192" y="6541539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E1E8C30-DBC1-20FD-726F-3077DF8A8181}"/>
              </a:ext>
            </a:extLst>
          </p:cNvPr>
          <p:cNvSpPr txBox="1"/>
          <p:nvPr/>
        </p:nvSpPr>
        <p:spPr>
          <a:xfrm>
            <a:off x="4314820" y="3431779"/>
            <a:ext cx="1091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7">
            <a:extLst>
              <a:ext uri="{FF2B5EF4-FFF2-40B4-BE49-F238E27FC236}">
                <a16:creationId xmlns="" xmlns:a16="http://schemas.microsoft.com/office/drawing/2014/main" id="{4A81C595-EF74-7DEC-8A84-656915F19594}"/>
              </a:ext>
            </a:extLst>
          </p:cNvPr>
          <p:cNvSpPr txBox="1"/>
          <p:nvPr/>
        </p:nvSpPr>
        <p:spPr>
          <a:xfrm>
            <a:off x="4314821" y="4455700"/>
            <a:ext cx="985837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khoa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="" xmlns:a16="http://schemas.microsoft.com/office/drawing/2014/main" id="{FD59F6A5-2804-0FC7-9E02-A56F7399EB53}"/>
              </a:ext>
            </a:extLst>
          </p:cNvPr>
          <p:cNvSpPr txBox="1"/>
          <p:nvPr/>
        </p:nvSpPr>
        <p:spPr>
          <a:xfrm>
            <a:off x="4318294" y="5634600"/>
            <a:ext cx="8258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9">
            <a:extLst>
              <a:ext uri="{FF2B5EF4-FFF2-40B4-BE49-F238E27FC236}">
                <a16:creationId xmlns="" xmlns:a16="http://schemas.microsoft.com/office/drawing/2014/main" id="{07A202DC-25ED-147D-A191-E6DE6495E814}"/>
              </a:ext>
            </a:extLst>
          </p:cNvPr>
          <p:cNvSpPr txBox="1"/>
          <p:nvPr/>
        </p:nvSpPr>
        <p:spPr>
          <a:xfrm>
            <a:off x="4314820" y="6631018"/>
            <a:ext cx="61722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571;p37">
            <a:extLst>
              <a:ext uri="{FF2B5EF4-FFF2-40B4-BE49-F238E27FC236}">
                <a16:creationId xmlns="" xmlns:a16="http://schemas.microsoft.com/office/drawing/2014/main" id="{5DC173B4-D5D4-9B9D-D9A9-1760FB013405}"/>
              </a:ext>
            </a:extLst>
          </p:cNvPr>
          <p:cNvSpPr txBox="1">
            <a:spLocks/>
          </p:cNvSpPr>
          <p:nvPr/>
        </p:nvSpPr>
        <p:spPr>
          <a:xfrm>
            <a:off x="3492621" y="7712399"/>
            <a:ext cx="7212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5" name="TextBox 69">
            <a:extLst>
              <a:ext uri="{FF2B5EF4-FFF2-40B4-BE49-F238E27FC236}">
                <a16:creationId xmlns="" xmlns:a16="http://schemas.microsoft.com/office/drawing/2014/main" id="{58B1D4B9-2797-1EE7-3C2C-4D15797E13FB}"/>
              </a:ext>
            </a:extLst>
          </p:cNvPr>
          <p:cNvSpPr txBox="1"/>
          <p:nvPr/>
        </p:nvSpPr>
        <p:spPr>
          <a:xfrm>
            <a:off x="4314820" y="7782416"/>
            <a:ext cx="510540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642E765B-204D-29AE-AFFE-6506E9B6E186}"/>
              </a:ext>
            </a:extLst>
          </p:cNvPr>
          <p:cNvSpPr/>
          <p:nvPr/>
        </p:nvSpPr>
        <p:spPr>
          <a:xfrm>
            <a:off x="1314450" y="971550"/>
            <a:ext cx="15659099" cy="8343900"/>
          </a:xfrm>
          <a:custGeom>
            <a:avLst/>
            <a:gdLst/>
            <a:ahLst/>
            <a:cxnLst/>
            <a:rect l="l" t="t" r="r" b="b"/>
            <a:pathLst>
              <a:path w="3715773" h="1212833">
                <a:moveTo>
                  <a:pt x="3591313" y="1212833"/>
                </a:moveTo>
                <a:lnTo>
                  <a:pt x="124460" y="1212833"/>
                </a:lnTo>
                <a:cubicBezTo>
                  <a:pt x="55880" y="1212833"/>
                  <a:pt x="0" y="1156953"/>
                  <a:pt x="0" y="108837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91313" y="0"/>
                </a:lnTo>
                <a:cubicBezTo>
                  <a:pt x="3659893" y="0"/>
                  <a:pt x="3715773" y="55880"/>
                  <a:pt x="3715773" y="124460"/>
                </a:cubicBezTo>
                <a:lnTo>
                  <a:pt x="3715773" y="1088373"/>
                </a:lnTo>
                <a:cubicBezTo>
                  <a:pt x="3715773" y="1156954"/>
                  <a:pt x="3659893" y="1212833"/>
                  <a:pt x="3591313" y="121283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7E957A-ECB8-5D22-8444-FD52DB283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7876" y="4447175"/>
            <a:ext cx="1394149" cy="1269943"/>
          </a:xfrm>
          <a:prstGeom prst="rect">
            <a:avLst/>
          </a:prstGeom>
        </p:spPr>
      </p:pic>
      <p:pic>
        <p:nvPicPr>
          <p:cNvPr id="4" name="Picture 24">
            <a:extLst>
              <a:ext uri="{FF2B5EF4-FFF2-40B4-BE49-F238E27FC236}">
                <a16:creationId xmlns="" xmlns:a16="http://schemas.microsoft.com/office/drawing/2014/main" id="{554E253C-1ACC-AD15-4D3A-BB9897C6A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49426" y="4447175"/>
            <a:ext cx="991465" cy="1214488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="" xmlns:a16="http://schemas.microsoft.com/office/drawing/2014/main" id="{A62A2D0E-6AC2-9E55-07CE-A606F2CBB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29600" y="4140270"/>
            <a:ext cx="1394149" cy="15213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36BE2CF-77EE-3ACB-763C-C6E1BB6524DD}"/>
              </a:ext>
            </a:extLst>
          </p:cNvPr>
          <p:cNvSpPr txBox="1"/>
          <p:nvPr/>
        </p:nvSpPr>
        <p:spPr>
          <a:xfrm>
            <a:off x="2598417" y="6286500"/>
            <a:ext cx="3276600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effectLst/>
                <a:ea typeface="Times New Roman" panose="02020603050405020304" pitchFamily="18" charset="0"/>
              </a:rPr>
              <a:t>Ôn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lại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kiến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thức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đã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38A2752-43E2-904D-3AD3-3BF08A21462B}"/>
              </a:ext>
            </a:extLst>
          </p:cNvPr>
          <p:cNvSpPr txBox="1"/>
          <p:nvPr/>
        </p:nvSpPr>
        <p:spPr>
          <a:xfrm>
            <a:off x="6689272" y="6298234"/>
            <a:ext cx="476250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5, 6 </a:t>
            </a:r>
            <a:r>
              <a:rPr lang="en-US" sz="3200" dirty="0" err="1">
                <a:effectLst/>
                <a:latin typeface="Arial (Thân)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Arial (Thân)"/>
                <a:ea typeface="Times New Roman" panose="02020603050405020304" pitchFamily="18" charset="0"/>
              </a:rPr>
              <a:t> SGK. </a:t>
            </a:r>
            <a:endParaRPr lang="en-US" sz="3200" dirty="0">
              <a:latin typeface="Arial (Thân)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01553D42-34CF-189E-1E67-415F6E04A8C0}"/>
              </a:ext>
            </a:extLst>
          </p:cNvPr>
          <p:cNvSpPr txBox="1"/>
          <p:nvPr/>
        </p:nvSpPr>
        <p:spPr>
          <a:xfrm>
            <a:off x="11461299" y="6286500"/>
            <a:ext cx="5512249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 err="1">
                <a:effectLst/>
                <a:ea typeface="Times New Roman" panose="02020603050405020304" pitchFamily="18" charset="0"/>
              </a:rPr>
              <a:t>Đọc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tìm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hiểu</a:t>
            </a:r>
            <a:r>
              <a:rPr lang="vi-VN" sz="3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ea typeface="Times New Roman" panose="02020603050405020304" pitchFamily="18" charset="0"/>
              </a:rPr>
              <a:t>trước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1.Bài 1.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6507E05C-5F5C-6572-0AB6-8BF16D3F1326}"/>
              </a:ext>
            </a:extLst>
          </p:cNvPr>
          <p:cNvSpPr txBox="1"/>
          <p:nvPr/>
        </p:nvSpPr>
        <p:spPr>
          <a:xfrm>
            <a:off x="4267199" y="2054463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Thân)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810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57600" y="2933700"/>
            <a:ext cx="11592792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EF4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Thân)"/>
              </a:rPr>
              <a:t>CẢM ƠN CÁC EM ĐÃ THAM GIA BUỔI HỌC!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08366">
            <a:off x="-604814" y="-97792"/>
            <a:ext cx="3267029" cy="30947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72708">
            <a:off x="16006786" y="5718038"/>
            <a:ext cx="3267029" cy="30947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51537" y="6730475"/>
            <a:ext cx="5404918" cy="37564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10200" y="7886700"/>
            <a:ext cx="1985355" cy="2188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99363" y="8191500"/>
            <a:ext cx="1564402" cy="18229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8548548"/>
            <a:ext cx="1452910" cy="1718495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AA3F29B4-FC10-F05C-2DFF-EE5AC8FDE611}"/>
              </a:ext>
            </a:extLst>
          </p:cNvPr>
          <p:cNvSpPr txBox="1"/>
          <p:nvPr/>
        </p:nvSpPr>
        <p:spPr>
          <a:xfrm>
            <a:off x="436242" y="1181100"/>
            <a:ext cx="1741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ĐỐI TƯỢNG NGHIÊN CỨU CỦA VẬT LÍ HỌC VÀ MỤC TIÊU CỦA MÔN VẬT LÍ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82DEC4AE-EA99-9F05-5B67-F1F1B42F367B}"/>
              </a:ext>
            </a:extLst>
          </p:cNvPr>
          <p:cNvSpPr txBox="1"/>
          <p:nvPr/>
        </p:nvSpPr>
        <p:spPr>
          <a:xfrm>
            <a:off x="1137215" y="2811698"/>
            <a:ext cx="16013563" cy="475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khoa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nghiên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năng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mối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quan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hệ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giữa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Đối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tượng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nghiên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tượng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nhiên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nhau.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xây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mô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thuyết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mục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đích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giải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tương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giữa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năng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Mục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tiêu: mô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tả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luật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quanh ta. 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9689" y="1040018"/>
            <a:ext cx="15608621" cy="7734300"/>
            <a:chOff x="0" y="0"/>
            <a:chExt cx="2393585" cy="28453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585" cy="2845382"/>
            </a:xfrm>
            <a:custGeom>
              <a:avLst/>
              <a:gdLst/>
              <a:ahLst/>
              <a:cxnLst/>
              <a:rect l="l" t="t" r="r" b="b"/>
              <a:pathLst>
                <a:path w="2393585" h="2845382">
                  <a:moveTo>
                    <a:pt x="2269125" y="2845382"/>
                  </a:moveTo>
                  <a:lnTo>
                    <a:pt x="124460" y="2845382"/>
                  </a:lnTo>
                  <a:cubicBezTo>
                    <a:pt x="55880" y="2845382"/>
                    <a:pt x="0" y="2789502"/>
                    <a:pt x="0" y="27209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2720922"/>
                  </a:lnTo>
                  <a:cubicBezTo>
                    <a:pt x="2393585" y="2789502"/>
                    <a:pt x="2337705" y="2845382"/>
                    <a:pt x="2269125" y="284538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270715EE-A3FD-0F30-E1D0-0E4375DA5F5B}"/>
              </a:ext>
            </a:extLst>
          </p:cNvPr>
          <p:cNvSpPr txBox="1"/>
          <p:nvPr/>
        </p:nvSpPr>
        <p:spPr>
          <a:xfrm>
            <a:off x="2590799" y="1446311"/>
            <a:ext cx="1310639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09E82367-7645-C28C-CADA-DF5EA3CD648D}"/>
              </a:ext>
            </a:extLst>
          </p:cNvPr>
          <p:cNvSpPr txBox="1"/>
          <p:nvPr/>
        </p:nvSpPr>
        <p:spPr>
          <a:xfrm>
            <a:off x="2590799" y="4221540"/>
            <a:ext cx="9048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Isaac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Newton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khoa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lý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nổi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công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nghiên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cứu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Nội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dung nghiên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cứu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ông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đa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Cơ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Quang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rất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tài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nữa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3600" dirty="0">
              <a:latin typeface="+mj-lt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917D4194-F662-593E-4C5C-FCDBB5C560B6}"/>
              </a:ext>
            </a:extLst>
          </p:cNvPr>
          <p:cNvSpPr txBox="1"/>
          <p:nvPr/>
        </p:nvSpPr>
        <p:spPr>
          <a:xfrm>
            <a:off x="8296273" y="3135297"/>
            <a:ext cx="1695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1">
            <a:extLst>
              <a:ext uri="{FF2B5EF4-FFF2-40B4-BE49-F238E27FC236}">
                <a16:creationId xmlns="" xmlns:a16="http://schemas.microsoft.com/office/drawing/2014/main" id="{7EFC8AB1-E1EC-309E-C997-50FC2DC54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5516" y="7574119"/>
            <a:ext cx="2705366" cy="2400397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="" xmlns:a16="http://schemas.microsoft.com/office/drawing/2014/main" id="{A6A8A5C1-807F-3397-EFE6-6FD3C15E8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6343">
            <a:off x="483900" y="7554483"/>
            <a:ext cx="2213445" cy="243966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DFC2310-5CE4-5FE3-2C6E-C29DB5BF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117" y="3189374"/>
            <a:ext cx="3546882" cy="4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647700"/>
            <a:ext cx="16230600" cy="8991599"/>
            <a:chOff x="0" y="0"/>
            <a:chExt cx="8732589" cy="31213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32589" cy="3121303"/>
            </a:xfrm>
            <a:custGeom>
              <a:avLst/>
              <a:gdLst/>
              <a:ahLst/>
              <a:cxnLst/>
              <a:rect l="l" t="t" r="r" b="b"/>
              <a:pathLst>
                <a:path w="8732589" h="3121303">
                  <a:moveTo>
                    <a:pt x="8608130" y="3121302"/>
                  </a:moveTo>
                  <a:lnTo>
                    <a:pt x="124460" y="3121302"/>
                  </a:lnTo>
                  <a:cubicBezTo>
                    <a:pt x="55880" y="3121302"/>
                    <a:pt x="0" y="3065422"/>
                    <a:pt x="0" y="2996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2996842"/>
                  </a:lnTo>
                  <a:cubicBezTo>
                    <a:pt x="8732589" y="3065422"/>
                    <a:pt x="8676710" y="3121303"/>
                    <a:pt x="8608130" y="3121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5400" y="8015091"/>
            <a:ext cx="1950677" cy="22730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30361">
            <a:off x="192531" y="322668"/>
            <a:ext cx="2110078" cy="1480891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399118E0-EF32-564D-2F4A-714556A51BD1}"/>
              </a:ext>
            </a:extLst>
          </p:cNvPr>
          <p:cNvSpPr txBox="1"/>
          <p:nvPr/>
        </p:nvSpPr>
        <p:spPr>
          <a:xfrm>
            <a:off x="1787362" y="1345004"/>
            <a:ext cx="8347237" cy="8402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luật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vạn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“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hút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vũ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trụ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nghịch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phương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giữa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tâm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”.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công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bố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lý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gọi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thống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vĩ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đầu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tiên”,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nó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đánh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tượng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mô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tả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đây trên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vi thiên văn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0422D70F-6C6B-F73B-9C5E-ABC192B6E5F3}"/>
              </a:ext>
            </a:extLst>
          </p:cNvPr>
          <p:cNvSpPr txBox="1"/>
          <p:nvPr/>
        </p:nvSpPr>
        <p:spPr>
          <a:xfrm>
            <a:off x="6197203" y="698999"/>
            <a:ext cx="5893594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buSzPts val="1000"/>
            </a:pP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luật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vạn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sz="4000" b="1" i="1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2050" name="Picture 2" descr="Isaac Newton khám phá ra lực hấp dẫn nhờ quả táo rơi trúng đầu chỉ là giai  thoại">
            <a:extLst>
              <a:ext uri="{FF2B5EF4-FFF2-40B4-BE49-F238E27FC236}">
                <a16:creationId xmlns="" xmlns:a16="http://schemas.microsoft.com/office/drawing/2014/main" id="{11B47407-30F3-1A2B-9F16-D018166CE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799" y="3219253"/>
            <a:ext cx="6158155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6800" y="647700"/>
            <a:ext cx="16230600" cy="8991599"/>
            <a:chOff x="0" y="0"/>
            <a:chExt cx="8732589" cy="3121302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8732589" cy="3121303"/>
            </a:xfrm>
            <a:custGeom>
              <a:avLst/>
              <a:gdLst/>
              <a:ahLst/>
              <a:cxnLst/>
              <a:rect l="l" t="t" r="r" b="b"/>
              <a:pathLst>
                <a:path w="8732589" h="3121303">
                  <a:moveTo>
                    <a:pt x="8608130" y="3121302"/>
                  </a:moveTo>
                  <a:lnTo>
                    <a:pt x="124460" y="3121302"/>
                  </a:lnTo>
                  <a:cubicBezTo>
                    <a:pt x="55880" y="3121302"/>
                    <a:pt x="0" y="3065422"/>
                    <a:pt x="0" y="2996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2996842"/>
                  </a:lnTo>
                  <a:cubicBezTo>
                    <a:pt x="8732589" y="3065422"/>
                    <a:pt x="8676710" y="3121303"/>
                    <a:pt x="8608130" y="312130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5400" y="8015091"/>
            <a:ext cx="1950677" cy="227303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A460CEF5-1DED-579D-B2B9-09F05D69A4B4}"/>
              </a:ext>
            </a:extLst>
          </p:cNvPr>
          <p:cNvSpPr txBox="1"/>
          <p:nvPr/>
        </p:nvSpPr>
        <p:spPr>
          <a:xfrm>
            <a:off x="6972300" y="1063511"/>
            <a:ext cx="4343400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ts val="1000"/>
            </a:pPr>
            <a:r>
              <a:rPr lang="vi-VN" sz="36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tán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sắc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ánh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sáng</a:t>
            </a:r>
            <a:endParaRPr lang="en-US" sz="36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026" name="Picture 2" descr="Bài 24 : TÁN SẮC ÁNH SÁNG | Vật Lý Phổ Thông (SGK - bài tập)">
            <a:extLst>
              <a:ext uri="{FF2B5EF4-FFF2-40B4-BE49-F238E27FC236}">
                <a16:creationId xmlns="" xmlns:a16="http://schemas.microsoft.com/office/drawing/2014/main" id="{04035880-9723-BEA1-8648-569E319D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463823"/>
            <a:ext cx="6172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CF30E1C9-FA1A-15EA-C303-5D6EEF76D94F}"/>
              </a:ext>
            </a:extLst>
          </p:cNvPr>
          <p:cNvSpPr txBox="1"/>
          <p:nvPr/>
        </p:nvSpPr>
        <p:spPr>
          <a:xfrm>
            <a:off x="1752600" y="6040167"/>
            <a:ext cx="14782800" cy="303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 cam,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798" y="876300"/>
            <a:ext cx="16154400" cy="8534400"/>
            <a:chOff x="0" y="0"/>
            <a:chExt cx="2393585" cy="1977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585" cy="1977856"/>
            </a:xfrm>
            <a:custGeom>
              <a:avLst/>
              <a:gdLst/>
              <a:ahLst/>
              <a:cxnLst/>
              <a:rect l="l" t="t" r="r" b="b"/>
              <a:pathLst>
                <a:path w="2393585" h="1977856">
                  <a:moveTo>
                    <a:pt x="2269125" y="1977856"/>
                  </a:moveTo>
                  <a:lnTo>
                    <a:pt x="124460" y="1977856"/>
                  </a:lnTo>
                  <a:cubicBezTo>
                    <a:pt x="55880" y="1977856"/>
                    <a:pt x="0" y="1921976"/>
                    <a:pt x="0" y="18533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1853396"/>
                  </a:lnTo>
                  <a:cubicBezTo>
                    <a:pt x="2393585" y="1921976"/>
                    <a:pt x="2337705" y="1977856"/>
                    <a:pt x="2269125" y="19778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7316">
            <a:off x="102629" y="8912891"/>
            <a:ext cx="1663039" cy="970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687800" y="-38786"/>
            <a:ext cx="1353395" cy="13759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86604" y="8672079"/>
            <a:ext cx="1501396" cy="1709664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9FEF6F93-6F5C-9C9E-4F28-FE7E9219FBB3}"/>
              </a:ext>
            </a:extLst>
          </p:cNvPr>
          <p:cNvSpPr txBox="1"/>
          <p:nvPr/>
        </p:nvSpPr>
        <p:spPr>
          <a:xfrm>
            <a:off x="4648197" y="1304667"/>
            <a:ext cx="89916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?2.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9F59D274-E98A-5B72-BBBD-DBDFC6610509}"/>
              </a:ext>
            </a:extLst>
          </p:cNvPr>
          <p:cNvSpPr txBox="1"/>
          <p:nvPr/>
        </p:nvSpPr>
        <p:spPr>
          <a:xfrm>
            <a:off x="1371600" y="2694711"/>
            <a:ext cx="10446658" cy="664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rèn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lõi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khoa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khoa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DB148CD5-B179-8AAA-42D9-C7BF3B5BDE8E}"/>
              </a:ext>
            </a:extLst>
          </p:cNvPr>
          <p:cNvSpPr txBox="1"/>
          <p:nvPr/>
        </p:nvSpPr>
        <p:spPr>
          <a:xfrm>
            <a:off x="8324847" y="2040810"/>
            <a:ext cx="1638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Sách giáo khoa Vật lí 10 Cánh Diều">
            <a:extLst>
              <a:ext uri="{FF2B5EF4-FFF2-40B4-BE49-F238E27FC236}">
                <a16:creationId xmlns="" xmlns:a16="http://schemas.microsoft.com/office/drawing/2014/main" id="{8842C165-2AA9-35DB-59D8-EA2EDFB3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107" y="2685186"/>
            <a:ext cx="4099972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3189</Words>
  <Application>Microsoft Office PowerPoint</Application>
  <PresentationFormat>Custom</PresentationFormat>
  <Paragraphs>215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Times New Roman</vt:lpstr>
      <vt:lpstr>Cambria Math</vt:lpstr>
      <vt:lpstr>Wingdings</vt:lpstr>
      <vt:lpstr>Arial (Thân)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Nguyen</cp:lastModifiedBy>
  <cp:revision>4</cp:revision>
  <dcterms:created xsi:type="dcterms:W3CDTF">2006-08-16T00:00:00Z</dcterms:created>
  <dcterms:modified xsi:type="dcterms:W3CDTF">2023-07-19T02:31:49Z</dcterms:modified>
  <dc:identifier>DAFJjIOKW7o</dc:identifier>
</cp:coreProperties>
</file>