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81" r:id="rId2"/>
    <p:sldId id="257" r:id="rId3"/>
    <p:sldId id="259" r:id="rId4"/>
    <p:sldId id="282" r:id="rId5"/>
    <p:sldId id="317" r:id="rId6"/>
    <p:sldId id="291" r:id="rId7"/>
    <p:sldId id="283" r:id="rId8"/>
    <p:sldId id="260" r:id="rId9"/>
    <p:sldId id="284" r:id="rId10"/>
    <p:sldId id="333" r:id="rId11"/>
    <p:sldId id="342" r:id="rId12"/>
    <p:sldId id="334" r:id="rId13"/>
    <p:sldId id="346" r:id="rId14"/>
    <p:sldId id="343" r:id="rId15"/>
    <p:sldId id="344" r:id="rId16"/>
    <p:sldId id="258" r:id="rId17"/>
    <p:sldId id="345" r:id="rId18"/>
    <p:sldId id="337" r:id="rId19"/>
    <p:sldId id="318" r:id="rId20"/>
    <p:sldId id="322" r:id="rId21"/>
    <p:sldId id="340" r:id="rId22"/>
    <p:sldId id="320" r:id="rId23"/>
    <p:sldId id="339" r:id="rId24"/>
    <p:sldId id="338" r:id="rId25"/>
    <p:sldId id="321" r:id="rId26"/>
    <p:sldId id="327" r:id="rId27"/>
    <p:sldId id="328" r:id="rId28"/>
    <p:sldId id="329" r:id="rId29"/>
    <p:sldId id="330" r:id="rId30"/>
    <p:sldId id="331" r:id="rId31"/>
    <p:sldId id="332" r:id="rId32"/>
    <p:sldId id="335" r:id="rId33"/>
    <p:sldId id="341" r:id="rId34"/>
    <p:sldId id="323" r:id="rId35"/>
    <p:sldId id="280" r:id="rId36"/>
  </p:sldIdLst>
  <p:sldSz cx="18288000" cy="10287000"/>
  <p:notesSz cx="6858000" cy="9144000"/>
  <p:embeddedFontLst>
    <p:embeddedFont>
      <p:font typeface="Cambria Math" panose="02040503050406030204" pitchFamily="18"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9E9"/>
    <a:srgbClr val="FFDFAF"/>
    <a:srgbClr val="FEF4EC"/>
    <a:srgbClr val="CFDDED"/>
    <a:srgbClr val="91D8DA"/>
    <a:srgbClr val="FEF6F0"/>
    <a:srgbClr val="FFFFCC"/>
    <a:srgbClr val="FEE7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8" autoAdjust="0"/>
    <p:restoredTop sz="94006" autoAdjust="0"/>
  </p:normalViewPr>
  <p:slideViewPr>
    <p:cSldViewPr>
      <p:cViewPr varScale="1">
        <p:scale>
          <a:sx n="50" d="100"/>
          <a:sy n="50" d="100"/>
        </p:scale>
        <p:origin x="461" y="55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59016-32E7-43F9-BA0A-577579EB359E}"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0F264-71DC-4D9F-BC42-2F9AB9D2E3F6}" type="slidenum">
              <a:rPr lang="en-US" smtClean="0"/>
              <a:t>‹#›</a:t>
            </a:fld>
            <a:endParaRPr lang="en-US"/>
          </a:p>
        </p:txBody>
      </p:sp>
    </p:spTree>
    <p:extLst>
      <p:ext uri="{BB962C8B-B14F-4D97-AF65-F5344CB8AC3E}">
        <p14:creationId xmlns:p14="http://schemas.microsoft.com/office/powerpoint/2010/main" val="1070646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0F264-71DC-4D9F-BC42-2F9AB9D2E3F6}" type="slidenum">
              <a:rPr lang="en-US" smtClean="0"/>
              <a:t>2</a:t>
            </a:fld>
            <a:endParaRPr lang="en-US"/>
          </a:p>
        </p:txBody>
      </p:sp>
    </p:spTree>
    <p:extLst>
      <p:ext uri="{BB962C8B-B14F-4D97-AF65-F5344CB8AC3E}">
        <p14:creationId xmlns:p14="http://schemas.microsoft.com/office/powerpoint/2010/main" val="216706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677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479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F0F264-71DC-4D9F-BC42-2F9AB9D2E3F6}" type="slidenum">
              <a:rPr lang="en-US" smtClean="0"/>
              <a:t>27</a:t>
            </a:fld>
            <a:endParaRPr lang="en-US"/>
          </a:p>
        </p:txBody>
      </p:sp>
    </p:spTree>
    <p:extLst>
      <p:ext uri="{BB962C8B-B14F-4D97-AF65-F5344CB8AC3E}">
        <p14:creationId xmlns:p14="http://schemas.microsoft.com/office/powerpoint/2010/main" val="139465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166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0F264-71DC-4D9F-BC42-2F9AB9D2E3F6}" type="slidenum">
              <a:rPr lang="en-US" smtClean="0"/>
              <a:t>12</a:t>
            </a:fld>
            <a:endParaRPr lang="en-US"/>
          </a:p>
        </p:txBody>
      </p:sp>
    </p:spTree>
    <p:extLst>
      <p:ext uri="{BB962C8B-B14F-4D97-AF65-F5344CB8AC3E}">
        <p14:creationId xmlns:p14="http://schemas.microsoft.com/office/powerpoint/2010/main" val="121371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045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F0F264-71DC-4D9F-BC42-2F9AB9D2E3F6}" type="slidenum">
              <a:rPr lang="en-US" smtClean="0"/>
              <a:t>18</a:t>
            </a:fld>
            <a:endParaRPr lang="en-US"/>
          </a:p>
        </p:txBody>
      </p:sp>
    </p:spTree>
    <p:extLst>
      <p:ext uri="{BB962C8B-B14F-4D97-AF65-F5344CB8AC3E}">
        <p14:creationId xmlns:p14="http://schemas.microsoft.com/office/powerpoint/2010/main" val="1012006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280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163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502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49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079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4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gif"/><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gif"/><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gif"/><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gif"/><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2.gif"/><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35.gif"/><Relationship Id="rId7" Type="http://schemas.openxmlformats.org/officeDocument/2006/relationships/image" Target="../media/image49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51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82.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83.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84.pn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76.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14.svg"/><Relationship Id="rId4" Type="http://schemas.openxmlformats.org/officeDocument/2006/relationships/image" Target="../media/image74.png"/><Relationship Id="rId9" Type="http://schemas.openxmlformats.org/officeDocument/2006/relationships/image" Target="../media/image77.gif"/></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gif"/><Relationship Id="rId7" Type="http://schemas.openxmlformats.org/officeDocument/2006/relationships/image" Target="../media/image3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33.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2.png"/><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FAF"/>
        </a:solidFill>
        <a:effectLst/>
      </p:bgPr>
    </p:bg>
    <p:spTree>
      <p:nvGrpSpPr>
        <p:cNvPr id="1" name=""/>
        <p:cNvGrpSpPr/>
        <p:nvPr/>
      </p:nvGrpSpPr>
      <p:grpSpPr>
        <a:xfrm>
          <a:off x="0" y="0"/>
          <a:ext cx="0" cy="0"/>
          <a:chOff x="0" y="0"/>
          <a:chExt cx="0" cy="0"/>
        </a:xfrm>
      </p:grpSpPr>
      <p:grpSp>
        <p:nvGrpSpPr>
          <p:cNvPr id="2" name="Group 2"/>
          <p:cNvGrpSpPr/>
          <p:nvPr/>
        </p:nvGrpSpPr>
        <p:grpSpPr>
          <a:xfrm>
            <a:off x="11271585" y="1694194"/>
            <a:ext cx="8564505" cy="10429226"/>
            <a:chOff x="0" y="0"/>
            <a:chExt cx="11419340" cy="13905634"/>
          </a:xfrm>
          <a:solidFill>
            <a:srgbClr val="FEF6F0"/>
          </a:solidFill>
        </p:grpSpPr>
        <p:grpSp>
          <p:nvGrpSpPr>
            <p:cNvPr id="3" name="Group 3"/>
            <p:cNvGrpSpPr/>
            <p:nvPr/>
          </p:nvGrpSpPr>
          <p:grpSpPr>
            <a:xfrm rot="-10800000">
              <a:off x="0" y="2486294"/>
              <a:ext cx="11419340" cy="11419340"/>
              <a:chOff x="0" y="0"/>
              <a:chExt cx="6350000" cy="6350000"/>
            </a:xfrm>
            <a:grp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 name="AutoShape 5"/>
            <p:cNvSpPr/>
            <p:nvPr/>
          </p:nvSpPr>
          <p:spPr>
            <a:xfrm rot="-10800000">
              <a:off x="8623280" y="0"/>
              <a:ext cx="176770" cy="7954649"/>
            </a:xfrm>
            <a:prstGeom prst="rect">
              <a:avLst/>
            </a:prstGeom>
            <a:solidFill>
              <a:schemeClr val="tx1"/>
            </a:solidFill>
          </p:spPr>
        </p:sp>
        <p:sp>
          <p:nvSpPr>
            <p:cNvPr id="6" name="AutoShape 6"/>
            <p:cNvSpPr/>
            <p:nvPr/>
          </p:nvSpPr>
          <p:spPr>
            <a:xfrm rot="-10800000">
              <a:off x="7739430" y="1060620"/>
              <a:ext cx="176770" cy="7954649"/>
            </a:xfrm>
            <a:prstGeom prst="rect">
              <a:avLst/>
            </a:prstGeom>
            <a:solidFill>
              <a:schemeClr val="tx1"/>
            </a:solidFill>
          </p:spPr>
        </p:sp>
      </p:grpSp>
      <p:sp>
        <p:nvSpPr>
          <p:cNvPr id="10" name="TextBox 6">
            <a:extLst>
              <a:ext uri="{FF2B5EF4-FFF2-40B4-BE49-F238E27FC236}">
                <a16:creationId xmlns:a16="http://schemas.microsoft.com/office/drawing/2014/main" id="{BD29CAF4-2CBC-455F-BC10-0B6B29DA00C0}"/>
              </a:ext>
            </a:extLst>
          </p:cNvPr>
          <p:cNvSpPr txBox="1"/>
          <p:nvPr/>
        </p:nvSpPr>
        <p:spPr>
          <a:xfrm>
            <a:off x="418835" y="292950"/>
            <a:ext cx="15439938" cy="6093976"/>
          </a:xfrm>
          <a:prstGeom prst="rect">
            <a:avLst/>
          </a:prstGeom>
        </p:spPr>
        <p:txBody>
          <a:bodyPr wrap="square" lIns="0" tIns="0" rIns="0" bIns="0" rtlCol="0" anchor="t">
            <a:spAutoFit/>
          </a:bodyPr>
          <a:lstStyle/>
          <a:p>
            <a:pPr algn="ctr">
              <a:lnSpc>
                <a:spcPct val="150000"/>
              </a:lnSpc>
            </a:pPr>
            <a:r>
              <a:rPr lang="en-US" sz="8800" b="1" dirty="0">
                <a:solidFill>
                  <a:schemeClr val="accent6">
                    <a:lumMod val="75000"/>
                  </a:schemeClr>
                </a:solidFill>
                <a:latin typeface="Arial" panose="020B0604020202020204" pitchFamily="34" charset="0"/>
                <a:cs typeface="Arial" panose="020B0604020202020204" pitchFamily="34" charset="0"/>
              </a:rPr>
              <a:t>CHÀO MỪNG </a:t>
            </a:r>
            <a:r>
              <a:rPr lang="en-US" sz="8800" b="1" dirty="0" smtClean="0">
                <a:solidFill>
                  <a:schemeClr val="accent6">
                    <a:lumMod val="75000"/>
                  </a:schemeClr>
                </a:solidFill>
                <a:latin typeface="Arial" panose="020B0604020202020204" pitchFamily="34" charset="0"/>
                <a:cs typeface="Arial" panose="020B0604020202020204" pitchFamily="34" charset="0"/>
              </a:rPr>
              <a:t>QUÝ THẦY CÔ ĐẾN DỰ GIỜ LỚP 10A8</a:t>
            </a:r>
            <a:endParaRPr lang="en-US" sz="8800" b="1" dirty="0">
              <a:solidFill>
                <a:schemeClr val="accent6">
                  <a:lumMod val="75000"/>
                </a:schemeClr>
              </a:solidFill>
              <a:latin typeface="Arial" panose="020B0604020202020204" pitchFamily="34" charset="0"/>
              <a:cs typeface="Arial" panose="020B0604020202020204" pitchFamily="34" charset="0"/>
            </a:endParaRPr>
          </a:p>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 </a:t>
            </a:r>
            <a:endParaRPr lang="en-US" sz="8800" b="1" dirty="0">
              <a:solidFill>
                <a:schemeClr val="accent6">
                  <a:lumMod val="7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2AF51F7-E42D-4F13-97FF-2557F96C63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0730" y="4991100"/>
            <a:ext cx="4649085" cy="3922664"/>
          </a:xfrm>
          <a:prstGeom prst="rect">
            <a:avLst/>
          </a:prstGeom>
        </p:spPr>
      </p:pic>
      <p:pic>
        <p:nvPicPr>
          <p:cNvPr id="12" name="Picture 6">
            <a:extLst>
              <a:ext uri="{FF2B5EF4-FFF2-40B4-BE49-F238E27FC236}">
                <a16:creationId xmlns:a16="http://schemas.microsoft.com/office/drawing/2014/main" id="{320D5CBD-9E16-43B8-8A6F-6BAF8E9BF97E}"/>
              </a:ext>
            </a:extLst>
          </p:cNvPr>
          <p:cNvPicPr>
            <a:picLocks noChangeAspect="1"/>
          </p:cNvPicPr>
          <p:nvPr/>
        </p:nvPicPr>
        <p:blipFill>
          <a:blip r:embed="rId4"/>
          <a:srcRect/>
          <a:stretch>
            <a:fillRect/>
          </a:stretch>
        </p:blipFill>
        <p:spPr>
          <a:xfrm rot="275431">
            <a:off x="12275211" y="5773447"/>
            <a:ext cx="4378323" cy="1817004"/>
          </a:xfrm>
          <a:prstGeom prst="rect">
            <a:avLst/>
          </a:prstGeom>
        </p:spPr>
      </p:pic>
      <p:pic>
        <p:nvPicPr>
          <p:cNvPr id="14" name="Picture 4">
            <a:extLst>
              <a:ext uri="{FF2B5EF4-FFF2-40B4-BE49-F238E27FC236}">
                <a16:creationId xmlns:a16="http://schemas.microsoft.com/office/drawing/2014/main" id="{5D42AD98-D2BC-46C7-853D-F13098A7E0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05897" y="5888939"/>
            <a:ext cx="4377447" cy="4114800"/>
          </a:xfrm>
          <a:prstGeom prst="rect">
            <a:avLst/>
          </a:prstGeom>
        </p:spPr>
      </p:pic>
      <p:pic>
        <p:nvPicPr>
          <p:cNvPr id="15" name="Picture 30">
            <a:extLst>
              <a:ext uri="{FF2B5EF4-FFF2-40B4-BE49-F238E27FC236}">
                <a16:creationId xmlns:a16="http://schemas.microsoft.com/office/drawing/2014/main" id="{E6BCC2CD-693D-4AA4-A68E-30BD899541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4261075"/>
            <a:ext cx="845440" cy="926279"/>
          </a:xfrm>
          <a:prstGeom prst="rect">
            <a:avLst/>
          </a:prstGeom>
        </p:spPr>
      </p:pic>
      <p:pic>
        <p:nvPicPr>
          <p:cNvPr id="16" name="Picture 31">
            <a:extLst>
              <a:ext uri="{FF2B5EF4-FFF2-40B4-BE49-F238E27FC236}">
                <a16:creationId xmlns:a16="http://schemas.microsoft.com/office/drawing/2014/main" id="{D630EF25-B131-4301-B906-E4DDD6C731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448909" y="7446165"/>
            <a:ext cx="1114282" cy="1220826"/>
          </a:xfrm>
          <a:prstGeom prst="rect">
            <a:avLst/>
          </a:prstGeom>
        </p:spPr>
      </p:pic>
      <p:pic>
        <p:nvPicPr>
          <p:cNvPr id="17" name="Picture 32">
            <a:extLst>
              <a:ext uri="{FF2B5EF4-FFF2-40B4-BE49-F238E27FC236}">
                <a16:creationId xmlns:a16="http://schemas.microsoft.com/office/drawing/2014/main" id="{E5B8E10C-2C9A-4216-B2A2-BA680CE2F5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68867">
            <a:off x="16132910" y="-1964663"/>
            <a:ext cx="2827990" cy="4114800"/>
          </a:xfrm>
          <a:prstGeom prst="rect">
            <a:avLst/>
          </a:prstGeom>
        </p:spPr>
      </p:pic>
    </p:spTree>
    <p:extLst>
      <p:ext uri="{BB962C8B-B14F-4D97-AF65-F5344CB8AC3E}">
        <p14:creationId xmlns:p14="http://schemas.microsoft.com/office/powerpoint/2010/main" val="3047083975"/>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utoShape 8">
            <a:extLst>
              <a:ext uri="{FF2B5EF4-FFF2-40B4-BE49-F238E27FC236}">
                <a16:creationId xmlns:a16="http://schemas.microsoft.com/office/drawing/2014/main" id="{5C1918C2-3CB8-4AB6-957D-2E01483DB0E5}"/>
              </a:ext>
            </a:extLst>
          </p:cNvPr>
          <p:cNvSpPr/>
          <p:nvPr/>
        </p:nvSpPr>
        <p:spPr>
          <a:xfrm>
            <a:off x="-199277" y="-175279"/>
            <a:ext cx="2513863" cy="10637558"/>
          </a:xfrm>
          <a:prstGeom prst="rect">
            <a:avLst/>
          </a:prstGeom>
          <a:solidFill>
            <a:srgbClr val="FFDFAF"/>
          </a:solidFill>
        </p:spPr>
      </p:sp>
      <p:sp>
        <p:nvSpPr>
          <p:cNvPr id="19" name="TextBox 18">
            <a:extLst>
              <a:ext uri="{FF2B5EF4-FFF2-40B4-BE49-F238E27FC236}">
                <a16:creationId xmlns:a16="http://schemas.microsoft.com/office/drawing/2014/main" id="{5E8A712A-2501-45F4-B92A-6542532EE8C9}"/>
              </a:ext>
            </a:extLst>
          </p:cNvPr>
          <p:cNvSpPr txBox="1"/>
          <p:nvPr/>
        </p:nvSpPr>
        <p:spPr>
          <a:xfrm>
            <a:off x="3428296" y="1523944"/>
            <a:ext cx="13767093" cy="3318857"/>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800"/>
              </a:spcAft>
              <a:buClrTx/>
              <a:buSzTx/>
              <a:tabLst/>
              <a:defRPr/>
            </a:pPr>
            <a:r>
              <a:rPr lang="en-US" sz="4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THẢO LUẬN NHÓM</a:t>
            </a:r>
            <a:r>
              <a:rPr lang="vi-VN"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400" dirty="0" smtClean="0">
                <a:solidFill>
                  <a:srgbClr val="00B050"/>
                </a:solidFill>
                <a:latin typeface="Arial" panose="020B0604020202020204" pitchFamily="34" charset="0"/>
                <a:ea typeface="Calibri" panose="020F0502020204030204" pitchFamily="34" charset="0"/>
                <a:cs typeface="Arial" panose="020B0604020202020204" pitchFamily="34" charset="0"/>
              </a:rPr>
              <a:t>5 phút </a:t>
            </a:r>
            <a:endParaRPr lang="vi-VN" sz="4400"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marR="0" lvl="0" algn="just" defTabSz="914400" rtl="0" eaLnBrk="1" fontAlgn="auto" latinLnBrk="0" hangingPunct="1">
              <a:lnSpc>
                <a:spcPct val="150000"/>
              </a:lnSpc>
              <a:spcBef>
                <a:spcPts val="600"/>
              </a:spcBef>
              <a:spcAft>
                <a:spcPts val="800"/>
              </a:spcAft>
              <a:buClrTx/>
              <a:buSzTx/>
              <a:tabLst/>
              <a:defRPr/>
            </a:pPr>
            <a:r>
              <a:rPr lang="vi-VN" sz="4400" dirty="0" smtClean="0">
                <a:solidFill>
                  <a:srgbClr val="7030A0"/>
                </a:solidFill>
                <a:latin typeface="Arial" panose="020B0604020202020204" pitchFamily="34" charset="0"/>
                <a:ea typeface="Calibri" panose="020F0502020204030204" pitchFamily="34" charset="0"/>
                <a:cs typeface="Arial" panose="020B0604020202020204" pitchFamily="34" charset="0"/>
              </a:rPr>
              <a:t>NHÓM :</a:t>
            </a:r>
            <a:r>
              <a:rPr lang="en-US" sz="4400" dirty="0" smtClean="0">
                <a:solidFill>
                  <a:srgbClr val="7030A0"/>
                </a:solidFill>
                <a:latin typeface="Arial" panose="020B0604020202020204" pitchFamily="34" charset="0"/>
                <a:ea typeface="Calibri" panose="020F0502020204030204" pitchFamily="34" charset="0"/>
                <a:cs typeface="Arial" panose="020B0604020202020204" pitchFamily="34" charset="0"/>
              </a:rPr>
              <a:t> 1+2</a:t>
            </a:r>
            <a:r>
              <a:rPr lang="vi-VN" sz="4400" dirty="0" smtClean="0">
                <a:solidFill>
                  <a:srgbClr val="7030A0"/>
                </a:solidFill>
                <a:latin typeface="Arial" panose="020B0604020202020204" pitchFamily="34" charset="0"/>
                <a:ea typeface="Calibri" panose="020F0502020204030204" pitchFamily="34" charset="0"/>
                <a:cs typeface="Arial" panose="020B0604020202020204" pitchFamily="34" charset="0"/>
              </a:rPr>
              <a:t>: </a:t>
            </a:r>
            <a:r>
              <a:rPr lang="vi-VN"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Nêu các ví dụ về hai lực cân bằng? Đặc điểm của hai lực cân bằng ?</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847F30D2-8F3A-42B5-B163-0443D492DF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57400" y="415948"/>
            <a:ext cx="10691655" cy="1177432"/>
          </a:xfrm>
          <a:prstGeom prst="rect">
            <a:avLst/>
          </a:prstGeom>
        </p:spPr>
      </p:pic>
      <p:sp>
        <p:nvSpPr>
          <p:cNvPr id="21" name="TextBox 20">
            <a:extLst>
              <a:ext uri="{FF2B5EF4-FFF2-40B4-BE49-F238E27FC236}">
                <a16:creationId xmlns:a16="http://schemas.microsoft.com/office/drawing/2014/main" id="{5E8A712A-2501-45F4-B92A-6542532EE8C9}"/>
              </a:ext>
            </a:extLst>
          </p:cNvPr>
          <p:cNvSpPr txBox="1"/>
          <p:nvPr/>
        </p:nvSpPr>
        <p:spPr>
          <a:xfrm>
            <a:off x="2345066" y="415948"/>
            <a:ext cx="9647767" cy="1107996"/>
          </a:xfrm>
          <a:prstGeom prst="rect">
            <a:avLst/>
          </a:prstGeom>
          <a:noFill/>
        </p:spPr>
        <p:txBody>
          <a:bodyPr wrap="square">
            <a:spAutoFit/>
          </a:bodyPr>
          <a:lstStyle/>
          <a:p>
            <a:pPr marR="0" lvl="0" algn="just" defTabSz="914400" rtl="0" eaLnBrk="1" fontAlgn="auto" latinLnBrk="0" hangingPunct="1">
              <a:lnSpc>
                <a:spcPct val="150000"/>
              </a:lnSpc>
              <a:spcBef>
                <a:spcPts val="600"/>
              </a:spcBef>
              <a:spcAft>
                <a:spcPts val="800"/>
              </a:spcAft>
              <a:buClrTx/>
              <a:buSzTx/>
              <a:tabLst/>
              <a:defRPr/>
            </a:pPr>
            <a:r>
              <a:rPr lang="en-US" sz="4400" dirty="0" smtClean="0">
                <a:solidFill>
                  <a:srgbClr val="000000"/>
                </a:solidFill>
                <a:latin typeface="Arial" panose="020B0604020202020204" pitchFamily="34" charset="0"/>
                <a:ea typeface="Calibri" panose="020F0502020204030204" pitchFamily="34" charset="0"/>
                <a:cs typeface="Arial" panose="020B0604020202020204" pitchFamily="34" charset="0"/>
              </a:rPr>
              <a:t>BÀI 2: MỘT SỐ  LỰC THƯỜNG GẶP</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3276600" y="4842801"/>
            <a:ext cx="14401800" cy="2862322"/>
          </a:xfrm>
          <a:prstGeom prst="rect">
            <a:avLst/>
          </a:prstGeom>
        </p:spPr>
        <p:txBody>
          <a:bodyPr wrap="square">
            <a:spAutoFit/>
          </a:bodyPr>
          <a:lstStyle/>
          <a:p>
            <a:pPr lvl="0" algn="just">
              <a:lnSpc>
                <a:spcPct val="150000"/>
              </a:lnSpc>
              <a:spcBef>
                <a:spcPts val="600"/>
              </a:spcBef>
              <a:spcAft>
                <a:spcPts val="800"/>
              </a:spcAft>
              <a:defRPr/>
            </a:pPr>
            <a:r>
              <a:rPr lang="vi-VN" sz="4000" dirty="0" smtClean="0">
                <a:solidFill>
                  <a:srgbClr val="0070C0"/>
                </a:solidFill>
                <a:latin typeface="Arial" panose="020B0604020202020204" pitchFamily="34" charset="0"/>
                <a:ea typeface="Calibri" panose="020F0502020204030204" pitchFamily="34" charset="0"/>
                <a:cs typeface="Arial" panose="020B0604020202020204" pitchFamily="34" charset="0"/>
              </a:rPr>
              <a:t>NHÓM :3+4:</a:t>
            </a:r>
            <a:r>
              <a:rPr lang="vi-VN" sz="4000" dirty="0" smtClean="0">
                <a:latin typeface="Arial" panose="020B0604020202020204" pitchFamily="34" charset="0"/>
                <a:ea typeface="Calibri" panose="020F0502020204030204" pitchFamily="34" charset="0"/>
                <a:cs typeface="Arial" panose="020B0604020202020204" pitchFamily="34" charset="0"/>
              </a:rPr>
              <a:t>Xác</a:t>
            </a:r>
            <a:r>
              <a:rPr lang="vi-VN" sz="4000" dirty="0" smtClean="0">
                <a:solidFill>
                  <a:srgbClr val="0070C0"/>
                </a:solidFill>
                <a:latin typeface="Arial" panose="020B0604020202020204" pitchFamily="34" charset="0"/>
                <a:ea typeface="Calibri" panose="020F0502020204030204" pitchFamily="34" charset="0"/>
                <a:cs typeface="Arial" panose="020B0604020202020204" pitchFamily="34" charset="0"/>
              </a:rPr>
              <a:t> </a:t>
            </a:r>
            <a:r>
              <a:rPr lang="vi-VN"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định hướng và độ lớn của hợp lực tác dụng lên ô tô trong các trường hợp dưới đây và trạng thái chuyển động của ô tô? Hình 2.3- Trang 49-SGK</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24" name="Rectangle 23"/>
          <p:cNvSpPr/>
          <p:nvPr/>
        </p:nvSpPr>
        <p:spPr>
          <a:xfrm>
            <a:off x="3110942" y="7424678"/>
            <a:ext cx="14401800" cy="1824923"/>
          </a:xfrm>
          <a:prstGeom prst="rect">
            <a:avLst/>
          </a:prstGeom>
        </p:spPr>
        <p:txBody>
          <a:bodyPr wrap="square">
            <a:spAutoFit/>
          </a:bodyPr>
          <a:lstStyle/>
          <a:p>
            <a:pPr lvl="0" algn="just">
              <a:lnSpc>
                <a:spcPct val="150000"/>
              </a:lnSpc>
              <a:spcBef>
                <a:spcPts val="600"/>
              </a:spcBef>
              <a:spcAft>
                <a:spcPts val="800"/>
              </a:spcAft>
              <a:defRPr/>
            </a:pPr>
            <a:r>
              <a:rPr lang="vi-VN" sz="4000" dirty="0" smtClean="0">
                <a:solidFill>
                  <a:srgbClr val="C00000"/>
                </a:solidFill>
                <a:latin typeface="Arial" panose="020B0604020202020204" pitchFamily="34" charset="0"/>
                <a:ea typeface="Calibri" panose="020F0502020204030204" pitchFamily="34" charset="0"/>
                <a:cs typeface="Arial" panose="020B0604020202020204" pitchFamily="34" charset="0"/>
              </a:rPr>
              <a:t>NHÓM :5+6</a:t>
            </a:r>
            <a:r>
              <a:rPr lang="vi-VN" sz="4000" dirty="0" smtClean="0">
                <a:solidFill>
                  <a:srgbClr val="0070C0"/>
                </a:solidFill>
                <a:latin typeface="Arial" panose="020B0604020202020204" pitchFamily="34" charset="0"/>
                <a:ea typeface="Calibri" panose="020F0502020204030204" pitchFamily="34" charset="0"/>
                <a:cs typeface="Arial" panose="020B0604020202020204" pitchFamily="34" charset="0"/>
              </a:rPr>
              <a:t>: </a:t>
            </a:r>
            <a:r>
              <a:rPr lang="vi-VN" sz="4000" dirty="0" smtClean="0">
                <a:latin typeface="Arial" panose="020B0604020202020204" pitchFamily="34" charset="0"/>
                <a:ea typeface="Calibri" panose="020F0502020204030204" pitchFamily="34" charset="0"/>
                <a:cs typeface="Arial" panose="020B0604020202020204" pitchFamily="34" charset="0"/>
              </a:rPr>
              <a:t>Khi chịu tác dụng của các lực không cân bằng, vật chuyển động như thế nào ? Cho ví dụ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701513"/>
      </p:ext>
    </p:extLst>
  </p:cSld>
  <p:clrMapOvr>
    <a:masterClrMapping/>
  </p:clrMapOvr>
  <p:transition spd="med">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1585" y="1694194"/>
            <a:ext cx="8564505" cy="10429226"/>
            <a:chOff x="0" y="0"/>
            <a:chExt cx="11419340" cy="13905634"/>
          </a:xfrm>
          <a:solidFill>
            <a:srgbClr val="FEF6F0"/>
          </a:solidFill>
        </p:grpSpPr>
        <p:grpSp>
          <p:nvGrpSpPr>
            <p:cNvPr id="3" name="Group 3"/>
            <p:cNvGrpSpPr/>
            <p:nvPr/>
          </p:nvGrpSpPr>
          <p:grpSpPr>
            <a:xfrm rot="-10800000">
              <a:off x="0" y="2486294"/>
              <a:ext cx="11419340" cy="11419340"/>
              <a:chOff x="0" y="0"/>
              <a:chExt cx="6350000" cy="6350000"/>
            </a:xfrm>
            <a:grp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 name="AutoShape 5"/>
            <p:cNvSpPr/>
            <p:nvPr/>
          </p:nvSpPr>
          <p:spPr>
            <a:xfrm rot="-10800000">
              <a:off x="8623280" y="0"/>
              <a:ext cx="176770" cy="7954649"/>
            </a:xfrm>
            <a:prstGeom prst="rect">
              <a:avLst/>
            </a:prstGeom>
            <a:solidFill>
              <a:schemeClr val="tx1"/>
            </a:solidFill>
          </p:spPr>
        </p:sp>
        <p:sp>
          <p:nvSpPr>
            <p:cNvPr id="6" name="AutoShape 6"/>
            <p:cNvSpPr/>
            <p:nvPr/>
          </p:nvSpPr>
          <p:spPr>
            <a:xfrm rot="-10800000">
              <a:off x="7739430" y="1060620"/>
              <a:ext cx="176770" cy="7954649"/>
            </a:xfrm>
            <a:prstGeom prst="rect">
              <a:avLst/>
            </a:prstGeom>
            <a:solidFill>
              <a:schemeClr val="tx1"/>
            </a:solidFill>
          </p:spPr>
        </p:sp>
      </p:grpSp>
      <p:sp>
        <p:nvSpPr>
          <p:cNvPr id="10" name="TextBox 6">
            <a:extLst>
              <a:ext uri="{FF2B5EF4-FFF2-40B4-BE49-F238E27FC236}">
                <a16:creationId xmlns:a16="http://schemas.microsoft.com/office/drawing/2014/main" id="{BD29CAF4-2CBC-455F-BC10-0B6B29DA00C0}"/>
              </a:ext>
            </a:extLst>
          </p:cNvPr>
          <p:cNvSpPr txBox="1"/>
          <p:nvPr/>
        </p:nvSpPr>
        <p:spPr>
          <a:xfrm>
            <a:off x="418835" y="292950"/>
            <a:ext cx="15439938" cy="7109639"/>
          </a:xfrm>
          <a:prstGeom prst="rect">
            <a:avLst/>
          </a:prstGeom>
        </p:spPr>
        <p:txBody>
          <a:bodyPr wrap="square" lIns="0" tIns="0" rIns="0" bIns="0" rtlCol="0" anchor="t">
            <a:spAutoFit/>
          </a:bodyPr>
          <a:lstStyle/>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NHÓM 1- LỚP 10A8</a:t>
            </a:r>
          </a:p>
          <a:p>
            <a:pPr algn="ctr">
              <a:lnSpc>
                <a:spcPct val="150000"/>
              </a:lnSpc>
            </a:pPr>
            <a:r>
              <a:rPr lang="en-US" sz="6600" b="1" dirty="0" err="1" smtClean="0">
                <a:solidFill>
                  <a:srgbClr val="00B050"/>
                </a:solidFill>
                <a:latin typeface="Arial" panose="020B0604020202020204" pitchFamily="34" charset="0"/>
                <a:cs typeface="Arial" panose="020B0604020202020204" pitchFamily="34" charset="0"/>
              </a:rPr>
              <a:t>Ví</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dụ</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về</a:t>
            </a:r>
            <a:r>
              <a:rPr lang="en-US" sz="6600" b="1" dirty="0" smtClean="0">
                <a:solidFill>
                  <a:srgbClr val="00B050"/>
                </a:solidFill>
                <a:latin typeface="Arial" panose="020B0604020202020204" pitchFamily="34" charset="0"/>
                <a:cs typeface="Arial" panose="020B0604020202020204" pitchFamily="34" charset="0"/>
              </a:rPr>
              <a:t> 2 </a:t>
            </a:r>
            <a:r>
              <a:rPr lang="en-US" sz="6600" b="1" dirty="0" err="1" smtClean="0">
                <a:solidFill>
                  <a:srgbClr val="00B050"/>
                </a:solidFill>
                <a:latin typeface="Arial" panose="020B0604020202020204" pitchFamily="34" charset="0"/>
                <a:cs typeface="Arial" panose="020B0604020202020204" pitchFamily="34" charset="0"/>
              </a:rPr>
              <a:t>lực</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cân</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bằng</a:t>
            </a:r>
            <a:r>
              <a:rPr lang="en-US" sz="6600" b="1" dirty="0" smtClean="0">
                <a:solidFill>
                  <a:srgbClr val="00B050"/>
                </a:solidFill>
                <a:latin typeface="Arial" panose="020B0604020202020204" pitchFamily="34" charset="0"/>
                <a:cs typeface="Arial" panose="020B0604020202020204" pitchFamily="34" charset="0"/>
              </a:rPr>
              <a:t> ?</a:t>
            </a:r>
          </a:p>
          <a:p>
            <a:pPr algn="ctr">
              <a:lnSpc>
                <a:spcPct val="150000"/>
              </a:lnSpc>
            </a:pPr>
            <a:r>
              <a:rPr lang="en-US" sz="6600" b="1" dirty="0" err="1" smtClean="0">
                <a:solidFill>
                  <a:srgbClr val="00B050"/>
                </a:solidFill>
                <a:latin typeface="Arial" panose="020B0604020202020204" pitchFamily="34" charset="0"/>
                <a:cs typeface="Arial" panose="020B0604020202020204" pitchFamily="34" charset="0"/>
              </a:rPr>
              <a:t>Đặc</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điểm</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của</a:t>
            </a:r>
            <a:r>
              <a:rPr lang="en-US" sz="6600" b="1" dirty="0" smtClean="0">
                <a:solidFill>
                  <a:srgbClr val="00B050"/>
                </a:solidFill>
                <a:latin typeface="Arial" panose="020B0604020202020204" pitchFamily="34" charset="0"/>
                <a:cs typeface="Arial" panose="020B0604020202020204" pitchFamily="34" charset="0"/>
              </a:rPr>
              <a:t> 2 </a:t>
            </a:r>
            <a:r>
              <a:rPr lang="en-US" sz="6600" b="1" dirty="0" err="1" smtClean="0">
                <a:solidFill>
                  <a:srgbClr val="00B050"/>
                </a:solidFill>
                <a:latin typeface="Arial" panose="020B0604020202020204" pitchFamily="34" charset="0"/>
                <a:cs typeface="Arial" panose="020B0604020202020204" pitchFamily="34" charset="0"/>
              </a:rPr>
              <a:t>lực</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cân</a:t>
            </a:r>
            <a:r>
              <a:rPr lang="en-US" sz="6600" b="1" dirty="0" smtClean="0">
                <a:solidFill>
                  <a:srgbClr val="00B050"/>
                </a:solidFill>
                <a:latin typeface="Arial" panose="020B0604020202020204" pitchFamily="34" charset="0"/>
                <a:cs typeface="Arial" panose="020B0604020202020204" pitchFamily="34" charset="0"/>
              </a:rPr>
              <a:t> </a:t>
            </a:r>
            <a:r>
              <a:rPr lang="en-US" sz="6600" b="1" dirty="0" err="1" smtClean="0">
                <a:solidFill>
                  <a:srgbClr val="00B050"/>
                </a:solidFill>
                <a:latin typeface="Arial" panose="020B0604020202020204" pitchFamily="34" charset="0"/>
                <a:cs typeface="Arial" panose="020B0604020202020204" pitchFamily="34" charset="0"/>
              </a:rPr>
              <a:t>bằng</a:t>
            </a:r>
            <a:r>
              <a:rPr lang="en-US" sz="6600" b="1" dirty="0" smtClean="0">
                <a:solidFill>
                  <a:srgbClr val="00B050"/>
                </a:solidFill>
                <a:latin typeface="Arial" panose="020B0604020202020204" pitchFamily="34" charset="0"/>
                <a:cs typeface="Arial" panose="020B0604020202020204" pitchFamily="34" charset="0"/>
              </a:rPr>
              <a:t>?</a:t>
            </a:r>
            <a:endParaRPr lang="en-US" sz="6600" b="1" dirty="0">
              <a:solidFill>
                <a:srgbClr val="00B050"/>
              </a:solidFill>
              <a:latin typeface="Arial" panose="020B0604020202020204" pitchFamily="34" charset="0"/>
              <a:cs typeface="Arial" panose="020B0604020202020204" pitchFamily="34" charset="0"/>
            </a:endParaRPr>
          </a:p>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 </a:t>
            </a:r>
            <a:endParaRPr lang="en-US" sz="8800" b="1" dirty="0">
              <a:solidFill>
                <a:schemeClr val="accent6">
                  <a:lumMod val="7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2AF51F7-E42D-4F13-97FF-2557F96C63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0730" y="4991100"/>
            <a:ext cx="4649085" cy="3922664"/>
          </a:xfrm>
          <a:prstGeom prst="rect">
            <a:avLst/>
          </a:prstGeom>
        </p:spPr>
      </p:pic>
      <p:pic>
        <p:nvPicPr>
          <p:cNvPr id="12" name="Picture 6">
            <a:extLst>
              <a:ext uri="{FF2B5EF4-FFF2-40B4-BE49-F238E27FC236}">
                <a16:creationId xmlns:a16="http://schemas.microsoft.com/office/drawing/2014/main" id="{320D5CBD-9E16-43B8-8A6F-6BAF8E9BF97E}"/>
              </a:ext>
            </a:extLst>
          </p:cNvPr>
          <p:cNvPicPr>
            <a:picLocks noChangeAspect="1"/>
          </p:cNvPicPr>
          <p:nvPr/>
        </p:nvPicPr>
        <p:blipFill>
          <a:blip r:embed="rId4"/>
          <a:srcRect/>
          <a:stretch>
            <a:fillRect/>
          </a:stretch>
        </p:blipFill>
        <p:spPr>
          <a:xfrm rot="275431">
            <a:off x="12275211" y="5773447"/>
            <a:ext cx="4378323" cy="1817004"/>
          </a:xfrm>
          <a:prstGeom prst="rect">
            <a:avLst/>
          </a:prstGeom>
        </p:spPr>
      </p:pic>
      <p:pic>
        <p:nvPicPr>
          <p:cNvPr id="14" name="Picture 4">
            <a:extLst>
              <a:ext uri="{FF2B5EF4-FFF2-40B4-BE49-F238E27FC236}">
                <a16:creationId xmlns:a16="http://schemas.microsoft.com/office/drawing/2014/main" id="{5D42AD98-D2BC-46C7-853D-F13098A7E0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05897" y="5888939"/>
            <a:ext cx="4377447" cy="4114800"/>
          </a:xfrm>
          <a:prstGeom prst="rect">
            <a:avLst/>
          </a:prstGeom>
        </p:spPr>
      </p:pic>
      <p:pic>
        <p:nvPicPr>
          <p:cNvPr id="15" name="Picture 30">
            <a:extLst>
              <a:ext uri="{FF2B5EF4-FFF2-40B4-BE49-F238E27FC236}">
                <a16:creationId xmlns:a16="http://schemas.microsoft.com/office/drawing/2014/main" id="{E6BCC2CD-693D-4AA4-A68E-30BD899541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4261075"/>
            <a:ext cx="845440" cy="926279"/>
          </a:xfrm>
          <a:prstGeom prst="rect">
            <a:avLst/>
          </a:prstGeom>
        </p:spPr>
      </p:pic>
      <p:pic>
        <p:nvPicPr>
          <p:cNvPr id="16" name="Picture 31">
            <a:extLst>
              <a:ext uri="{FF2B5EF4-FFF2-40B4-BE49-F238E27FC236}">
                <a16:creationId xmlns:a16="http://schemas.microsoft.com/office/drawing/2014/main" id="{D630EF25-B131-4301-B906-E4DDD6C731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448909" y="7446165"/>
            <a:ext cx="1114282" cy="1220826"/>
          </a:xfrm>
          <a:prstGeom prst="rect">
            <a:avLst/>
          </a:prstGeom>
        </p:spPr>
      </p:pic>
      <p:pic>
        <p:nvPicPr>
          <p:cNvPr id="17" name="Picture 32">
            <a:extLst>
              <a:ext uri="{FF2B5EF4-FFF2-40B4-BE49-F238E27FC236}">
                <a16:creationId xmlns:a16="http://schemas.microsoft.com/office/drawing/2014/main" id="{E5B8E10C-2C9A-4216-B2A2-BA680CE2F5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68867">
            <a:off x="16132910" y="-1964663"/>
            <a:ext cx="2827990" cy="4114800"/>
          </a:xfrm>
          <a:prstGeom prst="rect">
            <a:avLst/>
          </a:prstGeom>
        </p:spPr>
      </p:pic>
    </p:spTree>
    <p:extLst>
      <p:ext uri="{BB962C8B-B14F-4D97-AF65-F5344CB8AC3E}">
        <p14:creationId xmlns:p14="http://schemas.microsoft.com/office/powerpoint/2010/main" val="3100852230"/>
      </p:ext>
    </p:extLst>
  </p:cSld>
  <p:clrMapOvr>
    <a:masterClrMapping/>
  </p:clrMapOvr>
  <p:transition spd="med">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11582400" y="-3164070"/>
            <a:ext cx="7834809" cy="9119075"/>
            <a:chOff x="0" y="0"/>
            <a:chExt cx="10446412" cy="12158767"/>
          </a:xfrm>
          <a:solidFill>
            <a:srgbClr val="FFDFAF"/>
          </a:solidFill>
        </p:grpSpPr>
        <p:grpSp>
          <p:nvGrpSpPr>
            <p:cNvPr id="11" name="Group 11"/>
            <p:cNvGrpSpPr/>
            <p:nvPr/>
          </p:nvGrpSpPr>
          <p:grpSpPr>
            <a:xfrm rot="-10800000">
              <a:off x="0" y="0"/>
              <a:ext cx="10446412" cy="10446412"/>
              <a:chOff x="0" y="0"/>
              <a:chExt cx="6350000" cy="6350000"/>
            </a:xfrm>
            <a:grp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3" name="AutoShape 13"/>
            <p:cNvSpPr/>
            <p:nvPr/>
          </p:nvSpPr>
          <p:spPr>
            <a:xfrm rot="-10800000">
              <a:off x="7620230" y="3911600"/>
              <a:ext cx="161709" cy="7276912"/>
            </a:xfrm>
            <a:prstGeom prst="rect">
              <a:avLst/>
            </a:prstGeom>
            <a:solidFill>
              <a:schemeClr val="tx1"/>
            </a:solidFill>
            <a:ln>
              <a:solidFill>
                <a:schemeClr val="accent1">
                  <a:lumMod val="50000"/>
                </a:schemeClr>
              </a:solidFill>
            </a:ln>
          </p:spPr>
        </p:sp>
        <p:sp>
          <p:nvSpPr>
            <p:cNvPr id="14" name="AutoShape 14"/>
            <p:cNvSpPr/>
            <p:nvPr/>
          </p:nvSpPr>
          <p:spPr>
            <a:xfrm rot="-10800000">
              <a:off x="6811684" y="4881855"/>
              <a:ext cx="161709" cy="7276912"/>
            </a:xfrm>
            <a:prstGeom prst="rect">
              <a:avLst/>
            </a:prstGeom>
            <a:solidFill>
              <a:schemeClr val="tx1"/>
            </a:solidFill>
            <a:ln>
              <a:solidFill>
                <a:schemeClr val="accent1">
                  <a:lumMod val="50000"/>
                </a:schemeClr>
              </a:solidFill>
            </a:ln>
          </p:spPr>
        </p:sp>
      </p:grpSp>
      <p:sp>
        <p:nvSpPr>
          <p:cNvPr id="16" name="TextBox 15">
            <a:extLst>
              <a:ext uri="{FF2B5EF4-FFF2-40B4-BE49-F238E27FC236}">
                <a16:creationId xmlns:a16="http://schemas.microsoft.com/office/drawing/2014/main" id="{4F52292D-C0B5-4A16-8C12-98D6A3D4674C}"/>
              </a:ext>
            </a:extLst>
          </p:cNvPr>
          <p:cNvSpPr txBox="1"/>
          <p:nvPr/>
        </p:nvSpPr>
        <p:spPr>
          <a:xfrm>
            <a:off x="469281" y="239129"/>
            <a:ext cx="8951912" cy="707886"/>
          </a:xfrm>
          <a:prstGeom prst="rect">
            <a:avLst/>
          </a:prstGeom>
          <a:noFill/>
        </p:spPr>
        <p:txBody>
          <a:bodyPr wrap="square">
            <a:spAutoFit/>
          </a:bodyPr>
          <a:lstStyle/>
          <a:p>
            <a:r>
              <a:rPr kumimoji="0" lang="en-US" sz="4000" b="1" i="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4000" b="1" i="1" u="none" strike="noStrike" kern="1200" cap="none" spc="0" normalizeH="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MỘT SỐ LỰC THƯỜNG GẶP</a:t>
            </a:r>
            <a:endParaRPr lang="en-US" sz="4000" b="1" i="1" dirty="0"/>
          </a:p>
        </p:txBody>
      </p:sp>
      <p:pic>
        <p:nvPicPr>
          <p:cNvPr id="17" name="Picture 16">
            <a:extLst>
              <a:ext uri="{FF2B5EF4-FFF2-40B4-BE49-F238E27FC236}">
                <a16:creationId xmlns:a16="http://schemas.microsoft.com/office/drawing/2014/main" id="{BD45D3AC-0C35-4B5B-B0D1-E7F24BAA15D5}"/>
              </a:ext>
            </a:extLst>
          </p:cNvPr>
          <p:cNvPicPr>
            <a:picLocks noChangeAspect="1"/>
          </p:cNvPicPr>
          <p:nvPr/>
        </p:nvPicPr>
        <p:blipFill>
          <a:blip r:embed="rId3"/>
          <a:stretch>
            <a:fillRect/>
          </a:stretch>
        </p:blipFill>
        <p:spPr>
          <a:xfrm>
            <a:off x="377009" y="1449011"/>
            <a:ext cx="2695331" cy="2599753"/>
          </a:xfrm>
          <a:prstGeom prst="roundRect">
            <a:avLst/>
          </a:prstGeom>
        </p:spPr>
      </p:pic>
      <p:sp>
        <p:nvSpPr>
          <p:cNvPr id="21" name="TextBox 20">
            <a:extLst>
              <a:ext uri="{FF2B5EF4-FFF2-40B4-BE49-F238E27FC236}">
                <a16:creationId xmlns:a16="http://schemas.microsoft.com/office/drawing/2014/main" id="{25698A2C-AC2B-41B8-898C-05CA6D19809D}"/>
              </a:ext>
            </a:extLst>
          </p:cNvPr>
          <p:cNvSpPr txBox="1"/>
          <p:nvPr/>
        </p:nvSpPr>
        <p:spPr>
          <a:xfrm>
            <a:off x="3557468" y="1485900"/>
            <a:ext cx="9902004" cy="2860358"/>
          </a:xfrm>
          <a:prstGeom prst="roundRect">
            <a:avLst/>
          </a:prstGeom>
          <a:noFill/>
          <a:ln w="28575">
            <a:solidFill>
              <a:schemeClr val="accent2"/>
            </a:solidFill>
            <a:prstDash val="lgDash"/>
          </a:ln>
        </p:spPr>
        <p:txBody>
          <a:bodyPr wrap="square">
            <a:spAutoFit/>
          </a:bodyPr>
          <a:lstStyle/>
          <a:p>
            <a:pPr algn="just">
              <a:lnSpc>
                <a:spcPct val="150000"/>
              </a:lnSpc>
            </a:pPr>
            <a:r>
              <a:rPr kumimoji="0" lang="en-US" sz="3600"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Quyển sách nằm im trên mặt bàn chịu tác dụng của hai lực cân bằng: trọng lực và lực đỡ của mặt bàn </a:t>
            </a:r>
            <a:endParaRPr lang="en-US" sz="1400" dirty="0"/>
          </a:p>
        </p:txBody>
      </p:sp>
      <p:sp>
        <p:nvSpPr>
          <p:cNvPr id="24" name="TextBox 23">
            <a:extLst>
              <a:ext uri="{FF2B5EF4-FFF2-40B4-BE49-F238E27FC236}">
                <a16:creationId xmlns:a16="http://schemas.microsoft.com/office/drawing/2014/main" id="{8927EFA4-7452-44E7-8537-76D32AE0B11B}"/>
              </a:ext>
            </a:extLst>
          </p:cNvPr>
          <p:cNvSpPr txBox="1"/>
          <p:nvPr/>
        </p:nvSpPr>
        <p:spPr>
          <a:xfrm>
            <a:off x="1066799" y="8460343"/>
            <a:ext cx="16230773" cy="1940957"/>
          </a:xfrm>
          <a:prstGeom prst="roundRect">
            <a:avLst/>
          </a:prstGeom>
          <a:noFill/>
          <a:ln w="28575">
            <a:solidFill>
              <a:schemeClr val="accent1"/>
            </a:solidFill>
            <a:prstDash val="lgDash"/>
          </a:ln>
        </p:spPr>
        <p:txBody>
          <a:bodyPr wrap="square">
            <a:spAutoFit/>
          </a:bodyPr>
          <a:lstStyle/>
          <a:p>
            <a:pPr algn="just">
              <a:lnSpc>
                <a:spcPct val="150000"/>
              </a:lnSpc>
            </a:pPr>
            <a:r>
              <a:rPr kumimoji="0" lang="en-US" sz="36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Người đứng thăng bằng trên mặt đất do chịu tác dụng của 2 lực cân bằng: trọng lực và lực đỡ của sàn nhà  </a:t>
            </a:r>
            <a:endParaRPr lang="en-US" sz="1400" i="1" dirty="0"/>
          </a:p>
        </p:txBody>
      </p:sp>
      <p:pic>
        <p:nvPicPr>
          <p:cNvPr id="19" name="Picture 18">
            <a:extLst>
              <a:ext uri="{FF2B5EF4-FFF2-40B4-BE49-F238E27FC236}">
                <a16:creationId xmlns:a16="http://schemas.microsoft.com/office/drawing/2014/main" id="{E1627FBE-60B9-4E44-8F0A-BC2927599288}"/>
              </a:ext>
            </a:extLst>
          </p:cNvPr>
          <p:cNvPicPr>
            <a:picLocks noChangeAspect="1"/>
          </p:cNvPicPr>
          <p:nvPr/>
        </p:nvPicPr>
        <p:blipFill>
          <a:blip r:embed="rId4"/>
          <a:stretch>
            <a:fillRect/>
          </a:stretch>
        </p:blipFill>
        <p:spPr>
          <a:xfrm>
            <a:off x="243659" y="4639830"/>
            <a:ext cx="2849518" cy="2831582"/>
          </a:xfrm>
          <a:prstGeom prst="roundRect">
            <a:avLst/>
          </a:prstGeom>
        </p:spPr>
      </p:pic>
      <p:sp>
        <p:nvSpPr>
          <p:cNvPr id="28" name="TextBox 27">
            <a:extLst>
              <a:ext uri="{FF2B5EF4-FFF2-40B4-BE49-F238E27FC236}">
                <a16:creationId xmlns:a16="http://schemas.microsoft.com/office/drawing/2014/main" id="{5FFB899E-17DC-4306-AEE7-5BD71543A8A0}"/>
              </a:ext>
            </a:extLst>
          </p:cNvPr>
          <p:cNvSpPr txBox="1"/>
          <p:nvPr/>
        </p:nvSpPr>
        <p:spPr>
          <a:xfrm>
            <a:off x="3558983" y="4457700"/>
            <a:ext cx="9698910" cy="3779758"/>
          </a:xfrm>
          <a:prstGeom prst="roundRect">
            <a:avLst/>
          </a:prstGeom>
          <a:noFill/>
          <a:ln w="28575">
            <a:solidFill>
              <a:schemeClr val="accent3">
                <a:lumMod val="50000"/>
              </a:schemeClr>
            </a:solidFill>
            <a:prstDash val="lgDash"/>
          </a:ln>
        </p:spPr>
        <p:txBody>
          <a:bodyPr wrap="square">
            <a:spAutoFit/>
          </a:bodyPr>
          <a:lstStyle/>
          <a:p>
            <a:pPr algn="just">
              <a:lnSpc>
                <a:spcPct val="150000"/>
              </a:lnSpc>
            </a:pPr>
            <a:r>
              <a:rPr kumimoji="0" lang="vi-VN" sz="3600"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Chiếc quạt trần khi treo trên trần nhà đứng yên </a:t>
            </a:r>
            <a:r>
              <a:rPr kumimoji="0" lang="en-US" sz="3600"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a:t>
            </a:r>
            <a:r>
              <a:rPr kumimoji="0" lang="vi-VN" sz="3600" b="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tác dụng của hai lực cân bằng đó là: Lực kéo của trần nhà và trọng lượng của chiếc quạt. </a:t>
            </a:r>
            <a:endParaRPr lang="en-US" sz="1400" dirty="0"/>
          </a:p>
        </p:txBody>
      </p:sp>
      <p:grpSp>
        <p:nvGrpSpPr>
          <p:cNvPr id="25" name="Group 24">
            <a:extLst>
              <a:ext uri="{FF2B5EF4-FFF2-40B4-BE49-F238E27FC236}">
                <a16:creationId xmlns:a16="http://schemas.microsoft.com/office/drawing/2014/main" id="{31526718-8EE9-4BBB-B769-B32F6820347F}"/>
              </a:ext>
            </a:extLst>
          </p:cNvPr>
          <p:cNvGrpSpPr/>
          <p:nvPr/>
        </p:nvGrpSpPr>
        <p:grpSpPr>
          <a:xfrm>
            <a:off x="12984302" y="2660286"/>
            <a:ext cx="2713805" cy="5542812"/>
            <a:chOff x="12984302" y="2660286"/>
            <a:chExt cx="2713805" cy="5542812"/>
          </a:xfrm>
        </p:grpSpPr>
        <p:sp>
          <p:nvSpPr>
            <p:cNvPr id="20" name="Oval 19">
              <a:extLst>
                <a:ext uri="{FF2B5EF4-FFF2-40B4-BE49-F238E27FC236}">
                  <a16:creationId xmlns:a16="http://schemas.microsoft.com/office/drawing/2014/main" id="{FE57A7E8-C53A-47AC-BEAA-D89A0DDEF921}"/>
                </a:ext>
              </a:extLst>
            </p:cNvPr>
            <p:cNvSpPr/>
            <p:nvPr/>
          </p:nvSpPr>
          <p:spPr>
            <a:xfrm>
              <a:off x="13944600" y="3633211"/>
              <a:ext cx="1066800" cy="135788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一个可爱的小学生卡通人物插画-正版商用图片0q9dab-摄图新视界">
              <a:extLst>
                <a:ext uri="{FF2B5EF4-FFF2-40B4-BE49-F238E27FC236}">
                  <a16:creationId xmlns:a16="http://schemas.microsoft.com/office/drawing/2014/main" id="{11B7D4DD-DE74-4A73-ADCF-ED2B24A7E12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043" r="24545"/>
            <a:stretch/>
          </p:blipFill>
          <p:spPr bwMode="auto">
            <a:xfrm>
              <a:off x="12984302" y="2660286"/>
              <a:ext cx="2713805" cy="554281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4F52292D-C0B5-4A16-8C12-98D6A3D4674C}"/>
              </a:ext>
            </a:extLst>
          </p:cNvPr>
          <p:cNvSpPr txBox="1"/>
          <p:nvPr/>
        </p:nvSpPr>
        <p:spPr>
          <a:xfrm>
            <a:off x="7162800" y="774423"/>
            <a:ext cx="9816083" cy="769441"/>
          </a:xfrm>
          <a:prstGeom prst="rect">
            <a:avLst/>
          </a:prstGeom>
          <a:noFill/>
        </p:spPr>
        <p:txBody>
          <a:bodyPr wrap="square">
            <a:spAutoFit/>
          </a:bodyPr>
          <a:lstStyle/>
          <a:p>
            <a:r>
              <a:rPr kumimoji="0" lang="en-US" sz="4400" b="1" i="1"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Nhóm</a:t>
            </a:r>
            <a:r>
              <a:rPr kumimoji="0" lang="en-US" sz="4400" b="1" i="1" u="none" strike="noStrike" kern="1200" cap="none" spc="0" normalizeH="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400" b="1" i="1" u="none" strike="noStrike" kern="1200" cap="none" spc="0" normalizeH="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1:</a:t>
            </a:r>
            <a:r>
              <a:rPr kumimoji="0" lang="en-US" sz="4400" b="1" i="1"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en-US" sz="44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về hai lực cân bằng </a:t>
            </a:r>
            <a:endParaRPr lang="en-US" b="1" i="1" dirty="0"/>
          </a:p>
        </p:txBody>
      </p:sp>
    </p:spTree>
    <p:extLst>
      <p:ext uri="{BB962C8B-B14F-4D97-AF65-F5344CB8AC3E}">
        <p14:creationId xmlns:p14="http://schemas.microsoft.com/office/powerpoint/2010/main" val="273072642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25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6" dur="25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7" dur="250" accel="50000" fill="hold">
                                          <p:stCondLst>
                                            <p:cond delay="250"/>
                                          </p:stCondLst>
                                        </p:cTn>
                                        <p:tgtEl>
                                          <p:spTgt spid="25"/>
                                        </p:tgtEl>
                                        <p:attrNameLst>
                                          <p:attrName>ppt_w</p:attrName>
                                        </p:attrNameLst>
                                      </p:cBhvr>
                                      <p:tavLst>
                                        <p:tav tm="0">
                                          <p:val>
                                            <p:strVal val="#ppt_w*.05"/>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anim calcmode="lin" valueType="num">
                                      <p:cBhvr>
                                        <p:cTn id="29" dur="25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30" dur="25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31" dur="250" accel="50000" fill="hold">
                                          <p:stCondLst>
                                            <p:cond delay="250"/>
                                          </p:stCondLst>
                                        </p:cTn>
                                        <p:tgtEl>
                                          <p:spTgt spid="25"/>
                                        </p:tgtEl>
                                        <p:attrNameLst>
                                          <p:attrName>ppt_y</p:attrName>
                                        </p:attrNameLst>
                                      </p:cBhvr>
                                      <p:tavLst>
                                        <p:tav tm="0">
                                          <p:val>
                                            <p:strVal val="#ppt_y+.1"/>
                                          </p:val>
                                        </p:tav>
                                        <p:tav tm="100000">
                                          <p:val>
                                            <p:strVal val="#ppt_y"/>
                                          </p:val>
                                        </p:tav>
                                      </p:tavLst>
                                    </p:anim>
                                    <p:animEffect transition="in" filter="fade">
                                      <p:cBhvr>
                                        <p:cTn id="32" dur="500" decel="50000">
                                          <p:stCondLst>
                                            <p:cond delay="0"/>
                                          </p:stCondLst>
                                        </p:cTn>
                                        <p:tgtEl>
                                          <p:spTgt spid="25"/>
                                        </p:tgtEl>
                                      </p:cBhvr>
                                    </p:animEffect>
                                  </p:childTnLst>
                                </p:cTn>
                              </p:par>
                              <p:par>
                                <p:cTn id="33" presetID="25"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25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36" dur="25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37" dur="250" accel="50000" fill="hold">
                                          <p:stCondLst>
                                            <p:cond delay="250"/>
                                          </p:stCondLst>
                                        </p:cTn>
                                        <p:tgtEl>
                                          <p:spTgt spid="24"/>
                                        </p:tgtEl>
                                        <p:attrNameLst>
                                          <p:attrName>ppt_w</p:attrName>
                                        </p:attrNameLst>
                                      </p:cBhvr>
                                      <p:tavLst>
                                        <p:tav tm="0">
                                          <p:val>
                                            <p:strVal val="#ppt_w*.05"/>
                                          </p:val>
                                        </p:tav>
                                        <p:tav tm="100000">
                                          <p:val>
                                            <p:strVal val="#ppt_w"/>
                                          </p:val>
                                        </p:tav>
                                      </p:tavLst>
                                    </p:anim>
                                    <p:anim calcmode="lin" valueType="num">
                                      <p:cBhvr>
                                        <p:cTn id="38" dur="500" fill="hold"/>
                                        <p:tgtEl>
                                          <p:spTgt spid="24"/>
                                        </p:tgtEl>
                                        <p:attrNameLst>
                                          <p:attrName>ppt_h</p:attrName>
                                        </p:attrNameLst>
                                      </p:cBhvr>
                                      <p:tavLst>
                                        <p:tav tm="0">
                                          <p:val>
                                            <p:strVal val="#ppt_h"/>
                                          </p:val>
                                        </p:tav>
                                        <p:tav tm="100000">
                                          <p:val>
                                            <p:strVal val="#ppt_h"/>
                                          </p:val>
                                        </p:tav>
                                      </p:tavLst>
                                    </p:anim>
                                    <p:anim calcmode="lin" valueType="num">
                                      <p:cBhvr>
                                        <p:cTn id="39" dur="25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40" dur="25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41" dur="250" accel="50000" fill="hold">
                                          <p:stCondLst>
                                            <p:cond delay="250"/>
                                          </p:stCondLst>
                                        </p:cTn>
                                        <p:tgtEl>
                                          <p:spTgt spid="24"/>
                                        </p:tgtEl>
                                        <p:attrNameLst>
                                          <p:attrName>ppt_y</p:attrName>
                                        </p:attrNameLst>
                                      </p:cBhvr>
                                      <p:tavLst>
                                        <p:tav tm="0">
                                          <p:val>
                                            <p:strVal val="#ppt_y+.1"/>
                                          </p:val>
                                        </p:tav>
                                        <p:tav tm="100000">
                                          <p:val>
                                            <p:strVal val="#ppt_y"/>
                                          </p:val>
                                        </p:tav>
                                      </p:tavLst>
                                    </p:anim>
                                    <p:animEffect transition="in" filter="fade">
                                      <p:cBhvr>
                                        <p:cTn id="42" dur="500" decel="50000">
                                          <p:stCondLst>
                                            <p:cond delay="0"/>
                                          </p:stCondLst>
                                        </p:cTn>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1" descr="empty-blue-rectangle"/>
          <p:cNvPicPr preferRelativeResize="0"/>
          <p:nvPr/>
        </p:nvPicPr>
        <p:blipFill rotWithShape="1">
          <a:blip r:embed="rId3">
            <a:alphaModFix/>
          </a:blip>
          <a:srcRect/>
          <a:stretch/>
        </p:blipFill>
        <p:spPr>
          <a:xfrm>
            <a:off x="469360" y="2909779"/>
            <a:ext cx="17666240" cy="4595921"/>
          </a:xfrm>
          <a:prstGeom prst="rect">
            <a:avLst/>
          </a:prstGeom>
          <a:noFill/>
          <a:ln>
            <a:noFill/>
          </a:ln>
        </p:spPr>
      </p:pic>
      <p:sp>
        <p:nvSpPr>
          <p:cNvPr id="341" name="Google Shape;341;p21"/>
          <p:cNvSpPr txBox="1"/>
          <p:nvPr/>
        </p:nvSpPr>
        <p:spPr>
          <a:xfrm>
            <a:off x="1682253" y="3268386"/>
            <a:ext cx="15240453" cy="2008181"/>
          </a:xfrm>
          <a:prstGeom prst="rect">
            <a:avLst/>
          </a:prstGeom>
          <a:noFill/>
          <a:ln>
            <a:noFill/>
          </a:ln>
        </p:spPr>
        <p:txBody>
          <a:bodyPr spcFirstLastPara="1" wrap="square" lIns="137138" tIns="68550" rIns="137138" bIns="68550" anchor="t" anchorCtr="0">
            <a:spAutoFit/>
          </a:bodyPr>
          <a:lstStyle/>
          <a:p>
            <a:r>
              <a:rPr lang="en-US" sz="4050" dirty="0" smtClean="0">
                <a:solidFill>
                  <a:schemeClr val="dk1"/>
                </a:solidFill>
                <a:latin typeface="Arial"/>
                <a:ea typeface="Arial"/>
                <a:cs typeface="Arial"/>
                <a:sym typeface="Arial"/>
              </a:rPr>
              <a:t> - </a:t>
            </a:r>
            <a:r>
              <a:rPr lang="en-US" sz="4050" dirty="0" err="1" smtClean="0">
                <a:solidFill>
                  <a:schemeClr val="dk1"/>
                </a:solidFill>
                <a:latin typeface="Arial"/>
                <a:ea typeface="Arial"/>
                <a:cs typeface="Arial"/>
                <a:sym typeface="Arial"/>
              </a:rPr>
              <a:t>là</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hai</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nằm</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dọc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theo</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một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đường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thẳng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ngược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chiều</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tác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dụng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vào</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cùng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một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vật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và</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có</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độ</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lớn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nhau</a:t>
            </a:r>
            <a:endParaRPr lang="en-US" sz="4050" dirty="0" smtClean="0">
              <a:solidFill>
                <a:schemeClr val="dk1"/>
              </a:solidFill>
              <a:latin typeface="Arial"/>
              <a:ea typeface="Arial"/>
              <a:cs typeface="Arial"/>
              <a:sym typeface="Arial"/>
            </a:endParaRPr>
          </a:p>
          <a:p>
            <a:pPr marL="571500" indent="-571500">
              <a:buFontTx/>
              <a:buChar char="-"/>
            </a:pPr>
            <a:r>
              <a:rPr lang="en-US" sz="4050" dirty="0" err="1" smtClean="0">
                <a:solidFill>
                  <a:schemeClr val="dk1"/>
                </a:solidFill>
                <a:latin typeface="Arial"/>
                <a:ea typeface="Arial"/>
                <a:cs typeface="Arial"/>
                <a:sym typeface="Arial"/>
              </a:rPr>
              <a:t>Tác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dụng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của</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hai</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cân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lên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vật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hợp</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0</a:t>
            </a:r>
            <a:endParaRPr lang="en-US" sz="4050" dirty="0" smtClean="0">
              <a:solidFill>
                <a:schemeClr val="dk1"/>
              </a:solidFill>
              <a:latin typeface="Arial"/>
              <a:ea typeface="Arial"/>
              <a:cs typeface="Arial"/>
              <a:sym typeface="Arial"/>
            </a:endParaRPr>
          </a:p>
        </p:txBody>
      </p:sp>
      <p:sp>
        <p:nvSpPr>
          <p:cNvPr id="348" name="Google Shape;348;p21"/>
          <p:cNvSpPr txBox="1"/>
          <p:nvPr/>
        </p:nvSpPr>
        <p:spPr>
          <a:xfrm>
            <a:off x="469360" y="2229828"/>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Đặc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điểm</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của</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hai</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lực</a:t>
            </a:r>
            <a:r>
              <a:rPr lang="en-US" sz="3900" i="1" dirty="0" smtClean="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cân</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bằng</a:t>
            </a:r>
            <a:endParaRPr sz="3900" dirty="0">
              <a:solidFill>
                <a:srgbClr val="0070C0"/>
              </a:solidFill>
              <a:latin typeface="Arial"/>
              <a:ea typeface="Arial"/>
              <a:cs typeface="Arial"/>
              <a:sym typeface="Arial"/>
            </a:endParaRPr>
          </a:p>
        </p:txBody>
      </p:sp>
      <p:sp>
        <p:nvSpPr>
          <p:cNvPr id="37" name="Google Shape;348;p21"/>
          <p:cNvSpPr txBox="1"/>
          <p:nvPr/>
        </p:nvSpPr>
        <p:spPr>
          <a:xfrm>
            <a:off x="338435" y="208543"/>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 </a:t>
            </a:r>
            <a:endParaRPr sz="3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17201846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1585" y="1694194"/>
            <a:ext cx="8564505" cy="10429226"/>
            <a:chOff x="0" y="0"/>
            <a:chExt cx="11419340" cy="13905634"/>
          </a:xfrm>
          <a:solidFill>
            <a:srgbClr val="FEF6F0"/>
          </a:solidFill>
        </p:grpSpPr>
        <p:grpSp>
          <p:nvGrpSpPr>
            <p:cNvPr id="3" name="Group 3"/>
            <p:cNvGrpSpPr/>
            <p:nvPr/>
          </p:nvGrpSpPr>
          <p:grpSpPr>
            <a:xfrm rot="-10800000">
              <a:off x="0" y="2486294"/>
              <a:ext cx="11419340" cy="11419340"/>
              <a:chOff x="0" y="0"/>
              <a:chExt cx="6350000" cy="6350000"/>
            </a:xfrm>
            <a:grp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 name="AutoShape 5"/>
            <p:cNvSpPr/>
            <p:nvPr/>
          </p:nvSpPr>
          <p:spPr>
            <a:xfrm rot="-10800000">
              <a:off x="8623280" y="0"/>
              <a:ext cx="176770" cy="7954649"/>
            </a:xfrm>
            <a:prstGeom prst="rect">
              <a:avLst/>
            </a:prstGeom>
            <a:solidFill>
              <a:schemeClr val="tx1"/>
            </a:solidFill>
          </p:spPr>
        </p:sp>
        <p:sp>
          <p:nvSpPr>
            <p:cNvPr id="6" name="AutoShape 6"/>
            <p:cNvSpPr/>
            <p:nvPr/>
          </p:nvSpPr>
          <p:spPr>
            <a:xfrm rot="-10800000">
              <a:off x="7739430" y="1060620"/>
              <a:ext cx="176770" cy="7954649"/>
            </a:xfrm>
            <a:prstGeom prst="rect">
              <a:avLst/>
            </a:prstGeom>
            <a:solidFill>
              <a:schemeClr val="tx1"/>
            </a:solidFill>
          </p:spPr>
        </p:sp>
      </p:grpSp>
      <p:sp>
        <p:nvSpPr>
          <p:cNvPr id="10" name="TextBox 6">
            <a:extLst>
              <a:ext uri="{FF2B5EF4-FFF2-40B4-BE49-F238E27FC236}">
                <a16:creationId xmlns:a16="http://schemas.microsoft.com/office/drawing/2014/main" id="{BD29CAF4-2CBC-455F-BC10-0B6B29DA00C0}"/>
              </a:ext>
            </a:extLst>
          </p:cNvPr>
          <p:cNvSpPr txBox="1"/>
          <p:nvPr/>
        </p:nvSpPr>
        <p:spPr>
          <a:xfrm>
            <a:off x="418835" y="292950"/>
            <a:ext cx="15439938" cy="6093976"/>
          </a:xfrm>
          <a:prstGeom prst="rect">
            <a:avLst/>
          </a:prstGeom>
        </p:spPr>
        <p:txBody>
          <a:bodyPr wrap="square" lIns="0" tIns="0" rIns="0" bIns="0" rtlCol="0" anchor="t">
            <a:spAutoFit/>
          </a:bodyPr>
          <a:lstStyle/>
          <a:p>
            <a:pPr algn="ctr">
              <a:lnSpc>
                <a:spcPct val="150000"/>
              </a:lnSpc>
            </a:pPr>
            <a:r>
              <a:rPr lang="en-US" sz="8800" b="1" dirty="0" smtClean="0">
                <a:solidFill>
                  <a:srgbClr val="00B050"/>
                </a:solidFill>
                <a:latin typeface="Arial" panose="020B0604020202020204" pitchFamily="34" charset="0"/>
                <a:cs typeface="Arial" panose="020B0604020202020204" pitchFamily="34" charset="0"/>
              </a:rPr>
              <a:t>CẢM ƠN QUÝ THẦY CÔ VÀ CÁC BẠN ĐÃ LẮNG NGHE</a:t>
            </a:r>
            <a:endParaRPr lang="en-US" sz="8800" b="1" dirty="0">
              <a:solidFill>
                <a:srgbClr val="00B050"/>
              </a:solidFill>
              <a:latin typeface="Arial" panose="020B0604020202020204" pitchFamily="34" charset="0"/>
              <a:cs typeface="Arial" panose="020B0604020202020204" pitchFamily="34" charset="0"/>
            </a:endParaRPr>
          </a:p>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 </a:t>
            </a:r>
            <a:endParaRPr lang="en-US" sz="8800" b="1" dirty="0">
              <a:solidFill>
                <a:schemeClr val="accent6">
                  <a:lumMod val="7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2AF51F7-E42D-4F13-97FF-2557F96C63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0730" y="4991100"/>
            <a:ext cx="4649085" cy="3922664"/>
          </a:xfrm>
          <a:prstGeom prst="rect">
            <a:avLst/>
          </a:prstGeom>
        </p:spPr>
      </p:pic>
      <p:pic>
        <p:nvPicPr>
          <p:cNvPr id="12" name="Picture 6">
            <a:extLst>
              <a:ext uri="{FF2B5EF4-FFF2-40B4-BE49-F238E27FC236}">
                <a16:creationId xmlns:a16="http://schemas.microsoft.com/office/drawing/2014/main" id="{320D5CBD-9E16-43B8-8A6F-6BAF8E9BF97E}"/>
              </a:ext>
            </a:extLst>
          </p:cNvPr>
          <p:cNvPicPr>
            <a:picLocks noChangeAspect="1"/>
          </p:cNvPicPr>
          <p:nvPr/>
        </p:nvPicPr>
        <p:blipFill>
          <a:blip r:embed="rId4"/>
          <a:srcRect/>
          <a:stretch>
            <a:fillRect/>
          </a:stretch>
        </p:blipFill>
        <p:spPr>
          <a:xfrm rot="275431">
            <a:off x="12275211" y="5773447"/>
            <a:ext cx="4378323" cy="1817004"/>
          </a:xfrm>
          <a:prstGeom prst="rect">
            <a:avLst/>
          </a:prstGeom>
        </p:spPr>
      </p:pic>
      <p:pic>
        <p:nvPicPr>
          <p:cNvPr id="14" name="Picture 4">
            <a:extLst>
              <a:ext uri="{FF2B5EF4-FFF2-40B4-BE49-F238E27FC236}">
                <a16:creationId xmlns:a16="http://schemas.microsoft.com/office/drawing/2014/main" id="{5D42AD98-D2BC-46C7-853D-F13098A7E0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05897" y="5888939"/>
            <a:ext cx="4377447" cy="4114800"/>
          </a:xfrm>
          <a:prstGeom prst="rect">
            <a:avLst/>
          </a:prstGeom>
        </p:spPr>
      </p:pic>
      <p:pic>
        <p:nvPicPr>
          <p:cNvPr id="15" name="Picture 30">
            <a:extLst>
              <a:ext uri="{FF2B5EF4-FFF2-40B4-BE49-F238E27FC236}">
                <a16:creationId xmlns:a16="http://schemas.microsoft.com/office/drawing/2014/main" id="{E6BCC2CD-693D-4AA4-A68E-30BD899541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4261075"/>
            <a:ext cx="845440" cy="926279"/>
          </a:xfrm>
          <a:prstGeom prst="rect">
            <a:avLst/>
          </a:prstGeom>
        </p:spPr>
      </p:pic>
      <p:pic>
        <p:nvPicPr>
          <p:cNvPr id="16" name="Picture 31">
            <a:extLst>
              <a:ext uri="{FF2B5EF4-FFF2-40B4-BE49-F238E27FC236}">
                <a16:creationId xmlns:a16="http://schemas.microsoft.com/office/drawing/2014/main" id="{D630EF25-B131-4301-B906-E4DDD6C731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448909" y="7446165"/>
            <a:ext cx="1114282" cy="1220826"/>
          </a:xfrm>
          <a:prstGeom prst="rect">
            <a:avLst/>
          </a:prstGeom>
        </p:spPr>
      </p:pic>
      <p:pic>
        <p:nvPicPr>
          <p:cNvPr id="17" name="Picture 32">
            <a:extLst>
              <a:ext uri="{FF2B5EF4-FFF2-40B4-BE49-F238E27FC236}">
                <a16:creationId xmlns:a16="http://schemas.microsoft.com/office/drawing/2014/main" id="{E5B8E10C-2C9A-4216-B2A2-BA680CE2F5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68867">
            <a:off x="16132910" y="-1964663"/>
            <a:ext cx="2827990" cy="4114800"/>
          </a:xfrm>
          <a:prstGeom prst="rect">
            <a:avLst/>
          </a:prstGeom>
        </p:spPr>
      </p:pic>
    </p:spTree>
    <p:extLst>
      <p:ext uri="{BB962C8B-B14F-4D97-AF65-F5344CB8AC3E}">
        <p14:creationId xmlns:p14="http://schemas.microsoft.com/office/powerpoint/2010/main" val="4029673011"/>
      </p:ext>
    </p:extLst>
  </p:cSld>
  <p:clrMapOvr>
    <a:masterClrMapping/>
  </p:clrMapOvr>
  <p:transition spd="med">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1585" y="1694194"/>
            <a:ext cx="8564505" cy="10429226"/>
            <a:chOff x="0" y="0"/>
            <a:chExt cx="11419340" cy="13905634"/>
          </a:xfrm>
          <a:solidFill>
            <a:srgbClr val="FEF6F0"/>
          </a:solidFill>
        </p:grpSpPr>
        <p:grpSp>
          <p:nvGrpSpPr>
            <p:cNvPr id="3" name="Group 3"/>
            <p:cNvGrpSpPr/>
            <p:nvPr/>
          </p:nvGrpSpPr>
          <p:grpSpPr>
            <a:xfrm rot="-10800000">
              <a:off x="0" y="2486294"/>
              <a:ext cx="11419340" cy="11419340"/>
              <a:chOff x="0" y="0"/>
              <a:chExt cx="6350000" cy="6350000"/>
            </a:xfrm>
            <a:grp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 name="AutoShape 5"/>
            <p:cNvSpPr/>
            <p:nvPr/>
          </p:nvSpPr>
          <p:spPr>
            <a:xfrm rot="-10800000">
              <a:off x="8623280" y="0"/>
              <a:ext cx="176770" cy="7954649"/>
            </a:xfrm>
            <a:prstGeom prst="rect">
              <a:avLst/>
            </a:prstGeom>
            <a:solidFill>
              <a:schemeClr val="tx1"/>
            </a:solidFill>
          </p:spPr>
        </p:sp>
        <p:sp>
          <p:nvSpPr>
            <p:cNvPr id="6" name="AutoShape 6"/>
            <p:cNvSpPr/>
            <p:nvPr/>
          </p:nvSpPr>
          <p:spPr>
            <a:xfrm rot="-10800000">
              <a:off x="7739430" y="1060620"/>
              <a:ext cx="176770" cy="7954649"/>
            </a:xfrm>
            <a:prstGeom prst="rect">
              <a:avLst/>
            </a:prstGeom>
            <a:solidFill>
              <a:schemeClr val="tx1"/>
            </a:solidFill>
          </p:spPr>
        </p:sp>
      </p:grpSp>
      <p:sp>
        <p:nvSpPr>
          <p:cNvPr id="10" name="TextBox 6">
            <a:extLst>
              <a:ext uri="{FF2B5EF4-FFF2-40B4-BE49-F238E27FC236}">
                <a16:creationId xmlns:a16="http://schemas.microsoft.com/office/drawing/2014/main" id="{BD29CAF4-2CBC-455F-BC10-0B6B29DA00C0}"/>
              </a:ext>
            </a:extLst>
          </p:cNvPr>
          <p:cNvSpPr txBox="1"/>
          <p:nvPr/>
        </p:nvSpPr>
        <p:spPr>
          <a:xfrm>
            <a:off x="418835" y="292950"/>
            <a:ext cx="15439938" cy="11680121"/>
          </a:xfrm>
          <a:prstGeom prst="rect">
            <a:avLst/>
          </a:prstGeom>
        </p:spPr>
        <p:txBody>
          <a:bodyPr wrap="square" lIns="0" tIns="0" rIns="0" bIns="0" rtlCol="0" anchor="t">
            <a:spAutoFit/>
          </a:bodyPr>
          <a:lstStyle/>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NHÓM 3-LỚP 10A8</a:t>
            </a:r>
          </a:p>
          <a:p>
            <a:pPr algn="ctr">
              <a:lnSpc>
                <a:spcPct val="150000"/>
              </a:lnSpc>
            </a:pPr>
            <a:r>
              <a:rPr lang="vi-VN" sz="6600" dirty="0">
                <a:solidFill>
                  <a:srgbClr val="000000"/>
                </a:solidFill>
                <a:cs typeface="Arial" panose="020B0604020202020204" pitchFamily="34" charset="0"/>
              </a:rPr>
              <a:t>Xác định hướng và độ lớn của hợp lực tác dụng lên ô tô trong các trường hợp dưới đây và trạng thái chuyển động của ô </a:t>
            </a:r>
            <a:r>
              <a:rPr lang="vi-VN" sz="6600" dirty="0" smtClean="0">
                <a:solidFill>
                  <a:srgbClr val="000000"/>
                </a:solidFill>
                <a:cs typeface="Arial" panose="020B0604020202020204" pitchFamily="34" charset="0"/>
              </a:rPr>
              <a:t>tô</a:t>
            </a:r>
            <a:r>
              <a:rPr lang="en-US" sz="6600" dirty="0" smtClean="0">
                <a:solidFill>
                  <a:srgbClr val="000000"/>
                </a:solidFill>
                <a:cs typeface="Arial" panose="020B0604020202020204" pitchFamily="34" charset="0"/>
              </a:rPr>
              <a:t> ?</a:t>
            </a:r>
            <a:endParaRPr lang="en-US" sz="6600" dirty="0">
              <a:solidFill>
                <a:srgbClr val="000000"/>
              </a:solidFill>
              <a:latin typeface="Arial" panose="020B0604020202020204" pitchFamily="34" charset="0"/>
              <a:cs typeface="Arial" panose="020B0604020202020204" pitchFamily="34" charset="0"/>
            </a:endParaRPr>
          </a:p>
          <a:p>
            <a:pPr algn="ctr">
              <a:lnSpc>
                <a:spcPct val="150000"/>
              </a:lnSpc>
            </a:pPr>
            <a:endParaRPr lang="en-US" sz="6600" b="1" dirty="0">
              <a:solidFill>
                <a:schemeClr val="accent6">
                  <a:lumMod val="75000"/>
                </a:schemeClr>
              </a:solidFill>
              <a:latin typeface="Arial" panose="020B0604020202020204" pitchFamily="34" charset="0"/>
              <a:cs typeface="Arial" panose="020B0604020202020204" pitchFamily="34" charset="0"/>
            </a:endParaRPr>
          </a:p>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 </a:t>
            </a:r>
            <a:endParaRPr lang="en-US" sz="8800" b="1" dirty="0">
              <a:solidFill>
                <a:schemeClr val="accent6">
                  <a:lumMod val="7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2AF51F7-E42D-4F13-97FF-2557F96C63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3022" y="6362699"/>
            <a:ext cx="4312740" cy="3258813"/>
          </a:xfrm>
          <a:prstGeom prst="rect">
            <a:avLst/>
          </a:prstGeom>
        </p:spPr>
      </p:pic>
      <p:pic>
        <p:nvPicPr>
          <p:cNvPr id="12" name="Picture 6">
            <a:extLst>
              <a:ext uri="{FF2B5EF4-FFF2-40B4-BE49-F238E27FC236}">
                <a16:creationId xmlns:a16="http://schemas.microsoft.com/office/drawing/2014/main" id="{320D5CBD-9E16-43B8-8A6F-6BAF8E9BF97E}"/>
              </a:ext>
            </a:extLst>
          </p:cNvPr>
          <p:cNvPicPr>
            <a:picLocks noChangeAspect="1"/>
          </p:cNvPicPr>
          <p:nvPr/>
        </p:nvPicPr>
        <p:blipFill>
          <a:blip r:embed="rId4"/>
          <a:srcRect/>
          <a:stretch>
            <a:fillRect/>
          </a:stretch>
        </p:blipFill>
        <p:spPr>
          <a:xfrm rot="275431">
            <a:off x="12064762" y="7547144"/>
            <a:ext cx="4378323" cy="1817004"/>
          </a:xfrm>
          <a:prstGeom prst="rect">
            <a:avLst/>
          </a:prstGeom>
        </p:spPr>
      </p:pic>
      <p:pic>
        <p:nvPicPr>
          <p:cNvPr id="15" name="Picture 30">
            <a:extLst>
              <a:ext uri="{FF2B5EF4-FFF2-40B4-BE49-F238E27FC236}">
                <a16:creationId xmlns:a16="http://schemas.microsoft.com/office/drawing/2014/main" id="{E6BCC2CD-693D-4AA4-A68E-30BD899541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4261075"/>
            <a:ext cx="845440" cy="926279"/>
          </a:xfrm>
          <a:prstGeom prst="rect">
            <a:avLst/>
          </a:prstGeom>
        </p:spPr>
      </p:pic>
      <p:pic>
        <p:nvPicPr>
          <p:cNvPr id="16" name="Picture 31">
            <a:extLst>
              <a:ext uri="{FF2B5EF4-FFF2-40B4-BE49-F238E27FC236}">
                <a16:creationId xmlns:a16="http://schemas.microsoft.com/office/drawing/2014/main" id="{D630EF25-B131-4301-B906-E4DDD6C731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448909" y="7446165"/>
            <a:ext cx="1114282" cy="1220826"/>
          </a:xfrm>
          <a:prstGeom prst="rect">
            <a:avLst/>
          </a:prstGeom>
        </p:spPr>
      </p:pic>
      <p:pic>
        <p:nvPicPr>
          <p:cNvPr id="17" name="Picture 32">
            <a:extLst>
              <a:ext uri="{FF2B5EF4-FFF2-40B4-BE49-F238E27FC236}">
                <a16:creationId xmlns:a16="http://schemas.microsoft.com/office/drawing/2014/main" id="{E5B8E10C-2C9A-4216-B2A2-BA680CE2F5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68867">
            <a:off x="16132910" y="-1964663"/>
            <a:ext cx="2827990" cy="4114800"/>
          </a:xfrm>
          <a:prstGeom prst="rect">
            <a:avLst/>
          </a:prstGeom>
        </p:spPr>
      </p:pic>
    </p:spTree>
    <p:extLst>
      <p:ext uri="{BB962C8B-B14F-4D97-AF65-F5344CB8AC3E}">
        <p14:creationId xmlns:p14="http://schemas.microsoft.com/office/powerpoint/2010/main" val="539950988"/>
      </p:ext>
    </p:extLst>
  </p:cSld>
  <p:clrMapOvr>
    <a:masterClrMapping/>
  </p:clrMapOvr>
  <p:transition spd="med">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D64FBD-D7DA-4822-82CD-0F7B48B95479}"/>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1312585" y="0"/>
            <a:ext cx="7013889" cy="10287000"/>
          </a:xfrm>
          <a:prstGeom prst="rect">
            <a:avLst/>
          </a:prstGeom>
        </p:spPr>
      </p:pic>
      <p:grpSp>
        <p:nvGrpSpPr>
          <p:cNvPr id="3" name="Group 3"/>
          <p:cNvGrpSpPr/>
          <p:nvPr/>
        </p:nvGrpSpPr>
        <p:grpSpPr>
          <a:xfrm>
            <a:off x="8077200" y="8715730"/>
            <a:ext cx="4375127" cy="3142540"/>
            <a:chOff x="0" y="0"/>
            <a:chExt cx="5833502" cy="4190054"/>
          </a:xfrm>
        </p:grpSpPr>
        <p:grpSp>
          <p:nvGrpSpPr>
            <p:cNvPr id="4" name="Group 4"/>
            <p:cNvGrpSpPr/>
            <p:nvPr/>
          </p:nvGrpSpPr>
          <p:grpSpPr>
            <a:xfrm>
              <a:off x="1643449" y="0"/>
              <a:ext cx="4190054" cy="4190054"/>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6" name="AutoShape 6"/>
            <p:cNvSpPr/>
            <p:nvPr/>
          </p:nvSpPr>
          <p:spPr>
            <a:xfrm rot="-5400000">
              <a:off x="1816122" y="589122"/>
              <a:ext cx="64862" cy="2918768"/>
            </a:xfrm>
            <a:prstGeom prst="rect">
              <a:avLst/>
            </a:prstGeom>
            <a:solidFill>
              <a:srgbClr val="050707"/>
            </a:solidFill>
          </p:spPr>
        </p:sp>
        <p:sp>
          <p:nvSpPr>
            <p:cNvPr id="7" name="AutoShape 7"/>
            <p:cNvSpPr/>
            <p:nvPr/>
          </p:nvSpPr>
          <p:spPr>
            <a:xfrm rot="-5400000">
              <a:off x="1426953" y="264814"/>
              <a:ext cx="64862" cy="2918768"/>
            </a:xfrm>
            <a:prstGeom prst="rect">
              <a:avLst/>
            </a:prstGeom>
            <a:solidFill>
              <a:srgbClr val="050707"/>
            </a:solidFill>
          </p:spPr>
        </p:sp>
      </p:grpSp>
      <p:sp>
        <p:nvSpPr>
          <p:cNvPr id="21" name="TextBox 20">
            <a:extLst>
              <a:ext uri="{FF2B5EF4-FFF2-40B4-BE49-F238E27FC236}">
                <a16:creationId xmlns:a16="http://schemas.microsoft.com/office/drawing/2014/main" id="{38C1D94E-8BC8-4950-A5FE-8C7284C4DA22}"/>
              </a:ext>
            </a:extLst>
          </p:cNvPr>
          <p:cNvSpPr txBox="1"/>
          <p:nvPr/>
        </p:nvSpPr>
        <p:spPr>
          <a:xfrm>
            <a:off x="381001" y="335166"/>
            <a:ext cx="10931584" cy="8494633"/>
          </a:xfrm>
          <a:prstGeom prst="rect">
            <a:avLst/>
          </a:prstGeom>
          <a:noFill/>
        </p:spPr>
        <p:txBody>
          <a:bodyPr wrap="square">
            <a:spAutoFit/>
          </a:bodyPr>
          <a:lstStyle/>
          <a:p>
            <a:pPr algn="just">
              <a:lnSpc>
                <a:spcPct val="150000"/>
              </a:lnSpc>
            </a:pPr>
            <a:r>
              <a:rPr kumimoji="0" lang="en-US" sz="4000" b="1" i="1"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BÀI</a:t>
            </a:r>
            <a:r>
              <a:rPr kumimoji="0" lang="en-US" sz="4000" b="1" i="1" strike="noStrike" kern="1200" cap="none" spc="0" normalizeH="0" noProof="0" dirty="0" smtClean="0">
                <a:ln>
                  <a:noFill/>
                </a:ln>
                <a:solidFill>
                  <a:srgbClr val="FF0000"/>
                </a:solidFill>
                <a:effectLst/>
                <a:uLnTx/>
                <a:uFillTx/>
                <a:latin typeface="Arial" panose="020B0604020202020204" pitchFamily="34" charset="0"/>
                <a:cs typeface="Arial" panose="020B0604020202020204" pitchFamily="34" charset="0"/>
              </a:rPr>
              <a:t> 2: MỘT SỐ LỰC THƯỜNG GẶP</a:t>
            </a:r>
            <a:endParaRPr kumimoji="0" lang="en-US" sz="4000" b="1" i="1"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a:p>
            <a:pPr algn="just">
              <a:lnSpc>
                <a:spcPct val="150000"/>
              </a:lnSpc>
            </a:pPr>
            <a:r>
              <a:rPr lang="en-US" sz="4000" b="1" i="1" u="sng" dirty="0" err="1" smtClean="0">
                <a:solidFill>
                  <a:srgbClr val="FF0000"/>
                </a:solidFill>
                <a:latin typeface="Arial" panose="020B0604020202020204" pitchFamily="34" charset="0"/>
                <a:cs typeface="Arial" panose="020B0604020202020204" pitchFamily="34" charset="0"/>
              </a:rPr>
              <a:t>Nhóm</a:t>
            </a:r>
            <a:r>
              <a:rPr lang="en-US" sz="4000" b="1" i="1" u="sng" dirty="0" smtClean="0">
                <a:solidFill>
                  <a:srgbClr val="FF0000"/>
                </a:solidFill>
                <a:latin typeface="Arial" panose="020B0604020202020204" pitchFamily="34" charset="0"/>
                <a:cs typeface="Arial" panose="020B0604020202020204" pitchFamily="34" charset="0"/>
              </a:rPr>
              <a:t> </a:t>
            </a:r>
            <a:r>
              <a:rPr lang="en-US" sz="4000" b="1" i="1" u="sng" dirty="0" smtClean="0">
                <a:solidFill>
                  <a:srgbClr val="FF0000"/>
                </a:solidFill>
                <a:latin typeface="Arial" panose="020B0604020202020204" pitchFamily="34" charset="0"/>
                <a:cs typeface="Arial" panose="020B0604020202020204" pitchFamily="34" charset="0"/>
              </a:rPr>
              <a:t>3:</a:t>
            </a:r>
            <a:r>
              <a:rPr kumimoji="0" lang="en-US" sz="4000" b="1" i="1"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Xác định hướng và độ lớn của hợp lực tác dụng lên ô tô trong các trường hợp dưới đây và trạng thái chuyển động của ô tô.</a:t>
            </a:r>
            <a:endParaRPr lang="en-US" sz="4000" b="0" i="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en-US" sz="4400" b="1" i="1" u="sng" dirty="0">
                <a:solidFill>
                  <a:srgbClr val="FF0000"/>
                </a:solidFill>
                <a:effectLst/>
                <a:latin typeface="Arial" panose="020B0604020202020204" pitchFamily="34" charset="0"/>
                <a:cs typeface="Arial" panose="020B0604020202020204" pitchFamily="34" charset="0"/>
              </a:rPr>
              <a:t>Trả lời </a:t>
            </a:r>
          </a:p>
          <a:p>
            <a:pPr algn="just">
              <a:lnSpc>
                <a:spcPct val="150000"/>
              </a:lnSpc>
            </a:pPr>
            <a:r>
              <a:rPr lang="en-US" sz="4000" dirty="0">
                <a:effectLst/>
                <a:latin typeface="Arial" panose="020B0604020202020204" pitchFamily="34" charset="0"/>
                <a:cs typeface="Arial" panose="020B0604020202020204" pitchFamily="34" charset="0"/>
              </a:rPr>
              <a:t>a) Lực phát động là 400 N, lực cản là 300 N, hợp lực cùng hướng với lực phát động </a:t>
            </a:r>
          </a:p>
          <a:p>
            <a:pPr algn="just">
              <a:lnSpc>
                <a:spcPct val="150000"/>
              </a:lnSpc>
            </a:pPr>
            <a:r>
              <a:rPr lang="en-US" sz="4000" dirty="0">
                <a:effectLst/>
                <a:latin typeface="Arial" panose="020B0604020202020204" pitchFamily="34" charset="0"/>
                <a:cs typeface="Arial" panose="020B0604020202020204" pitchFamily="34" charset="0"/>
              </a:rPr>
              <a:t>=&gt; Hợp lực F = 100 N &gt;0 nên trạng thái chuyển động của ô tô là ô tô tăng tốc</a:t>
            </a:r>
          </a:p>
        </p:txBody>
      </p:sp>
      <p:sp>
        <p:nvSpPr>
          <p:cNvPr id="23" name="TextBox 22">
            <a:extLst>
              <a:ext uri="{FF2B5EF4-FFF2-40B4-BE49-F238E27FC236}">
                <a16:creationId xmlns:a16="http://schemas.microsoft.com/office/drawing/2014/main" id="{B262FC0F-D944-4EDA-8351-05E973F9FE9F}"/>
              </a:ext>
            </a:extLst>
          </p:cNvPr>
          <p:cNvSpPr txBox="1"/>
          <p:nvPr/>
        </p:nvSpPr>
        <p:spPr>
          <a:xfrm>
            <a:off x="533400" y="4991100"/>
            <a:ext cx="9220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dirty="0">
                <a:solidFill>
                  <a:prstClr val="black"/>
                </a:solidFill>
                <a:latin typeface="Arial" panose="020B0604020202020204" pitchFamily="34" charset="0"/>
                <a:cs typeface="Arial" panose="020B0604020202020204" pitchFamily="34" charset="0"/>
              </a:rPr>
              <a:t>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Lực phát động = Lực cản = 300 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=&gt; Hợp lực F = 0 N nên ô tô chuyển động thẳng đều</a:t>
            </a:r>
          </a:p>
        </p:txBody>
      </p:sp>
      <p:sp>
        <p:nvSpPr>
          <p:cNvPr id="24" name="TextBox 23">
            <a:extLst>
              <a:ext uri="{FF2B5EF4-FFF2-40B4-BE49-F238E27FC236}">
                <a16:creationId xmlns:a16="http://schemas.microsoft.com/office/drawing/2014/main" id="{F7F4D35C-FE6C-4A7A-8461-04D4DC8B2EE0}"/>
              </a:ext>
            </a:extLst>
          </p:cNvPr>
          <p:cNvSpPr txBox="1"/>
          <p:nvPr/>
        </p:nvSpPr>
        <p:spPr>
          <a:xfrm>
            <a:off x="592292" y="4991099"/>
            <a:ext cx="10216188" cy="2748253"/>
          </a:xfrm>
          <a:prstGeom prst="rect">
            <a:avLst/>
          </a:prstGeom>
          <a:noFill/>
        </p:spPr>
        <p:txBody>
          <a:bodyPr wrap="square">
            <a:spAutoFit/>
          </a:bodyPr>
          <a:lstStyle/>
          <a:p>
            <a:pPr lvl="0" algn="just">
              <a:lnSpc>
                <a:spcPct val="150000"/>
              </a:lnSpc>
              <a:defRPr/>
            </a:pPr>
            <a:r>
              <a:rPr lang="en-US" sz="4000" dirty="0">
                <a:solidFill>
                  <a:prstClr val="black"/>
                </a:solidFill>
                <a:latin typeface="Arial" panose="020B0604020202020204" pitchFamily="34" charset="0"/>
                <a:cs typeface="Arial" panose="020B0604020202020204" pitchFamily="34" charset="0"/>
              </a:rPr>
              <a:t>c) Lực phát động = 200 N, lực cản = 300 N, Hợp lực F cùng hướng với lực cản </a:t>
            </a:r>
          </a:p>
          <a:p>
            <a:pPr lvl="0" algn="just">
              <a:lnSpc>
                <a:spcPct val="150000"/>
              </a:lnSpc>
              <a:defRPr/>
            </a:pPr>
            <a:r>
              <a:rPr lang="en-US" sz="4000" dirty="0">
                <a:solidFill>
                  <a:prstClr val="black"/>
                </a:solidFill>
                <a:latin typeface="Arial" panose="020B0604020202020204" pitchFamily="34" charset="0"/>
                <a:cs typeface="Arial" panose="020B0604020202020204" pitchFamily="34" charset="0"/>
              </a:rPr>
              <a:t>=&gt; Hợp lực F = -100 N</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Effect transition="in" filter="barn(inVertical)">
                                      <p:cBhvr>
                                        <p:cTn id="7" dur="500"/>
                                        <p:tgtEl>
                                          <p:spTgt spid="2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3" end="3"/>
                                            </p:txEl>
                                          </p:spTgt>
                                        </p:tgtEl>
                                        <p:attrNameLst>
                                          <p:attrName>style.visibility</p:attrName>
                                        </p:attrNameLst>
                                      </p:cBhvr>
                                      <p:to>
                                        <p:strVal val="visible"/>
                                      </p:to>
                                    </p:set>
                                    <p:animEffect transition="in" filter="barn(inVertical)">
                                      <p:cBhvr>
                                        <p:cTn id="12" dur="500"/>
                                        <p:tgtEl>
                                          <p:spTgt spid="2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barn(inVertical)">
                                      <p:cBhvr>
                                        <p:cTn id="17" dur="500"/>
                                        <p:tgtEl>
                                          <p:spTgt spid="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left)">
                                      <p:cBhvr>
                                        <p:cTn id="22" dur="500"/>
                                        <p:tgtEl>
                                          <p:spTgt spid="23">
                                            <p:txEl>
                                              <p:pRg st="0" end="0"/>
                                            </p:txEl>
                                          </p:spTgt>
                                        </p:tgtEl>
                                      </p:cBhvr>
                                    </p:animEffect>
                                  </p:childTnLst>
                                </p:cTn>
                              </p:par>
                              <p:par>
                                <p:cTn id="23" presetID="1" presetClass="exit" presetSubtype="0" fill="hold" nodeType="withEffect">
                                  <p:stCondLst>
                                    <p:cond delay="0"/>
                                  </p:stCondLst>
                                  <p:childTnLst>
                                    <p:set>
                                      <p:cBhvr>
                                        <p:cTn id="24" dur="1" fill="hold">
                                          <p:stCondLst>
                                            <p:cond delay="0"/>
                                          </p:stCondLst>
                                        </p:cTn>
                                        <p:tgtEl>
                                          <p:spTgt spid="21">
                                            <p:txEl>
                                              <p:pRg st="3" end="3"/>
                                            </p:txEl>
                                          </p:spTgt>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1">
                                            <p:txEl>
                                              <p:pRg st="4" end="4"/>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wipe(left)">
                                      <p:cBhvr>
                                        <p:cTn id="31" dur="500"/>
                                        <p:tgtEl>
                                          <p:spTgt spid="2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3">
                                            <p:txEl>
                                              <p:pRg st="0" end="0"/>
                                            </p:tx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animEffect transition="in" filter="wipe(left)">
                                      <p:cBhvr>
                                        <p:cTn id="45"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3" grpId="1" uiExpand="1" build="allAtOnce"/>
      <p:bldP spid="2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271585" y="1694194"/>
            <a:ext cx="8564505" cy="10429226"/>
            <a:chOff x="0" y="0"/>
            <a:chExt cx="11419340" cy="13905634"/>
          </a:xfrm>
          <a:solidFill>
            <a:srgbClr val="FEF6F0"/>
          </a:solidFill>
        </p:grpSpPr>
        <p:grpSp>
          <p:nvGrpSpPr>
            <p:cNvPr id="3" name="Group 3"/>
            <p:cNvGrpSpPr/>
            <p:nvPr/>
          </p:nvGrpSpPr>
          <p:grpSpPr>
            <a:xfrm rot="-10800000">
              <a:off x="0" y="2486294"/>
              <a:ext cx="11419340" cy="11419340"/>
              <a:chOff x="0" y="0"/>
              <a:chExt cx="6350000" cy="6350000"/>
            </a:xfrm>
            <a:grp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5" name="AutoShape 5"/>
            <p:cNvSpPr/>
            <p:nvPr/>
          </p:nvSpPr>
          <p:spPr>
            <a:xfrm rot="-10800000">
              <a:off x="8623280" y="0"/>
              <a:ext cx="176770" cy="7954649"/>
            </a:xfrm>
            <a:prstGeom prst="rect">
              <a:avLst/>
            </a:prstGeom>
            <a:solidFill>
              <a:schemeClr val="tx1"/>
            </a:solidFill>
          </p:spPr>
        </p:sp>
        <p:sp>
          <p:nvSpPr>
            <p:cNvPr id="6" name="AutoShape 6"/>
            <p:cNvSpPr/>
            <p:nvPr/>
          </p:nvSpPr>
          <p:spPr>
            <a:xfrm rot="-10800000">
              <a:off x="7739430" y="1060620"/>
              <a:ext cx="176770" cy="7954649"/>
            </a:xfrm>
            <a:prstGeom prst="rect">
              <a:avLst/>
            </a:prstGeom>
            <a:solidFill>
              <a:schemeClr val="tx1"/>
            </a:solidFill>
          </p:spPr>
        </p:sp>
      </p:grpSp>
      <p:sp>
        <p:nvSpPr>
          <p:cNvPr id="10" name="TextBox 6">
            <a:extLst>
              <a:ext uri="{FF2B5EF4-FFF2-40B4-BE49-F238E27FC236}">
                <a16:creationId xmlns:a16="http://schemas.microsoft.com/office/drawing/2014/main" id="{BD29CAF4-2CBC-455F-BC10-0B6B29DA00C0}"/>
              </a:ext>
            </a:extLst>
          </p:cNvPr>
          <p:cNvSpPr txBox="1"/>
          <p:nvPr/>
        </p:nvSpPr>
        <p:spPr>
          <a:xfrm>
            <a:off x="418835" y="292950"/>
            <a:ext cx="15439938" cy="6093976"/>
          </a:xfrm>
          <a:prstGeom prst="rect">
            <a:avLst/>
          </a:prstGeom>
        </p:spPr>
        <p:txBody>
          <a:bodyPr wrap="square" lIns="0" tIns="0" rIns="0" bIns="0" rtlCol="0" anchor="t">
            <a:spAutoFit/>
          </a:bodyPr>
          <a:lstStyle/>
          <a:p>
            <a:pPr algn="ctr">
              <a:lnSpc>
                <a:spcPct val="150000"/>
              </a:lnSpc>
            </a:pPr>
            <a:r>
              <a:rPr lang="en-US" sz="8800" b="1" dirty="0" err="1" smtClean="0">
                <a:solidFill>
                  <a:srgbClr val="FF0000"/>
                </a:solidFill>
                <a:latin typeface="Arial" panose="020B0604020202020204" pitchFamily="34" charset="0"/>
                <a:cs typeface="Arial" panose="020B0604020202020204" pitchFamily="34" charset="0"/>
              </a:rPr>
              <a:t>Cảm</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ơn</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Quý</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thầy</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cô</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và</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các</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bạn</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đã</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lắng</a:t>
            </a:r>
            <a:r>
              <a:rPr lang="en-US" sz="8800" b="1" dirty="0" smtClean="0">
                <a:solidFill>
                  <a:srgbClr val="FF0000"/>
                </a:solidFill>
                <a:latin typeface="Arial" panose="020B0604020202020204" pitchFamily="34" charset="0"/>
                <a:cs typeface="Arial" panose="020B0604020202020204" pitchFamily="34" charset="0"/>
              </a:rPr>
              <a:t> </a:t>
            </a:r>
            <a:r>
              <a:rPr lang="en-US" sz="8800" b="1" dirty="0" err="1" smtClean="0">
                <a:solidFill>
                  <a:srgbClr val="FF0000"/>
                </a:solidFill>
                <a:latin typeface="Arial" panose="020B0604020202020204" pitchFamily="34" charset="0"/>
                <a:cs typeface="Arial" panose="020B0604020202020204" pitchFamily="34" charset="0"/>
              </a:rPr>
              <a:t>nghe</a:t>
            </a:r>
            <a:endParaRPr lang="en-US" sz="8800" b="1" dirty="0">
              <a:solidFill>
                <a:srgbClr val="FF0000"/>
              </a:solidFill>
              <a:latin typeface="Arial" panose="020B0604020202020204" pitchFamily="34" charset="0"/>
              <a:cs typeface="Arial" panose="020B0604020202020204" pitchFamily="34" charset="0"/>
            </a:endParaRPr>
          </a:p>
          <a:p>
            <a:pPr algn="ctr">
              <a:lnSpc>
                <a:spcPct val="150000"/>
              </a:lnSpc>
            </a:pPr>
            <a:r>
              <a:rPr lang="en-US" sz="8800" b="1" dirty="0" smtClean="0">
                <a:solidFill>
                  <a:schemeClr val="accent6">
                    <a:lumMod val="75000"/>
                  </a:schemeClr>
                </a:solidFill>
                <a:latin typeface="Arial" panose="020B0604020202020204" pitchFamily="34" charset="0"/>
                <a:cs typeface="Arial" panose="020B0604020202020204" pitchFamily="34" charset="0"/>
              </a:rPr>
              <a:t> </a:t>
            </a:r>
            <a:endParaRPr lang="en-US" sz="8800" b="1" dirty="0">
              <a:solidFill>
                <a:schemeClr val="accent6">
                  <a:lumMod val="7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2AF51F7-E42D-4F13-97FF-2557F96C638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0730" y="4991100"/>
            <a:ext cx="4649085" cy="3922664"/>
          </a:xfrm>
          <a:prstGeom prst="rect">
            <a:avLst/>
          </a:prstGeom>
        </p:spPr>
      </p:pic>
      <p:pic>
        <p:nvPicPr>
          <p:cNvPr id="12" name="Picture 6">
            <a:extLst>
              <a:ext uri="{FF2B5EF4-FFF2-40B4-BE49-F238E27FC236}">
                <a16:creationId xmlns:a16="http://schemas.microsoft.com/office/drawing/2014/main" id="{320D5CBD-9E16-43B8-8A6F-6BAF8E9BF97E}"/>
              </a:ext>
            </a:extLst>
          </p:cNvPr>
          <p:cNvPicPr>
            <a:picLocks noChangeAspect="1"/>
          </p:cNvPicPr>
          <p:nvPr/>
        </p:nvPicPr>
        <p:blipFill>
          <a:blip r:embed="rId4"/>
          <a:srcRect/>
          <a:stretch>
            <a:fillRect/>
          </a:stretch>
        </p:blipFill>
        <p:spPr>
          <a:xfrm rot="275431">
            <a:off x="12275211" y="5773447"/>
            <a:ext cx="4378323" cy="1817004"/>
          </a:xfrm>
          <a:prstGeom prst="rect">
            <a:avLst/>
          </a:prstGeom>
        </p:spPr>
      </p:pic>
      <p:pic>
        <p:nvPicPr>
          <p:cNvPr id="14" name="Picture 4">
            <a:extLst>
              <a:ext uri="{FF2B5EF4-FFF2-40B4-BE49-F238E27FC236}">
                <a16:creationId xmlns:a16="http://schemas.microsoft.com/office/drawing/2014/main" id="{5D42AD98-D2BC-46C7-853D-F13098A7E0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05897" y="5905500"/>
            <a:ext cx="4377447" cy="4114800"/>
          </a:xfrm>
          <a:prstGeom prst="rect">
            <a:avLst/>
          </a:prstGeom>
        </p:spPr>
      </p:pic>
      <p:pic>
        <p:nvPicPr>
          <p:cNvPr id="15" name="Picture 30">
            <a:extLst>
              <a:ext uri="{FF2B5EF4-FFF2-40B4-BE49-F238E27FC236}">
                <a16:creationId xmlns:a16="http://schemas.microsoft.com/office/drawing/2014/main" id="{E6BCC2CD-693D-4AA4-A68E-30BD899541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4261075"/>
            <a:ext cx="845440" cy="926279"/>
          </a:xfrm>
          <a:prstGeom prst="rect">
            <a:avLst/>
          </a:prstGeom>
        </p:spPr>
      </p:pic>
      <p:pic>
        <p:nvPicPr>
          <p:cNvPr id="16" name="Picture 31">
            <a:extLst>
              <a:ext uri="{FF2B5EF4-FFF2-40B4-BE49-F238E27FC236}">
                <a16:creationId xmlns:a16="http://schemas.microsoft.com/office/drawing/2014/main" id="{D630EF25-B131-4301-B906-E4DDD6C731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448909" y="7446165"/>
            <a:ext cx="1114282" cy="1220826"/>
          </a:xfrm>
          <a:prstGeom prst="rect">
            <a:avLst/>
          </a:prstGeom>
        </p:spPr>
      </p:pic>
      <p:pic>
        <p:nvPicPr>
          <p:cNvPr id="17" name="Picture 32">
            <a:extLst>
              <a:ext uri="{FF2B5EF4-FFF2-40B4-BE49-F238E27FC236}">
                <a16:creationId xmlns:a16="http://schemas.microsoft.com/office/drawing/2014/main" id="{E5B8E10C-2C9A-4216-B2A2-BA680CE2F5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768867">
            <a:off x="16132910" y="-1964663"/>
            <a:ext cx="2827990" cy="4114800"/>
          </a:xfrm>
          <a:prstGeom prst="rect">
            <a:avLst/>
          </a:prstGeom>
        </p:spPr>
      </p:pic>
    </p:spTree>
    <p:extLst>
      <p:ext uri="{BB962C8B-B14F-4D97-AF65-F5344CB8AC3E}">
        <p14:creationId xmlns:p14="http://schemas.microsoft.com/office/powerpoint/2010/main" val="3368245637"/>
      </p:ext>
    </p:extLst>
  </p:cSld>
  <p:clrMapOvr>
    <a:masterClrMapping/>
  </p:clrMapOvr>
  <p:transition spd="med">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9"/>
          <p:cNvGrpSpPr/>
          <p:nvPr/>
        </p:nvGrpSpPr>
        <p:grpSpPr>
          <a:xfrm>
            <a:off x="-2482175" y="7162856"/>
            <a:ext cx="6015958" cy="4665437"/>
            <a:chOff x="0" y="0"/>
            <a:chExt cx="8021277" cy="6220582"/>
          </a:xfrm>
        </p:grpSpPr>
        <p:grpSp>
          <p:nvGrpSpPr>
            <p:cNvPr id="20" name="Group 20"/>
            <p:cNvGrpSpPr/>
            <p:nvPr/>
          </p:nvGrpSpPr>
          <p:grpSpPr>
            <a:xfrm>
              <a:off x="0" y="0"/>
              <a:ext cx="6220582" cy="622058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22" name="AutoShape 22"/>
            <p:cNvSpPr/>
            <p:nvPr/>
          </p:nvSpPr>
          <p:spPr>
            <a:xfrm rot="5400000">
              <a:off x="5228756" y="1463666"/>
              <a:ext cx="96294" cy="4333223"/>
            </a:xfrm>
            <a:prstGeom prst="rect">
              <a:avLst/>
            </a:prstGeom>
            <a:solidFill>
              <a:srgbClr val="050707"/>
            </a:solidFill>
          </p:spPr>
        </p:sp>
        <p:sp>
          <p:nvSpPr>
            <p:cNvPr id="23" name="AutoShape 23"/>
            <p:cNvSpPr/>
            <p:nvPr/>
          </p:nvSpPr>
          <p:spPr>
            <a:xfrm rot="5400000">
              <a:off x="5806519" y="1945136"/>
              <a:ext cx="96294" cy="4333223"/>
            </a:xfrm>
            <a:prstGeom prst="rect">
              <a:avLst/>
            </a:prstGeom>
            <a:solidFill>
              <a:srgbClr val="050707"/>
            </a:solidFill>
          </p:spPr>
        </p:sp>
      </p:grpSp>
      <p:sp>
        <p:nvSpPr>
          <p:cNvPr id="52" name="TextBox 51">
            <a:extLst>
              <a:ext uri="{FF2B5EF4-FFF2-40B4-BE49-F238E27FC236}">
                <a16:creationId xmlns:a16="http://schemas.microsoft.com/office/drawing/2014/main" id="{4BE15408-A74B-4388-9CFA-019A37C10020}"/>
              </a:ext>
            </a:extLst>
          </p:cNvPr>
          <p:cNvSpPr txBox="1"/>
          <p:nvPr/>
        </p:nvSpPr>
        <p:spPr>
          <a:xfrm>
            <a:off x="6157394" y="267262"/>
            <a:ext cx="8769188" cy="1338828"/>
          </a:xfrm>
          <a:prstGeom prst="rect">
            <a:avLst/>
          </a:prstGeom>
          <a:noFill/>
        </p:spPr>
        <p:txBody>
          <a:bodyPr wrap="square">
            <a:spAutoFit/>
          </a:bodyPr>
          <a:lstStyle/>
          <a:p>
            <a:pPr>
              <a:lnSpc>
                <a:spcPct val="150000"/>
              </a:lnSpc>
            </a:pPr>
            <a:r>
              <a:rPr kumimoji="0" lang="en-US" sz="5400" b="1" i="1" u="sng"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Thảo </a:t>
            </a:r>
            <a:r>
              <a:rPr kumimoji="0" lang="en-US" sz="5400" b="1" i="1" u="sng" strike="noStrike" kern="120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luận</a:t>
            </a:r>
            <a:r>
              <a:rPr kumimoji="0" lang="en-US" sz="5400" b="1" i="1" u="sng"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5400" b="1" i="1" u="sng" strike="noStrike" kern="1200" cap="none" spc="0" normalizeH="0" baseline="0" noProof="0" dirty="0" err="1"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nhóm</a:t>
            </a:r>
            <a:r>
              <a:rPr lang="en-US" sz="5400" b="1" i="1" u="sng" dirty="0" smtClean="0">
                <a:solidFill>
                  <a:srgbClr val="C00000"/>
                </a:solidFill>
                <a:latin typeface="Arial" panose="020B0604020202020204" pitchFamily="34" charset="0"/>
                <a:ea typeface="Calibri" panose="020F0502020204030204" pitchFamily="34" charset="0"/>
                <a:cs typeface="Arial" panose="020B0604020202020204" pitchFamily="34" charset="0"/>
              </a:rPr>
              <a:t>: 3+4</a:t>
            </a:r>
            <a:r>
              <a:rPr kumimoji="0" lang="en-US" sz="5400" b="1" i="1" u="sng" strike="noStrike" kern="1200" cap="none" spc="0" normalizeH="0" baseline="0" noProof="0" dirty="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endParaRPr lang="en-US" sz="2400" dirty="0">
              <a:solidFill>
                <a:srgbClr val="C00000"/>
              </a:solidFill>
            </a:endParaRPr>
          </a:p>
        </p:txBody>
      </p:sp>
      <p:grpSp>
        <p:nvGrpSpPr>
          <p:cNvPr id="54" name="Group 2">
            <a:extLst>
              <a:ext uri="{FF2B5EF4-FFF2-40B4-BE49-F238E27FC236}">
                <a16:creationId xmlns:a16="http://schemas.microsoft.com/office/drawing/2014/main" id="{A0C76D20-0BF1-450E-9CAE-A7D54106811A}"/>
              </a:ext>
            </a:extLst>
          </p:cNvPr>
          <p:cNvGrpSpPr/>
          <p:nvPr/>
        </p:nvGrpSpPr>
        <p:grpSpPr>
          <a:xfrm>
            <a:off x="14926582" y="-1304018"/>
            <a:ext cx="4665437" cy="6015958"/>
            <a:chOff x="0" y="0"/>
            <a:chExt cx="6220582" cy="8021277"/>
          </a:xfrm>
        </p:grpSpPr>
        <p:grpSp>
          <p:nvGrpSpPr>
            <p:cNvPr id="55" name="Group 3">
              <a:extLst>
                <a:ext uri="{FF2B5EF4-FFF2-40B4-BE49-F238E27FC236}">
                  <a16:creationId xmlns:a16="http://schemas.microsoft.com/office/drawing/2014/main" id="{06433CB9-437D-46F5-B22E-2D5031FEB176}"/>
                </a:ext>
              </a:extLst>
            </p:cNvPr>
            <p:cNvGrpSpPr/>
            <p:nvPr/>
          </p:nvGrpSpPr>
          <p:grpSpPr>
            <a:xfrm rot="5400000">
              <a:off x="0" y="0"/>
              <a:ext cx="6220582" cy="6220582"/>
              <a:chOff x="0" y="0"/>
              <a:chExt cx="6350000" cy="6350000"/>
            </a:xfrm>
          </p:grpSpPr>
          <p:sp>
            <p:nvSpPr>
              <p:cNvPr id="58" name="Freeform 4">
                <a:extLst>
                  <a:ext uri="{FF2B5EF4-FFF2-40B4-BE49-F238E27FC236}">
                    <a16:creationId xmlns:a16="http://schemas.microsoft.com/office/drawing/2014/main" id="{9A79FA34-19C9-4473-A59B-B3BC20F2E7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56" name="AutoShape 5">
              <a:extLst>
                <a:ext uri="{FF2B5EF4-FFF2-40B4-BE49-F238E27FC236}">
                  <a16:creationId xmlns:a16="http://schemas.microsoft.com/office/drawing/2014/main" id="{28A0ACA7-B079-47FF-A6A4-FB65DE8CC04A}"/>
                </a:ext>
              </a:extLst>
            </p:cNvPr>
            <p:cNvSpPr/>
            <p:nvPr/>
          </p:nvSpPr>
          <p:spPr>
            <a:xfrm rot="-10800000">
              <a:off x="3591760" y="3110291"/>
              <a:ext cx="96294" cy="4333223"/>
            </a:xfrm>
            <a:prstGeom prst="rect">
              <a:avLst/>
            </a:prstGeom>
            <a:solidFill>
              <a:srgbClr val="050707"/>
            </a:solidFill>
          </p:spPr>
        </p:sp>
        <p:sp>
          <p:nvSpPr>
            <p:cNvPr id="57" name="AutoShape 6">
              <a:extLst>
                <a:ext uri="{FF2B5EF4-FFF2-40B4-BE49-F238E27FC236}">
                  <a16:creationId xmlns:a16="http://schemas.microsoft.com/office/drawing/2014/main" id="{A2C1B26A-890E-4BC3-8A17-F3F02CDCD4FF}"/>
                </a:ext>
              </a:extLst>
            </p:cNvPr>
            <p:cNvSpPr/>
            <p:nvPr/>
          </p:nvSpPr>
          <p:spPr>
            <a:xfrm rot="-10800000">
              <a:off x="3110291" y="3688054"/>
              <a:ext cx="96294" cy="4333223"/>
            </a:xfrm>
            <a:prstGeom prst="rect">
              <a:avLst/>
            </a:prstGeom>
            <a:solidFill>
              <a:srgbClr val="050707"/>
            </a:solidFill>
          </p:spPr>
        </p:sp>
      </p:grpSp>
      <p:pic>
        <p:nvPicPr>
          <p:cNvPr id="59" name="Picture 13">
            <a:extLst>
              <a:ext uri="{FF2B5EF4-FFF2-40B4-BE49-F238E27FC236}">
                <a16:creationId xmlns:a16="http://schemas.microsoft.com/office/drawing/2014/main" id="{054D9A99-32B2-47FF-A18B-57783EAA53A3}"/>
              </a:ext>
            </a:extLst>
          </p:cNvPr>
          <p:cNvPicPr>
            <a:picLocks noChangeAspect="1"/>
          </p:cNvPicPr>
          <p:nvPr/>
        </p:nvPicPr>
        <p:blipFill>
          <a:blip r:embed="rId3"/>
          <a:srcRect/>
          <a:stretch>
            <a:fillRect/>
          </a:stretch>
        </p:blipFill>
        <p:spPr>
          <a:xfrm>
            <a:off x="4472092" y="320008"/>
            <a:ext cx="1396422" cy="1214887"/>
          </a:xfrm>
          <a:prstGeom prst="rect">
            <a:avLst/>
          </a:prstGeom>
        </p:spPr>
      </p:pic>
      <p:pic>
        <p:nvPicPr>
          <p:cNvPr id="60" name="Picture 59">
            <a:extLst>
              <a:ext uri="{FF2B5EF4-FFF2-40B4-BE49-F238E27FC236}">
                <a16:creationId xmlns:a16="http://schemas.microsoft.com/office/drawing/2014/main" id="{9CBB2061-4671-43DE-AA00-2026C8A57573}"/>
              </a:ext>
            </a:extLst>
          </p:cNvPr>
          <p:cNvPicPr>
            <a:picLocks noChangeAspect="1"/>
          </p:cNvPicPr>
          <p:nvPr/>
        </p:nvPicPr>
        <p:blipFill>
          <a:blip r:embed="rId4"/>
          <a:stretch>
            <a:fillRect/>
          </a:stretch>
        </p:blipFill>
        <p:spPr>
          <a:xfrm>
            <a:off x="1437647" y="4001543"/>
            <a:ext cx="5151566" cy="2362405"/>
          </a:xfrm>
          <a:prstGeom prst="rect">
            <a:avLst/>
          </a:prstGeom>
        </p:spPr>
      </p:pic>
      <p:pic>
        <p:nvPicPr>
          <p:cNvPr id="61" name="Picture 60">
            <a:extLst>
              <a:ext uri="{FF2B5EF4-FFF2-40B4-BE49-F238E27FC236}">
                <a16:creationId xmlns:a16="http://schemas.microsoft.com/office/drawing/2014/main" id="{4A3AB280-8C0D-4F15-B6D8-7B608C2918FF}"/>
              </a:ext>
            </a:extLst>
          </p:cNvPr>
          <p:cNvPicPr>
            <a:picLocks noChangeAspect="1"/>
          </p:cNvPicPr>
          <p:nvPr/>
        </p:nvPicPr>
        <p:blipFill>
          <a:blip r:embed="rId5"/>
          <a:stretch>
            <a:fillRect/>
          </a:stretch>
        </p:blipFill>
        <p:spPr>
          <a:xfrm>
            <a:off x="6840088" y="3988843"/>
            <a:ext cx="4907705" cy="2354784"/>
          </a:xfrm>
          <a:prstGeom prst="rect">
            <a:avLst/>
          </a:prstGeom>
        </p:spPr>
      </p:pic>
      <p:pic>
        <p:nvPicPr>
          <p:cNvPr id="63" name="Picture 62">
            <a:extLst>
              <a:ext uri="{FF2B5EF4-FFF2-40B4-BE49-F238E27FC236}">
                <a16:creationId xmlns:a16="http://schemas.microsoft.com/office/drawing/2014/main" id="{316759B1-F453-4D92-9E26-5B82A12CE53B}"/>
              </a:ext>
            </a:extLst>
          </p:cNvPr>
          <p:cNvPicPr>
            <a:picLocks noChangeAspect="1"/>
          </p:cNvPicPr>
          <p:nvPr/>
        </p:nvPicPr>
        <p:blipFill>
          <a:blip r:embed="rId6"/>
          <a:stretch>
            <a:fillRect/>
          </a:stretch>
        </p:blipFill>
        <p:spPr>
          <a:xfrm>
            <a:off x="12006446" y="3955633"/>
            <a:ext cx="4922947" cy="2392887"/>
          </a:xfrm>
          <a:prstGeom prst="rect">
            <a:avLst/>
          </a:prstGeom>
        </p:spPr>
      </p:pic>
      <p:sp>
        <p:nvSpPr>
          <p:cNvPr id="67" name="TextBox 66">
            <a:extLst>
              <a:ext uri="{FF2B5EF4-FFF2-40B4-BE49-F238E27FC236}">
                <a16:creationId xmlns:a16="http://schemas.microsoft.com/office/drawing/2014/main" id="{EB42FE18-E813-43CA-B2BC-71F9111B5994}"/>
              </a:ext>
            </a:extLst>
          </p:cNvPr>
          <p:cNvSpPr txBox="1"/>
          <p:nvPr/>
        </p:nvSpPr>
        <p:spPr>
          <a:xfrm>
            <a:off x="4013430" y="6362700"/>
            <a:ext cx="965262"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a:t>
            </a:r>
            <a:endParaRPr lang="en-US" dirty="0"/>
          </a:p>
        </p:txBody>
      </p:sp>
      <p:sp>
        <p:nvSpPr>
          <p:cNvPr id="68" name="TextBox 67">
            <a:extLst>
              <a:ext uri="{FF2B5EF4-FFF2-40B4-BE49-F238E27FC236}">
                <a16:creationId xmlns:a16="http://schemas.microsoft.com/office/drawing/2014/main" id="{5020B97F-F43B-43D5-9D44-F46B5854F57E}"/>
              </a:ext>
            </a:extLst>
          </p:cNvPr>
          <p:cNvSpPr txBox="1"/>
          <p:nvPr/>
        </p:nvSpPr>
        <p:spPr>
          <a:xfrm>
            <a:off x="9088641" y="6460274"/>
            <a:ext cx="965262" cy="769441"/>
          </a:xfrm>
          <a:prstGeom prst="rect">
            <a:avLst/>
          </a:prstGeom>
          <a:noFill/>
        </p:spPr>
        <p:txBody>
          <a:bodyPr wrap="square">
            <a:spAutoFit/>
          </a:bodyPr>
          <a:lstStyle/>
          <a:p>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lang="en-US" dirty="0"/>
          </a:p>
        </p:txBody>
      </p:sp>
      <p:sp>
        <p:nvSpPr>
          <p:cNvPr id="69" name="TextBox 68">
            <a:extLst>
              <a:ext uri="{FF2B5EF4-FFF2-40B4-BE49-F238E27FC236}">
                <a16:creationId xmlns:a16="http://schemas.microsoft.com/office/drawing/2014/main" id="{447A34A9-DA09-4E81-9E92-D63F7E5D50D2}"/>
              </a:ext>
            </a:extLst>
          </p:cNvPr>
          <p:cNvSpPr txBox="1"/>
          <p:nvPr/>
        </p:nvSpPr>
        <p:spPr>
          <a:xfrm>
            <a:off x="14467919" y="6460274"/>
            <a:ext cx="965262"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endParaRPr lang="en-US" dirty="0"/>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B35EFDD-328F-4AC6-A844-4FD1574D66C8}"/>
                  </a:ext>
                </a:extLst>
              </p:cNvPr>
              <p:cNvSpPr txBox="1"/>
              <p:nvPr/>
            </p:nvSpPr>
            <p:spPr>
              <a:xfrm>
                <a:off x="2570298" y="6921019"/>
                <a:ext cx="3426796" cy="2239396"/>
              </a:xfrm>
              <a:prstGeom prst="rect">
                <a:avLst/>
              </a:prstGeom>
              <a:noFill/>
            </p:spPr>
            <p:txBody>
              <a:bodyPr wrap="square">
                <a:spAutoFit/>
              </a:bodyPr>
              <a:lstStyle/>
              <a:p>
                <a:pPr algn="just">
                  <a:lnSpc>
                    <a:spcPct val="150000"/>
                  </a:lnSpc>
                </a:pPr>
                <a14:m>
                  <m:oMath xmlns:m="http://schemas.openxmlformats.org/officeDocument/2006/math">
                    <m:sSub>
                      <m:sSubPr>
                        <m:ctrlPr>
                          <a:rPr lang="en-US" sz="4400" b="0" i="1" smtClean="0">
                            <a:solidFill>
                              <a:srgbClr val="000000"/>
                            </a:solidFill>
                            <a:latin typeface="Cambria Math" panose="02040503050406030204" pitchFamily="18" charset="0"/>
                            <a:cs typeface="Arial" panose="020B0604020202020204" pitchFamily="34" charset="0"/>
                          </a:rPr>
                        </m:ctrlPr>
                      </m:sSubPr>
                      <m:e>
                        <m:acc>
                          <m:accPr>
                            <m:chr m:val="⃗"/>
                            <m:ctrlPr>
                              <a:rPr lang="en-US" sz="4400" i="1" smtClean="0">
                                <a:solidFill>
                                  <a:srgbClr val="000000"/>
                                </a:solidFill>
                                <a:latin typeface="Cambria Math" panose="02040503050406030204" pitchFamily="18" charset="0"/>
                                <a:cs typeface="Arial" panose="020B0604020202020204" pitchFamily="34" charset="0"/>
                              </a:rPr>
                            </m:ctrlPr>
                          </m:accPr>
                          <m:e>
                            <m:r>
                              <a:rPr lang="en-US" sz="4400" b="0" i="1" smtClean="0">
                                <a:solidFill>
                                  <a:srgbClr val="000000"/>
                                </a:solidFill>
                                <a:latin typeface="Cambria Math" panose="02040503050406030204" pitchFamily="18" charset="0"/>
                                <a:cs typeface="Arial" panose="020B0604020202020204" pitchFamily="34" charset="0"/>
                              </a:rPr>
                              <m:t>𝐹</m:t>
                            </m:r>
                          </m:e>
                        </m:acc>
                      </m:e>
                      <m:sub>
                        <m:r>
                          <a:rPr lang="en-US" sz="4400" b="0" i="1" smtClean="0">
                            <a:solidFill>
                              <a:srgbClr val="000000"/>
                            </a:solidFill>
                            <a:latin typeface="Cambria Math" panose="02040503050406030204" pitchFamily="18" charset="0"/>
                            <a:cs typeface="Arial" panose="020B0604020202020204" pitchFamily="34" charset="0"/>
                          </a:rPr>
                          <m:t>𝑝</m:t>
                        </m:r>
                        <m:r>
                          <a:rPr lang="en-US" sz="4400" b="0" i="1" smtClean="0">
                            <a:solidFill>
                              <a:srgbClr val="000000"/>
                            </a:solidFill>
                            <a:latin typeface="Cambria Math" panose="02040503050406030204" pitchFamily="18" charset="0"/>
                            <a:cs typeface="Arial" panose="020B0604020202020204" pitchFamily="34" charset="0"/>
                          </a:rPr>
                          <m:t>đ</m:t>
                        </m:r>
                      </m:sub>
                    </m:sSub>
                    <m:r>
                      <a:rPr lang="en-US" sz="4400" b="0" i="1" smtClean="0">
                        <a:solidFill>
                          <a:srgbClr val="000000"/>
                        </a:solidFill>
                        <a:latin typeface="Cambria Math" panose="02040503050406030204" pitchFamily="18" charset="0"/>
                        <a:cs typeface="Arial" panose="020B0604020202020204" pitchFamily="34" charset="0"/>
                      </a:rPr>
                      <m:t>&gt;</m:t>
                    </m:r>
                    <m:sSub>
                      <m:sSubPr>
                        <m:ctrlPr>
                          <a:rPr lang="en-US" sz="4400" b="0" i="1" smtClean="0">
                            <a:solidFill>
                              <a:srgbClr val="000000"/>
                            </a:solidFill>
                            <a:latin typeface="Cambria Math" panose="02040503050406030204" pitchFamily="18" charset="0"/>
                            <a:cs typeface="Arial" panose="020B0604020202020204" pitchFamily="34" charset="0"/>
                          </a:rPr>
                        </m:ctrlPr>
                      </m:sSubPr>
                      <m:e>
                        <m:acc>
                          <m:accPr>
                            <m:chr m:val="⃗"/>
                            <m:ctrlPr>
                              <a:rPr lang="en-US" sz="4400" b="0" i="1" smtClean="0">
                                <a:solidFill>
                                  <a:srgbClr val="000000"/>
                                </a:solidFill>
                                <a:latin typeface="Cambria Math" panose="02040503050406030204" pitchFamily="18" charset="0"/>
                                <a:cs typeface="Arial" panose="020B0604020202020204" pitchFamily="34" charset="0"/>
                              </a:rPr>
                            </m:ctrlPr>
                          </m:accPr>
                          <m:e>
                            <m:r>
                              <a:rPr lang="en-US" sz="4400" b="0" i="1" smtClean="0">
                                <a:solidFill>
                                  <a:srgbClr val="000000"/>
                                </a:solidFill>
                                <a:latin typeface="Cambria Math" panose="02040503050406030204" pitchFamily="18" charset="0"/>
                                <a:cs typeface="Arial" panose="020B0604020202020204" pitchFamily="34" charset="0"/>
                              </a:rPr>
                              <m:t>𝐹</m:t>
                            </m:r>
                          </m:e>
                        </m:acc>
                      </m:e>
                      <m:sub>
                        <m:r>
                          <a:rPr lang="en-US" sz="4400" b="0" i="1" smtClean="0">
                            <a:solidFill>
                              <a:srgbClr val="000000"/>
                            </a:solidFill>
                            <a:latin typeface="Cambria Math" panose="02040503050406030204" pitchFamily="18" charset="0"/>
                            <a:cs typeface="Arial" panose="020B0604020202020204" pitchFamily="34" charset="0"/>
                          </a:rPr>
                          <m:t>𝐶</m:t>
                        </m:r>
                      </m:sub>
                    </m:sSub>
                  </m:oMath>
                </a14:m>
                <a:r>
                  <a:rPr lang="en-US" sz="44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4400" dirty="0">
                    <a:solidFill>
                      <a:srgbClr val="000000"/>
                    </a:solidFill>
                    <a:latin typeface="Arial" panose="020B0604020202020204" pitchFamily="34" charset="0"/>
                    <a:cs typeface="Arial" panose="020B0604020202020204" pitchFamily="34" charset="0"/>
                  </a:rPr>
                  <a:t>ô tô tăng tốc </a:t>
                </a:r>
                <a:endParaRPr lang="en-US" dirty="0"/>
              </a:p>
            </p:txBody>
          </p:sp>
        </mc:Choice>
        <mc:Fallback xmlns="">
          <p:sp>
            <p:nvSpPr>
              <p:cNvPr id="70" name="TextBox 69">
                <a:extLst>
                  <a:ext uri="{FF2B5EF4-FFF2-40B4-BE49-F238E27FC236}">
                    <a16:creationId xmlns:a16="http://schemas.microsoft.com/office/drawing/2014/main" id="{AB35EFDD-328F-4AC6-A844-4FD1574D66C8}"/>
                  </a:ext>
                </a:extLst>
              </p:cNvPr>
              <p:cNvSpPr txBox="1">
                <a:spLocks noRot="1" noChangeAspect="1" noMove="1" noResize="1" noEditPoints="1" noAdjustHandles="1" noChangeArrowheads="1" noChangeShapeType="1" noTextEdit="1"/>
              </p:cNvSpPr>
              <p:nvPr/>
            </p:nvSpPr>
            <p:spPr>
              <a:xfrm>
                <a:off x="2570298" y="6921019"/>
                <a:ext cx="3426796" cy="2239396"/>
              </a:xfrm>
              <a:prstGeom prst="rect">
                <a:avLst/>
              </a:prstGeom>
              <a:blipFill>
                <a:blip r:embed="rId7"/>
                <a:stretch>
                  <a:fillRect l="-7295" r="-2491" b="-10870"/>
                </a:stretch>
              </a:blipFill>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F245C147-EE28-4BB6-8AE5-F6BB2EBA523F}"/>
              </a:ext>
            </a:extLst>
          </p:cNvPr>
          <p:cNvCxnSpPr/>
          <p:nvPr/>
        </p:nvCxnSpPr>
        <p:spPr>
          <a:xfrm>
            <a:off x="6781800" y="6633873"/>
            <a:ext cx="0" cy="3653127"/>
          </a:xfrm>
          <a:prstGeom prst="line">
            <a:avLst/>
          </a:prstGeom>
          <a:ln w="381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E7AA643-464D-4F3F-A021-A6C2B9085472}"/>
              </a:ext>
            </a:extLst>
          </p:cNvPr>
          <p:cNvCxnSpPr/>
          <p:nvPr/>
        </p:nvCxnSpPr>
        <p:spPr>
          <a:xfrm>
            <a:off x="11887200" y="6644583"/>
            <a:ext cx="0" cy="3653127"/>
          </a:xfrm>
          <a:prstGeom prst="line">
            <a:avLst/>
          </a:prstGeom>
          <a:ln w="3810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7B8D50A-FFAF-46E3-BFD4-11F3BA1ECF3A}"/>
                  </a:ext>
                </a:extLst>
              </p:cNvPr>
              <p:cNvSpPr txBox="1"/>
              <p:nvPr/>
            </p:nvSpPr>
            <p:spPr>
              <a:xfrm>
                <a:off x="7141533" y="6968198"/>
                <a:ext cx="4606259" cy="3255058"/>
              </a:xfrm>
              <a:prstGeom prst="rect">
                <a:avLst/>
              </a:prstGeom>
              <a:noFill/>
            </p:spPr>
            <p:txBody>
              <a:bodyPr wrap="square">
                <a:spAutoFit/>
              </a:bodyPr>
              <a:lstStyle/>
              <a:p>
                <a:pPr algn="just">
                  <a:lnSpc>
                    <a:spcPct val="150000"/>
                  </a:lnSpc>
                </a:pPr>
                <a14:m>
                  <m:oMath xmlns:m="http://schemas.openxmlformats.org/officeDocument/2006/math">
                    <m:sSub>
                      <m:sSubPr>
                        <m:ctrlPr>
                          <a:rPr lang="en-US" sz="4400" b="0" i="1" smtClean="0">
                            <a:solidFill>
                              <a:srgbClr val="000000"/>
                            </a:solidFill>
                            <a:latin typeface="Cambria Math" panose="02040503050406030204" pitchFamily="18" charset="0"/>
                            <a:cs typeface="Arial" panose="020B0604020202020204" pitchFamily="34" charset="0"/>
                          </a:rPr>
                        </m:ctrlPr>
                      </m:sSubPr>
                      <m:e>
                        <m:acc>
                          <m:accPr>
                            <m:chr m:val="⃗"/>
                            <m:ctrlPr>
                              <a:rPr lang="en-US" sz="4400" i="1" smtClean="0">
                                <a:solidFill>
                                  <a:srgbClr val="000000"/>
                                </a:solidFill>
                                <a:latin typeface="Cambria Math" panose="02040503050406030204" pitchFamily="18" charset="0"/>
                                <a:cs typeface="Arial" panose="020B0604020202020204" pitchFamily="34" charset="0"/>
                              </a:rPr>
                            </m:ctrlPr>
                          </m:accPr>
                          <m:e>
                            <m:r>
                              <a:rPr lang="en-US" sz="4400" b="0" i="1" smtClean="0">
                                <a:solidFill>
                                  <a:srgbClr val="000000"/>
                                </a:solidFill>
                                <a:latin typeface="Cambria Math" panose="02040503050406030204" pitchFamily="18" charset="0"/>
                                <a:cs typeface="Arial" panose="020B0604020202020204" pitchFamily="34" charset="0"/>
                              </a:rPr>
                              <m:t>𝐹</m:t>
                            </m:r>
                          </m:e>
                        </m:acc>
                      </m:e>
                      <m:sub>
                        <m:r>
                          <a:rPr lang="en-US" sz="4400" b="0" i="1" smtClean="0">
                            <a:solidFill>
                              <a:srgbClr val="000000"/>
                            </a:solidFill>
                            <a:latin typeface="Cambria Math" panose="02040503050406030204" pitchFamily="18" charset="0"/>
                            <a:cs typeface="Arial" panose="020B0604020202020204" pitchFamily="34" charset="0"/>
                          </a:rPr>
                          <m:t>𝑝</m:t>
                        </m:r>
                        <m:r>
                          <a:rPr lang="en-US" sz="4400" b="0" i="1" smtClean="0">
                            <a:solidFill>
                              <a:srgbClr val="000000"/>
                            </a:solidFill>
                            <a:latin typeface="Cambria Math" panose="02040503050406030204" pitchFamily="18" charset="0"/>
                            <a:cs typeface="Arial" panose="020B0604020202020204" pitchFamily="34" charset="0"/>
                          </a:rPr>
                          <m:t>đ</m:t>
                        </m:r>
                      </m:sub>
                    </m:sSub>
                    <m:r>
                      <a:rPr lang="en-US" sz="4400" b="0" i="1" smtClean="0">
                        <a:solidFill>
                          <a:srgbClr val="000000"/>
                        </a:solidFill>
                        <a:latin typeface="Cambria Math" panose="02040503050406030204" pitchFamily="18" charset="0"/>
                        <a:cs typeface="Arial" panose="020B0604020202020204" pitchFamily="34" charset="0"/>
                      </a:rPr>
                      <m:t>=</m:t>
                    </m:r>
                    <m:sSub>
                      <m:sSubPr>
                        <m:ctrlPr>
                          <a:rPr lang="en-US" sz="4400" b="0" i="1" smtClean="0">
                            <a:solidFill>
                              <a:srgbClr val="000000"/>
                            </a:solidFill>
                            <a:latin typeface="Cambria Math" panose="02040503050406030204" pitchFamily="18" charset="0"/>
                            <a:cs typeface="Arial" panose="020B0604020202020204" pitchFamily="34" charset="0"/>
                          </a:rPr>
                        </m:ctrlPr>
                      </m:sSubPr>
                      <m:e>
                        <m:acc>
                          <m:accPr>
                            <m:chr m:val="⃗"/>
                            <m:ctrlPr>
                              <a:rPr lang="en-US" sz="4400" b="0" i="1" smtClean="0">
                                <a:solidFill>
                                  <a:srgbClr val="000000"/>
                                </a:solidFill>
                                <a:latin typeface="Cambria Math" panose="02040503050406030204" pitchFamily="18" charset="0"/>
                                <a:cs typeface="Arial" panose="020B0604020202020204" pitchFamily="34" charset="0"/>
                              </a:rPr>
                            </m:ctrlPr>
                          </m:accPr>
                          <m:e>
                            <m:r>
                              <a:rPr lang="en-US" sz="4400" b="0" i="1" smtClean="0">
                                <a:solidFill>
                                  <a:srgbClr val="000000"/>
                                </a:solidFill>
                                <a:latin typeface="Cambria Math" panose="02040503050406030204" pitchFamily="18" charset="0"/>
                                <a:cs typeface="Arial" panose="020B0604020202020204" pitchFamily="34" charset="0"/>
                              </a:rPr>
                              <m:t>𝐹</m:t>
                            </m:r>
                          </m:e>
                        </m:acc>
                      </m:e>
                      <m:sub>
                        <m:r>
                          <a:rPr lang="en-US" sz="4400" b="0" i="1" smtClean="0">
                            <a:solidFill>
                              <a:srgbClr val="000000"/>
                            </a:solidFill>
                            <a:latin typeface="Cambria Math" panose="02040503050406030204" pitchFamily="18" charset="0"/>
                            <a:cs typeface="Arial" panose="020B0604020202020204" pitchFamily="34" charset="0"/>
                          </a:rPr>
                          <m:t>𝐶</m:t>
                        </m:r>
                      </m:sub>
                    </m:sSub>
                  </m:oMath>
                </a14:m>
                <a:r>
                  <a:rPr lang="en-US" sz="44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4400" dirty="0">
                    <a:solidFill>
                      <a:srgbClr val="000000"/>
                    </a:solidFill>
                    <a:latin typeface="Arial" panose="020B0604020202020204" pitchFamily="34" charset="0"/>
                    <a:cs typeface="Arial" panose="020B0604020202020204" pitchFamily="34" charset="0"/>
                  </a:rPr>
                  <a:t>ô tô chuyển động thẳng đều </a:t>
                </a:r>
                <a:endParaRPr lang="en-US" dirty="0"/>
              </a:p>
            </p:txBody>
          </p:sp>
        </mc:Choice>
        <mc:Fallback xmlns="">
          <p:sp>
            <p:nvSpPr>
              <p:cNvPr id="76" name="TextBox 75">
                <a:extLst>
                  <a:ext uri="{FF2B5EF4-FFF2-40B4-BE49-F238E27FC236}">
                    <a16:creationId xmlns:a16="http://schemas.microsoft.com/office/drawing/2014/main" id="{17B8D50A-FFAF-46E3-BFD4-11F3BA1ECF3A}"/>
                  </a:ext>
                </a:extLst>
              </p:cNvPr>
              <p:cNvSpPr txBox="1">
                <a:spLocks noRot="1" noChangeAspect="1" noMove="1" noResize="1" noEditPoints="1" noAdjustHandles="1" noChangeArrowheads="1" noChangeShapeType="1" noTextEdit="1"/>
              </p:cNvSpPr>
              <p:nvPr/>
            </p:nvSpPr>
            <p:spPr>
              <a:xfrm>
                <a:off x="7141533" y="6968198"/>
                <a:ext cx="4606259" cy="3255058"/>
              </a:xfrm>
              <a:prstGeom prst="rect">
                <a:avLst/>
              </a:prstGeom>
              <a:blipFill>
                <a:blip r:embed="rId8"/>
                <a:stretch>
                  <a:fillRect l="-5430" r="-5430" b="-7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A0B8040-3EC8-47FA-9828-A91E4F159AFF}"/>
                  </a:ext>
                </a:extLst>
              </p:cNvPr>
              <p:cNvSpPr txBox="1"/>
              <p:nvPr/>
            </p:nvSpPr>
            <p:spPr>
              <a:xfrm>
                <a:off x="12580072" y="6991608"/>
                <a:ext cx="4606259" cy="2239396"/>
              </a:xfrm>
              <a:prstGeom prst="rect">
                <a:avLst/>
              </a:prstGeom>
              <a:noFill/>
            </p:spPr>
            <p:txBody>
              <a:bodyPr wrap="square">
                <a:spAutoFit/>
              </a:bodyPr>
              <a:lstStyle/>
              <a:p>
                <a:pPr algn="just">
                  <a:lnSpc>
                    <a:spcPct val="150000"/>
                  </a:lnSpc>
                </a:pPr>
                <a14:m>
                  <m:oMath xmlns:m="http://schemas.openxmlformats.org/officeDocument/2006/math">
                    <m:sSub>
                      <m:sSubPr>
                        <m:ctrlPr>
                          <a:rPr lang="en-US" sz="4400" b="0" i="1" smtClean="0">
                            <a:solidFill>
                              <a:srgbClr val="000000"/>
                            </a:solidFill>
                            <a:latin typeface="Cambria Math" panose="02040503050406030204" pitchFamily="18" charset="0"/>
                            <a:cs typeface="Arial" panose="020B0604020202020204" pitchFamily="34" charset="0"/>
                          </a:rPr>
                        </m:ctrlPr>
                      </m:sSubPr>
                      <m:e>
                        <m:acc>
                          <m:accPr>
                            <m:chr m:val="⃗"/>
                            <m:ctrlPr>
                              <a:rPr lang="en-US" sz="4400" i="1" smtClean="0">
                                <a:solidFill>
                                  <a:srgbClr val="000000"/>
                                </a:solidFill>
                                <a:latin typeface="Cambria Math" panose="02040503050406030204" pitchFamily="18" charset="0"/>
                                <a:cs typeface="Arial" panose="020B0604020202020204" pitchFamily="34" charset="0"/>
                              </a:rPr>
                            </m:ctrlPr>
                          </m:accPr>
                          <m:e>
                            <m:r>
                              <a:rPr lang="en-US" sz="4400" b="0" i="1" smtClean="0">
                                <a:solidFill>
                                  <a:srgbClr val="000000"/>
                                </a:solidFill>
                                <a:latin typeface="Cambria Math" panose="02040503050406030204" pitchFamily="18" charset="0"/>
                                <a:cs typeface="Arial" panose="020B0604020202020204" pitchFamily="34" charset="0"/>
                              </a:rPr>
                              <m:t>𝐹</m:t>
                            </m:r>
                          </m:e>
                        </m:acc>
                      </m:e>
                      <m:sub>
                        <m:r>
                          <a:rPr lang="en-US" sz="4400" b="0" i="1" smtClean="0">
                            <a:solidFill>
                              <a:srgbClr val="000000"/>
                            </a:solidFill>
                            <a:latin typeface="Cambria Math" panose="02040503050406030204" pitchFamily="18" charset="0"/>
                            <a:cs typeface="Arial" panose="020B0604020202020204" pitchFamily="34" charset="0"/>
                          </a:rPr>
                          <m:t>𝑝</m:t>
                        </m:r>
                        <m:r>
                          <a:rPr lang="en-US" sz="4400" b="0" i="1" smtClean="0">
                            <a:solidFill>
                              <a:srgbClr val="000000"/>
                            </a:solidFill>
                            <a:latin typeface="Cambria Math" panose="02040503050406030204" pitchFamily="18" charset="0"/>
                            <a:cs typeface="Arial" panose="020B0604020202020204" pitchFamily="34" charset="0"/>
                          </a:rPr>
                          <m:t>đ</m:t>
                        </m:r>
                      </m:sub>
                    </m:sSub>
                    <m:r>
                      <a:rPr lang="en-US" sz="4400" b="0" i="1" smtClean="0">
                        <a:solidFill>
                          <a:srgbClr val="000000"/>
                        </a:solidFill>
                        <a:latin typeface="Cambria Math" panose="02040503050406030204" pitchFamily="18" charset="0"/>
                        <a:cs typeface="Arial" panose="020B0604020202020204" pitchFamily="34" charset="0"/>
                      </a:rPr>
                      <m:t>&lt;</m:t>
                    </m:r>
                    <m:sSub>
                      <m:sSubPr>
                        <m:ctrlPr>
                          <a:rPr lang="en-US" sz="4400" b="0" i="1" smtClean="0">
                            <a:solidFill>
                              <a:srgbClr val="000000"/>
                            </a:solidFill>
                            <a:latin typeface="Cambria Math" panose="02040503050406030204" pitchFamily="18" charset="0"/>
                            <a:cs typeface="Arial" panose="020B0604020202020204" pitchFamily="34" charset="0"/>
                          </a:rPr>
                        </m:ctrlPr>
                      </m:sSubPr>
                      <m:e>
                        <m:acc>
                          <m:accPr>
                            <m:chr m:val="⃗"/>
                            <m:ctrlPr>
                              <a:rPr lang="en-US" sz="4400" b="0" i="1" smtClean="0">
                                <a:solidFill>
                                  <a:srgbClr val="000000"/>
                                </a:solidFill>
                                <a:latin typeface="Cambria Math" panose="02040503050406030204" pitchFamily="18" charset="0"/>
                                <a:cs typeface="Arial" panose="020B0604020202020204" pitchFamily="34" charset="0"/>
                              </a:rPr>
                            </m:ctrlPr>
                          </m:accPr>
                          <m:e>
                            <m:r>
                              <a:rPr lang="en-US" sz="4400" b="0" i="1" smtClean="0">
                                <a:solidFill>
                                  <a:srgbClr val="000000"/>
                                </a:solidFill>
                                <a:latin typeface="Cambria Math" panose="02040503050406030204" pitchFamily="18" charset="0"/>
                                <a:cs typeface="Arial" panose="020B0604020202020204" pitchFamily="34" charset="0"/>
                              </a:rPr>
                              <m:t>𝐹</m:t>
                            </m:r>
                          </m:e>
                        </m:acc>
                      </m:e>
                      <m:sub>
                        <m:r>
                          <a:rPr lang="en-US" sz="4400" b="0" i="1" smtClean="0">
                            <a:solidFill>
                              <a:srgbClr val="000000"/>
                            </a:solidFill>
                            <a:latin typeface="Cambria Math" panose="02040503050406030204" pitchFamily="18" charset="0"/>
                            <a:cs typeface="Arial" panose="020B0604020202020204" pitchFamily="34" charset="0"/>
                          </a:rPr>
                          <m:t>𝐶</m:t>
                        </m:r>
                      </m:sub>
                    </m:sSub>
                  </m:oMath>
                </a14:m>
                <a:r>
                  <a:rPr lang="en-US" sz="4400" dirty="0">
                    <a:solidFill>
                      <a:srgbClr val="000000"/>
                    </a:solidFill>
                    <a:latin typeface="Arial" panose="020B0604020202020204" pitchFamily="34" charset="0"/>
                    <a:cs typeface="Arial" panose="020B0604020202020204" pitchFamily="34" charset="0"/>
                  </a:rPr>
                  <a:t>, </a:t>
                </a:r>
              </a:p>
              <a:p>
                <a:pPr algn="just">
                  <a:lnSpc>
                    <a:spcPct val="150000"/>
                  </a:lnSpc>
                </a:pPr>
                <a:r>
                  <a:rPr lang="en-US" sz="4400" dirty="0">
                    <a:solidFill>
                      <a:srgbClr val="000000"/>
                    </a:solidFill>
                    <a:latin typeface="Arial" panose="020B0604020202020204" pitchFamily="34" charset="0"/>
                    <a:cs typeface="Arial" panose="020B0604020202020204" pitchFamily="34" charset="0"/>
                  </a:rPr>
                  <a:t>ô tô giảm tốc</a:t>
                </a:r>
                <a:endParaRPr lang="en-US" dirty="0"/>
              </a:p>
            </p:txBody>
          </p:sp>
        </mc:Choice>
        <mc:Fallback xmlns="">
          <p:sp>
            <p:nvSpPr>
              <p:cNvPr id="77" name="TextBox 76">
                <a:extLst>
                  <a:ext uri="{FF2B5EF4-FFF2-40B4-BE49-F238E27FC236}">
                    <a16:creationId xmlns:a16="http://schemas.microsoft.com/office/drawing/2014/main" id="{2A0B8040-3EC8-47FA-9828-A91E4F159AFF}"/>
                  </a:ext>
                </a:extLst>
              </p:cNvPr>
              <p:cNvSpPr txBox="1">
                <a:spLocks noRot="1" noChangeAspect="1" noMove="1" noResize="1" noEditPoints="1" noAdjustHandles="1" noChangeArrowheads="1" noChangeShapeType="1" noTextEdit="1"/>
              </p:cNvSpPr>
              <p:nvPr/>
            </p:nvSpPr>
            <p:spPr>
              <a:xfrm>
                <a:off x="12580072" y="6991608"/>
                <a:ext cx="4606259" cy="2239396"/>
              </a:xfrm>
              <a:prstGeom prst="rect">
                <a:avLst/>
              </a:prstGeom>
              <a:blipFill>
                <a:blip r:embed="rId9"/>
                <a:stretch>
                  <a:fillRect l="-5430" b="-11172"/>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15FF6EC8-661A-4839-BEC8-192975BD4F65}"/>
              </a:ext>
            </a:extLst>
          </p:cNvPr>
          <p:cNvSpPr txBox="1"/>
          <p:nvPr/>
        </p:nvSpPr>
        <p:spPr>
          <a:xfrm>
            <a:off x="616159" y="1490285"/>
            <a:ext cx="14834101" cy="1200329"/>
          </a:xfrm>
          <a:prstGeom prst="rect">
            <a:avLst/>
          </a:prstGeom>
          <a:noFill/>
        </p:spPr>
        <p:txBody>
          <a:bodyPr wrap="square">
            <a:spAutoFit/>
          </a:bodyPr>
          <a:lstStyle/>
          <a:p>
            <a:pPr algn="just">
              <a:lnSpc>
                <a:spcPct val="150000"/>
              </a:lnSpc>
            </a:pPr>
            <a:r>
              <a:rPr lang="vi-VN" sz="4800" b="1" i="1" u="sng" dirty="0">
                <a:solidFill>
                  <a:srgbClr val="FF0000"/>
                </a:solidFill>
                <a:latin typeface="Arial" panose="020B0604020202020204" pitchFamily="34" charset="0"/>
                <a:ea typeface="Calibri" panose="020F0502020204030204" pitchFamily="34" charset="0"/>
                <a:cs typeface="Arial" panose="020B0604020202020204" pitchFamily="34" charset="0"/>
              </a:rPr>
              <a:t>Trả lời:</a:t>
            </a:r>
            <a:r>
              <a:rPr lang="vi-VN" sz="4800" b="1" i="1" dirty="0">
                <a:solidFill>
                  <a:srgbClr val="FF0000"/>
                </a:solidFill>
                <a:latin typeface="Arial" panose="020B0604020202020204" pitchFamily="34" charset="0"/>
                <a:ea typeface="Calibri" panose="020F050202020403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0131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anim calcmode="lin" valueType="num">
                                      <p:cBhvr>
                                        <p:cTn id="8" dur="500" fill="hold"/>
                                        <p:tgtEl>
                                          <p:spTgt spid="70"/>
                                        </p:tgtEl>
                                        <p:attrNameLst>
                                          <p:attrName>ppt_x</p:attrName>
                                        </p:attrNameLst>
                                      </p:cBhvr>
                                      <p:tavLst>
                                        <p:tav tm="0">
                                          <p:val>
                                            <p:strVal val="#ppt_x"/>
                                          </p:val>
                                        </p:tav>
                                        <p:tav tm="100000">
                                          <p:val>
                                            <p:strVal val="#ppt_x"/>
                                          </p:val>
                                        </p:tav>
                                      </p:tavLst>
                                    </p:anim>
                                    <p:anim calcmode="lin" valueType="num">
                                      <p:cBhvr>
                                        <p:cTn id="9" dur="450" decel="100000" fill="hold"/>
                                        <p:tgtEl>
                                          <p:spTgt spid="7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7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anim calcmode="lin" valueType="num">
                                      <p:cBhvr>
                                        <p:cTn id="14" dur="500" fill="hold"/>
                                        <p:tgtEl>
                                          <p:spTgt spid="74"/>
                                        </p:tgtEl>
                                        <p:attrNameLst>
                                          <p:attrName>ppt_x</p:attrName>
                                        </p:attrNameLst>
                                      </p:cBhvr>
                                      <p:tavLst>
                                        <p:tav tm="0">
                                          <p:val>
                                            <p:strVal val="#ppt_x"/>
                                          </p:val>
                                        </p:tav>
                                        <p:tav tm="100000">
                                          <p:val>
                                            <p:strVal val="#ppt_x"/>
                                          </p:val>
                                        </p:tav>
                                      </p:tavLst>
                                    </p:anim>
                                    <p:anim calcmode="lin" valueType="num">
                                      <p:cBhvr>
                                        <p:cTn id="15" dur="450" decel="100000" fill="hold"/>
                                        <p:tgtEl>
                                          <p:spTgt spid="74"/>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500" fill="hold"/>
                                        <p:tgtEl>
                                          <p:spTgt spid="75"/>
                                        </p:tgtEl>
                                        <p:attrNameLst>
                                          <p:attrName>ppt_w</p:attrName>
                                        </p:attrNameLst>
                                      </p:cBhvr>
                                      <p:tavLst>
                                        <p:tav tm="0">
                                          <p:val>
                                            <p:fltVal val="0"/>
                                          </p:val>
                                        </p:tav>
                                        <p:tav tm="100000">
                                          <p:val>
                                            <p:strVal val="#ppt_w"/>
                                          </p:val>
                                        </p:tav>
                                      </p:tavLst>
                                    </p:anim>
                                    <p:anim calcmode="lin" valueType="num">
                                      <p:cBhvr>
                                        <p:cTn id="22" dur="500" fill="hold"/>
                                        <p:tgtEl>
                                          <p:spTgt spid="75"/>
                                        </p:tgtEl>
                                        <p:attrNameLst>
                                          <p:attrName>ppt_h</p:attrName>
                                        </p:attrNameLst>
                                      </p:cBhvr>
                                      <p:tavLst>
                                        <p:tav tm="0">
                                          <p:val>
                                            <p:fltVal val="0"/>
                                          </p:val>
                                        </p:tav>
                                        <p:tav tm="100000">
                                          <p:val>
                                            <p:strVal val="#ppt_h"/>
                                          </p:val>
                                        </p:tav>
                                      </p:tavLst>
                                    </p:anim>
                                    <p:anim calcmode="lin" valueType="num">
                                      <p:cBhvr>
                                        <p:cTn id="23" dur="500" fill="hold"/>
                                        <p:tgtEl>
                                          <p:spTgt spid="75"/>
                                        </p:tgtEl>
                                        <p:attrNameLst>
                                          <p:attrName>style.rotation</p:attrName>
                                        </p:attrNameLst>
                                      </p:cBhvr>
                                      <p:tavLst>
                                        <p:tav tm="0">
                                          <p:val>
                                            <p:fltVal val="360"/>
                                          </p:val>
                                        </p:tav>
                                        <p:tav tm="100000">
                                          <p:val>
                                            <p:fltVal val="0"/>
                                          </p:val>
                                        </p:tav>
                                      </p:tavLst>
                                    </p:anim>
                                    <p:animEffect transition="in" filter="fade">
                                      <p:cBhvr>
                                        <p:cTn id="24" dur="500"/>
                                        <p:tgtEl>
                                          <p:spTgt spid="75"/>
                                        </p:tgtEl>
                                      </p:cBhvr>
                                    </p:animEffect>
                                  </p:childTnLst>
                                </p:cTn>
                              </p:par>
                              <p:par>
                                <p:cTn id="25" presetID="49" presetClass="entr" presetSubtype="0" decel="100000" fill="hold" grpId="0"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500" fill="hold"/>
                                        <p:tgtEl>
                                          <p:spTgt spid="76"/>
                                        </p:tgtEl>
                                        <p:attrNameLst>
                                          <p:attrName>ppt_w</p:attrName>
                                        </p:attrNameLst>
                                      </p:cBhvr>
                                      <p:tavLst>
                                        <p:tav tm="0">
                                          <p:val>
                                            <p:fltVal val="0"/>
                                          </p:val>
                                        </p:tav>
                                        <p:tav tm="100000">
                                          <p:val>
                                            <p:strVal val="#ppt_w"/>
                                          </p:val>
                                        </p:tav>
                                      </p:tavLst>
                                    </p:anim>
                                    <p:anim calcmode="lin" valueType="num">
                                      <p:cBhvr>
                                        <p:cTn id="28" dur="500" fill="hold"/>
                                        <p:tgtEl>
                                          <p:spTgt spid="76"/>
                                        </p:tgtEl>
                                        <p:attrNameLst>
                                          <p:attrName>ppt_h</p:attrName>
                                        </p:attrNameLst>
                                      </p:cBhvr>
                                      <p:tavLst>
                                        <p:tav tm="0">
                                          <p:val>
                                            <p:fltVal val="0"/>
                                          </p:val>
                                        </p:tav>
                                        <p:tav tm="100000">
                                          <p:val>
                                            <p:strVal val="#ppt_h"/>
                                          </p:val>
                                        </p:tav>
                                      </p:tavLst>
                                    </p:anim>
                                    <p:anim calcmode="lin" valueType="num">
                                      <p:cBhvr>
                                        <p:cTn id="29" dur="500" fill="hold"/>
                                        <p:tgtEl>
                                          <p:spTgt spid="76"/>
                                        </p:tgtEl>
                                        <p:attrNameLst>
                                          <p:attrName>style.rotation</p:attrName>
                                        </p:attrNameLst>
                                      </p:cBhvr>
                                      <p:tavLst>
                                        <p:tav tm="0">
                                          <p:val>
                                            <p:fltVal val="360"/>
                                          </p:val>
                                        </p:tav>
                                        <p:tav tm="100000">
                                          <p:val>
                                            <p:fltVal val="0"/>
                                          </p:val>
                                        </p:tav>
                                      </p:tavLst>
                                    </p:anim>
                                    <p:animEffect transition="in" filter="fade">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p:cTn id="35" dur="500" fill="hold"/>
                                        <p:tgtEl>
                                          <p:spTgt spid="77"/>
                                        </p:tgtEl>
                                        <p:attrNameLst>
                                          <p:attrName>ppt_w</p:attrName>
                                        </p:attrNameLst>
                                      </p:cBhvr>
                                      <p:tavLst>
                                        <p:tav tm="0">
                                          <p:val>
                                            <p:fltVal val="0"/>
                                          </p:val>
                                        </p:tav>
                                        <p:tav tm="100000">
                                          <p:val>
                                            <p:strVal val="#ppt_w"/>
                                          </p:val>
                                        </p:tav>
                                      </p:tavLst>
                                    </p:anim>
                                    <p:anim calcmode="lin" valueType="num">
                                      <p:cBhvr>
                                        <p:cTn id="36" dur="500" fill="hold"/>
                                        <p:tgtEl>
                                          <p:spTgt spid="77"/>
                                        </p:tgtEl>
                                        <p:attrNameLst>
                                          <p:attrName>ppt_h</p:attrName>
                                        </p:attrNameLst>
                                      </p:cBhvr>
                                      <p:tavLst>
                                        <p:tav tm="0">
                                          <p:val>
                                            <p:fltVal val="0"/>
                                          </p:val>
                                        </p:tav>
                                        <p:tav tm="100000">
                                          <p:val>
                                            <p:strVal val="#ppt_h"/>
                                          </p:val>
                                        </p:tav>
                                      </p:tavLst>
                                    </p:anim>
                                    <p:animEffect transition="in" filter="fade">
                                      <p:cBhvr>
                                        <p:cTn id="3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6" grpId="0"/>
      <p:bldP spid="7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21" descr="empty-blue-rectangle"/>
          <p:cNvPicPr preferRelativeResize="0"/>
          <p:nvPr/>
        </p:nvPicPr>
        <p:blipFill rotWithShape="1">
          <a:blip r:embed="rId3">
            <a:alphaModFix/>
          </a:blip>
          <a:srcRect/>
          <a:stretch/>
        </p:blipFill>
        <p:spPr>
          <a:xfrm>
            <a:off x="469360" y="2909779"/>
            <a:ext cx="17666240" cy="4595921"/>
          </a:xfrm>
          <a:prstGeom prst="rect">
            <a:avLst/>
          </a:prstGeom>
          <a:noFill/>
          <a:ln>
            <a:noFill/>
          </a:ln>
        </p:spPr>
      </p:pic>
      <p:sp>
        <p:nvSpPr>
          <p:cNvPr id="341" name="Google Shape;341;p21"/>
          <p:cNvSpPr txBox="1"/>
          <p:nvPr/>
        </p:nvSpPr>
        <p:spPr>
          <a:xfrm>
            <a:off x="1682253" y="3268386"/>
            <a:ext cx="15240453" cy="3254677"/>
          </a:xfrm>
          <a:prstGeom prst="rect">
            <a:avLst/>
          </a:prstGeom>
          <a:noFill/>
          <a:ln>
            <a:noFill/>
          </a:ln>
        </p:spPr>
        <p:txBody>
          <a:bodyPr spcFirstLastPara="1" wrap="square" lIns="137138" tIns="68550" rIns="137138" bIns="68550" anchor="t" anchorCtr="0">
            <a:spAutoFit/>
          </a:bodyPr>
          <a:lstStyle/>
          <a:p>
            <a:pPr marL="571500" indent="-571500">
              <a:buFontTx/>
              <a:buChar char="-"/>
            </a:pPr>
            <a:r>
              <a:rPr lang="en-US" sz="4050" dirty="0" smtClean="0">
                <a:solidFill>
                  <a:schemeClr val="dk1"/>
                </a:solidFill>
                <a:latin typeface="Arial"/>
                <a:ea typeface="Arial"/>
                <a:cs typeface="Arial"/>
                <a:sym typeface="Arial"/>
              </a:rPr>
              <a:t>Hai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cân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là</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hai</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nằm</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dọc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theo</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một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đường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thẳng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ngược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chiều</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tác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dụng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vào</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cùng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một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vật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và</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có</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độ</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lớn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nhau</a:t>
            </a:r>
            <a:endParaRPr lang="en-US" sz="4050" dirty="0" smtClean="0">
              <a:solidFill>
                <a:schemeClr val="dk1"/>
              </a:solidFill>
              <a:latin typeface="Arial"/>
              <a:ea typeface="Arial"/>
              <a:cs typeface="Arial"/>
              <a:sym typeface="Arial"/>
            </a:endParaRPr>
          </a:p>
          <a:p>
            <a:pPr marL="571500" indent="-571500">
              <a:buFontTx/>
              <a:buChar char="-"/>
            </a:pP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tổng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hợp</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của</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các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tác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dụng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lên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vật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được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gọi</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là</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hợp</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endParaRPr lang="en-US" sz="4050" dirty="0" smtClean="0">
              <a:solidFill>
                <a:schemeClr val="dk1"/>
              </a:solidFill>
              <a:latin typeface="Arial"/>
              <a:ea typeface="Arial"/>
              <a:cs typeface="Arial"/>
              <a:sym typeface="Arial"/>
            </a:endParaRPr>
          </a:p>
          <a:p>
            <a:pPr marL="571500" indent="-571500">
              <a:buFontTx/>
              <a:buChar char="-"/>
            </a:pPr>
            <a:r>
              <a:rPr lang="en-US" sz="4050" dirty="0" err="1" smtClean="0">
                <a:solidFill>
                  <a:schemeClr val="dk1"/>
                </a:solidFill>
                <a:latin typeface="Arial"/>
                <a:ea typeface="Arial"/>
                <a:cs typeface="Arial"/>
                <a:sym typeface="Arial"/>
              </a:rPr>
              <a:t>Tác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dụng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của</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hai</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cân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lên</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vật</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hợp</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lực</a:t>
            </a:r>
            <a:r>
              <a:rPr lang="en-US" sz="4050" dirty="0" smtClean="0">
                <a:solidFill>
                  <a:schemeClr val="dk1"/>
                </a:solidFill>
                <a:latin typeface="Arial"/>
                <a:ea typeface="Arial"/>
                <a:cs typeface="Arial"/>
                <a:sym typeface="Arial"/>
              </a:rPr>
              <a:t> </a:t>
            </a:r>
            <a:r>
              <a:rPr lang="en-US" sz="4050" dirty="0" err="1" smtClean="0">
                <a:solidFill>
                  <a:schemeClr val="dk1"/>
                </a:solidFill>
                <a:latin typeface="Arial"/>
                <a:ea typeface="Arial"/>
                <a:cs typeface="Arial"/>
                <a:sym typeface="Arial"/>
              </a:rPr>
              <a:t>bằng</a:t>
            </a:r>
            <a:r>
              <a:rPr lang="en-US" sz="4050" dirty="0" smtClean="0">
                <a:solidFill>
                  <a:schemeClr val="dk1"/>
                </a:solidFill>
                <a:latin typeface="Arial"/>
                <a:ea typeface="Arial"/>
                <a:cs typeface="Arial"/>
                <a:sym typeface="Arial"/>
              </a:rPr>
              <a:t> 0</a:t>
            </a:r>
          </a:p>
        </p:txBody>
      </p:sp>
      <p:sp>
        <p:nvSpPr>
          <p:cNvPr id="348" name="Google Shape;348;p21"/>
          <p:cNvSpPr txBox="1"/>
          <p:nvPr/>
        </p:nvSpPr>
        <p:spPr>
          <a:xfrm>
            <a:off x="469360" y="2229828"/>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a:solidFill>
                  <a:srgbClr val="0070C0"/>
                </a:solidFill>
                <a:latin typeface="Arial"/>
                <a:ea typeface="Arial"/>
                <a:cs typeface="Arial"/>
                <a:sym typeface="Arial"/>
              </a:rPr>
              <a:t>1. </a:t>
            </a:r>
            <a:r>
              <a:rPr lang="en-US" sz="3900" i="1" dirty="0" err="1">
                <a:solidFill>
                  <a:srgbClr val="0070C0"/>
                </a:solidFill>
                <a:latin typeface="Arial"/>
                <a:ea typeface="Arial"/>
                <a:cs typeface="Arial"/>
                <a:sym typeface="Arial"/>
              </a:rPr>
              <a:t>Các</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lực</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cân</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bằng</a:t>
            </a:r>
            <a:endParaRPr sz="3900" dirty="0">
              <a:solidFill>
                <a:srgbClr val="0070C0"/>
              </a:solidFill>
              <a:latin typeface="Arial"/>
              <a:ea typeface="Arial"/>
              <a:cs typeface="Arial"/>
              <a:sym typeface="Arial"/>
            </a:endParaRPr>
          </a:p>
        </p:txBody>
      </p:sp>
      <p:sp>
        <p:nvSpPr>
          <p:cNvPr id="37" name="Google Shape;348;p21"/>
          <p:cNvSpPr txBox="1"/>
          <p:nvPr/>
        </p:nvSpPr>
        <p:spPr>
          <a:xfrm>
            <a:off x="338435" y="208543"/>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 </a:t>
            </a:r>
            <a:endParaRPr sz="3900" dirty="0">
              <a:solidFill>
                <a:srgbClr val="0070C0"/>
              </a:solidFill>
              <a:latin typeface="Arial"/>
              <a:ea typeface="Arial"/>
              <a:cs typeface="Arial"/>
              <a:sym typeface="Arial"/>
            </a:endParaRPr>
          </a:p>
        </p:txBody>
      </p:sp>
      <p:sp>
        <p:nvSpPr>
          <p:cNvPr id="38" name="Google Shape;348;p21"/>
          <p:cNvSpPr txBox="1"/>
          <p:nvPr/>
        </p:nvSpPr>
        <p:spPr>
          <a:xfrm>
            <a:off x="342591" y="1226468"/>
            <a:ext cx="17107209"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I. </a:t>
            </a:r>
            <a:r>
              <a:rPr lang="en-US" sz="3900" i="1" dirty="0" err="1" smtClean="0">
                <a:solidFill>
                  <a:srgbClr val="0070C0"/>
                </a:solidFill>
                <a:latin typeface="Arial"/>
                <a:ea typeface="Arial"/>
                <a:cs typeface="Arial"/>
                <a:sym typeface="Arial"/>
              </a:rPr>
              <a:t>Vật</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chuyển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động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dưới</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tác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dụng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của</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các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lực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cân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bằng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và</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không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cân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bằng</a:t>
            </a:r>
            <a:endParaRPr sz="3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434992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450" y="4381500"/>
            <a:ext cx="6496050" cy="7810500"/>
            <a:chOff x="0" y="0"/>
            <a:chExt cx="8204200" cy="10388600"/>
          </a:xfrm>
        </p:grpSpPr>
        <p:grpSp>
          <p:nvGrpSpPr>
            <p:cNvPr id="3" name="Group 3"/>
            <p:cNvGrpSpPr/>
            <p:nvPr/>
          </p:nvGrpSpPr>
          <p:grpSpPr>
            <a:xfrm>
              <a:off x="0" y="2184400"/>
              <a:ext cx="8204200" cy="82042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5" name="AutoShape 5"/>
            <p:cNvSpPr/>
            <p:nvPr/>
          </p:nvSpPr>
          <p:spPr>
            <a:xfrm>
              <a:off x="1854200" y="762000"/>
              <a:ext cx="127000" cy="5715000"/>
            </a:xfrm>
            <a:prstGeom prst="rect">
              <a:avLst/>
            </a:prstGeom>
            <a:solidFill>
              <a:srgbClr val="050707"/>
            </a:solidFill>
          </p:spPr>
        </p:sp>
        <p:sp>
          <p:nvSpPr>
            <p:cNvPr id="6" name="AutoShape 6"/>
            <p:cNvSpPr/>
            <p:nvPr/>
          </p:nvSpPr>
          <p:spPr>
            <a:xfrm>
              <a:off x="2489200" y="0"/>
              <a:ext cx="127000" cy="5715000"/>
            </a:xfrm>
            <a:prstGeom prst="rect">
              <a:avLst/>
            </a:prstGeom>
            <a:solidFill>
              <a:srgbClr val="050707"/>
            </a:solidFill>
          </p:spPr>
        </p:sp>
      </p:grpSp>
      <p:pic>
        <p:nvPicPr>
          <p:cNvPr id="1026" name="Picture 2" descr="Push Marketing, Pull Marketing...or Both?">
            <a:extLst>
              <a:ext uri="{FF2B5EF4-FFF2-40B4-BE49-F238E27FC236}">
                <a16:creationId xmlns:a16="http://schemas.microsoft.com/office/drawing/2014/main" id="{799810A5-B383-4C25-A67C-0184C3926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12344">
            <a:off x="2461763" y="931617"/>
            <a:ext cx="4242610" cy="4045345"/>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4">
            <a:extLst>
              <a:ext uri="{FF2B5EF4-FFF2-40B4-BE49-F238E27FC236}">
                <a16:creationId xmlns:a16="http://schemas.microsoft.com/office/drawing/2014/main" id="{5A3ECCA4-C6D1-44C6-B7DF-A47C0A991B61}"/>
              </a:ext>
            </a:extLst>
          </p:cNvPr>
          <p:cNvGrpSpPr>
            <a:grpSpLocks noChangeAspect="1"/>
          </p:cNvGrpSpPr>
          <p:nvPr/>
        </p:nvGrpSpPr>
        <p:grpSpPr>
          <a:xfrm rot="-505984">
            <a:off x="2326242" y="750882"/>
            <a:ext cx="4636707" cy="5385433"/>
            <a:chOff x="0" y="0"/>
            <a:chExt cx="5466080" cy="6348730"/>
          </a:xfrm>
        </p:grpSpPr>
        <p:sp>
          <p:nvSpPr>
            <p:cNvPr id="16" name="Freeform 5">
              <a:extLst>
                <a:ext uri="{FF2B5EF4-FFF2-40B4-BE49-F238E27FC236}">
                  <a16:creationId xmlns:a16="http://schemas.microsoft.com/office/drawing/2014/main" id="{91FF53AE-BA50-47F1-8697-D38DCF11CEE5}"/>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18" name="Freeform 7">
              <a:extLst>
                <a:ext uri="{FF2B5EF4-FFF2-40B4-BE49-F238E27FC236}">
                  <a16:creationId xmlns:a16="http://schemas.microsoft.com/office/drawing/2014/main" id="{7565B049-9844-4FDE-9538-9883E290EE46}"/>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19" name="Freeform 8">
              <a:extLst>
                <a:ext uri="{FF2B5EF4-FFF2-40B4-BE49-F238E27FC236}">
                  <a16:creationId xmlns:a16="http://schemas.microsoft.com/office/drawing/2014/main" id="{4E59ED5D-9420-4889-B3E2-58EF26FAF633}"/>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sp>
        <p:nvSpPr>
          <p:cNvPr id="13" name="TextBox 12">
            <a:extLst>
              <a:ext uri="{FF2B5EF4-FFF2-40B4-BE49-F238E27FC236}">
                <a16:creationId xmlns:a16="http://schemas.microsoft.com/office/drawing/2014/main" id="{95D30781-2619-4361-8844-E171DD15806D}"/>
              </a:ext>
            </a:extLst>
          </p:cNvPr>
          <p:cNvSpPr txBox="1"/>
          <p:nvPr/>
        </p:nvSpPr>
        <p:spPr>
          <a:xfrm>
            <a:off x="8496991" y="1487624"/>
            <a:ext cx="8555024" cy="8092152"/>
          </a:xfrm>
          <a:prstGeom prst="rect">
            <a:avLst/>
          </a:prstGeom>
          <a:noFill/>
        </p:spPr>
        <p:txBody>
          <a:bodyPr wrap="square">
            <a:spAutoFit/>
          </a:bodyPr>
          <a:lstStyle/>
          <a:p>
            <a:pPr algn="just">
              <a:lnSpc>
                <a:spcPct val="150000"/>
              </a:lnSpc>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biết gia tốc mà vật có được là do có lực tác dụng lên vật. Khi biết vật đang chịu tác dụng bởi những lực nào, chúng ta có thể dự đoán vật sẽ chuyển động ra sao. Như vậy, điều quan trọng là xác định được các lực tác dụng lên một vật. </a:t>
            </a:r>
            <a:endParaRPr lang="en-US" sz="4400" dirty="0">
              <a:latin typeface="Arial" panose="020B0604020202020204" pitchFamily="34" charset="0"/>
              <a:cs typeface="Arial" panose="020B0604020202020204" pitchFamily="34" charset="0"/>
            </a:endParaRPr>
          </a:p>
        </p:txBody>
      </p:sp>
      <p:sp>
        <p:nvSpPr>
          <p:cNvPr id="23" name="Google Shape;1689;p39">
            <a:extLst>
              <a:ext uri="{FF2B5EF4-FFF2-40B4-BE49-F238E27FC236}">
                <a16:creationId xmlns:a16="http://schemas.microsoft.com/office/drawing/2014/main" id="{BDB95387-C790-44EF-9124-C0C0D1B89901}"/>
              </a:ext>
            </a:extLst>
          </p:cNvPr>
          <p:cNvSpPr/>
          <p:nvPr/>
        </p:nvSpPr>
        <p:spPr>
          <a:xfrm>
            <a:off x="5354931" y="6849204"/>
            <a:ext cx="2993100" cy="2241125"/>
          </a:xfrm>
          <a:custGeom>
            <a:avLst/>
            <a:gdLst/>
            <a:ahLst/>
            <a:cxnLst/>
            <a:rect l="l" t="t" r="r" b="b"/>
            <a:pathLst>
              <a:path w="119724" h="89645" extrusionOk="0">
                <a:moveTo>
                  <a:pt x="116939" y="1877"/>
                </a:moveTo>
                <a:cubicBezTo>
                  <a:pt x="107287" y="-1634"/>
                  <a:pt x="94239" y="-204"/>
                  <a:pt x="86478" y="6523"/>
                </a:cubicBezTo>
                <a:cubicBezTo>
                  <a:pt x="80380" y="11808"/>
                  <a:pt x="76940" y="20928"/>
                  <a:pt x="77443" y="28982"/>
                </a:cubicBezTo>
                <a:cubicBezTo>
                  <a:pt x="77905" y="36370"/>
                  <a:pt x="79574" y="44780"/>
                  <a:pt x="84929" y="49891"/>
                </a:cubicBezTo>
                <a:cubicBezTo>
                  <a:pt x="91311" y="55982"/>
                  <a:pt x="100903" y="58681"/>
                  <a:pt x="109711" y="59184"/>
                </a:cubicBezTo>
                <a:cubicBezTo>
                  <a:pt x="112777" y="59359"/>
                  <a:pt x="116985" y="59893"/>
                  <a:pt x="118746" y="57377"/>
                </a:cubicBezTo>
                <a:cubicBezTo>
                  <a:pt x="125187" y="48178"/>
                  <a:pt x="96873" y="45049"/>
                  <a:pt x="86220" y="48601"/>
                </a:cubicBezTo>
                <a:cubicBezTo>
                  <a:pt x="73211" y="52938"/>
                  <a:pt x="71238" y="73425"/>
                  <a:pt x="58857" y="79320"/>
                </a:cubicBezTo>
                <a:cubicBezTo>
                  <a:pt x="50543" y="83278"/>
                  <a:pt x="39698" y="82688"/>
                  <a:pt x="31235" y="79061"/>
                </a:cubicBezTo>
                <a:cubicBezTo>
                  <a:pt x="26121" y="76869"/>
                  <a:pt x="23726" y="69827"/>
                  <a:pt x="18328" y="68478"/>
                </a:cubicBezTo>
                <a:cubicBezTo>
                  <a:pt x="9273" y="66215"/>
                  <a:pt x="0" y="80312"/>
                  <a:pt x="0" y="89645"/>
                </a:cubicBezTo>
              </a:path>
            </a:pathLst>
          </a:custGeom>
          <a:noFill/>
          <a:ln w="38100" cap="flat" cmpd="sng">
            <a:solidFill>
              <a:schemeClr val="tx1"/>
            </a:solidFill>
            <a:prstDash val="dot"/>
            <a:round/>
            <a:headEnd type="none" w="med" len="med"/>
            <a:tailEnd type="none" w="med" len="med"/>
          </a:ln>
        </p:spPr>
      </p:sp>
      <p:grpSp>
        <p:nvGrpSpPr>
          <p:cNvPr id="73" name="Google Shape;1765;p41">
            <a:extLst>
              <a:ext uri="{FF2B5EF4-FFF2-40B4-BE49-F238E27FC236}">
                <a16:creationId xmlns:a16="http://schemas.microsoft.com/office/drawing/2014/main" id="{950250BF-9B9B-49A9-A8B6-992FD615AEEA}"/>
              </a:ext>
            </a:extLst>
          </p:cNvPr>
          <p:cNvGrpSpPr/>
          <p:nvPr/>
        </p:nvGrpSpPr>
        <p:grpSpPr>
          <a:xfrm>
            <a:off x="15564554" y="417674"/>
            <a:ext cx="2536000" cy="958200"/>
            <a:chOff x="1442875" y="614225"/>
            <a:chExt cx="2536000" cy="958200"/>
          </a:xfrm>
        </p:grpSpPr>
        <p:sp>
          <p:nvSpPr>
            <p:cNvPr id="74" name="Google Shape;1766;p41">
              <a:extLst>
                <a:ext uri="{FF2B5EF4-FFF2-40B4-BE49-F238E27FC236}">
                  <a16:creationId xmlns:a16="http://schemas.microsoft.com/office/drawing/2014/main" id="{8B4B6888-2BCD-4F68-8420-5A3F67E4A6D6}"/>
                </a:ext>
              </a:extLst>
            </p:cNvPr>
            <p:cNvSpPr/>
            <p:nvPr/>
          </p:nvSpPr>
          <p:spPr>
            <a:xfrm>
              <a:off x="1464550" y="645075"/>
              <a:ext cx="2490975" cy="913175"/>
            </a:xfrm>
            <a:custGeom>
              <a:avLst/>
              <a:gdLst/>
              <a:ahLst/>
              <a:cxnLst/>
              <a:rect l="l" t="t" r="r" b="b"/>
              <a:pathLst>
                <a:path w="99639" h="36527" extrusionOk="0">
                  <a:moveTo>
                    <a:pt x="62879" y="36526"/>
                  </a:moveTo>
                  <a:cubicBezTo>
                    <a:pt x="62378" y="36526"/>
                    <a:pt x="61845" y="36426"/>
                    <a:pt x="61378" y="36293"/>
                  </a:cubicBezTo>
                  <a:cubicBezTo>
                    <a:pt x="58542" y="35459"/>
                    <a:pt x="56908" y="32457"/>
                    <a:pt x="57742" y="29622"/>
                  </a:cubicBezTo>
                  <a:cubicBezTo>
                    <a:pt x="57909" y="29121"/>
                    <a:pt x="58109" y="28688"/>
                    <a:pt x="58376" y="28254"/>
                  </a:cubicBezTo>
                  <a:cubicBezTo>
                    <a:pt x="53605" y="27854"/>
                    <a:pt x="49936" y="27453"/>
                    <a:pt x="48569" y="27353"/>
                  </a:cubicBezTo>
                  <a:lnTo>
                    <a:pt x="48001" y="27287"/>
                  </a:lnTo>
                  <a:cubicBezTo>
                    <a:pt x="47901" y="27287"/>
                    <a:pt x="47835" y="27253"/>
                    <a:pt x="47735" y="27253"/>
                  </a:cubicBezTo>
                  <a:cubicBezTo>
                    <a:pt x="47735" y="27253"/>
                    <a:pt x="47501" y="27220"/>
                    <a:pt x="47401" y="27220"/>
                  </a:cubicBezTo>
                  <a:cubicBezTo>
                    <a:pt x="47101" y="27186"/>
                    <a:pt x="46834" y="27086"/>
                    <a:pt x="46600" y="27020"/>
                  </a:cubicBezTo>
                  <a:cubicBezTo>
                    <a:pt x="46367" y="26920"/>
                    <a:pt x="46100" y="26853"/>
                    <a:pt x="45800" y="26719"/>
                  </a:cubicBezTo>
                  <a:cubicBezTo>
                    <a:pt x="45767" y="26686"/>
                    <a:pt x="45700" y="26686"/>
                    <a:pt x="45633" y="26619"/>
                  </a:cubicBezTo>
                  <a:lnTo>
                    <a:pt x="45533" y="26586"/>
                  </a:lnTo>
                  <a:cubicBezTo>
                    <a:pt x="45433" y="26553"/>
                    <a:pt x="45400" y="26553"/>
                    <a:pt x="45300" y="26519"/>
                  </a:cubicBezTo>
                  <a:lnTo>
                    <a:pt x="44799" y="26219"/>
                  </a:lnTo>
                  <a:cubicBezTo>
                    <a:pt x="43598" y="25585"/>
                    <a:pt x="40296" y="23884"/>
                    <a:pt x="36060" y="21616"/>
                  </a:cubicBezTo>
                  <a:cubicBezTo>
                    <a:pt x="36060" y="22116"/>
                    <a:pt x="35960" y="22617"/>
                    <a:pt x="35859" y="23117"/>
                  </a:cubicBezTo>
                  <a:cubicBezTo>
                    <a:pt x="35192" y="25385"/>
                    <a:pt x="33057" y="26953"/>
                    <a:pt x="30722" y="26953"/>
                  </a:cubicBezTo>
                  <a:cubicBezTo>
                    <a:pt x="30222" y="26953"/>
                    <a:pt x="29688" y="26886"/>
                    <a:pt x="29221" y="26753"/>
                  </a:cubicBezTo>
                  <a:cubicBezTo>
                    <a:pt x="26386" y="25919"/>
                    <a:pt x="24752" y="22917"/>
                    <a:pt x="25585" y="20081"/>
                  </a:cubicBezTo>
                  <a:cubicBezTo>
                    <a:pt x="25986" y="18881"/>
                    <a:pt x="26686" y="17880"/>
                    <a:pt x="27687" y="17213"/>
                  </a:cubicBezTo>
                  <a:lnTo>
                    <a:pt x="24785" y="15712"/>
                  </a:lnTo>
                  <a:cubicBezTo>
                    <a:pt x="24785" y="16012"/>
                    <a:pt x="24718" y="16279"/>
                    <a:pt x="24618" y="16545"/>
                  </a:cubicBezTo>
                  <a:cubicBezTo>
                    <a:pt x="24118" y="18180"/>
                    <a:pt x="22617" y="19348"/>
                    <a:pt x="20882" y="19348"/>
                  </a:cubicBezTo>
                  <a:cubicBezTo>
                    <a:pt x="20515" y="19348"/>
                    <a:pt x="20115" y="19281"/>
                    <a:pt x="19748" y="19181"/>
                  </a:cubicBezTo>
                  <a:cubicBezTo>
                    <a:pt x="18747" y="18881"/>
                    <a:pt x="17913" y="18213"/>
                    <a:pt x="17413" y="17279"/>
                  </a:cubicBezTo>
                  <a:cubicBezTo>
                    <a:pt x="16913" y="16379"/>
                    <a:pt x="16779" y="15345"/>
                    <a:pt x="17079" y="14344"/>
                  </a:cubicBezTo>
                  <a:cubicBezTo>
                    <a:pt x="17346" y="13543"/>
                    <a:pt x="17780" y="12876"/>
                    <a:pt x="18414" y="12376"/>
                  </a:cubicBezTo>
                  <a:cubicBezTo>
                    <a:pt x="11876" y="8907"/>
                    <a:pt x="7172" y="6405"/>
                    <a:pt x="4404" y="4904"/>
                  </a:cubicBezTo>
                  <a:lnTo>
                    <a:pt x="2536" y="3870"/>
                  </a:lnTo>
                  <a:lnTo>
                    <a:pt x="1835" y="3503"/>
                  </a:lnTo>
                  <a:lnTo>
                    <a:pt x="1735" y="3436"/>
                  </a:lnTo>
                  <a:lnTo>
                    <a:pt x="2102" y="2702"/>
                  </a:lnTo>
                  <a:lnTo>
                    <a:pt x="1702" y="3403"/>
                  </a:lnTo>
                  <a:lnTo>
                    <a:pt x="1668" y="3369"/>
                  </a:lnTo>
                  <a:cubicBezTo>
                    <a:pt x="1602" y="3336"/>
                    <a:pt x="1535" y="3269"/>
                    <a:pt x="1535" y="3269"/>
                  </a:cubicBezTo>
                  <a:cubicBezTo>
                    <a:pt x="1" y="2202"/>
                    <a:pt x="201" y="1101"/>
                    <a:pt x="334" y="834"/>
                  </a:cubicBezTo>
                  <a:cubicBezTo>
                    <a:pt x="501" y="334"/>
                    <a:pt x="901" y="0"/>
                    <a:pt x="1402" y="0"/>
                  </a:cubicBezTo>
                  <a:cubicBezTo>
                    <a:pt x="1502" y="0"/>
                    <a:pt x="1602" y="0"/>
                    <a:pt x="1702" y="34"/>
                  </a:cubicBezTo>
                  <a:lnTo>
                    <a:pt x="1869" y="67"/>
                  </a:lnTo>
                  <a:cubicBezTo>
                    <a:pt x="4270" y="768"/>
                    <a:pt x="6539" y="1501"/>
                    <a:pt x="8507" y="2235"/>
                  </a:cubicBezTo>
                  <a:lnTo>
                    <a:pt x="9040" y="2435"/>
                  </a:lnTo>
                  <a:lnTo>
                    <a:pt x="10341" y="3002"/>
                  </a:lnTo>
                  <a:cubicBezTo>
                    <a:pt x="14344" y="4604"/>
                    <a:pt x="23284" y="8373"/>
                    <a:pt x="30089" y="11242"/>
                  </a:cubicBezTo>
                  <a:lnTo>
                    <a:pt x="32957" y="12443"/>
                  </a:lnTo>
                  <a:cubicBezTo>
                    <a:pt x="32724" y="12076"/>
                    <a:pt x="32691" y="11675"/>
                    <a:pt x="32757" y="11375"/>
                  </a:cubicBezTo>
                  <a:cubicBezTo>
                    <a:pt x="32891" y="10941"/>
                    <a:pt x="33258" y="10708"/>
                    <a:pt x="33691" y="10708"/>
                  </a:cubicBezTo>
                  <a:lnTo>
                    <a:pt x="33791" y="10708"/>
                  </a:lnTo>
                  <a:lnTo>
                    <a:pt x="34025" y="10741"/>
                  </a:lnTo>
                  <a:cubicBezTo>
                    <a:pt x="35059" y="11042"/>
                    <a:pt x="35960" y="11375"/>
                    <a:pt x="36793" y="11675"/>
                  </a:cubicBezTo>
                  <a:cubicBezTo>
                    <a:pt x="37227" y="11842"/>
                    <a:pt x="38762" y="12443"/>
                    <a:pt x="41363" y="13543"/>
                  </a:cubicBezTo>
                  <a:cubicBezTo>
                    <a:pt x="42965" y="10575"/>
                    <a:pt x="46033" y="8740"/>
                    <a:pt x="49336" y="8740"/>
                  </a:cubicBezTo>
                  <a:lnTo>
                    <a:pt x="49402" y="8740"/>
                  </a:lnTo>
                  <a:cubicBezTo>
                    <a:pt x="49869" y="7572"/>
                    <a:pt x="50470" y="5771"/>
                    <a:pt x="51037" y="4370"/>
                  </a:cubicBezTo>
                  <a:cubicBezTo>
                    <a:pt x="51371" y="3536"/>
                    <a:pt x="51604" y="2836"/>
                    <a:pt x="51771" y="2402"/>
                  </a:cubicBezTo>
                  <a:cubicBezTo>
                    <a:pt x="52405" y="901"/>
                    <a:pt x="53172" y="100"/>
                    <a:pt x="54039" y="100"/>
                  </a:cubicBezTo>
                  <a:cubicBezTo>
                    <a:pt x="54406" y="100"/>
                    <a:pt x="54773" y="267"/>
                    <a:pt x="55040" y="601"/>
                  </a:cubicBezTo>
                  <a:cubicBezTo>
                    <a:pt x="55607" y="1335"/>
                    <a:pt x="55540" y="2569"/>
                    <a:pt x="55373" y="3503"/>
                  </a:cubicBezTo>
                  <a:cubicBezTo>
                    <a:pt x="55273" y="3936"/>
                    <a:pt x="55107" y="4704"/>
                    <a:pt x="54940" y="5538"/>
                  </a:cubicBezTo>
                  <a:cubicBezTo>
                    <a:pt x="54606" y="7039"/>
                    <a:pt x="54206" y="8873"/>
                    <a:pt x="53939" y="10108"/>
                  </a:cubicBezTo>
                  <a:cubicBezTo>
                    <a:pt x="56741" y="11875"/>
                    <a:pt x="58342" y="15111"/>
                    <a:pt x="58075" y="18547"/>
                  </a:cubicBezTo>
                  <a:cubicBezTo>
                    <a:pt x="60844" y="19047"/>
                    <a:pt x="62445" y="19348"/>
                    <a:pt x="62912" y="19414"/>
                  </a:cubicBezTo>
                  <a:cubicBezTo>
                    <a:pt x="63779" y="19614"/>
                    <a:pt x="64747" y="19881"/>
                    <a:pt x="65781" y="20181"/>
                  </a:cubicBezTo>
                  <a:lnTo>
                    <a:pt x="65881" y="20181"/>
                  </a:lnTo>
                  <a:cubicBezTo>
                    <a:pt x="66348" y="20282"/>
                    <a:pt x="66581" y="20749"/>
                    <a:pt x="66548" y="21216"/>
                  </a:cubicBezTo>
                  <a:cubicBezTo>
                    <a:pt x="66515" y="21549"/>
                    <a:pt x="66248" y="21949"/>
                    <a:pt x="65747" y="22183"/>
                  </a:cubicBezTo>
                  <a:cubicBezTo>
                    <a:pt x="67282" y="22450"/>
                    <a:pt x="77089" y="24218"/>
                    <a:pt x="77089" y="24218"/>
                  </a:cubicBezTo>
                  <a:lnTo>
                    <a:pt x="85762" y="25785"/>
                  </a:lnTo>
                  <a:lnTo>
                    <a:pt x="89965" y="26586"/>
                  </a:lnTo>
                  <a:lnTo>
                    <a:pt x="91366" y="26853"/>
                  </a:lnTo>
                  <a:lnTo>
                    <a:pt x="91899" y="26953"/>
                  </a:lnTo>
                  <a:cubicBezTo>
                    <a:pt x="93968" y="27420"/>
                    <a:pt x="96236" y="28020"/>
                    <a:pt x="98638" y="28754"/>
                  </a:cubicBezTo>
                  <a:lnTo>
                    <a:pt x="98804" y="28788"/>
                  </a:lnTo>
                  <a:cubicBezTo>
                    <a:pt x="99305" y="28954"/>
                    <a:pt x="99638" y="29455"/>
                    <a:pt x="99572" y="30022"/>
                  </a:cubicBezTo>
                  <a:cubicBezTo>
                    <a:pt x="99472" y="30722"/>
                    <a:pt x="98804" y="31556"/>
                    <a:pt x="97137" y="31590"/>
                  </a:cubicBezTo>
                  <a:lnTo>
                    <a:pt x="97070" y="31590"/>
                  </a:lnTo>
                  <a:lnTo>
                    <a:pt x="96936" y="31590"/>
                  </a:lnTo>
                  <a:lnTo>
                    <a:pt x="96936" y="30756"/>
                  </a:lnTo>
                  <a:lnTo>
                    <a:pt x="96903" y="31590"/>
                  </a:lnTo>
                  <a:lnTo>
                    <a:pt x="96569" y="31590"/>
                  </a:lnTo>
                  <a:lnTo>
                    <a:pt x="95168" y="31523"/>
                  </a:lnTo>
                  <a:lnTo>
                    <a:pt x="87563" y="30889"/>
                  </a:lnTo>
                  <a:lnTo>
                    <a:pt x="82826" y="30455"/>
                  </a:lnTo>
                  <a:cubicBezTo>
                    <a:pt x="81292" y="30355"/>
                    <a:pt x="79724" y="30189"/>
                    <a:pt x="78123" y="30055"/>
                  </a:cubicBezTo>
                  <a:cubicBezTo>
                    <a:pt x="78390" y="30789"/>
                    <a:pt x="78423" y="31623"/>
                    <a:pt x="78156" y="32424"/>
                  </a:cubicBezTo>
                  <a:cubicBezTo>
                    <a:pt x="77656" y="34058"/>
                    <a:pt x="76155" y="35226"/>
                    <a:pt x="74420" y="35226"/>
                  </a:cubicBezTo>
                  <a:cubicBezTo>
                    <a:pt x="74053" y="35226"/>
                    <a:pt x="73653" y="35192"/>
                    <a:pt x="73286" y="35059"/>
                  </a:cubicBezTo>
                  <a:cubicBezTo>
                    <a:pt x="72285" y="34759"/>
                    <a:pt x="71452" y="34091"/>
                    <a:pt x="70951" y="33191"/>
                  </a:cubicBezTo>
                  <a:cubicBezTo>
                    <a:pt x="70451" y="32257"/>
                    <a:pt x="70317" y="31223"/>
                    <a:pt x="70618" y="30222"/>
                  </a:cubicBezTo>
                  <a:cubicBezTo>
                    <a:pt x="70718" y="29922"/>
                    <a:pt x="70818" y="29688"/>
                    <a:pt x="70951" y="29421"/>
                  </a:cubicBezTo>
                  <a:lnTo>
                    <a:pt x="67716" y="29121"/>
                  </a:lnTo>
                  <a:cubicBezTo>
                    <a:pt x="68149" y="30255"/>
                    <a:pt x="68249" y="31523"/>
                    <a:pt x="67916" y="32724"/>
                  </a:cubicBezTo>
                  <a:cubicBezTo>
                    <a:pt x="67349" y="34925"/>
                    <a:pt x="65214" y="36526"/>
                    <a:pt x="62879" y="36526"/>
                  </a:cubicBez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767;p41">
              <a:extLst>
                <a:ext uri="{FF2B5EF4-FFF2-40B4-BE49-F238E27FC236}">
                  <a16:creationId xmlns:a16="http://schemas.microsoft.com/office/drawing/2014/main" id="{0F77DD61-32E1-4491-865B-50E21CD7655E}"/>
                </a:ext>
              </a:extLst>
            </p:cNvPr>
            <p:cNvSpPr/>
            <p:nvPr/>
          </p:nvSpPr>
          <p:spPr>
            <a:xfrm>
              <a:off x="1442875" y="614225"/>
              <a:ext cx="2536000" cy="958200"/>
            </a:xfrm>
            <a:custGeom>
              <a:avLst/>
              <a:gdLst/>
              <a:ahLst/>
              <a:cxnLst/>
              <a:rect l="l" t="t" r="r" b="b"/>
              <a:pathLst>
                <a:path w="101440" h="38328" extrusionOk="0">
                  <a:moveTo>
                    <a:pt x="2402" y="2068"/>
                  </a:moveTo>
                  <a:cubicBezTo>
                    <a:pt x="2769" y="2168"/>
                    <a:pt x="5904" y="3002"/>
                    <a:pt x="9173" y="4270"/>
                  </a:cubicBezTo>
                  <a:cubicBezTo>
                    <a:pt x="9207" y="4303"/>
                    <a:pt x="9274" y="4303"/>
                    <a:pt x="9374" y="4337"/>
                  </a:cubicBezTo>
                  <a:cubicBezTo>
                    <a:pt x="9407" y="4337"/>
                    <a:pt x="9407" y="4403"/>
                    <a:pt x="9440" y="4403"/>
                  </a:cubicBezTo>
                  <a:cubicBezTo>
                    <a:pt x="9507" y="4437"/>
                    <a:pt x="9574" y="4437"/>
                    <a:pt x="9674" y="4470"/>
                  </a:cubicBezTo>
                  <a:cubicBezTo>
                    <a:pt x="9707" y="4470"/>
                    <a:pt x="9707" y="4503"/>
                    <a:pt x="9741" y="4503"/>
                  </a:cubicBezTo>
                  <a:cubicBezTo>
                    <a:pt x="9841" y="4570"/>
                    <a:pt x="9941" y="4603"/>
                    <a:pt x="10041" y="4637"/>
                  </a:cubicBezTo>
                  <a:cubicBezTo>
                    <a:pt x="10174" y="4670"/>
                    <a:pt x="10274" y="4737"/>
                    <a:pt x="10408" y="4804"/>
                  </a:cubicBezTo>
                  <a:cubicBezTo>
                    <a:pt x="10441" y="4804"/>
                    <a:pt x="10508" y="4837"/>
                    <a:pt x="10508" y="4837"/>
                  </a:cubicBezTo>
                  <a:cubicBezTo>
                    <a:pt x="10608" y="4904"/>
                    <a:pt x="10741" y="4937"/>
                    <a:pt x="10875" y="5004"/>
                  </a:cubicBezTo>
                  <a:cubicBezTo>
                    <a:pt x="10908" y="5004"/>
                    <a:pt x="10908" y="5070"/>
                    <a:pt x="10941" y="5070"/>
                  </a:cubicBezTo>
                  <a:cubicBezTo>
                    <a:pt x="14878" y="6638"/>
                    <a:pt x="23417" y="10241"/>
                    <a:pt x="30722" y="13310"/>
                  </a:cubicBezTo>
                  <a:cubicBezTo>
                    <a:pt x="30789" y="13343"/>
                    <a:pt x="30922" y="13410"/>
                    <a:pt x="31022" y="13443"/>
                  </a:cubicBezTo>
                  <a:cubicBezTo>
                    <a:pt x="31089" y="13476"/>
                    <a:pt x="31189" y="13510"/>
                    <a:pt x="31256" y="13510"/>
                  </a:cubicBezTo>
                  <a:cubicBezTo>
                    <a:pt x="32423" y="14010"/>
                    <a:pt x="33558" y="14477"/>
                    <a:pt x="34625" y="14944"/>
                  </a:cubicBezTo>
                  <a:cubicBezTo>
                    <a:pt x="37961" y="16345"/>
                    <a:pt x="40696" y="17479"/>
                    <a:pt x="42097" y="18113"/>
                  </a:cubicBezTo>
                  <a:cubicBezTo>
                    <a:pt x="42097" y="18013"/>
                    <a:pt x="42130" y="17946"/>
                    <a:pt x="42130" y="17846"/>
                  </a:cubicBezTo>
                  <a:cubicBezTo>
                    <a:pt x="42164" y="17746"/>
                    <a:pt x="42164" y="17613"/>
                    <a:pt x="42230" y="17513"/>
                  </a:cubicBezTo>
                  <a:cubicBezTo>
                    <a:pt x="38494" y="15578"/>
                    <a:pt x="35192" y="13810"/>
                    <a:pt x="34925" y="13610"/>
                  </a:cubicBezTo>
                  <a:cubicBezTo>
                    <a:pt x="34391" y="13243"/>
                    <a:pt x="34492" y="12843"/>
                    <a:pt x="34692" y="12843"/>
                  </a:cubicBezTo>
                  <a:lnTo>
                    <a:pt x="34725" y="12843"/>
                  </a:lnTo>
                  <a:cubicBezTo>
                    <a:pt x="34892" y="12909"/>
                    <a:pt x="36159" y="13276"/>
                    <a:pt x="37560" y="13777"/>
                  </a:cubicBezTo>
                  <a:cubicBezTo>
                    <a:pt x="38061" y="13977"/>
                    <a:pt x="40262" y="14911"/>
                    <a:pt x="42764" y="15945"/>
                  </a:cubicBezTo>
                  <a:cubicBezTo>
                    <a:pt x="44132" y="12843"/>
                    <a:pt x="47134" y="10908"/>
                    <a:pt x="50303" y="10908"/>
                  </a:cubicBezTo>
                  <a:cubicBezTo>
                    <a:pt x="50503" y="10908"/>
                    <a:pt x="50736" y="10908"/>
                    <a:pt x="50970" y="10941"/>
                  </a:cubicBezTo>
                  <a:cubicBezTo>
                    <a:pt x="51404" y="9807"/>
                    <a:pt x="52171" y="7639"/>
                    <a:pt x="52805" y="5971"/>
                  </a:cubicBezTo>
                  <a:cubicBezTo>
                    <a:pt x="53105" y="5137"/>
                    <a:pt x="53405" y="4437"/>
                    <a:pt x="53572" y="4003"/>
                  </a:cubicBezTo>
                  <a:cubicBezTo>
                    <a:pt x="54072" y="2802"/>
                    <a:pt x="54606" y="2235"/>
                    <a:pt x="55006" y="2235"/>
                  </a:cubicBezTo>
                  <a:cubicBezTo>
                    <a:pt x="55507" y="2235"/>
                    <a:pt x="55807" y="3069"/>
                    <a:pt x="55507" y="4603"/>
                  </a:cubicBezTo>
                  <a:cubicBezTo>
                    <a:pt x="55440" y="5070"/>
                    <a:pt x="55273" y="5771"/>
                    <a:pt x="55106" y="6638"/>
                  </a:cubicBezTo>
                  <a:cubicBezTo>
                    <a:pt x="54739" y="8406"/>
                    <a:pt x="54239" y="10641"/>
                    <a:pt x="53972" y="11809"/>
                  </a:cubicBezTo>
                  <a:cubicBezTo>
                    <a:pt x="57041" y="13443"/>
                    <a:pt x="58709" y="16912"/>
                    <a:pt x="58142" y="20481"/>
                  </a:cubicBezTo>
                  <a:cubicBezTo>
                    <a:pt x="60810" y="20982"/>
                    <a:pt x="63145" y="21415"/>
                    <a:pt x="63712" y="21516"/>
                  </a:cubicBezTo>
                  <a:cubicBezTo>
                    <a:pt x="65113" y="21816"/>
                    <a:pt x="66414" y="22249"/>
                    <a:pt x="66581" y="22283"/>
                  </a:cubicBezTo>
                  <a:cubicBezTo>
                    <a:pt x="66748" y="22316"/>
                    <a:pt x="66648" y="22750"/>
                    <a:pt x="65947" y="22783"/>
                  </a:cubicBezTo>
                  <a:lnTo>
                    <a:pt x="65914" y="22783"/>
                  </a:lnTo>
                  <a:cubicBezTo>
                    <a:pt x="65480" y="22783"/>
                    <a:pt x="61811" y="22450"/>
                    <a:pt x="57708" y="22116"/>
                  </a:cubicBezTo>
                  <a:cubicBezTo>
                    <a:pt x="57641" y="22249"/>
                    <a:pt x="57608" y="22349"/>
                    <a:pt x="57575" y="22450"/>
                  </a:cubicBezTo>
                  <a:cubicBezTo>
                    <a:pt x="57541" y="22516"/>
                    <a:pt x="57541" y="22616"/>
                    <a:pt x="57475" y="22650"/>
                  </a:cubicBezTo>
                  <a:cubicBezTo>
                    <a:pt x="59776" y="23083"/>
                    <a:pt x="65314" y="24017"/>
                    <a:pt x="71418" y="25118"/>
                  </a:cubicBezTo>
                  <a:cubicBezTo>
                    <a:pt x="71451" y="25118"/>
                    <a:pt x="71485" y="25118"/>
                    <a:pt x="71585" y="25151"/>
                  </a:cubicBezTo>
                  <a:cubicBezTo>
                    <a:pt x="71918" y="25185"/>
                    <a:pt x="72218" y="25285"/>
                    <a:pt x="72552" y="25318"/>
                  </a:cubicBezTo>
                  <a:cubicBezTo>
                    <a:pt x="72585" y="25318"/>
                    <a:pt x="72619" y="25318"/>
                    <a:pt x="72719" y="25352"/>
                  </a:cubicBezTo>
                  <a:cubicBezTo>
                    <a:pt x="72952" y="25418"/>
                    <a:pt x="73253" y="25452"/>
                    <a:pt x="73553" y="25485"/>
                  </a:cubicBezTo>
                  <a:cubicBezTo>
                    <a:pt x="73619" y="25485"/>
                    <a:pt x="73720" y="25518"/>
                    <a:pt x="73786" y="25518"/>
                  </a:cubicBezTo>
                  <a:cubicBezTo>
                    <a:pt x="74787" y="25685"/>
                    <a:pt x="75788" y="25919"/>
                    <a:pt x="76755" y="26085"/>
                  </a:cubicBezTo>
                  <a:cubicBezTo>
                    <a:pt x="76822" y="26085"/>
                    <a:pt x="76888" y="26119"/>
                    <a:pt x="76955" y="26119"/>
                  </a:cubicBezTo>
                  <a:cubicBezTo>
                    <a:pt x="77255" y="26152"/>
                    <a:pt x="77556" y="26186"/>
                    <a:pt x="77822" y="26286"/>
                  </a:cubicBezTo>
                  <a:cubicBezTo>
                    <a:pt x="77889" y="26286"/>
                    <a:pt x="77923" y="26286"/>
                    <a:pt x="77956" y="26319"/>
                  </a:cubicBezTo>
                  <a:cubicBezTo>
                    <a:pt x="78623" y="26452"/>
                    <a:pt x="79290" y="26586"/>
                    <a:pt x="79924" y="26653"/>
                  </a:cubicBezTo>
                  <a:cubicBezTo>
                    <a:pt x="79991" y="26653"/>
                    <a:pt x="80091" y="26686"/>
                    <a:pt x="80157" y="26686"/>
                  </a:cubicBezTo>
                  <a:cubicBezTo>
                    <a:pt x="80391" y="26719"/>
                    <a:pt x="80624" y="26786"/>
                    <a:pt x="80825" y="26819"/>
                  </a:cubicBezTo>
                  <a:cubicBezTo>
                    <a:pt x="80925" y="26819"/>
                    <a:pt x="81058" y="26853"/>
                    <a:pt x="81125" y="26853"/>
                  </a:cubicBezTo>
                  <a:cubicBezTo>
                    <a:pt x="81759" y="26986"/>
                    <a:pt x="82326" y="27053"/>
                    <a:pt x="82926" y="27186"/>
                  </a:cubicBezTo>
                  <a:cubicBezTo>
                    <a:pt x="82993" y="27186"/>
                    <a:pt x="83060" y="27220"/>
                    <a:pt x="83126" y="27220"/>
                  </a:cubicBezTo>
                  <a:lnTo>
                    <a:pt x="83760" y="27353"/>
                  </a:lnTo>
                  <a:cubicBezTo>
                    <a:pt x="83893" y="27353"/>
                    <a:pt x="83960" y="27386"/>
                    <a:pt x="84094" y="27386"/>
                  </a:cubicBezTo>
                  <a:lnTo>
                    <a:pt x="84727" y="27520"/>
                  </a:lnTo>
                  <a:cubicBezTo>
                    <a:pt x="84794" y="27520"/>
                    <a:pt x="84827" y="27553"/>
                    <a:pt x="84928" y="27553"/>
                  </a:cubicBezTo>
                  <a:cubicBezTo>
                    <a:pt x="85161" y="27620"/>
                    <a:pt x="85461" y="27653"/>
                    <a:pt x="85728" y="27687"/>
                  </a:cubicBezTo>
                  <a:cubicBezTo>
                    <a:pt x="85795" y="27687"/>
                    <a:pt x="85828" y="27720"/>
                    <a:pt x="85928" y="27720"/>
                  </a:cubicBezTo>
                  <a:cubicBezTo>
                    <a:pt x="86162" y="27787"/>
                    <a:pt x="86395" y="27820"/>
                    <a:pt x="86629" y="27853"/>
                  </a:cubicBezTo>
                  <a:lnTo>
                    <a:pt x="86662" y="27853"/>
                  </a:lnTo>
                  <a:cubicBezTo>
                    <a:pt x="86929" y="27887"/>
                    <a:pt x="87162" y="27953"/>
                    <a:pt x="87396" y="27987"/>
                  </a:cubicBezTo>
                  <a:lnTo>
                    <a:pt x="87496" y="27987"/>
                  </a:lnTo>
                  <a:cubicBezTo>
                    <a:pt x="87763" y="28020"/>
                    <a:pt x="87996" y="28054"/>
                    <a:pt x="88230" y="28120"/>
                  </a:cubicBezTo>
                  <a:lnTo>
                    <a:pt x="88297" y="28120"/>
                  </a:lnTo>
                  <a:lnTo>
                    <a:pt x="88930" y="28220"/>
                  </a:lnTo>
                  <a:lnTo>
                    <a:pt x="88997" y="28220"/>
                  </a:lnTo>
                  <a:cubicBezTo>
                    <a:pt x="89231" y="28287"/>
                    <a:pt x="89431" y="28320"/>
                    <a:pt x="89598" y="28354"/>
                  </a:cubicBezTo>
                  <a:lnTo>
                    <a:pt x="89631" y="28354"/>
                  </a:lnTo>
                  <a:lnTo>
                    <a:pt x="90265" y="28487"/>
                  </a:lnTo>
                  <a:cubicBezTo>
                    <a:pt x="90431" y="28521"/>
                    <a:pt x="90598" y="28554"/>
                    <a:pt x="90765" y="28554"/>
                  </a:cubicBezTo>
                  <a:cubicBezTo>
                    <a:pt x="90798" y="28554"/>
                    <a:pt x="90832" y="28554"/>
                    <a:pt x="90932" y="28621"/>
                  </a:cubicBezTo>
                  <a:cubicBezTo>
                    <a:pt x="91065" y="28654"/>
                    <a:pt x="91165" y="28654"/>
                    <a:pt x="91265" y="28687"/>
                  </a:cubicBezTo>
                  <a:cubicBezTo>
                    <a:pt x="91299" y="28687"/>
                    <a:pt x="91332" y="28687"/>
                    <a:pt x="91399" y="28721"/>
                  </a:cubicBezTo>
                  <a:cubicBezTo>
                    <a:pt x="91666" y="28787"/>
                    <a:pt x="91933" y="28854"/>
                    <a:pt x="92133" y="28887"/>
                  </a:cubicBezTo>
                  <a:lnTo>
                    <a:pt x="92233" y="28887"/>
                  </a:lnTo>
                  <a:cubicBezTo>
                    <a:pt x="92299" y="28887"/>
                    <a:pt x="92400" y="28954"/>
                    <a:pt x="92433" y="28954"/>
                  </a:cubicBezTo>
                  <a:lnTo>
                    <a:pt x="92500" y="28954"/>
                  </a:lnTo>
                  <a:cubicBezTo>
                    <a:pt x="92600" y="28954"/>
                    <a:pt x="92666" y="28988"/>
                    <a:pt x="92733" y="28988"/>
                  </a:cubicBezTo>
                  <a:cubicBezTo>
                    <a:pt x="96136" y="29721"/>
                    <a:pt x="99238" y="30689"/>
                    <a:pt x="99605" y="30789"/>
                  </a:cubicBezTo>
                  <a:cubicBezTo>
                    <a:pt x="99972" y="30889"/>
                    <a:pt x="99838" y="31890"/>
                    <a:pt x="98137" y="31990"/>
                  </a:cubicBezTo>
                  <a:lnTo>
                    <a:pt x="95769" y="31990"/>
                  </a:lnTo>
                  <a:cubicBezTo>
                    <a:pt x="95669" y="31990"/>
                    <a:pt x="95602" y="31990"/>
                    <a:pt x="95468" y="31956"/>
                  </a:cubicBezTo>
                  <a:cubicBezTo>
                    <a:pt x="95402" y="31956"/>
                    <a:pt x="95268" y="31956"/>
                    <a:pt x="95168" y="31890"/>
                  </a:cubicBezTo>
                  <a:cubicBezTo>
                    <a:pt x="95101" y="31890"/>
                    <a:pt x="95001" y="31890"/>
                    <a:pt x="94901" y="31856"/>
                  </a:cubicBezTo>
                  <a:cubicBezTo>
                    <a:pt x="94768" y="31856"/>
                    <a:pt x="94634" y="31856"/>
                    <a:pt x="94501" y="31823"/>
                  </a:cubicBezTo>
                  <a:lnTo>
                    <a:pt x="94268" y="31823"/>
                  </a:lnTo>
                  <a:cubicBezTo>
                    <a:pt x="94134" y="31823"/>
                    <a:pt x="94001" y="31790"/>
                    <a:pt x="93901" y="31790"/>
                  </a:cubicBezTo>
                  <a:cubicBezTo>
                    <a:pt x="93801" y="31790"/>
                    <a:pt x="93667" y="31790"/>
                    <a:pt x="93600" y="31723"/>
                  </a:cubicBezTo>
                  <a:cubicBezTo>
                    <a:pt x="93467" y="31723"/>
                    <a:pt x="93334" y="31689"/>
                    <a:pt x="93167" y="31689"/>
                  </a:cubicBezTo>
                  <a:cubicBezTo>
                    <a:pt x="93067" y="31689"/>
                    <a:pt x="92967" y="31689"/>
                    <a:pt x="92833" y="31656"/>
                  </a:cubicBezTo>
                  <a:cubicBezTo>
                    <a:pt x="92666" y="31656"/>
                    <a:pt x="92566" y="31623"/>
                    <a:pt x="92400" y="31623"/>
                  </a:cubicBezTo>
                  <a:cubicBezTo>
                    <a:pt x="92299" y="31623"/>
                    <a:pt x="92233" y="31623"/>
                    <a:pt x="92099" y="31556"/>
                  </a:cubicBezTo>
                  <a:cubicBezTo>
                    <a:pt x="91933" y="31556"/>
                    <a:pt x="91732" y="31523"/>
                    <a:pt x="91566" y="31523"/>
                  </a:cubicBezTo>
                  <a:lnTo>
                    <a:pt x="91332" y="31523"/>
                  </a:lnTo>
                  <a:cubicBezTo>
                    <a:pt x="91165" y="31523"/>
                    <a:pt x="90965" y="31489"/>
                    <a:pt x="90765" y="31489"/>
                  </a:cubicBezTo>
                  <a:cubicBezTo>
                    <a:pt x="90665" y="31489"/>
                    <a:pt x="90565" y="31489"/>
                    <a:pt x="90465" y="31456"/>
                  </a:cubicBezTo>
                  <a:cubicBezTo>
                    <a:pt x="90298" y="31456"/>
                    <a:pt x="90131" y="31423"/>
                    <a:pt x="89964" y="31423"/>
                  </a:cubicBezTo>
                  <a:cubicBezTo>
                    <a:pt x="89831" y="31423"/>
                    <a:pt x="89731" y="31423"/>
                    <a:pt x="89598" y="31356"/>
                  </a:cubicBezTo>
                  <a:cubicBezTo>
                    <a:pt x="89397" y="31356"/>
                    <a:pt x="89231" y="31323"/>
                    <a:pt x="88997" y="31323"/>
                  </a:cubicBezTo>
                  <a:cubicBezTo>
                    <a:pt x="88930" y="31323"/>
                    <a:pt x="88830" y="31323"/>
                    <a:pt x="88764" y="31289"/>
                  </a:cubicBezTo>
                  <a:cubicBezTo>
                    <a:pt x="88563" y="31289"/>
                    <a:pt x="88297" y="31256"/>
                    <a:pt x="88063" y="31256"/>
                  </a:cubicBezTo>
                  <a:cubicBezTo>
                    <a:pt x="87963" y="31256"/>
                    <a:pt x="87896" y="31256"/>
                    <a:pt x="87796" y="31189"/>
                  </a:cubicBezTo>
                  <a:cubicBezTo>
                    <a:pt x="87563" y="31156"/>
                    <a:pt x="87296" y="31156"/>
                    <a:pt x="87062" y="31122"/>
                  </a:cubicBezTo>
                  <a:lnTo>
                    <a:pt x="86896" y="31122"/>
                  </a:lnTo>
                  <a:cubicBezTo>
                    <a:pt x="86595" y="31089"/>
                    <a:pt x="86329" y="31089"/>
                    <a:pt x="86062" y="31022"/>
                  </a:cubicBezTo>
                  <a:lnTo>
                    <a:pt x="85828" y="31022"/>
                  </a:lnTo>
                  <a:cubicBezTo>
                    <a:pt x="85561" y="30989"/>
                    <a:pt x="85261" y="30989"/>
                    <a:pt x="84961" y="30956"/>
                  </a:cubicBezTo>
                  <a:lnTo>
                    <a:pt x="84894" y="30956"/>
                  </a:lnTo>
                  <a:cubicBezTo>
                    <a:pt x="84594" y="30922"/>
                    <a:pt x="84260" y="30922"/>
                    <a:pt x="83960" y="30856"/>
                  </a:cubicBezTo>
                  <a:lnTo>
                    <a:pt x="83827" y="30856"/>
                  </a:lnTo>
                  <a:cubicBezTo>
                    <a:pt x="81792" y="30689"/>
                    <a:pt x="79624" y="30489"/>
                    <a:pt x="77422" y="30288"/>
                  </a:cubicBezTo>
                  <a:lnTo>
                    <a:pt x="77422" y="30288"/>
                  </a:lnTo>
                  <a:cubicBezTo>
                    <a:pt x="78256" y="31022"/>
                    <a:pt x="78623" y="32257"/>
                    <a:pt x="78256" y="33357"/>
                  </a:cubicBezTo>
                  <a:cubicBezTo>
                    <a:pt x="77889" y="34692"/>
                    <a:pt x="76622" y="35592"/>
                    <a:pt x="75321" y="35592"/>
                  </a:cubicBezTo>
                  <a:cubicBezTo>
                    <a:pt x="75054" y="35592"/>
                    <a:pt x="74754" y="35526"/>
                    <a:pt x="74453" y="35459"/>
                  </a:cubicBezTo>
                  <a:cubicBezTo>
                    <a:pt x="72819" y="34992"/>
                    <a:pt x="71918" y="33291"/>
                    <a:pt x="72385" y="31656"/>
                  </a:cubicBezTo>
                  <a:cubicBezTo>
                    <a:pt x="72585" y="30922"/>
                    <a:pt x="73052" y="30322"/>
                    <a:pt x="73653" y="29955"/>
                  </a:cubicBezTo>
                  <a:cubicBezTo>
                    <a:pt x="73086" y="29922"/>
                    <a:pt x="72485" y="29821"/>
                    <a:pt x="71918" y="29788"/>
                  </a:cubicBezTo>
                  <a:cubicBezTo>
                    <a:pt x="70284" y="29621"/>
                    <a:pt x="68649" y="29488"/>
                    <a:pt x="67081" y="29321"/>
                  </a:cubicBezTo>
                  <a:lnTo>
                    <a:pt x="67081" y="29321"/>
                  </a:lnTo>
                  <a:cubicBezTo>
                    <a:pt x="68116" y="30455"/>
                    <a:pt x="68549" y="32090"/>
                    <a:pt x="68082" y="33658"/>
                  </a:cubicBezTo>
                  <a:cubicBezTo>
                    <a:pt x="67482" y="35626"/>
                    <a:pt x="65714" y="36927"/>
                    <a:pt x="63746" y="36927"/>
                  </a:cubicBezTo>
                  <a:cubicBezTo>
                    <a:pt x="63312" y="36927"/>
                    <a:pt x="62878" y="36860"/>
                    <a:pt x="62445" y="36760"/>
                  </a:cubicBezTo>
                  <a:cubicBezTo>
                    <a:pt x="60076" y="36026"/>
                    <a:pt x="58709" y="33524"/>
                    <a:pt x="59409" y="31122"/>
                  </a:cubicBezTo>
                  <a:cubicBezTo>
                    <a:pt x="59710" y="30155"/>
                    <a:pt x="60277" y="29354"/>
                    <a:pt x="60977" y="28821"/>
                  </a:cubicBezTo>
                  <a:cubicBezTo>
                    <a:pt x="55406" y="28320"/>
                    <a:pt x="50970" y="27920"/>
                    <a:pt x="49469" y="27787"/>
                  </a:cubicBezTo>
                  <a:lnTo>
                    <a:pt x="49235" y="27787"/>
                  </a:lnTo>
                  <a:cubicBezTo>
                    <a:pt x="49035" y="27787"/>
                    <a:pt x="48935" y="27753"/>
                    <a:pt x="48935" y="27753"/>
                  </a:cubicBezTo>
                  <a:cubicBezTo>
                    <a:pt x="48868" y="27753"/>
                    <a:pt x="48768" y="27687"/>
                    <a:pt x="48635" y="27687"/>
                  </a:cubicBezTo>
                  <a:cubicBezTo>
                    <a:pt x="48568" y="27687"/>
                    <a:pt x="48535" y="27653"/>
                    <a:pt x="48435" y="27653"/>
                  </a:cubicBezTo>
                  <a:cubicBezTo>
                    <a:pt x="48201" y="27620"/>
                    <a:pt x="47934" y="27587"/>
                    <a:pt x="47734" y="27486"/>
                  </a:cubicBezTo>
                  <a:cubicBezTo>
                    <a:pt x="47467" y="27420"/>
                    <a:pt x="47267" y="27320"/>
                    <a:pt x="47034" y="27253"/>
                  </a:cubicBezTo>
                  <a:cubicBezTo>
                    <a:pt x="46934" y="27186"/>
                    <a:pt x="46900" y="27186"/>
                    <a:pt x="46800" y="27153"/>
                  </a:cubicBezTo>
                  <a:lnTo>
                    <a:pt x="46567" y="27019"/>
                  </a:lnTo>
                  <a:lnTo>
                    <a:pt x="46300" y="26919"/>
                  </a:lnTo>
                  <a:cubicBezTo>
                    <a:pt x="46267" y="26853"/>
                    <a:pt x="46233" y="26853"/>
                    <a:pt x="46200" y="26819"/>
                  </a:cubicBezTo>
                  <a:cubicBezTo>
                    <a:pt x="46133" y="26819"/>
                    <a:pt x="46133" y="26786"/>
                    <a:pt x="46100" y="26786"/>
                  </a:cubicBezTo>
                  <a:cubicBezTo>
                    <a:pt x="44766" y="26085"/>
                    <a:pt x="40863" y="24017"/>
                    <a:pt x="35893" y="21415"/>
                  </a:cubicBezTo>
                  <a:lnTo>
                    <a:pt x="35893" y="21415"/>
                  </a:lnTo>
                  <a:cubicBezTo>
                    <a:pt x="36226" y="22283"/>
                    <a:pt x="36259" y="23250"/>
                    <a:pt x="35959" y="24184"/>
                  </a:cubicBezTo>
                  <a:cubicBezTo>
                    <a:pt x="35392" y="26152"/>
                    <a:pt x="33591" y="27453"/>
                    <a:pt x="31623" y="27453"/>
                  </a:cubicBezTo>
                  <a:cubicBezTo>
                    <a:pt x="31223" y="27453"/>
                    <a:pt x="30756" y="27420"/>
                    <a:pt x="30355" y="27286"/>
                  </a:cubicBezTo>
                  <a:cubicBezTo>
                    <a:pt x="27954" y="26586"/>
                    <a:pt x="26586" y="24084"/>
                    <a:pt x="27286" y="21649"/>
                  </a:cubicBezTo>
                  <a:cubicBezTo>
                    <a:pt x="27753" y="20081"/>
                    <a:pt x="29021" y="18947"/>
                    <a:pt x="30455" y="18580"/>
                  </a:cubicBezTo>
                  <a:cubicBezTo>
                    <a:pt x="29054" y="17813"/>
                    <a:pt x="27620" y="17079"/>
                    <a:pt x="26186" y="16312"/>
                  </a:cubicBezTo>
                  <a:cubicBezTo>
                    <a:pt x="25685" y="16012"/>
                    <a:pt x="25118" y="15778"/>
                    <a:pt x="24618" y="15478"/>
                  </a:cubicBezTo>
                  <a:lnTo>
                    <a:pt x="24618" y="15478"/>
                  </a:lnTo>
                  <a:cubicBezTo>
                    <a:pt x="24918" y="16112"/>
                    <a:pt x="25018" y="16845"/>
                    <a:pt x="24785" y="17613"/>
                  </a:cubicBezTo>
                  <a:cubicBezTo>
                    <a:pt x="24418" y="18947"/>
                    <a:pt x="23183" y="19814"/>
                    <a:pt x="21883" y="19814"/>
                  </a:cubicBezTo>
                  <a:cubicBezTo>
                    <a:pt x="21582" y="19814"/>
                    <a:pt x="21282" y="19781"/>
                    <a:pt x="21015" y="19681"/>
                  </a:cubicBezTo>
                  <a:cubicBezTo>
                    <a:pt x="19381" y="19247"/>
                    <a:pt x="18447" y="17513"/>
                    <a:pt x="18914" y="15911"/>
                  </a:cubicBezTo>
                  <a:cubicBezTo>
                    <a:pt x="19247" y="14744"/>
                    <a:pt x="20215" y="13943"/>
                    <a:pt x="21349" y="13777"/>
                  </a:cubicBezTo>
                  <a:cubicBezTo>
                    <a:pt x="14944" y="10341"/>
                    <a:pt x="9073" y="7239"/>
                    <a:pt x="5738" y="5437"/>
                  </a:cubicBezTo>
                  <a:cubicBezTo>
                    <a:pt x="5704" y="5437"/>
                    <a:pt x="5638" y="5404"/>
                    <a:pt x="5638" y="5404"/>
                  </a:cubicBezTo>
                  <a:cubicBezTo>
                    <a:pt x="5538" y="5304"/>
                    <a:pt x="5371" y="5237"/>
                    <a:pt x="5237" y="5170"/>
                  </a:cubicBezTo>
                  <a:cubicBezTo>
                    <a:pt x="5204" y="5170"/>
                    <a:pt x="5204" y="5137"/>
                    <a:pt x="5137" y="5137"/>
                  </a:cubicBezTo>
                  <a:cubicBezTo>
                    <a:pt x="5037" y="5070"/>
                    <a:pt x="4904" y="5004"/>
                    <a:pt x="4770" y="4937"/>
                  </a:cubicBezTo>
                  <a:cubicBezTo>
                    <a:pt x="4737" y="4937"/>
                    <a:pt x="4737" y="4904"/>
                    <a:pt x="4704" y="4904"/>
                  </a:cubicBezTo>
                  <a:cubicBezTo>
                    <a:pt x="4570" y="4804"/>
                    <a:pt x="4437" y="4770"/>
                    <a:pt x="4370" y="4737"/>
                  </a:cubicBezTo>
                  <a:cubicBezTo>
                    <a:pt x="4303" y="4737"/>
                    <a:pt x="4270" y="4670"/>
                    <a:pt x="4237" y="4670"/>
                  </a:cubicBezTo>
                  <a:lnTo>
                    <a:pt x="3970" y="4570"/>
                  </a:lnTo>
                  <a:cubicBezTo>
                    <a:pt x="3936" y="4503"/>
                    <a:pt x="3903" y="4503"/>
                    <a:pt x="3870" y="4470"/>
                  </a:cubicBezTo>
                  <a:cubicBezTo>
                    <a:pt x="3770" y="4437"/>
                    <a:pt x="3736" y="4370"/>
                    <a:pt x="3670" y="4337"/>
                  </a:cubicBezTo>
                  <a:cubicBezTo>
                    <a:pt x="3603" y="4303"/>
                    <a:pt x="3569" y="4303"/>
                    <a:pt x="3569" y="4303"/>
                  </a:cubicBezTo>
                  <a:cubicBezTo>
                    <a:pt x="3536" y="4270"/>
                    <a:pt x="3436" y="4236"/>
                    <a:pt x="3403" y="4236"/>
                  </a:cubicBezTo>
                  <a:cubicBezTo>
                    <a:pt x="3369" y="4236"/>
                    <a:pt x="3369" y="4170"/>
                    <a:pt x="3303" y="4170"/>
                  </a:cubicBezTo>
                  <a:cubicBezTo>
                    <a:pt x="3269" y="4136"/>
                    <a:pt x="3236" y="4136"/>
                    <a:pt x="3203" y="4103"/>
                  </a:cubicBezTo>
                  <a:cubicBezTo>
                    <a:pt x="3136" y="4103"/>
                    <a:pt x="3136" y="4036"/>
                    <a:pt x="3102" y="4036"/>
                  </a:cubicBezTo>
                  <a:cubicBezTo>
                    <a:pt x="3069" y="4036"/>
                    <a:pt x="3069" y="4003"/>
                    <a:pt x="3036" y="4003"/>
                  </a:cubicBezTo>
                  <a:cubicBezTo>
                    <a:pt x="2969" y="3970"/>
                    <a:pt x="2936" y="3970"/>
                    <a:pt x="2936" y="3970"/>
                  </a:cubicBezTo>
                  <a:cubicBezTo>
                    <a:pt x="1668" y="2936"/>
                    <a:pt x="1935" y="2068"/>
                    <a:pt x="2335" y="2068"/>
                  </a:cubicBezTo>
                  <a:close/>
                  <a:moveTo>
                    <a:pt x="55006" y="0"/>
                  </a:moveTo>
                  <a:cubicBezTo>
                    <a:pt x="54139" y="0"/>
                    <a:pt x="52938" y="500"/>
                    <a:pt x="52037" y="2835"/>
                  </a:cubicBezTo>
                  <a:cubicBezTo>
                    <a:pt x="51871" y="3236"/>
                    <a:pt x="51604" y="3903"/>
                    <a:pt x="51270" y="4804"/>
                  </a:cubicBezTo>
                  <a:cubicBezTo>
                    <a:pt x="50803" y="6071"/>
                    <a:pt x="50236" y="7572"/>
                    <a:pt x="49802" y="8673"/>
                  </a:cubicBezTo>
                  <a:cubicBezTo>
                    <a:pt x="46667" y="8840"/>
                    <a:pt x="43832" y="10508"/>
                    <a:pt x="42097" y="13176"/>
                  </a:cubicBezTo>
                  <a:lnTo>
                    <a:pt x="41296" y="12976"/>
                  </a:lnTo>
                  <a:cubicBezTo>
                    <a:pt x="39562" y="12242"/>
                    <a:pt x="38494" y="11809"/>
                    <a:pt x="38127" y="11675"/>
                  </a:cubicBezTo>
                  <a:cubicBezTo>
                    <a:pt x="37260" y="11342"/>
                    <a:pt x="36293" y="11075"/>
                    <a:pt x="35259" y="10741"/>
                  </a:cubicBezTo>
                  <a:lnTo>
                    <a:pt x="35225" y="10741"/>
                  </a:lnTo>
                  <a:cubicBezTo>
                    <a:pt x="35059" y="10674"/>
                    <a:pt x="34892" y="10641"/>
                    <a:pt x="34725" y="10641"/>
                  </a:cubicBezTo>
                  <a:cubicBezTo>
                    <a:pt x="33924" y="10641"/>
                    <a:pt x="33257" y="11141"/>
                    <a:pt x="33024" y="11909"/>
                  </a:cubicBezTo>
                  <a:lnTo>
                    <a:pt x="31956" y="11442"/>
                  </a:lnTo>
                  <a:lnTo>
                    <a:pt x="31723" y="11342"/>
                  </a:lnTo>
                  <a:lnTo>
                    <a:pt x="31423" y="11241"/>
                  </a:lnTo>
                  <a:cubicBezTo>
                    <a:pt x="24618" y="8339"/>
                    <a:pt x="15678" y="4603"/>
                    <a:pt x="11675" y="2969"/>
                  </a:cubicBezTo>
                  <a:lnTo>
                    <a:pt x="11609" y="2936"/>
                  </a:lnTo>
                  <a:lnTo>
                    <a:pt x="11575" y="2936"/>
                  </a:lnTo>
                  <a:lnTo>
                    <a:pt x="11175" y="3302"/>
                  </a:lnTo>
                  <a:lnTo>
                    <a:pt x="11075" y="3269"/>
                  </a:lnTo>
                  <a:cubicBezTo>
                    <a:pt x="10941" y="3236"/>
                    <a:pt x="10841" y="3169"/>
                    <a:pt x="10708" y="3102"/>
                  </a:cubicBezTo>
                  <a:lnTo>
                    <a:pt x="10675" y="3102"/>
                  </a:lnTo>
                  <a:lnTo>
                    <a:pt x="10341" y="2969"/>
                  </a:lnTo>
                  <a:lnTo>
                    <a:pt x="10274" y="2969"/>
                  </a:lnTo>
                  <a:lnTo>
                    <a:pt x="10241" y="2936"/>
                  </a:lnTo>
                  <a:lnTo>
                    <a:pt x="10041" y="2835"/>
                  </a:lnTo>
                  <a:lnTo>
                    <a:pt x="9941" y="2835"/>
                  </a:lnTo>
                  <a:lnTo>
                    <a:pt x="9741" y="2769"/>
                  </a:lnTo>
                  <a:cubicBezTo>
                    <a:pt x="7739" y="2002"/>
                    <a:pt x="5471" y="1268"/>
                    <a:pt x="3036" y="567"/>
                  </a:cubicBezTo>
                  <a:lnTo>
                    <a:pt x="2869" y="500"/>
                  </a:lnTo>
                  <a:cubicBezTo>
                    <a:pt x="2702" y="434"/>
                    <a:pt x="2502" y="400"/>
                    <a:pt x="2335" y="400"/>
                  </a:cubicBezTo>
                  <a:cubicBezTo>
                    <a:pt x="1501" y="400"/>
                    <a:pt x="734" y="967"/>
                    <a:pt x="434" y="1801"/>
                  </a:cubicBezTo>
                  <a:cubicBezTo>
                    <a:pt x="334" y="2268"/>
                    <a:pt x="0" y="3803"/>
                    <a:pt x="2002" y="5204"/>
                  </a:cubicBezTo>
                  <a:cubicBezTo>
                    <a:pt x="2035" y="5271"/>
                    <a:pt x="2102" y="5304"/>
                    <a:pt x="2168" y="5337"/>
                  </a:cubicBezTo>
                  <a:lnTo>
                    <a:pt x="2235" y="5371"/>
                  </a:lnTo>
                  <a:lnTo>
                    <a:pt x="2269" y="5371"/>
                  </a:lnTo>
                  <a:lnTo>
                    <a:pt x="2369" y="5437"/>
                  </a:lnTo>
                  <a:lnTo>
                    <a:pt x="2502" y="5504"/>
                  </a:lnTo>
                  <a:lnTo>
                    <a:pt x="2535" y="5504"/>
                  </a:lnTo>
                  <a:lnTo>
                    <a:pt x="2569" y="5571"/>
                  </a:lnTo>
                  <a:lnTo>
                    <a:pt x="2736" y="5637"/>
                  </a:lnTo>
                  <a:lnTo>
                    <a:pt x="2769" y="5671"/>
                  </a:lnTo>
                  <a:lnTo>
                    <a:pt x="2869" y="5738"/>
                  </a:lnTo>
                  <a:lnTo>
                    <a:pt x="3036" y="5804"/>
                  </a:lnTo>
                  <a:lnTo>
                    <a:pt x="3102" y="5804"/>
                  </a:lnTo>
                  <a:lnTo>
                    <a:pt x="3203" y="5838"/>
                  </a:lnTo>
                  <a:lnTo>
                    <a:pt x="3336" y="5938"/>
                  </a:lnTo>
                  <a:lnTo>
                    <a:pt x="3436" y="6004"/>
                  </a:lnTo>
                  <a:lnTo>
                    <a:pt x="3503" y="6004"/>
                  </a:lnTo>
                  <a:lnTo>
                    <a:pt x="3569" y="6071"/>
                  </a:lnTo>
                  <a:lnTo>
                    <a:pt x="3903" y="6238"/>
                  </a:lnTo>
                  <a:lnTo>
                    <a:pt x="3936" y="6271"/>
                  </a:lnTo>
                  <a:lnTo>
                    <a:pt x="4237" y="6438"/>
                  </a:lnTo>
                  <a:lnTo>
                    <a:pt x="4337" y="6471"/>
                  </a:lnTo>
                  <a:lnTo>
                    <a:pt x="4370" y="6471"/>
                  </a:lnTo>
                  <a:lnTo>
                    <a:pt x="4403" y="6505"/>
                  </a:lnTo>
                  <a:lnTo>
                    <a:pt x="4837" y="6738"/>
                  </a:lnTo>
                  <a:lnTo>
                    <a:pt x="4904" y="6772"/>
                  </a:lnTo>
                  <a:cubicBezTo>
                    <a:pt x="7506" y="8173"/>
                    <a:pt x="11875" y="10508"/>
                    <a:pt x="17913" y="13677"/>
                  </a:cubicBezTo>
                  <a:cubicBezTo>
                    <a:pt x="17579" y="14144"/>
                    <a:pt x="17346" y="14644"/>
                    <a:pt x="17179" y="15178"/>
                  </a:cubicBezTo>
                  <a:cubicBezTo>
                    <a:pt x="16779" y="16412"/>
                    <a:pt x="16946" y="17679"/>
                    <a:pt x="17546" y="18780"/>
                  </a:cubicBezTo>
                  <a:cubicBezTo>
                    <a:pt x="18113" y="19914"/>
                    <a:pt x="19114" y="20682"/>
                    <a:pt x="20348" y="21082"/>
                  </a:cubicBezTo>
                  <a:cubicBezTo>
                    <a:pt x="20748" y="21182"/>
                    <a:pt x="21215" y="21282"/>
                    <a:pt x="21682" y="21282"/>
                  </a:cubicBezTo>
                  <a:cubicBezTo>
                    <a:pt x="23684" y="21282"/>
                    <a:pt x="25518" y="19981"/>
                    <a:pt x="26119" y="18080"/>
                  </a:cubicBezTo>
                  <a:lnTo>
                    <a:pt x="26919" y="18480"/>
                  </a:lnTo>
                  <a:cubicBezTo>
                    <a:pt x="26252" y="19181"/>
                    <a:pt x="25785" y="20014"/>
                    <a:pt x="25518" y="20982"/>
                  </a:cubicBezTo>
                  <a:cubicBezTo>
                    <a:pt x="24551" y="24284"/>
                    <a:pt x="26419" y="27687"/>
                    <a:pt x="29688" y="28654"/>
                  </a:cubicBezTo>
                  <a:cubicBezTo>
                    <a:pt x="30255" y="28821"/>
                    <a:pt x="30856" y="28921"/>
                    <a:pt x="31423" y="28921"/>
                  </a:cubicBezTo>
                  <a:cubicBezTo>
                    <a:pt x="34125" y="28921"/>
                    <a:pt x="36593" y="27086"/>
                    <a:pt x="37360" y="24484"/>
                  </a:cubicBezTo>
                  <a:cubicBezTo>
                    <a:pt x="37394" y="24318"/>
                    <a:pt x="37427" y="24184"/>
                    <a:pt x="37460" y="24017"/>
                  </a:cubicBezTo>
                  <a:cubicBezTo>
                    <a:pt x="41096" y="25952"/>
                    <a:pt x="43898" y="27420"/>
                    <a:pt x="45066" y="27987"/>
                  </a:cubicBezTo>
                  <a:lnTo>
                    <a:pt x="45099" y="27987"/>
                  </a:lnTo>
                  <a:lnTo>
                    <a:pt x="45199" y="28020"/>
                  </a:lnTo>
                  <a:lnTo>
                    <a:pt x="45233" y="28087"/>
                  </a:lnTo>
                  <a:cubicBezTo>
                    <a:pt x="45266" y="28087"/>
                    <a:pt x="45299" y="28120"/>
                    <a:pt x="45366" y="28120"/>
                  </a:cubicBezTo>
                  <a:lnTo>
                    <a:pt x="45399" y="28120"/>
                  </a:lnTo>
                  <a:lnTo>
                    <a:pt x="45633" y="28254"/>
                  </a:lnTo>
                  <a:lnTo>
                    <a:pt x="45733" y="28254"/>
                  </a:lnTo>
                  <a:lnTo>
                    <a:pt x="45966" y="28354"/>
                  </a:lnTo>
                  <a:lnTo>
                    <a:pt x="46066" y="28387"/>
                  </a:lnTo>
                  <a:lnTo>
                    <a:pt x="46100" y="28454"/>
                  </a:lnTo>
                  <a:cubicBezTo>
                    <a:pt x="46167" y="28487"/>
                    <a:pt x="46233" y="28487"/>
                    <a:pt x="46300" y="28521"/>
                  </a:cubicBezTo>
                  <a:cubicBezTo>
                    <a:pt x="46600" y="28654"/>
                    <a:pt x="46900" y="28721"/>
                    <a:pt x="47167" y="28821"/>
                  </a:cubicBezTo>
                  <a:cubicBezTo>
                    <a:pt x="47434" y="28921"/>
                    <a:pt x="47734" y="28988"/>
                    <a:pt x="48068" y="29021"/>
                  </a:cubicBezTo>
                  <a:cubicBezTo>
                    <a:pt x="48135" y="29021"/>
                    <a:pt x="48168" y="29054"/>
                    <a:pt x="48268" y="29054"/>
                  </a:cubicBezTo>
                  <a:lnTo>
                    <a:pt x="48401" y="29054"/>
                  </a:lnTo>
                  <a:cubicBezTo>
                    <a:pt x="48468" y="29054"/>
                    <a:pt x="48568" y="29121"/>
                    <a:pt x="48635" y="29121"/>
                  </a:cubicBezTo>
                  <a:lnTo>
                    <a:pt x="48735" y="29121"/>
                  </a:lnTo>
                  <a:lnTo>
                    <a:pt x="49002" y="29154"/>
                  </a:lnTo>
                  <a:lnTo>
                    <a:pt x="49335" y="29154"/>
                  </a:lnTo>
                  <a:cubicBezTo>
                    <a:pt x="50636" y="29288"/>
                    <a:pt x="53772" y="29555"/>
                    <a:pt x="57908" y="29955"/>
                  </a:cubicBezTo>
                  <a:cubicBezTo>
                    <a:pt x="57842" y="30055"/>
                    <a:pt x="57808" y="30222"/>
                    <a:pt x="57741" y="30389"/>
                  </a:cubicBezTo>
                  <a:cubicBezTo>
                    <a:pt x="56774" y="33691"/>
                    <a:pt x="58642" y="37127"/>
                    <a:pt x="61911" y="38061"/>
                  </a:cubicBezTo>
                  <a:cubicBezTo>
                    <a:pt x="62478" y="38227"/>
                    <a:pt x="63079" y="38328"/>
                    <a:pt x="63646" y="38328"/>
                  </a:cubicBezTo>
                  <a:cubicBezTo>
                    <a:pt x="66348" y="38328"/>
                    <a:pt x="68816" y="36493"/>
                    <a:pt x="69583" y="33891"/>
                  </a:cubicBezTo>
                  <a:cubicBezTo>
                    <a:pt x="69850" y="32957"/>
                    <a:pt x="69917" y="31990"/>
                    <a:pt x="69750" y="31022"/>
                  </a:cubicBezTo>
                  <a:lnTo>
                    <a:pt x="69750" y="31022"/>
                  </a:lnTo>
                  <a:cubicBezTo>
                    <a:pt x="70017" y="31056"/>
                    <a:pt x="70350" y="31056"/>
                    <a:pt x="70651" y="31122"/>
                  </a:cubicBezTo>
                  <a:cubicBezTo>
                    <a:pt x="70350" y="32290"/>
                    <a:pt x="70517" y="33491"/>
                    <a:pt x="71084" y="34525"/>
                  </a:cubicBezTo>
                  <a:cubicBezTo>
                    <a:pt x="71651" y="35659"/>
                    <a:pt x="72652" y="36460"/>
                    <a:pt x="73853" y="36826"/>
                  </a:cubicBezTo>
                  <a:cubicBezTo>
                    <a:pt x="74287" y="36960"/>
                    <a:pt x="74754" y="37027"/>
                    <a:pt x="75187" y="37027"/>
                  </a:cubicBezTo>
                  <a:cubicBezTo>
                    <a:pt x="77289" y="37027"/>
                    <a:pt x="79157" y="35659"/>
                    <a:pt x="79757" y="33658"/>
                  </a:cubicBezTo>
                  <a:cubicBezTo>
                    <a:pt x="79924" y="33124"/>
                    <a:pt x="79957" y="32523"/>
                    <a:pt x="79924" y="31990"/>
                  </a:cubicBezTo>
                  <a:lnTo>
                    <a:pt x="79924" y="31990"/>
                  </a:lnTo>
                  <a:cubicBezTo>
                    <a:pt x="81158" y="32123"/>
                    <a:pt x="82359" y="32190"/>
                    <a:pt x="83527" y="32323"/>
                  </a:cubicBezTo>
                  <a:lnTo>
                    <a:pt x="83660" y="32323"/>
                  </a:lnTo>
                  <a:lnTo>
                    <a:pt x="83960" y="32357"/>
                  </a:lnTo>
                  <a:lnTo>
                    <a:pt x="84594" y="32390"/>
                  </a:lnTo>
                  <a:lnTo>
                    <a:pt x="84661" y="32390"/>
                  </a:lnTo>
                  <a:lnTo>
                    <a:pt x="85194" y="32457"/>
                  </a:lnTo>
                  <a:lnTo>
                    <a:pt x="85528" y="32490"/>
                  </a:lnTo>
                  <a:lnTo>
                    <a:pt x="85695" y="32490"/>
                  </a:lnTo>
                  <a:lnTo>
                    <a:pt x="86529" y="32557"/>
                  </a:lnTo>
                  <a:lnTo>
                    <a:pt x="86662" y="32557"/>
                  </a:lnTo>
                  <a:lnTo>
                    <a:pt x="87329" y="32623"/>
                  </a:lnTo>
                  <a:lnTo>
                    <a:pt x="87696" y="32623"/>
                  </a:lnTo>
                  <a:lnTo>
                    <a:pt x="88297" y="32657"/>
                  </a:lnTo>
                  <a:lnTo>
                    <a:pt x="88697" y="32657"/>
                  </a:lnTo>
                  <a:lnTo>
                    <a:pt x="88997" y="32690"/>
                  </a:lnTo>
                  <a:lnTo>
                    <a:pt x="89297" y="32724"/>
                  </a:lnTo>
                  <a:lnTo>
                    <a:pt x="89831" y="32724"/>
                  </a:lnTo>
                  <a:lnTo>
                    <a:pt x="90165" y="32790"/>
                  </a:lnTo>
                  <a:lnTo>
                    <a:pt x="90698" y="32790"/>
                  </a:lnTo>
                  <a:lnTo>
                    <a:pt x="91099" y="32824"/>
                  </a:lnTo>
                  <a:lnTo>
                    <a:pt x="91299" y="32824"/>
                  </a:lnTo>
                  <a:lnTo>
                    <a:pt x="91632" y="32857"/>
                  </a:lnTo>
                  <a:lnTo>
                    <a:pt x="92133" y="32857"/>
                  </a:lnTo>
                  <a:lnTo>
                    <a:pt x="92433" y="32890"/>
                  </a:lnTo>
                  <a:lnTo>
                    <a:pt x="92600" y="32890"/>
                  </a:lnTo>
                  <a:lnTo>
                    <a:pt x="92933" y="32957"/>
                  </a:lnTo>
                  <a:lnTo>
                    <a:pt x="92967" y="32957"/>
                  </a:lnTo>
                  <a:lnTo>
                    <a:pt x="93334" y="32990"/>
                  </a:lnTo>
                  <a:lnTo>
                    <a:pt x="93634" y="33024"/>
                  </a:lnTo>
                  <a:lnTo>
                    <a:pt x="94001" y="33057"/>
                  </a:lnTo>
                  <a:lnTo>
                    <a:pt x="94268" y="33057"/>
                  </a:lnTo>
                  <a:lnTo>
                    <a:pt x="94634" y="33124"/>
                  </a:lnTo>
                  <a:lnTo>
                    <a:pt x="98104" y="33124"/>
                  </a:lnTo>
                  <a:cubicBezTo>
                    <a:pt x="100272" y="33024"/>
                    <a:pt x="101172" y="31823"/>
                    <a:pt x="101306" y="30789"/>
                  </a:cubicBezTo>
                  <a:cubicBezTo>
                    <a:pt x="101439" y="29821"/>
                    <a:pt x="100839" y="28887"/>
                    <a:pt x="99972" y="28654"/>
                  </a:cubicBezTo>
                  <a:lnTo>
                    <a:pt x="99805" y="28621"/>
                  </a:lnTo>
                  <a:cubicBezTo>
                    <a:pt x="97370" y="27853"/>
                    <a:pt x="95035" y="27286"/>
                    <a:pt x="92967" y="26819"/>
                  </a:cubicBezTo>
                  <a:cubicBezTo>
                    <a:pt x="92867" y="26819"/>
                    <a:pt x="92800" y="26786"/>
                    <a:pt x="92700" y="26786"/>
                  </a:cubicBezTo>
                  <a:lnTo>
                    <a:pt x="92633" y="26786"/>
                  </a:lnTo>
                  <a:lnTo>
                    <a:pt x="92433" y="26719"/>
                  </a:lnTo>
                  <a:lnTo>
                    <a:pt x="92333" y="26719"/>
                  </a:lnTo>
                  <a:cubicBezTo>
                    <a:pt x="92133" y="26686"/>
                    <a:pt x="91832" y="26653"/>
                    <a:pt x="91566" y="26552"/>
                  </a:cubicBezTo>
                  <a:lnTo>
                    <a:pt x="91466" y="26552"/>
                  </a:lnTo>
                  <a:lnTo>
                    <a:pt x="91099" y="26486"/>
                  </a:lnTo>
                  <a:lnTo>
                    <a:pt x="91065" y="26486"/>
                  </a:lnTo>
                  <a:lnTo>
                    <a:pt x="90932" y="26452"/>
                  </a:lnTo>
                  <a:lnTo>
                    <a:pt x="90798" y="26386"/>
                  </a:lnTo>
                  <a:lnTo>
                    <a:pt x="90431" y="26319"/>
                  </a:lnTo>
                  <a:lnTo>
                    <a:pt x="90265" y="26286"/>
                  </a:lnTo>
                  <a:lnTo>
                    <a:pt x="89831" y="26186"/>
                  </a:lnTo>
                  <a:lnTo>
                    <a:pt x="89798" y="26186"/>
                  </a:lnTo>
                  <a:lnTo>
                    <a:pt x="89331" y="26119"/>
                  </a:lnTo>
                  <a:lnTo>
                    <a:pt x="89197" y="26052"/>
                  </a:lnTo>
                  <a:lnTo>
                    <a:pt x="89131" y="26052"/>
                  </a:lnTo>
                  <a:lnTo>
                    <a:pt x="88830" y="26019"/>
                  </a:lnTo>
                  <a:lnTo>
                    <a:pt x="88497" y="25985"/>
                  </a:lnTo>
                  <a:lnTo>
                    <a:pt x="88430" y="25985"/>
                  </a:lnTo>
                  <a:lnTo>
                    <a:pt x="87830" y="25852"/>
                  </a:lnTo>
                  <a:lnTo>
                    <a:pt x="87696" y="25819"/>
                  </a:lnTo>
                  <a:lnTo>
                    <a:pt x="87596" y="25819"/>
                  </a:lnTo>
                  <a:lnTo>
                    <a:pt x="86896" y="25685"/>
                  </a:lnTo>
                  <a:lnTo>
                    <a:pt x="86829" y="25685"/>
                  </a:lnTo>
                  <a:lnTo>
                    <a:pt x="86662" y="25652"/>
                  </a:lnTo>
                  <a:lnTo>
                    <a:pt x="86128" y="25552"/>
                  </a:lnTo>
                  <a:lnTo>
                    <a:pt x="86062" y="25552"/>
                  </a:lnTo>
                  <a:lnTo>
                    <a:pt x="85928" y="25518"/>
                  </a:lnTo>
                  <a:lnTo>
                    <a:pt x="85128" y="25385"/>
                  </a:lnTo>
                  <a:lnTo>
                    <a:pt x="85061" y="25385"/>
                  </a:lnTo>
                  <a:lnTo>
                    <a:pt x="84928" y="25352"/>
                  </a:lnTo>
                  <a:lnTo>
                    <a:pt x="84794" y="25318"/>
                  </a:lnTo>
                  <a:lnTo>
                    <a:pt x="84294" y="25218"/>
                  </a:lnTo>
                  <a:lnTo>
                    <a:pt x="84127" y="25185"/>
                  </a:lnTo>
                  <a:lnTo>
                    <a:pt x="83960" y="25151"/>
                  </a:lnTo>
                  <a:lnTo>
                    <a:pt x="83527" y="25051"/>
                  </a:lnTo>
                  <a:lnTo>
                    <a:pt x="83326" y="25018"/>
                  </a:lnTo>
                  <a:lnTo>
                    <a:pt x="83160" y="24985"/>
                  </a:lnTo>
                  <a:lnTo>
                    <a:pt x="83126" y="24985"/>
                  </a:lnTo>
                  <a:lnTo>
                    <a:pt x="81325" y="24651"/>
                  </a:lnTo>
                  <a:lnTo>
                    <a:pt x="81258" y="24651"/>
                  </a:lnTo>
                  <a:lnTo>
                    <a:pt x="81025" y="24618"/>
                  </a:lnTo>
                  <a:lnTo>
                    <a:pt x="80758" y="24584"/>
                  </a:lnTo>
                  <a:lnTo>
                    <a:pt x="80324" y="24484"/>
                  </a:lnTo>
                  <a:lnTo>
                    <a:pt x="80157" y="24451"/>
                  </a:lnTo>
                  <a:lnTo>
                    <a:pt x="80091" y="24451"/>
                  </a:lnTo>
                  <a:lnTo>
                    <a:pt x="78123" y="24117"/>
                  </a:lnTo>
                  <a:lnTo>
                    <a:pt x="77989" y="24117"/>
                  </a:lnTo>
                  <a:lnTo>
                    <a:pt x="77722" y="24084"/>
                  </a:lnTo>
                  <a:lnTo>
                    <a:pt x="77155" y="23984"/>
                  </a:lnTo>
                  <a:lnTo>
                    <a:pt x="76989" y="23984"/>
                  </a:lnTo>
                  <a:lnTo>
                    <a:pt x="74053" y="23450"/>
                  </a:lnTo>
                  <a:lnTo>
                    <a:pt x="73920" y="23417"/>
                  </a:lnTo>
                  <a:lnTo>
                    <a:pt x="73786" y="23350"/>
                  </a:lnTo>
                  <a:lnTo>
                    <a:pt x="73253" y="23283"/>
                  </a:lnTo>
                  <a:lnTo>
                    <a:pt x="72952" y="23250"/>
                  </a:lnTo>
                  <a:lnTo>
                    <a:pt x="72786" y="23183"/>
                  </a:lnTo>
                  <a:lnTo>
                    <a:pt x="71952" y="23017"/>
                  </a:lnTo>
                  <a:lnTo>
                    <a:pt x="71818" y="23017"/>
                  </a:lnTo>
                  <a:lnTo>
                    <a:pt x="71685" y="22983"/>
                  </a:lnTo>
                  <a:lnTo>
                    <a:pt x="68182" y="22349"/>
                  </a:lnTo>
                  <a:cubicBezTo>
                    <a:pt x="68249" y="22283"/>
                    <a:pt x="68249" y="22183"/>
                    <a:pt x="68249" y="22083"/>
                  </a:cubicBezTo>
                  <a:cubicBezTo>
                    <a:pt x="68349" y="21182"/>
                    <a:pt x="67815" y="20348"/>
                    <a:pt x="66981" y="20148"/>
                  </a:cubicBezTo>
                  <a:lnTo>
                    <a:pt x="66948" y="20148"/>
                  </a:lnTo>
                  <a:cubicBezTo>
                    <a:pt x="65914" y="19814"/>
                    <a:pt x="64913" y="19581"/>
                    <a:pt x="64013" y="19347"/>
                  </a:cubicBezTo>
                  <a:cubicBezTo>
                    <a:pt x="63646" y="19281"/>
                    <a:pt x="62512" y="19080"/>
                    <a:pt x="60610" y="18747"/>
                  </a:cubicBezTo>
                  <a:lnTo>
                    <a:pt x="60744" y="18413"/>
                  </a:lnTo>
                  <a:lnTo>
                    <a:pt x="60744" y="18413"/>
                  </a:lnTo>
                  <a:lnTo>
                    <a:pt x="60243" y="18647"/>
                  </a:lnTo>
                  <a:cubicBezTo>
                    <a:pt x="60110" y="18647"/>
                    <a:pt x="60043" y="18613"/>
                    <a:pt x="59910" y="18613"/>
                  </a:cubicBezTo>
                  <a:cubicBezTo>
                    <a:pt x="59910" y="15411"/>
                    <a:pt x="58409" y="12409"/>
                    <a:pt x="55840" y="10508"/>
                  </a:cubicBezTo>
                  <a:lnTo>
                    <a:pt x="56741" y="6471"/>
                  </a:lnTo>
                  <a:cubicBezTo>
                    <a:pt x="56941" y="5504"/>
                    <a:pt x="57108" y="4804"/>
                    <a:pt x="57141" y="4403"/>
                  </a:cubicBezTo>
                  <a:cubicBezTo>
                    <a:pt x="57441" y="2802"/>
                    <a:pt x="57274" y="1601"/>
                    <a:pt x="56641" y="801"/>
                  </a:cubicBezTo>
                  <a:cubicBezTo>
                    <a:pt x="56240" y="300"/>
                    <a:pt x="55640" y="0"/>
                    <a:pt x="55006" y="0"/>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768;p41">
              <a:extLst>
                <a:ext uri="{FF2B5EF4-FFF2-40B4-BE49-F238E27FC236}">
                  <a16:creationId xmlns:a16="http://schemas.microsoft.com/office/drawing/2014/main" id="{B12CF0E1-B4AE-40CC-9F5D-26E34631129F}"/>
                </a:ext>
              </a:extLst>
            </p:cNvPr>
            <p:cNvSpPr/>
            <p:nvPr/>
          </p:nvSpPr>
          <p:spPr>
            <a:xfrm>
              <a:off x="2105850" y="1059525"/>
              <a:ext cx="251875" cy="252725"/>
            </a:xfrm>
            <a:custGeom>
              <a:avLst/>
              <a:gdLst/>
              <a:ahLst/>
              <a:cxnLst/>
              <a:rect l="l" t="t" r="r" b="b"/>
              <a:pathLst>
                <a:path w="10075" h="10109" extrusionOk="0">
                  <a:moveTo>
                    <a:pt x="6338" y="701"/>
                  </a:moveTo>
                  <a:cubicBezTo>
                    <a:pt x="3936" y="1"/>
                    <a:pt x="1401" y="1369"/>
                    <a:pt x="701" y="3770"/>
                  </a:cubicBezTo>
                  <a:cubicBezTo>
                    <a:pt x="0" y="6139"/>
                    <a:pt x="1368" y="8674"/>
                    <a:pt x="3736" y="9374"/>
                  </a:cubicBezTo>
                  <a:cubicBezTo>
                    <a:pt x="6105" y="10108"/>
                    <a:pt x="8673" y="8707"/>
                    <a:pt x="9374" y="6339"/>
                  </a:cubicBezTo>
                  <a:cubicBezTo>
                    <a:pt x="10074" y="3937"/>
                    <a:pt x="8706" y="1435"/>
                    <a:pt x="6338" y="70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69;p41">
              <a:extLst>
                <a:ext uri="{FF2B5EF4-FFF2-40B4-BE49-F238E27FC236}">
                  <a16:creationId xmlns:a16="http://schemas.microsoft.com/office/drawing/2014/main" id="{BDCB44FA-B573-4CEA-8574-082F13ED172B}"/>
                </a:ext>
              </a:extLst>
            </p:cNvPr>
            <p:cNvSpPr/>
            <p:nvPr/>
          </p:nvSpPr>
          <p:spPr>
            <a:xfrm>
              <a:off x="2165050" y="1117900"/>
              <a:ext cx="134300" cy="134300"/>
            </a:xfrm>
            <a:custGeom>
              <a:avLst/>
              <a:gdLst/>
              <a:ahLst/>
              <a:cxnLst/>
              <a:rect l="l" t="t" r="r" b="b"/>
              <a:pathLst>
                <a:path w="5372" h="5372" extrusionOk="0">
                  <a:moveTo>
                    <a:pt x="3370" y="368"/>
                  </a:moveTo>
                  <a:cubicBezTo>
                    <a:pt x="2069" y="1"/>
                    <a:pt x="734" y="701"/>
                    <a:pt x="367" y="2002"/>
                  </a:cubicBezTo>
                  <a:cubicBezTo>
                    <a:pt x="1" y="3303"/>
                    <a:pt x="701" y="4638"/>
                    <a:pt x="2002" y="5004"/>
                  </a:cubicBezTo>
                  <a:cubicBezTo>
                    <a:pt x="3303" y="5371"/>
                    <a:pt x="4637" y="4671"/>
                    <a:pt x="5004" y="3370"/>
                  </a:cubicBezTo>
                  <a:cubicBezTo>
                    <a:pt x="5371" y="2136"/>
                    <a:pt x="4637" y="768"/>
                    <a:pt x="3370" y="368"/>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70;p41">
              <a:extLst>
                <a:ext uri="{FF2B5EF4-FFF2-40B4-BE49-F238E27FC236}">
                  <a16:creationId xmlns:a16="http://schemas.microsoft.com/office/drawing/2014/main" id="{3F5772B3-68B8-4098-B9DA-1A7B1674BA1C}"/>
                </a:ext>
              </a:extLst>
            </p:cNvPr>
            <p:cNvSpPr/>
            <p:nvPr/>
          </p:nvSpPr>
          <p:spPr>
            <a:xfrm>
              <a:off x="1901525" y="946125"/>
              <a:ext cx="170975" cy="169300"/>
            </a:xfrm>
            <a:custGeom>
              <a:avLst/>
              <a:gdLst/>
              <a:ahLst/>
              <a:cxnLst/>
              <a:rect l="l" t="t" r="r" b="b"/>
              <a:pathLst>
                <a:path w="6839" h="6772" extrusionOk="0">
                  <a:moveTo>
                    <a:pt x="4270" y="467"/>
                  </a:moveTo>
                  <a:cubicBezTo>
                    <a:pt x="2636" y="0"/>
                    <a:pt x="935" y="901"/>
                    <a:pt x="501" y="2535"/>
                  </a:cubicBezTo>
                  <a:cubicBezTo>
                    <a:pt x="1" y="4170"/>
                    <a:pt x="935" y="5871"/>
                    <a:pt x="2569" y="6338"/>
                  </a:cubicBezTo>
                  <a:cubicBezTo>
                    <a:pt x="4204" y="6772"/>
                    <a:pt x="5905" y="5871"/>
                    <a:pt x="6372" y="4237"/>
                  </a:cubicBezTo>
                  <a:cubicBezTo>
                    <a:pt x="6839" y="2635"/>
                    <a:pt x="5905" y="968"/>
                    <a:pt x="4270" y="467"/>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71;p41">
              <a:extLst>
                <a:ext uri="{FF2B5EF4-FFF2-40B4-BE49-F238E27FC236}">
                  <a16:creationId xmlns:a16="http://schemas.microsoft.com/office/drawing/2014/main" id="{2340077E-F37B-4E95-AEDE-F6EC83D02EEC}"/>
                </a:ext>
              </a:extLst>
            </p:cNvPr>
            <p:cNvSpPr/>
            <p:nvPr/>
          </p:nvSpPr>
          <p:spPr>
            <a:xfrm>
              <a:off x="1940725" y="985325"/>
              <a:ext cx="91750" cy="91750"/>
            </a:xfrm>
            <a:custGeom>
              <a:avLst/>
              <a:gdLst/>
              <a:ahLst/>
              <a:cxnLst/>
              <a:rect l="l" t="t" r="r" b="b"/>
              <a:pathLst>
                <a:path w="3670" h="3670" extrusionOk="0">
                  <a:moveTo>
                    <a:pt x="2302" y="267"/>
                  </a:moveTo>
                  <a:cubicBezTo>
                    <a:pt x="1435" y="0"/>
                    <a:pt x="501" y="500"/>
                    <a:pt x="234" y="1401"/>
                  </a:cubicBezTo>
                  <a:cubicBezTo>
                    <a:pt x="0" y="2268"/>
                    <a:pt x="501" y="3169"/>
                    <a:pt x="1368" y="3436"/>
                  </a:cubicBezTo>
                  <a:cubicBezTo>
                    <a:pt x="2235" y="3669"/>
                    <a:pt x="3169" y="3169"/>
                    <a:pt x="3436" y="2302"/>
                  </a:cubicBezTo>
                  <a:cubicBezTo>
                    <a:pt x="3670" y="1434"/>
                    <a:pt x="3169" y="500"/>
                    <a:pt x="2302" y="267"/>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72;p41">
              <a:extLst>
                <a:ext uri="{FF2B5EF4-FFF2-40B4-BE49-F238E27FC236}">
                  <a16:creationId xmlns:a16="http://schemas.microsoft.com/office/drawing/2014/main" id="{99734761-B5B2-47C8-834B-E00DC145E4A1}"/>
                </a:ext>
              </a:extLst>
            </p:cNvPr>
            <p:cNvSpPr/>
            <p:nvPr/>
          </p:nvSpPr>
          <p:spPr>
            <a:xfrm>
              <a:off x="2908925" y="1297200"/>
              <a:ext cx="252700" cy="252700"/>
            </a:xfrm>
            <a:custGeom>
              <a:avLst/>
              <a:gdLst/>
              <a:ahLst/>
              <a:cxnLst/>
              <a:rect l="l" t="t" r="r" b="b"/>
              <a:pathLst>
                <a:path w="10108" h="10108" extrusionOk="0">
                  <a:moveTo>
                    <a:pt x="6338" y="701"/>
                  </a:moveTo>
                  <a:cubicBezTo>
                    <a:pt x="8740" y="1435"/>
                    <a:pt x="10107" y="3937"/>
                    <a:pt x="9407" y="6339"/>
                  </a:cubicBezTo>
                  <a:cubicBezTo>
                    <a:pt x="8673" y="8707"/>
                    <a:pt x="6171" y="10108"/>
                    <a:pt x="3769" y="9374"/>
                  </a:cubicBezTo>
                  <a:cubicBezTo>
                    <a:pt x="1401" y="8674"/>
                    <a:pt x="0" y="6172"/>
                    <a:pt x="734" y="3770"/>
                  </a:cubicBezTo>
                  <a:cubicBezTo>
                    <a:pt x="1434" y="1368"/>
                    <a:pt x="3970" y="1"/>
                    <a:pt x="6338" y="70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73;p41">
              <a:extLst>
                <a:ext uri="{FF2B5EF4-FFF2-40B4-BE49-F238E27FC236}">
                  <a16:creationId xmlns:a16="http://schemas.microsoft.com/office/drawing/2014/main" id="{73ABC282-8578-4F6C-B5D8-566D248F92B5}"/>
                </a:ext>
              </a:extLst>
            </p:cNvPr>
            <p:cNvSpPr/>
            <p:nvPr/>
          </p:nvSpPr>
          <p:spPr>
            <a:xfrm>
              <a:off x="2968950" y="1355575"/>
              <a:ext cx="134300" cy="134300"/>
            </a:xfrm>
            <a:custGeom>
              <a:avLst/>
              <a:gdLst/>
              <a:ahLst/>
              <a:cxnLst/>
              <a:rect l="l" t="t" r="r" b="b"/>
              <a:pathLst>
                <a:path w="5372" h="5372" extrusionOk="0">
                  <a:moveTo>
                    <a:pt x="3370" y="368"/>
                  </a:moveTo>
                  <a:cubicBezTo>
                    <a:pt x="4671" y="768"/>
                    <a:pt x="5371" y="2069"/>
                    <a:pt x="5004" y="3370"/>
                  </a:cubicBezTo>
                  <a:cubicBezTo>
                    <a:pt x="4604" y="4671"/>
                    <a:pt x="3270" y="5371"/>
                    <a:pt x="2002" y="5004"/>
                  </a:cubicBezTo>
                  <a:cubicBezTo>
                    <a:pt x="701" y="4637"/>
                    <a:pt x="1" y="3303"/>
                    <a:pt x="368" y="2002"/>
                  </a:cubicBezTo>
                  <a:cubicBezTo>
                    <a:pt x="735" y="768"/>
                    <a:pt x="2069" y="1"/>
                    <a:pt x="3370" y="368"/>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74;p41">
              <a:extLst>
                <a:ext uri="{FF2B5EF4-FFF2-40B4-BE49-F238E27FC236}">
                  <a16:creationId xmlns:a16="http://schemas.microsoft.com/office/drawing/2014/main" id="{EFDE0CE5-E9BC-4409-98B4-B49E6A4028C3}"/>
                </a:ext>
              </a:extLst>
            </p:cNvPr>
            <p:cNvSpPr/>
            <p:nvPr/>
          </p:nvSpPr>
          <p:spPr>
            <a:xfrm>
              <a:off x="3240825" y="1341400"/>
              <a:ext cx="170150" cy="170150"/>
            </a:xfrm>
            <a:custGeom>
              <a:avLst/>
              <a:gdLst/>
              <a:ahLst/>
              <a:cxnLst/>
              <a:rect l="l" t="t" r="r" b="b"/>
              <a:pathLst>
                <a:path w="6806" h="6806" extrusionOk="0">
                  <a:moveTo>
                    <a:pt x="4237" y="501"/>
                  </a:moveTo>
                  <a:cubicBezTo>
                    <a:pt x="5871" y="935"/>
                    <a:pt x="6805" y="2669"/>
                    <a:pt x="6338" y="4270"/>
                  </a:cubicBezTo>
                  <a:cubicBezTo>
                    <a:pt x="5871" y="5905"/>
                    <a:pt x="4170" y="6805"/>
                    <a:pt x="2535" y="6372"/>
                  </a:cubicBezTo>
                  <a:cubicBezTo>
                    <a:pt x="901" y="5905"/>
                    <a:pt x="0" y="4204"/>
                    <a:pt x="467" y="2569"/>
                  </a:cubicBezTo>
                  <a:cubicBezTo>
                    <a:pt x="901" y="935"/>
                    <a:pt x="2635" y="1"/>
                    <a:pt x="4237" y="50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75;p41">
              <a:extLst>
                <a:ext uri="{FF2B5EF4-FFF2-40B4-BE49-F238E27FC236}">
                  <a16:creationId xmlns:a16="http://schemas.microsoft.com/office/drawing/2014/main" id="{5B68E620-2AC4-48B0-B65D-0D3D47D81200}"/>
                </a:ext>
              </a:extLst>
            </p:cNvPr>
            <p:cNvSpPr/>
            <p:nvPr/>
          </p:nvSpPr>
          <p:spPr>
            <a:xfrm>
              <a:off x="3279175" y="1381425"/>
              <a:ext cx="91750" cy="91775"/>
            </a:xfrm>
            <a:custGeom>
              <a:avLst/>
              <a:gdLst/>
              <a:ahLst/>
              <a:cxnLst/>
              <a:rect l="l" t="t" r="r" b="b"/>
              <a:pathLst>
                <a:path w="3670" h="3671" extrusionOk="0">
                  <a:moveTo>
                    <a:pt x="2302" y="268"/>
                  </a:moveTo>
                  <a:cubicBezTo>
                    <a:pt x="3170" y="501"/>
                    <a:pt x="3670" y="1435"/>
                    <a:pt x="3436" y="2302"/>
                  </a:cubicBezTo>
                  <a:cubicBezTo>
                    <a:pt x="3170" y="3170"/>
                    <a:pt x="2269" y="3670"/>
                    <a:pt x="1368" y="3437"/>
                  </a:cubicBezTo>
                  <a:cubicBezTo>
                    <a:pt x="501" y="3170"/>
                    <a:pt x="1" y="2269"/>
                    <a:pt x="268" y="1402"/>
                  </a:cubicBezTo>
                  <a:cubicBezTo>
                    <a:pt x="534" y="468"/>
                    <a:pt x="1468" y="1"/>
                    <a:pt x="2302" y="268"/>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76;p41">
              <a:extLst>
                <a:ext uri="{FF2B5EF4-FFF2-40B4-BE49-F238E27FC236}">
                  <a16:creationId xmlns:a16="http://schemas.microsoft.com/office/drawing/2014/main" id="{06825150-880E-4E7E-A3AC-1852E389116D}"/>
                </a:ext>
              </a:extLst>
            </p:cNvPr>
            <p:cNvSpPr/>
            <p:nvPr/>
          </p:nvSpPr>
          <p:spPr>
            <a:xfrm>
              <a:off x="2666250" y="1175450"/>
              <a:ext cx="1273425" cy="241025"/>
            </a:xfrm>
            <a:custGeom>
              <a:avLst/>
              <a:gdLst/>
              <a:ahLst/>
              <a:cxnLst/>
              <a:rect l="l" t="t" r="r" b="b"/>
              <a:pathLst>
                <a:path w="50937" h="9641" extrusionOk="0">
                  <a:moveTo>
                    <a:pt x="7472" y="1"/>
                  </a:moveTo>
                  <a:cubicBezTo>
                    <a:pt x="7472" y="1"/>
                    <a:pt x="40296" y="5805"/>
                    <a:pt x="43698" y="6539"/>
                  </a:cubicBezTo>
                  <a:cubicBezTo>
                    <a:pt x="47134" y="7306"/>
                    <a:pt x="50203" y="8240"/>
                    <a:pt x="50570" y="8340"/>
                  </a:cubicBezTo>
                  <a:cubicBezTo>
                    <a:pt x="50937" y="8473"/>
                    <a:pt x="50836" y="9474"/>
                    <a:pt x="49102" y="9541"/>
                  </a:cubicBezTo>
                  <a:cubicBezTo>
                    <a:pt x="47401" y="9641"/>
                    <a:pt x="0" y="5204"/>
                    <a:pt x="0" y="520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77;p41">
              <a:extLst>
                <a:ext uri="{FF2B5EF4-FFF2-40B4-BE49-F238E27FC236}">
                  <a16:creationId xmlns:a16="http://schemas.microsoft.com/office/drawing/2014/main" id="{381E31A8-3DF1-469D-9D6B-9CFBEBCF769C}"/>
                </a:ext>
              </a:extLst>
            </p:cNvPr>
            <p:cNvSpPr/>
            <p:nvPr/>
          </p:nvSpPr>
          <p:spPr>
            <a:xfrm>
              <a:off x="2666250" y="1273025"/>
              <a:ext cx="1273425" cy="144300"/>
            </a:xfrm>
            <a:custGeom>
              <a:avLst/>
              <a:gdLst/>
              <a:ahLst/>
              <a:cxnLst/>
              <a:rect l="l" t="t" r="r" b="b"/>
              <a:pathLst>
                <a:path w="50937" h="5772" extrusionOk="0">
                  <a:moveTo>
                    <a:pt x="50570" y="4470"/>
                  </a:moveTo>
                  <a:cubicBezTo>
                    <a:pt x="50937" y="4604"/>
                    <a:pt x="50836" y="5604"/>
                    <a:pt x="49102" y="5671"/>
                  </a:cubicBezTo>
                  <a:cubicBezTo>
                    <a:pt x="47401" y="5771"/>
                    <a:pt x="0" y="1335"/>
                    <a:pt x="0" y="1335"/>
                  </a:cubicBezTo>
                  <a:lnTo>
                    <a:pt x="1468" y="301"/>
                  </a:lnTo>
                  <a:lnTo>
                    <a:pt x="2168" y="634"/>
                  </a:lnTo>
                  <a:lnTo>
                    <a:pt x="4070" y="0"/>
                  </a:ln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78;p41">
              <a:extLst>
                <a:ext uri="{FF2B5EF4-FFF2-40B4-BE49-F238E27FC236}">
                  <a16:creationId xmlns:a16="http://schemas.microsoft.com/office/drawing/2014/main" id="{90333FB7-BC6F-4312-A0B5-5434B502533C}"/>
                </a:ext>
              </a:extLst>
            </p:cNvPr>
            <p:cNvSpPr/>
            <p:nvPr/>
          </p:nvSpPr>
          <p:spPr>
            <a:xfrm>
              <a:off x="2785500" y="1108725"/>
              <a:ext cx="325250" cy="74250"/>
            </a:xfrm>
            <a:custGeom>
              <a:avLst/>
              <a:gdLst/>
              <a:ahLst/>
              <a:cxnLst/>
              <a:rect l="l" t="t" r="r" b="b"/>
              <a:pathLst>
                <a:path w="13010" h="2970" extrusionOk="0">
                  <a:moveTo>
                    <a:pt x="567" y="1"/>
                  </a:moveTo>
                  <a:cubicBezTo>
                    <a:pt x="4537" y="701"/>
                    <a:pt x="9173" y="1535"/>
                    <a:pt x="9941" y="1702"/>
                  </a:cubicBezTo>
                  <a:cubicBezTo>
                    <a:pt x="11375" y="2002"/>
                    <a:pt x="12676" y="2403"/>
                    <a:pt x="12843" y="2469"/>
                  </a:cubicBezTo>
                  <a:cubicBezTo>
                    <a:pt x="13010" y="2503"/>
                    <a:pt x="12909" y="2903"/>
                    <a:pt x="12209" y="2970"/>
                  </a:cubicBezTo>
                  <a:cubicBezTo>
                    <a:pt x="11842" y="2970"/>
                    <a:pt x="5504" y="2403"/>
                    <a:pt x="0" y="1902"/>
                  </a:cubicBezTo>
                  <a:close/>
                </a:path>
              </a:pathLst>
            </a:custGeom>
            <a:solidFill>
              <a:srgbClr val="5038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779;p41">
              <a:extLst>
                <a:ext uri="{FF2B5EF4-FFF2-40B4-BE49-F238E27FC236}">
                  <a16:creationId xmlns:a16="http://schemas.microsoft.com/office/drawing/2014/main" id="{A7F0710C-35C6-45AC-8D9D-5FAB9548E643}"/>
                </a:ext>
              </a:extLst>
            </p:cNvPr>
            <p:cNvSpPr/>
            <p:nvPr/>
          </p:nvSpPr>
          <p:spPr>
            <a:xfrm>
              <a:off x="2785500" y="1141250"/>
              <a:ext cx="325250" cy="41725"/>
            </a:xfrm>
            <a:custGeom>
              <a:avLst/>
              <a:gdLst/>
              <a:ahLst/>
              <a:cxnLst/>
              <a:rect l="l" t="t" r="r" b="b"/>
              <a:pathLst>
                <a:path w="13010" h="1669" extrusionOk="0">
                  <a:moveTo>
                    <a:pt x="12843" y="1168"/>
                  </a:moveTo>
                  <a:cubicBezTo>
                    <a:pt x="13010" y="1202"/>
                    <a:pt x="12909" y="1602"/>
                    <a:pt x="12209" y="1669"/>
                  </a:cubicBezTo>
                  <a:cubicBezTo>
                    <a:pt x="11842" y="1669"/>
                    <a:pt x="5504" y="1102"/>
                    <a:pt x="0" y="601"/>
                  </a:cubicBezTo>
                  <a:lnTo>
                    <a:pt x="167" y="1"/>
                  </a:ln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780;p41">
              <a:extLst>
                <a:ext uri="{FF2B5EF4-FFF2-40B4-BE49-F238E27FC236}">
                  <a16:creationId xmlns:a16="http://schemas.microsoft.com/office/drawing/2014/main" id="{5BD50DCC-1F89-4D64-BC1D-C1381F857FC4}"/>
                </a:ext>
              </a:extLst>
            </p:cNvPr>
            <p:cNvSpPr/>
            <p:nvPr/>
          </p:nvSpPr>
          <p:spPr>
            <a:xfrm>
              <a:off x="2708775" y="646750"/>
              <a:ext cx="135950" cy="280225"/>
            </a:xfrm>
            <a:custGeom>
              <a:avLst/>
              <a:gdLst/>
              <a:ahLst/>
              <a:cxnLst/>
              <a:rect l="l" t="t" r="r" b="b"/>
              <a:pathLst>
                <a:path w="5438" h="11209" extrusionOk="0">
                  <a:moveTo>
                    <a:pt x="4904" y="3269"/>
                  </a:moveTo>
                  <a:cubicBezTo>
                    <a:pt x="4570" y="4970"/>
                    <a:pt x="3136" y="11208"/>
                    <a:pt x="3136" y="11208"/>
                  </a:cubicBezTo>
                  <a:lnTo>
                    <a:pt x="1602" y="10674"/>
                  </a:lnTo>
                  <a:lnTo>
                    <a:pt x="0" y="10307"/>
                  </a:lnTo>
                  <a:cubicBezTo>
                    <a:pt x="0" y="10307"/>
                    <a:pt x="2235" y="4270"/>
                    <a:pt x="2902" y="2669"/>
                  </a:cubicBezTo>
                  <a:cubicBezTo>
                    <a:pt x="3970" y="0"/>
                    <a:pt x="5438" y="467"/>
                    <a:pt x="4904" y="3269"/>
                  </a:cubicBez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81;p41">
              <a:extLst>
                <a:ext uri="{FF2B5EF4-FFF2-40B4-BE49-F238E27FC236}">
                  <a16:creationId xmlns:a16="http://schemas.microsoft.com/office/drawing/2014/main" id="{4E4D1FCE-BFB5-4074-BD0F-0504D03A3D36}"/>
                </a:ext>
              </a:extLst>
            </p:cNvPr>
            <p:cNvSpPr/>
            <p:nvPr/>
          </p:nvSpPr>
          <p:spPr>
            <a:xfrm>
              <a:off x="1481225" y="663425"/>
              <a:ext cx="1124175" cy="625475"/>
            </a:xfrm>
            <a:custGeom>
              <a:avLst/>
              <a:gdLst/>
              <a:ahLst/>
              <a:cxnLst/>
              <a:rect l="l" t="t" r="r" b="b"/>
              <a:pathLst>
                <a:path w="44967" h="25019" extrusionOk="0">
                  <a:moveTo>
                    <a:pt x="41564" y="16545"/>
                  </a:moveTo>
                  <a:cubicBezTo>
                    <a:pt x="41564" y="16545"/>
                    <a:pt x="10842" y="3603"/>
                    <a:pt x="7573" y="2335"/>
                  </a:cubicBezTo>
                  <a:cubicBezTo>
                    <a:pt x="4337" y="1101"/>
                    <a:pt x="1202" y="267"/>
                    <a:pt x="835" y="134"/>
                  </a:cubicBezTo>
                  <a:cubicBezTo>
                    <a:pt x="434" y="0"/>
                    <a:pt x="1" y="934"/>
                    <a:pt x="1402" y="1935"/>
                  </a:cubicBezTo>
                  <a:cubicBezTo>
                    <a:pt x="2769" y="2936"/>
                    <a:pt x="44966" y="25018"/>
                    <a:pt x="44966" y="25018"/>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782;p41">
              <a:extLst>
                <a:ext uri="{FF2B5EF4-FFF2-40B4-BE49-F238E27FC236}">
                  <a16:creationId xmlns:a16="http://schemas.microsoft.com/office/drawing/2014/main" id="{AA4B4E88-85ED-4CDE-AFCE-DA777BB60360}"/>
                </a:ext>
              </a:extLst>
            </p:cNvPr>
            <p:cNvSpPr/>
            <p:nvPr/>
          </p:nvSpPr>
          <p:spPr>
            <a:xfrm>
              <a:off x="1482075" y="663425"/>
              <a:ext cx="1124975" cy="625475"/>
            </a:xfrm>
            <a:custGeom>
              <a:avLst/>
              <a:gdLst/>
              <a:ahLst/>
              <a:cxnLst/>
              <a:rect l="l" t="t" r="r" b="b"/>
              <a:pathLst>
                <a:path w="44999" h="25019" extrusionOk="0">
                  <a:moveTo>
                    <a:pt x="834" y="134"/>
                  </a:moveTo>
                  <a:cubicBezTo>
                    <a:pt x="467" y="0"/>
                    <a:pt x="0" y="934"/>
                    <a:pt x="1434" y="1935"/>
                  </a:cubicBezTo>
                  <a:cubicBezTo>
                    <a:pt x="2802" y="2936"/>
                    <a:pt x="44999" y="25018"/>
                    <a:pt x="44999" y="25018"/>
                  </a:cubicBezTo>
                  <a:lnTo>
                    <a:pt x="44332" y="23350"/>
                  </a:lnTo>
                  <a:lnTo>
                    <a:pt x="43531" y="23217"/>
                  </a:lnTo>
                  <a:lnTo>
                    <a:pt x="42230" y="21682"/>
                  </a:ln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783;p41">
              <a:extLst>
                <a:ext uri="{FF2B5EF4-FFF2-40B4-BE49-F238E27FC236}">
                  <a16:creationId xmlns:a16="http://schemas.microsoft.com/office/drawing/2014/main" id="{5CEECF52-63D5-4826-9F7F-7E5DDE46E99F}"/>
                </a:ext>
              </a:extLst>
            </p:cNvPr>
            <p:cNvSpPr/>
            <p:nvPr/>
          </p:nvSpPr>
          <p:spPr>
            <a:xfrm>
              <a:off x="2301825" y="933600"/>
              <a:ext cx="298550" cy="163475"/>
            </a:xfrm>
            <a:custGeom>
              <a:avLst/>
              <a:gdLst/>
              <a:ahLst/>
              <a:cxnLst/>
              <a:rect l="l" t="t" r="r" b="b"/>
              <a:pathLst>
                <a:path w="11942" h="6539" extrusionOk="0">
                  <a:moveTo>
                    <a:pt x="11942" y="4638"/>
                  </a:moveTo>
                  <a:cubicBezTo>
                    <a:pt x="8239" y="3070"/>
                    <a:pt x="3903" y="1235"/>
                    <a:pt x="3169" y="968"/>
                  </a:cubicBezTo>
                  <a:cubicBezTo>
                    <a:pt x="1768" y="468"/>
                    <a:pt x="500" y="68"/>
                    <a:pt x="334" y="34"/>
                  </a:cubicBezTo>
                  <a:cubicBezTo>
                    <a:pt x="167" y="1"/>
                    <a:pt x="0" y="368"/>
                    <a:pt x="567" y="768"/>
                  </a:cubicBezTo>
                  <a:cubicBezTo>
                    <a:pt x="901" y="1002"/>
                    <a:pt x="6505" y="3937"/>
                    <a:pt x="11408" y="6539"/>
                  </a:cubicBezTo>
                  <a:close/>
                </a:path>
              </a:pathLst>
            </a:custGeom>
            <a:solidFill>
              <a:srgbClr val="5038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784;p41">
              <a:extLst>
                <a:ext uri="{FF2B5EF4-FFF2-40B4-BE49-F238E27FC236}">
                  <a16:creationId xmlns:a16="http://schemas.microsoft.com/office/drawing/2014/main" id="{BD8904E7-DC69-481C-8B38-CC1132056DAC}"/>
                </a:ext>
              </a:extLst>
            </p:cNvPr>
            <p:cNvSpPr/>
            <p:nvPr/>
          </p:nvSpPr>
          <p:spPr>
            <a:xfrm>
              <a:off x="2301825" y="933600"/>
              <a:ext cx="289400" cy="163475"/>
            </a:xfrm>
            <a:custGeom>
              <a:avLst/>
              <a:gdLst/>
              <a:ahLst/>
              <a:cxnLst/>
              <a:rect l="l" t="t" r="r" b="b"/>
              <a:pathLst>
                <a:path w="11576" h="6539" extrusionOk="0">
                  <a:moveTo>
                    <a:pt x="334" y="34"/>
                  </a:moveTo>
                  <a:cubicBezTo>
                    <a:pt x="167" y="1"/>
                    <a:pt x="0" y="368"/>
                    <a:pt x="567" y="768"/>
                  </a:cubicBezTo>
                  <a:cubicBezTo>
                    <a:pt x="901" y="1002"/>
                    <a:pt x="6505" y="3937"/>
                    <a:pt x="11408" y="6539"/>
                  </a:cubicBezTo>
                  <a:lnTo>
                    <a:pt x="11575" y="5905"/>
                  </a:ln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785;p41">
              <a:extLst>
                <a:ext uri="{FF2B5EF4-FFF2-40B4-BE49-F238E27FC236}">
                  <a16:creationId xmlns:a16="http://schemas.microsoft.com/office/drawing/2014/main" id="{CF9C9075-837A-4DD4-A16E-2B348E99FB2B}"/>
                </a:ext>
              </a:extLst>
            </p:cNvPr>
            <p:cNvSpPr/>
            <p:nvPr/>
          </p:nvSpPr>
          <p:spPr>
            <a:xfrm>
              <a:off x="2468600" y="861900"/>
              <a:ext cx="452850" cy="469525"/>
            </a:xfrm>
            <a:custGeom>
              <a:avLst/>
              <a:gdLst/>
              <a:ahLst/>
              <a:cxnLst/>
              <a:rect l="l" t="t" r="r" b="b"/>
              <a:pathLst>
                <a:path w="18114" h="18781" extrusionOk="0">
                  <a:moveTo>
                    <a:pt x="11442" y="1268"/>
                  </a:moveTo>
                  <a:cubicBezTo>
                    <a:pt x="15745" y="2535"/>
                    <a:pt x="18113" y="7205"/>
                    <a:pt x="16846" y="11709"/>
                  </a:cubicBezTo>
                  <a:cubicBezTo>
                    <a:pt x="15512" y="16212"/>
                    <a:pt x="10942" y="18780"/>
                    <a:pt x="6672" y="17546"/>
                  </a:cubicBezTo>
                  <a:cubicBezTo>
                    <a:pt x="2369" y="16279"/>
                    <a:pt x="1" y="11609"/>
                    <a:pt x="1268" y="7105"/>
                  </a:cubicBezTo>
                  <a:cubicBezTo>
                    <a:pt x="2602" y="2602"/>
                    <a:pt x="7206" y="0"/>
                    <a:pt x="11442" y="1268"/>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786;p41">
              <a:extLst>
                <a:ext uri="{FF2B5EF4-FFF2-40B4-BE49-F238E27FC236}">
                  <a16:creationId xmlns:a16="http://schemas.microsoft.com/office/drawing/2014/main" id="{9D7ED698-2C29-4D4E-B765-A31F64724747}"/>
                </a:ext>
              </a:extLst>
            </p:cNvPr>
            <p:cNvSpPr/>
            <p:nvPr/>
          </p:nvSpPr>
          <p:spPr>
            <a:xfrm>
              <a:off x="2602025" y="956125"/>
              <a:ext cx="244375" cy="156800"/>
            </a:xfrm>
            <a:custGeom>
              <a:avLst/>
              <a:gdLst/>
              <a:ahLst/>
              <a:cxnLst/>
              <a:rect l="l" t="t" r="r" b="b"/>
              <a:pathLst>
                <a:path w="9775" h="6272" extrusionOk="0">
                  <a:moveTo>
                    <a:pt x="9274" y="2903"/>
                  </a:moveTo>
                  <a:cubicBezTo>
                    <a:pt x="9774" y="2803"/>
                    <a:pt x="9708" y="3270"/>
                    <a:pt x="9441" y="3536"/>
                  </a:cubicBezTo>
                  <a:cubicBezTo>
                    <a:pt x="6872" y="6272"/>
                    <a:pt x="568" y="4337"/>
                    <a:pt x="34" y="668"/>
                  </a:cubicBezTo>
                  <a:cubicBezTo>
                    <a:pt x="1" y="301"/>
                    <a:pt x="234" y="1"/>
                    <a:pt x="534" y="301"/>
                  </a:cubicBezTo>
                  <a:cubicBezTo>
                    <a:pt x="3003" y="2336"/>
                    <a:pt x="6138" y="3270"/>
                    <a:pt x="9274" y="2903"/>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787;p41">
              <a:extLst>
                <a:ext uri="{FF2B5EF4-FFF2-40B4-BE49-F238E27FC236}">
                  <a16:creationId xmlns:a16="http://schemas.microsoft.com/office/drawing/2014/main" id="{7672E3B6-6926-4A48-9BD5-0F2119DAB12A}"/>
                </a:ext>
              </a:extLst>
            </p:cNvPr>
            <p:cNvSpPr/>
            <p:nvPr/>
          </p:nvSpPr>
          <p:spPr>
            <a:xfrm>
              <a:off x="2762975" y="646750"/>
              <a:ext cx="81750" cy="132600"/>
            </a:xfrm>
            <a:custGeom>
              <a:avLst/>
              <a:gdLst/>
              <a:ahLst/>
              <a:cxnLst/>
              <a:rect l="l" t="t" r="r" b="b"/>
              <a:pathLst>
                <a:path w="3270" h="5304" extrusionOk="0">
                  <a:moveTo>
                    <a:pt x="1" y="4637"/>
                  </a:moveTo>
                  <a:cubicBezTo>
                    <a:pt x="1068" y="2935"/>
                    <a:pt x="2402" y="3336"/>
                    <a:pt x="2302" y="5304"/>
                  </a:cubicBezTo>
                  <a:cubicBezTo>
                    <a:pt x="2469" y="4437"/>
                    <a:pt x="2636" y="3703"/>
                    <a:pt x="2736" y="3269"/>
                  </a:cubicBezTo>
                  <a:cubicBezTo>
                    <a:pt x="3270" y="434"/>
                    <a:pt x="1802" y="0"/>
                    <a:pt x="734" y="2669"/>
                  </a:cubicBezTo>
                  <a:cubicBezTo>
                    <a:pt x="601" y="3102"/>
                    <a:pt x="301" y="3803"/>
                    <a:pt x="1" y="4637"/>
                  </a:cubicBezTo>
                  <a:close/>
                </a:path>
              </a:pathLst>
            </a:custGeom>
            <a:solidFill>
              <a:srgbClr val="5038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788;p41">
              <a:extLst>
                <a:ext uri="{FF2B5EF4-FFF2-40B4-BE49-F238E27FC236}">
                  <a16:creationId xmlns:a16="http://schemas.microsoft.com/office/drawing/2014/main" id="{4E0570DC-0B84-4D19-9370-95FD41C9BEB4}"/>
                </a:ext>
              </a:extLst>
            </p:cNvPr>
            <p:cNvSpPr/>
            <p:nvPr/>
          </p:nvSpPr>
          <p:spPr>
            <a:xfrm>
              <a:off x="2486125" y="1060375"/>
              <a:ext cx="395300" cy="249375"/>
            </a:xfrm>
            <a:custGeom>
              <a:avLst/>
              <a:gdLst/>
              <a:ahLst/>
              <a:cxnLst/>
              <a:rect l="l" t="t" r="r" b="b"/>
              <a:pathLst>
                <a:path w="15812" h="9975" extrusionOk="0">
                  <a:moveTo>
                    <a:pt x="13543" y="5404"/>
                  </a:moveTo>
                  <a:cubicBezTo>
                    <a:pt x="11642" y="5838"/>
                    <a:pt x="9473" y="5804"/>
                    <a:pt x="7239" y="5137"/>
                  </a:cubicBezTo>
                  <a:cubicBezTo>
                    <a:pt x="5070" y="4503"/>
                    <a:pt x="3202" y="3336"/>
                    <a:pt x="1835" y="1935"/>
                  </a:cubicBezTo>
                  <a:cubicBezTo>
                    <a:pt x="1368" y="1435"/>
                    <a:pt x="967" y="934"/>
                    <a:pt x="567" y="400"/>
                  </a:cubicBezTo>
                  <a:lnTo>
                    <a:pt x="334" y="0"/>
                  </a:lnTo>
                  <a:cubicBezTo>
                    <a:pt x="334" y="100"/>
                    <a:pt x="300" y="167"/>
                    <a:pt x="300" y="267"/>
                  </a:cubicBezTo>
                  <a:cubicBezTo>
                    <a:pt x="0" y="2002"/>
                    <a:pt x="234" y="3770"/>
                    <a:pt x="967" y="5271"/>
                  </a:cubicBezTo>
                  <a:cubicBezTo>
                    <a:pt x="1668" y="6772"/>
                    <a:pt x="2802" y="8039"/>
                    <a:pt x="4236" y="8873"/>
                  </a:cubicBezTo>
                  <a:lnTo>
                    <a:pt x="4737" y="9140"/>
                  </a:lnTo>
                  <a:cubicBezTo>
                    <a:pt x="5137" y="9307"/>
                    <a:pt x="5504" y="9474"/>
                    <a:pt x="5904" y="9607"/>
                  </a:cubicBezTo>
                  <a:cubicBezTo>
                    <a:pt x="6338" y="9707"/>
                    <a:pt x="6705" y="9807"/>
                    <a:pt x="7138" y="9841"/>
                  </a:cubicBezTo>
                  <a:cubicBezTo>
                    <a:pt x="7138" y="9841"/>
                    <a:pt x="7339" y="9841"/>
                    <a:pt x="7672" y="9874"/>
                  </a:cubicBezTo>
                  <a:cubicBezTo>
                    <a:pt x="9340" y="9974"/>
                    <a:pt x="11008" y="9507"/>
                    <a:pt x="12409" y="8640"/>
                  </a:cubicBezTo>
                  <a:cubicBezTo>
                    <a:pt x="13843" y="7772"/>
                    <a:pt x="15011" y="6438"/>
                    <a:pt x="15711" y="4804"/>
                  </a:cubicBezTo>
                  <a:cubicBezTo>
                    <a:pt x="15745" y="4704"/>
                    <a:pt x="15811" y="4637"/>
                    <a:pt x="15811" y="4537"/>
                  </a:cubicBezTo>
                  <a:cubicBezTo>
                    <a:pt x="15678" y="4637"/>
                    <a:pt x="15544" y="4670"/>
                    <a:pt x="15378" y="4770"/>
                  </a:cubicBezTo>
                  <a:cubicBezTo>
                    <a:pt x="14844" y="5004"/>
                    <a:pt x="14210" y="5237"/>
                    <a:pt x="13543" y="5404"/>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789;p41">
              <a:extLst>
                <a:ext uri="{FF2B5EF4-FFF2-40B4-BE49-F238E27FC236}">
                  <a16:creationId xmlns:a16="http://schemas.microsoft.com/office/drawing/2014/main" id="{0AE65218-D28E-4F2C-94C2-47EDC9CCC43E}"/>
                </a:ext>
              </a:extLst>
            </p:cNvPr>
            <p:cNvSpPr/>
            <p:nvPr/>
          </p:nvSpPr>
          <p:spPr>
            <a:xfrm>
              <a:off x="2567850" y="1074550"/>
              <a:ext cx="204325" cy="209325"/>
            </a:xfrm>
            <a:custGeom>
              <a:avLst/>
              <a:gdLst/>
              <a:ahLst/>
              <a:cxnLst/>
              <a:rect l="l" t="t" r="r" b="b"/>
              <a:pathLst>
                <a:path w="8173" h="8373" extrusionOk="0">
                  <a:moveTo>
                    <a:pt x="5204" y="534"/>
                  </a:moveTo>
                  <a:cubicBezTo>
                    <a:pt x="7105" y="1101"/>
                    <a:pt x="8173" y="3203"/>
                    <a:pt x="7572" y="5204"/>
                  </a:cubicBezTo>
                  <a:cubicBezTo>
                    <a:pt x="6972" y="7205"/>
                    <a:pt x="4937" y="8373"/>
                    <a:pt x="3002" y="7773"/>
                  </a:cubicBezTo>
                  <a:cubicBezTo>
                    <a:pt x="1101" y="7205"/>
                    <a:pt x="0" y="5104"/>
                    <a:pt x="634" y="3103"/>
                  </a:cubicBezTo>
                  <a:cubicBezTo>
                    <a:pt x="1268" y="1101"/>
                    <a:pt x="3269" y="0"/>
                    <a:pt x="5204" y="534"/>
                  </a:cubicBez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790;p41">
              <a:extLst>
                <a:ext uri="{FF2B5EF4-FFF2-40B4-BE49-F238E27FC236}">
                  <a16:creationId xmlns:a16="http://schemas.microsoft.com/office/drawing/2014/main" id="{401C3762-622B-44F7-B8B2-CAE2EA2FF090}"/>
                </a:ext>
              </a:extLst>
            </p:cNvPr>
            <p:cNvSpPr/>
            <p:nvPr/>
          </p:nvSpPr>
          <p:spPr>
            <a:xfrm>
              <a:off x="1482075" y="663425"/>
              <a:ext cx="826425" cy="356950"/>
            </a:xfrm>
            <a:custGeom>
              <a:avLst/>
              <a:gdLst/>
              <a:ahLst/>
              <a:cxnLst/>
              <a:rect l="l" t="t" r="r" b="b"/>
              <a:pathLst>
                <a:path w="33057" h="14278" extrusionOk="0">
                  <a:moveTo>
                    <a:pt x="33057" y="12976"/>
                  </a:moveTo>
                  <a:cubicBezTo>
                    <a:pt x="23717" y="9040"/>
                    <a:pt x="9707" y="3136"/>
                    <a:pt x="7605" y="2335"/>
                  </a:cubicBezTo>
                  <a:cubicBezTo>
                    <a:pt x="4336" y="1101"/>
                    <a:pt x="1201" y="267"/>
                    <a:pt x="834" y="134"/>
                  </a:cubicBezTo>
                  <a:cubicBezTo>
                    <a:pt x="467" y="0"/>
                    <a:pt x="0" y="934"/>
                    <a:pt x="1401" y="1935"/>
                  </a:cubicBezTo>
                  <a:cubicBezTo>
                    <a:pt x="2102" y="2435"/>
                    <a:pt x="13543" y="8473"/>
                    <a:pt x="24518" y="14277"/>
                  </a:cubicBezTo>
                  <a:lnTo>
                    <a:pt x="24985" y="12676"/>
                  </a:ln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791;p41">
              <a:extLst>
                <a:ext uri="{FF2B5EF4-FFF2-40B4-BE49-F238E27FC236}">
                  <a16:creationId xmlns:a16="http://schemas.microsoft.com/office/drawing/2014/main" id="{A155DBD0-85EF-4C79-ADCB-6578746A42B7}"/>
                </a:ext>
              </a:extLst>
            </p:cNvPr>
            <p:cNvSpPr/>
            <p:nvPr/>
          </p:nvSpPr>
          <p:spPr>
            <a:xfrm>
              <a:off x="1482075" y="663425"/>
              <a:ext cx="624625" cy="356950"/>
            </a:xfrm>
            <a:custGeom>
              <a:avLst/>
              <a:gdLst/>
              <a:ahLst/>
              <a:cxnLst/>
              <a:rect l="l" t="t" r="r" b="b"/>
              <a:pathLst>
                <a:path w="24985" h="14278" extrusionOk="0">
                  <a:moveTo>
                    <a:pt x="834" y="134"/>
                  </a:moveTo>
                  <a:cubicBezTo>
                    <a:pt x="467" y="0"/>
                    <a:pt x="0" y="934"/>
                    <a:pt x="1434" y="1935"/>
                  </a:cubicBezTo>
                  <a:cubicBezTo>
                    <a:pt x="2102" y="2435"/>
                    <a:pt x="13543" y="8473"/>
                    <a:pt x="24518" y="14277"/>
                  </a:cubicBezTo>
                  <a:lnTo>
                    <a:pt x="24985" y="12676"/>
                  </a:lnTo>
                  <a:lnTo>
                    <a:pt x="24985" y="12676"/>
                  </a:ln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792;p41">
              <a:extLst>
                <a:ext uri="{FF2B5EF4-FFF2-40B4-BE49-F238E27FC236}">
                  <a16:creationId xmlns:a16="http://schemas.microsoft.com/office/drawing/2014/main" id="{35B4470F-8EAF-439F-BC12-3EC340B9EF34}"/>
                </a:ext>
              </a:extLst>
            </p:cNvPr>
            <p:cNvSpPr/>
            <p:nvPr/>
          </p:nvSpPr>
          <p:spPr>
            <a:xfrm>
              <a:off x="3079025" y="1216325"/>
              <a:ext cx="860650" cy="198500"/>
            </a:xfrm>
            <a:custGeom>
              <a:avLst/>
              <a:gdLst/>
              <a:ahLst/>
              <a:cxnLst/>
              <a:rect l="l" t="t" r="r" b="b"/>
              <a:pathLst>
                <a:path w="34426" h="7940" extrusionOk="0">
                  <a:moveTo>
                    <a:pt x="1" y="0"/>
                  </a:moveTo>
                  <a:cubicBezTo>
                    <a:pt x="9975" y="1768"/>
                    <a:pt x="24952" y="4437"/>
                    <a:pt x="27187" y="4904"/>
                  </a:cubicBezTo>
                  <a:cubicBezTo>
                    <a:pt x="30589" y="5671"/>
                    <a:pt x="33692" y="6605"/>
                    <a:pt x="34059" y="6705"/>
                  </a:cubicBezTo>
                  <a:cubicBezTo>
                    <a:pt x="34426" y="6805"/>
                    <a:pt x="34325" y="7839"/>
                    <a:pt x="32591" y="7906"/>
                  </a:cubicBezTo>
                  <a:cubicBezTo>
                    <a:pt x="31724" y="7939"/>
                    <a:pt x="18814" y="6838"/>
                    <a:pt x="6472" y="5704"/>
                  </a:cubicBezTo>
                  <a:lnTo>
                    <a:pt x="6939" y="4103"/>
                  </a:ln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793;p41">
              <a:extLst>
                <a:ext uri="{FF2B5EF4-FFF2-40B4-BE49-F238E27FC236}">
                  <a16:creationId xmlns:a16="http://schemas.microsoft.com/office/drawing/2014/main" id="{E35F96FC-11A0-45DF-AEA1-3DFEC5FF178E}"/>
                </a:ext>
              </a:extLst>
            </p:cNvPr>
            <p:cNvSpPr/>
            <p:nvPr/>
          </p:nvSpPr>
          <p:spPr>
            <a:xfrm>
              <a:off x="3240825" y="1320550"/>
              <a:ext cx="698850" cy="95925"/>
            </a:xfrm>
            <a:custGeom>
              <a:avLst/>
              <a:gdLst/>
              <a:ahLst/>
              <a:cxnLst/>
              <a:rect l="l" t="t" r="r" b="b"/>
              <a:pathLst>
                <a:path w="27954" h="3837" extrusionOk="0">
                  <a:moveTo>
                    <a:pt x="27587" y="2569"/>
                  </a:moveTo>
                  <a:cubicBezTo>
                    <a:pt x="27954" y="2703"/>
                    <a:pt x="27853" y="3703"/>
                    <a:pt x="26119" y="3770"/>
                  </a:cubicBezTo>
                  <a:cubicBezTo>
                    <a:pt x="25252" y="3837"/>
                    <a:pt x="12342" y="2703"/>
                    <a:pt x="0" y="1568"/>
                  </a:cubicBezTo>
                  <a:lnTo>
                    <a:pt x="467" y="1"/>
                  </a:lnTo>
                  <a:lnTo>
                    <a:pt x="467" y="1"/>
                  </a:ln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794;p41">
            <a:extLst>
              <a:ext uri="{FF2B5EF4-FFF2-40B4-BE49-F238E27FC236}">
                <a16:creationId xmlns:a16="http://schemas.microsoft.com/office/drawing/2014/main" id="{5E602FF7-C5EC-4DF7-9E22-CE5EDBDA74BA}"/>
              </a:ext>
            </a:extLst>
          </p:cNvPr>
          <p:cNvGrpSpPr/>
          <p:nvPr/>
        </p:nvGrpSpPr>
        <p:grpSpPr>
          <a:xfrm rot="1477342">
            <a:off x="14965916" y="8697941"/>
            <a:ext cx="1084125" cy="1295950"/>
            <a:chOff x="4067250" y="610875"/>
            <a:chExt cx="1084125" cy="1295950"/>
          </a:xfrm>
        </p:grpSpPr>
        <p:sp>
          <p:nvSpPr>
            <p:cNvPr id="103" name="Google Shape;1795;p41">
              <a:extLst>
                <a:ext uri="{FF2B5EF4-FFF2-40B4-BE49-F238E27FC236}">
                  <a16:creationId xmlns:a16="http://schemas.microsoft.com/office/drawing/2014/main" id="{537965C7-8DC6-461E-B7A4-93851505FF62}"/>
                </a:ext>
              </a:extLst>
            </p:cNvPr>
            <p:cNvSpPr/>
            <p:nvPr/>
          </p:nvSpPr>
          <p:spPr>
            <a:xfrm>
              <a:off x="4078925" y="631725"/>
              <a:ext cx="1031575" cy="1255925"/>
            </a:xfrm>
            <a:custGeom>
              <a:avLst/>
              <a:gdLst/>
              <a:ahLst/>
              <a:cxnLst/>
              <a:rect l="l" t="t" r="r" b="b"/>
              <a:pathLst>
                <a:path w="41263" h="50237" extrusionOk="0">
                  <a:moveTo>
                    <a:pt x="38761" y="50170"/>
                  </a:moveTo>
                  <a:cubicBezTo>
                    <a:pt x="38328" y="50170"/>
                    <a:pt x="37894" y="50003"/>
                    <a:pt x="37594" y="49636"/>
                  </a:cubicBezTo>
                  <a:lnTo>
                    <a:pt x="37527" y="49569"/>
                  </a:lnTo>
                  <a:lnTo>
                    <a:pt x="37427" y="49636"/>
                  </a:lnTo>
                  <a:cubicBezTo>
                    <a:pt x="37160" y="49970"/>
                    <a:pt x="36726" y="50136"/>
                    <a:pt x="36259" y="50136"/>
                  </a:cubicBezTo>
                  <a:lnTo>
                    <a:pt x="35425" y="50136"/>
                  </a:lnTo>
                  <a:cubicBezTo>
                    <a:pt x="34992" y="50136"/>
                    <a:pt x="34558" y="49970"/>
                    <a:pt x="34258" y="49636"/>
                  </a:cubicBezTo>
                  <a:lnTo>
                    <a:pt x="34191" y="49569"/>
                  </a:lnTo>
                  <a:lnTo>
                    <a:pt x="34091" y="49636"/>
                  </a:lnTo>
                  <a:cubicBezTo>
                    <a:pt x="33824" y="49970"/>
                    <a:pt x="33391" y="50136"/>
                    <a:pt x="32924" y="50136"/>
                  </a:cubicBezTo>
                  <a:lnTo>
                    <a:pt x="32090" y="50136"/>
                  </a:lnTo>
                  <a:cubicBezTo>
                    <a:pt x="31656" y="50136"/>
                    <a:pt x="31222" y="49970"/>
                    <a:pt x="30922" y="49603"/>
                  </a:cubicBezTo>
                  <a:lnTo>
                    <a:pt x="30856" y="49503"/>
                  </a:lnTo>
                  <a:lnTo>
                    <a:pt x="30755" y="49603"/>
                  </a:lnTo>
                  <a:cubicBezTo>
                    <a:pt x="30489" y="49936"/>
                    <a:pt x="30055" y="50103"/>
                    <a:pt x="29588" y="50103"/>
                  </a:cubicBezTo>
                  <a:lnTo>
                    <a:pt x="28754" y="50103"/>
                  </a:lnTo>
                  <a:cubicBezTo>
                    <a:pt x="28320" y="50103"/>
                    <a:pt x="27887" y="49936"/>
                    <a:pt x="27587" y="49536"/>
                  </a:cubicBezTo>
                  <a:lnTo>
                    <a:pt x="27520" y="49469"/>
                  </a:lnTo>
                  <a:lnTo>
                    <a:pt x="27420" y="49536"/>
                  </a:lnTo>
                  <a:cubicBezTo>
                    <a:pt x="27153" y="49870"/>
                    <a:pt x="26719" y="50103"/>
                    <a:pt x="26252" y="50103"/>
                  </a:cubicBezTo>
                  <a:lnTo>
                    <a:pt x="25418" y="50103"/>
                  </a:lnTo>
                  <a:cubicBezTo>
                    <a:pt x="24985" y="50103"/>
                    <a:pt x="24551" y="49936"/>
                    <a:pt x="24251" y="49603"/>
                  </a:cubicBezTo>
                  <a:lnTo>
                    <a:pt x="24184" y="49503"/>
                  </a:lnTo>
                  <a:lnTo>
                    <a:pt x="24084" y="49603"/>
                  </a:lnTo>
                  <a:cubicBezTo>
                    <a:pt x="23817" y="49936"/>
                    <a:pt x="23384" y="50136"/>
                    <a:pt x="22917" y="50136"/>
                  </a:cubicBezTo>
                  <a:lnTo>
                    <a:pt x="22083" y="50136"/>
                  </a:lnTo>
                  <a:cubicBezTo>
                    <a:pt x="21649" y="50136"/>
                    <a:pt x="21215" y="49970"/>
                    <a:pt x="20915" y="49603"/>
                  </a:cubicBezTo>
                  <a:lnTo>
                    <a:pt x="20848" y="49503"/>
                  </a:lnTo>
                  <a:lnTo>
                    <a:pt x="20748" y="49603"/>
                  </a:lnTo>
                  <a:cubicBezTo>
                    <a:pt x="20481" y="49936"/>
                    <a:pt x="20048" y="50136"/>
                    <a:pt x="19581" y="50136"/>
                  </a:cubicBezTo>
                  <a:lnTo>
                    <a:pt x="18747" y="50136"/>
                  </a:lnTo>
                  <a:cubicBezTo>
                    <a:pt x="18313" y="50136"/>
                    <a:pt x="17880" y="49970"/>
                    <a:pt x="17579" y="49636"/>
                  </a:cubicBezTo>
                  <a:lnTo>
                    <a:pt x="17513" y="49569"/>
                  </a:lnTo>
                  <a:lnTo>
                    <a:pt x="17413" y="49636"/>
                  </a:lnTo>
                  <a:cubicBezTo>
                    <a:pt x="17146" y="49970"/>
                    <a:pt x="16712" y="50170"/>
                    <a:pt x="16245" y="50170"/>
                  </a:cubicBezTo>
                  <a:lnTo>
                    <a:pt x="15411" y="50170"/>
                  </a:lnTo>
                  <a:cubicBezTo>
                    <a:pt x="14978" y="50170"/>
                    <a:pt x="14544" y="50003"/>
                    <a:pt x="14244" y="49636"/>
                  </a:cubicBezTo>
                  <a:lnTo>
                    <a:pt x="14177" y="49569"/>
                  </a:lnTo>
                  <a:lnTo>
                    <a:pt x="14077" y="49636"/>
                  </a:lnTo>
                  <a:cubicBezTo>
                    <a:pt x="13810" y="49970"/>
                    <a:pt x="13376" y="50170"/>
                    <a:pt x="12909" y="50170"/>
                  </a:cubicBezTo>
                  <a:lnTo>
                    <a:pt x="12075" y="50170"/>
                  </a:lnTo>
                  <a:cubicBezTo>
                    <a:pt x="11642" y="50170"/>
                    <a:pt x="11208" y="50003"/>
                    <a:pt x="10908" y="49669"/>
                  </a:cubicBezTo>
                  <a:lnTo>
                    <a:pt x="10841" y="49603"/>
                  </a:lnTo>
                  <a:lnTo>
                    <a:pt x="10741" y="49669"/>
                  </a:lnTo>
                  <a:cubicBezTo>
                    <a:pt x="10474" y="50003"/>
                    <a:pt x="10041" y="50237"/>
                    <a:pt x="9574" y="50237"/>
                  </a:cubicBezTo>
                  <a:lnTo>
                    <a:pt x="8740" y="50237"/>
                  </a:lnTo>
                  <a:cubicBezTo>
                    <a:pt x="8306" y="50237"/>
                    <a:pt x="7872" y="50070"/>
                    <a:pt x="7572" y="49736"/>
                  </a:cubicBezTo>
                  <a:lnTo>
                    <a:pt x="7506" y="49636"/>
                  </a:lnTo>
                  <a:lnTo>
                    <a:pt x="7405" y="49736"/>
                  </a:lnTo>
                  <a:cubicBezTo>
                    <a:pt x="7139" y="50070"/>
                    <a:pt x="6705" y="50237"/>
                    <a:pt x="6238" y="50237"/>
                  </a:cubicBezTo>
                  <a:lnTo>
                    <a:pt x="5404" y="50237"/>
                  </a:lnTo>
                  <a:cubicBezTo>
                    <a:pt x="4970" y="50237"/>
                    <a:pt x="4537" y="50070"/>
                    <a:pt x="4237" y="49736"/>
                  </a:cubicBezTo>
                  <a:lnTo>
                    <a:pt x="4170" y="49636"/>
                  </a:lnTo>
                  <a:lnTo>
                    <a:pt x="4070" y="49736"/>
                  </a:lnTo>
                  <a:cubicBezTo>
                    <a:pt x="3803" y="50070"/>
                    <a:pt x="3369" y="50237"/>
                    <a:pt x="2902" y="50237"/>
                  </a:cubicBezTo>
                  <a:lnTo>
                    <a:pt x="1568" y="50237"/>
                  </a:lnTo>
                  <a:cubicBezTo>
                    <a:pt x="701" y="50237"/>
                    <a:pt x="0" y="49503"/>
                    <a:pt x="0" y="48635"/>
                  </a:cubicBezTo>
                  <a:lnTo>
                    <a:pt x="0" y="47801"/>
                  </a:lnTo>
                  <a:cubicBezTo>
                    <a:pt x="0" y="47301"/>
                    <a:pt x="234" y="46834"/>
                    <a:pt x="634" y="46567"/>
                  </a:cubicBezTo>
                  <a:cubicBezTo>
                    <a:pt x="234" y="46267"/>
                    <a:pt x="0" y="45800"/>
                    <a:pt x="0" y="45300"/>
                  </a:cubicBezTo>
                  <a:lnTo>
                    <a:pt x="0" y="44499"/>
                  </a:lnTo>
                  <a:cubicBezTo>
                    <a:pt x="0" y="43999"/>
                    <a:pt x="234" y="43532"/>
                    <a:pt x="634" y="43265"/>
                  </a:cubicBezTo>
                  <a:cubicBezTo>
                    <a:pt x="234" y="42965"/>
                    <a:pt x="0" y="42498"/>
                    <a:pt x="0" y="41997"/>
                  </a:cubicBezTo>
                  <a:lnTo>
                    <a:pt x="0" y="41230"/>
                  </a:lnTo>
                  <a:cubicBezTo>
                    <a:pt x="0" y="40730"/>
                    <a:pt x="234" y="40263"/>
                    <a:pt x="634" y="39963"/>
                  </a:cubicBezTo>
                  <a:cubicBezTo>
                    <a:pt x="234" y="39662"/>
                    <a:pt x="0" y="39195"/>
                    <a:pt x="0" y="38728"/>
                  </a:cubicBezTo>
                  <a:lnTo>
                    <a:pt x="0" y="37928"/>
                  </a:lnTo>
                  <a:cubicBezTo>
                    <a:pt x="0" y="37427"/>
                    <a:pt x="234" y="36960"/>
                    <a:pt x="634" y="36660"/>
                  </a:cubicBezTo>
                  <a:cubicBezTo>
                    <a:pt x="234" y="36360"/>
                    <a:pt x="0" y="35926"/>
                    <a:pt x="0" y="35426"/>
                  </a:cubicBezTo>
                  <a:lnTo>
                    <a:pt x="0" y="34625"/>
                  </a:lnTo>
                  <a:cubicBezTo>
                    <a:pt x="0" y="34125"/>
                    <a:pt x="234" y="33658"/>
                    <a:pt x="634" y="33358"/>
                  </a:cubicBezTo>
                  <a:cubicBezTo>
                    <a:pt x="234" y="33091"/>
                    <a:pt x="0" y="32624"/>
                    <a:pt x="0" y="32124"/>
                  </a:cubicBezTo>
                  <a:lnTo>
                    <a:pt x="0" y="31323"/>
                  </a:lnTo>
                  <a:cubicBezTo>
                    <a:pt x="0" y="30823"/>
                    <a:pt x="234" y="30356"/>
                    <a:pt x="634" y="30089"/>
                  </a:cubicBezTo>
                  <a:cubicBezTo>
                    <a:pt x="234" y="29789"/>
                    <a:pt x="0" y="29322"/>
                    <a:pt x="0" y="28821"/>
                  </a:cubicBezTo>
                  <a:lnTo>
                    <a:pt x="0" y="28021"/>
                  </a:lnTo>
                  <a:cubicBezTo>
                    <a:pt x="0" y="27520"/>
                    <a:pt x="234" y="27087"/>
                    <a:pt x="634" y="26786"/>
                  </a:cubicBezTo>
                  <a:cubicBezTo>
                    <a:pt x="234" y="26486"/>
                    <a:pt x="0" y="26019"/>
                    <a:pt x="0" y="25519"/>
                  </a:cubicBezTo>
                  <a:lnTo>
                    <a:pt x="0" y="24718"/>
                  </a:lnTo>
                  <a:cubicBezTo>
                    <a:pt x="0" y="24218"/>
                    <a:pt x="234" y="23751"/>
                    <a:pt x="634" y="23451"/>
                  </a:cubicBezTo>
                  <a:cubicBezTo>
                    <a:pt x="234" y="23151"/>
                    <a:pt x="0" y="22717"/>
                    <a:pt x="0" y="22217"/>
                  </a:cubicBezTo>
                  <a:lnTo>
                    <a:pt x="0" y="21416"/>
                  </a:lnTo>
                  <a:cubicBezTo>
                    <a:pt x="0" y="20916"/>
                    <a:pt x="234" y="20449"/>
                    <a:pt x="634" y="20148"/>
                  </a:cubicBezTo>
                  <a:cubicBezTo>
                    <a:pt x="234" y="19882"/>
                    <a:pt x="0" y="19415"/>
                    <a:pt x="0" y="18914"/>
                  </a:cubicBezTo>
                  <a:lnTo>
                    <a:pt x="0" y="18114"/>
                  </a:lnTo>
                  <a:cubicBezTo>
                    <a:pt x="0" y="17613"/>
                    <a:pt x="234" y="17146"/>
                    <a:pt x="634" y="16846"/>
                  </a:cubicBezTo>
                  <a:cubicBezTo>
                    <a:pt x="234" y="16579"/>
                    <a:pt x="0" y="16112"/>
                    <a:pt x="0" y="15612"/>
                  </a:cubicBezTo>
                  <a:lnTo>
                    <a:pt x="0" y="14811"/>
                  </a:lnTo>
                  <a:cubicBezTo>
                    <a:pt x="0" y="14311"/>
                    <a:pt x="234" y="13844"/>
                    <a:pt x="634" y="13577"/>
                  </a:cubicBezTo>
                  <a:cubicBezTo>
                    <a:pt x="234" y="13277"/>
                    <a:pt x="0" y="12810"/>
                    <a:pt x="0" y="12309"/>
                  </a:cubicBezTo>
                  <a:lnTo>
                    <a:pt x="0" y="11509"/>
                  </a:lnTo>
                  <a:cubicBezTo>
                    <a:pt x="0" y="11008"/>
                    <a:pt x="234" y="10575"/>
                    <a:pt x="634" y="10275"/>
                  </a:cubicBezTo>
                  <a:cubicBezTo>
                    <a:pt x="234" y="9974"/>
                    <a:pt x="0" y="9507"/>
                    <a:pt x="0" y="9007"/>
                  </a:cubicBezTo>
                  <a:lnTo>
                    <a:pt x="0" y="8240"/>
                  </a:lnTo>
                  <a:cubicBezTo>
                    <a:pt x="0" y="7739"/>
                    <a:pt x="234" y="7272"/>
                    <a:pt x="634" y="6972"/>
                  </a:cubicBezTo>
                  <a:cubicBezTo>
                    <a:pt x="234" y="6672"/>
                    <a:pt x="0" y="6238"/>
                    <a:pt x="0" y="5738"/>
                  </a:cubicBezTo>
                  <a:lnTo>
                    <a:pt x="0" y="4937"/>
                  </a:lnTo>
                  <a:cubicBezTo>
                    <a:pt x="0" y="4437"/>
                    <a:pt x="234" y="3970"/>
                    <a:pt x="634" y="3670"/>
                  </a:cubicBezTo>
                  <a:cubicBezTo>
                    <a:pt x="234" y="3403"/>
                    <a:pt x="0" y="2936"/>
                    <a:pt x="0" y="2436"/>
                  </a:cubicBezTo>
                  <a:lnTo>
                    <a:pt x="0" y="1602"/>
                  </a:lnTo>
                  <a:cubicBezTo>
                    <a:pt x="0" y="734"/>
                    <a:pt x="701" y="1"/>
                    <a:pt x="1568" y="1"/>
                  </a:cubicBezTo>
                  <a:lnTo>
                    <a:pt x="2902" y="1"/>
                  </a:lnTo>
                  <a:cubicBezTo>
                    <a:pt x="3403" y="1"/>
                    <a:pt x="3870" y="267"/>
                    <a:pt x="4170" y="634"/>
                  </a:cubicBezTo>
                  <a:cubicBezTo>
                    <a:pt x="4470" y="267"/>
                    <a:pt x="4904" y="1"/>
                    <a:pt x="5404" y="1"/>
                  </a:cubicBezTo>
                  <a:lnTo>
                    <a:pt x="6205" y="1"/>
                  </a:lnTo>
                  <a:cubicBezTo>
                    <a:pt x="6705" y="1"/>
                    <a:pt x="7172" y="267"/>
                    <a:pt x="7472" y="634"/>
                  </a:cubicBezTo>
                  <a:cubicBezTo>
                    <a:pt x="7739" y="267"/>
                    <a:pt x="8206" y="1"/>
                    <a:pt x="8706" y="1"/>
                  </a:cubicBezTo>
                  <a:lnTo>
                    <a:pt x="9507" y="1"/>
                  </a:lnTo>
                  <a:cubicBezTo>
                    <a:pt x="10007" y="1"/>
                    <a:pt x="10474" y="267"/>
                    <a:pt x="10741" y="634"/>
                  </a:cubicBezTo>
                  <a:cubicBezTo>
                    <a:pt x="11041" y="267"/>
                    <a:pt x="11508" y="1"/>
                    <a:pt x="12009" y="1"/>
                  </a:cubicBezTo>
                  <a:lnTo>
                    <a:pt x="12776" y="1"/>
                  </a:lnTo>
                  <a:cubicBezTo>
                    <a:pt x="13276" y="1"/>
                    <a:pt x="13743" y="267"/>
                    <a:pt x="14044" y="634"/>
                  </a:cubicBezTo>
                  <a:cubicBezTo>
                    <a:pt x="14344" y="267"/>
                    <a:pt x="14777" y="1"/>
                    <a:pt x="15278" y="1"/>
                  </a:cubicBezTo>
                  <a:lnTo>
                    <a:pt x="16078" y="1"/>
                  </a:lnTo>
                  <a:cubicBezTo>
                    <a:pt x="16579" y="1"/>
                    <a:pt x="17046" y="267"/>
                    <a:pt x="17346" y="634"/>
                  </a:cubicBezTo>
                  <a:cubicBezTo>
                    <a:pt x="17613" y="267"/>
                    <a:pt x="18080" y="1"/>
                    <a:pt x="18580" y="1"/>
                  </a:cubicBezTo>
                  <a:lnTo>
                    <a:pt x="19381" y="1"/>
                  </a:lnTo>
                  <a:cubicBezTo>
                    <a:pt x="19881" y="1"/>
                    <a:pt x="20348" y="267"/>
                    <a:pt x="20615" y="634"/>
                  </a:cubicBezTo>
                  <a:cubicBezTo>
                    <a:pt x="20915" y="267"/>
                    <a:pt x="21382" y="1"/>
                    <a:pt x="21882" y="1"/>
                  </a:cubicBezTo>
                  <a:lnTo>
                    <a:pt x="22683" y="1"/>
                  </a:lnTo>
                  <a:cubicBezTo>
                    <a:pt x="23183" y="1"/>
                    <a:pt x="23617" y="267"/>
                    <a:pt x="23917" y="634"/>
                  </a:cubicBezTo>
                  <a:cubicBezTo>
                    <a:pt x="24217" y="267"/>
                    <a:pt x="24684" y="1"/>
                    <a:pt x="25185" y="1"/>
                  </a:cubicBezTo>
                  <a:lnTo>
                    <a:pt x="25952" y="1"/>
                  </a:lnTo>
                  <a:cubicBezTo>
                    <a:pt x="26452" y="1"/>
                    <a:pt x="26919" y="267"/>
                    <a:pt x="27220" y="634"/>
                  </a:cubicBezTo>
                  <a:cubicBezTo>
                    <a:pt x="27520" y="267"/>
                    <a:pt x="27953" y="1"/>
                    <a:pt x="28454" y="1"/>
                  </a:cubicBezTo>
                  <a:lnTo>
                    <a:pt x="29254" y="1"/>
                  </a:lnTo>
                  <a:cubicBezTo>
                    <a:pt x="29755" y="1"/>
                    <a:pt x="30222" y="267"/>
                    <a:pt x="30522" y="634"/>
                  </a:cubicBezTo>
                  <a:cubicBezTo>
                    <a:pt x="30789" y="267"/>
                    <a:pt x="31256" y="1"/>
                    <a:pt x="31756" y="1"/>
                  </a:cubicBezTo>
                  <a:lnTo>
                    <a:pt x="32557" y="1"/>
                  </a:lnTo>
                  <a:cubicBezTo>
                    <a:pt x="33057" y="1"/>
                    <a:pt x="33524" y="267"/>
                    <a:pt x="33791" y="634"/>
                  </a:cubicBezTo>
                  <a:cubicBezTo>
                    <a:pt x="34091" y="267"/>
                    <a:pt x="34558" y="1"/>
                    <a:pt x="35059" y="1"/>
                  </a:cubicBezTo>
                  <a:lnTo>
                    <a:pt x="35859" y="1"/>
                  </a:lnTo>
                  <a:cubicBezTo>
                    <a:pt x="36359" y="1"/>
                    <a:pt x="36793" y="267"/>
                    <a:pt x="37093" y="634"/>
                  </a:cubicBezTo>
                  <a:cubicBezTo>
                    <a:pt x="37394" y="267"/>
                    <a:pt x="37861" y="1"/>
                    <a:pt x="38361" y="1"/>
                  </a:cubicBezTo>
                  <a:lnTo>
                    <a:pt x="39695" y="1"/>
                  </a:lnTo>
                  <a:cubicBezTo>
                    <a:pt x="40562" y="1"/>
                    <a:pt x="41263" y="734"/>
                    <a:pt x="41263" y="1602"/>
                  </a:cubicBezTo>
                  <a:lnTo>
                    <a:pt x="41263" y="2302"/>
                  </a:lnTo>
                  <a:cubicBezTo>
                    <a:pt x="41263" y="2803"/>
                    <a:pt x="41029" y="3270"/>
                    <a:pt x="40629" y="3570"/>
                  </a:cubicBezTo>
                  <a:cubicBezTo>
                    <a:pt x="41029" y="3837"/>
                    <a:pt x="41263" y="4304"/>
                    <a:pt x="41263" y="4804"/>
                  </a:cubicBezTo>
                  <a:lnTo>
                    <a:pt x="41263" y="5605"/>
                  </a:lnTo>
                  <a:cubicBezTo>
                    <a:pt x="41263" y="6105"/>
                    <a:pt x="41029" y="6572"/>
                    <a:pt x="40629" y="6839"/>
                  </a:cubicBezTo>
                  <a:cubicBezTo>
                    <a:pt x="41029" y="7139"/>
                    <a:pt x="41263" y="7606"/>
                    <a:pt x="41263" y="8106"/>
                  </a:cubicBezTo>
                  <a:lnTo>
                    <a:pt x="41263" y="8907"/>
                  </a:lnTo>
                  <a:cubicBezTo>
                    <a:pt x="41263" y="9407"/>
                    <a:pt x="41029" y="9841"/>
                    <a:pt x="40629" y="10141"/>
                  </a:cubicBezTo>
                  <a:cubicBezTo>
                    <a:pt x="41029" y="10441"/>
                    <a:pt x="41263" y="10908"/>
                    <a:pt x="41263" y="11409"/>
                  </a:cubicBezTo>
                  <a:lnTo>
                    <a:pt x="41263" y="12209"/>
                  </a:lnTo>
                  <a:cubicBezTo>
                    <a:pt x="41263" y="12710"/>
                    <a:pt x="41029" y="13143"/>
                    <a:pt x="40629" y="13444"/>
                  </a:cubicBezTo>
                  <a:cubicBezTo>
                    <a:pt x="41029" y="13744"/>
                    <a:pt x="41263" y="14211"/>
                    <a:pt x="41263" y="14711"/>
                  </a:cubicBezTo>
                  <a:lnTo>
                    <a:pt x="41263" y="15478"/>
                  </a:lnTo>
                  <a:cubicBezTo>
                    <a:pt x="41263" y="15979"/>
                    <a:pt x="41029" y="16446"/>
                    <a:pt x="40629" y="16746"/>
                  </a:cubicBezTo>
                  <a:cubicBezTo>
                    <a:pt x="41029" y="17046"/>
                    <a:pt x="41263" y="17480"/>
                    <a:pt x="41263" y="17980"/>
                  </a:cubicBezTo>
                  <a:lnTo>
                    <a:pt x="41263" y="18781"/>
                  </a:lnTo>
                  <a:cubicBezTo>
                    <a:pt x="41263" y="19281"/>
                    <a:pt x="41029" y="19748"/>
                    <a:pt x="40629" y="20048"/>
                  </a:cubicBezTo>
                  <a:cubicBezTo>
                    <a:pt x="41029" y="20315"/>
                    <a:pt x="41263" y="20782"/>
                    <a:pt x="41263" y="21283"/>
                  </a:cubicBezTo>
                  <a:lnTo>
                    <a:pt x="41263" y="22083"/>
                  </a:lnTo>
                  <a:cubicBezTo>
                    <a:pt x="41263" y="22583"/>
                    <a:pt x="41029" y="23050"/>
                    <a:pt x="40629" y="23317"/>
                  </a:cubicBezTo>
                  <a:cubicBezTo>
                    <a:pt x="41029" y="23618"/>
                    <a:pt x="41263" y="24085"/>
                    <a:pt x="41263" y="24585"/>
                  </a:cubicBezTo>
                  <a:lnTo>
                    <a:pt x="41263" y="25385"/>
                  </a:lnTo>
                  <a:cubicBezTo>
                    <a:pt x="41263" y="25886"/>
                    <a:pt x="41029" y="26319"/>
                    <a:pt x="40629" y="26620"/>
                  </a:cubicBezTo>
                  <a:cubicBezTo>
                    <a:pt x="41029" y="26920"/>
                    <a:pt x="41263" y="27387"/>
                    <a:pt x="41263" y="27887"/>
                  </a:cubicBezTo>
                  <a:lnTo>
                    <a:pt x="41263" y="28654"/>
                  </a:lnTo>
                  <a:cubicBezTo>
                    <a:pt x="41263" y="29155"/>
                    <a:pt x="41029" y="29622"/>
                    <a:pt x="40629" y="29922"/>
                  </a:cubicBezTo>
                  <a:cubicBezTo>
                    <a:pt x="41029" y="30222"/>
                    <a:pt x="41263" y="30656"/>
                    <a:pt x="41263" y="31156"/>
                  </a:cubicBezTo>
                  <a:lnTo>
                    <a:pt x="41263" y="31957"/>
                  </a:lnTo>
                  <a:cubicBezTo>
                    <a:pt x="41263" y="32457"/>
                    <a:pt x="41029" y="32924"/>
                    <a:pt x="40629" y="33224"/>
                  </a:cubicBezTo>
                  <a:cubicBezTo>
                    <a:pt x="41029" y="33491"/>
                    <a:pt x="41263" y="33958"/>
                    <a:pt x="41263" y="34459"/>
                  </a:cubicBezTo>
                  <a:lnTo>
                    <a:pt x="41263" y="35259"/>
                  </a:lnTo>
                  <a:cubicBezTo>
                    <a:pt x="41263" y="35760"/>
                    <a:pt x="41029" y="36227"/>
                    <a:pt x="40629" y="36493"/>
                  </a:cubicBezTo>
                  <a:cubicBezTo>
                    <a:pt x="41029" y="36794"/>
                    <a:pt x="41263" y="37261"/>
                    <a:pt x="41263" y="37761"/>
                  </a:cubicBezTo>
                  <a:lnTo>
                    <a:pt x="41263" y="38562"/>
                  </a:lnTo>
                  <a:cubicBezTo>
                    <a:pt x="41263" y="39062"/>
                    <a:pt x="41029" y="39496"/>
                    <a:pt x="40629" y="39796"/>
                  </a:cubicBezTo>
                  <a:cubicBezTo>
                    <a:pt x="41029" y="40096"/>
                    <a:pt x="41263" y="40563"/>
                    <a:pt x="41263" y="41063"/>
                  </a:cubicBezTo>
                  <a:lnTo>
                    <a:pt x="41263" y="41831"/>
                  </a:lnTo>
                  <a:cubicBezTo>
                    <a:pt x="41263" y="42331"/>
                    <a:pt x="41029" y="42798"/>
                    <a:pt x="40629" y="43098"/>
                  </a:cubicBezTo>
                  <a:cubicBezTo>
                    <a:pt x="41029" y="43398"/>
                    <a:pt x="41263" y="43832"/>
                    <a:pt x="41263" y="44332"/>
                  </a:cubicBezTo>
                  <a:lnTo>
                    <a:pt x="41263" y="45133"/>
                  </a:lnTo>
                  <a:cubicBezTo>
                    <a:pt x="41263" y="45633"/>
                    <a:pt x="41029" y="46100"/>
                    <a:pt x="40629" y="46400"/>
                  </a:cubicBezTo>
                  <a:cubicBezTo>
                    <a:pt x="41029" y="46667"/>
                    <a:pt x="41263" y="47134"/>
                    <a:pt x="41263" y="47635"/>
                  </a:cubicBezTo>
                  <a:lnTo>
                    <a:pt x="41263" y="48602"/>
                  </a:lnTo>
                  <a:cubicBezTo>
                    <a:pt x="41263" y="49469"/>
                    <a:pt x="40562" y="50170"/>
                    <a:pt x="39695" y="50170"/>
                  </a:cubicBezTo>
                  <a:lnTo>
                    <a:pt x="38761" y="50170"/>
                  </a:lnTo>
                  <a:close/>
                </a:path>
              </a:pathLst>
            </a:custGeom>
            <a:solidFill>
              <a:srgbClr val="A073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796;p41">
              <a:extLst>
                <a:ext uri="{FF2B5EF4-FFF2-40B4-BE49-F238E27FC236}">
                  <a16:creationId xmlns:a16="http://schemas.microsoft.com/office/drawing/2014/main" id="{3F20ED6B-A3FF-434C-A29B-EB9E064A98ED}"/>
                </a:ext>
              </a:extLst>
            </p:cNvPr>
            <p:cNvSpPr/>
            <p:nvPr/>
          </p:nvSpPr>
          <p:spPr>
            <a:xfrm>
              <a:off x="4067250" y="610875"/>
              <a:ext cx="1084125" cy="1295950"/>
            </a:xfrm>
            <a:custGeom>
              <a:avLst/>
              <a:gdLst/>
              <a:ahLst/>
              <a:cxnLst/>
              <a:rect l="l" t="t" r="r" b="b"/>
              <a:pathLst>
                <a:path w="43365" h="51838" extrusionOk="0">
                  <a:moveTo>
                    <a:pt x="40562" y="1669"/>
                  </a:moveTo>
                  <a:cubicBezTo>
                    <a:pt x="40996" y="1669"/>
                    <a:pt x="41330" y="2002"/>
                    <a:pt x="41330" y="2436"/>
                  </a:cubicBezTo>
                  <a:lnTo>
                    <a:pt x="41330" y="3136"/>
                  </a:lnTo>
                  <a:cubicBezTo>
                    <a:pt x="41330" y="3570"/>
                    <a:pt x="40996" y="3903"/>
                    <a:pt x="40562" y="3903"/>
                  </a:cubicBezTo>
                  <a:cubicBezTo>
                    <a:pt x="40296" y="3903"/>
                    <a:pt x="40062" y="4104"/>
                    <a:pt x="40062" y="4404"/>
                  </a:cubicBezTo>
                  <a:cubicBezTo>
                    <a:pt x="40062" y="4704"/>
                    <a:pt x="40296" y="4904"/>
                    <a:pt x="40562" y="4904"/>
                  </a:cubicBezTo>
                  <a:cubicBezTo>
                    <a:pt x="40996" y="4904"/>
                    <a:pt x="41330" y="5238"/>
                    <a:pt x="41330" y="5638"/>
                  </a:cubicBezTo>
                  <a:lnTo>
                    <a:pt x="41330" y="6439"/>
                  </a:lnTo>
                  <a:cubicBezTo>
                    <a:pt x="41330" y="6872"/>
                    <a:pt x="40996" y="7172"/>
                    <a:pt x="40562" y="7172"/>
                  </a:cubicBezTo>
                  <a:cubicBezTo>
                    <a:pt x="40296" y="7172"/>
                    <a:pt x="40062" y="7406"/>
                    <a:pt x="40062" y="7706"/>
                  </a:cubicBezTo>
                  <a:cubicBezTo>
                    <a:pt x="40062" y="7973"/>
                    <a:pt x="40296" y="8207"/>
                    <a:pt x="40562" y="8207"/>
                  </a:cubicBezTo>
                  <a:cubicBezTo>
                    <a:pt x="40996" y="8207"/>
                    <a:pt x="41330" y="8540"/>
                    <a:pt x="41330" y="8940"/>
                  </a:cubicBezTo>
                  <a:lnTo>
                    <a:pt x="41330" y="9741"/>
                  </a:lnTo>
                  <a:cubicBezTo>
                    <a:pt x="41330" y="10141"/>
                    <a:pt x="40996" y="10475"/>
                    <a:pt x="40562" y="10475"/>
                  </a:cubicBezTo>
                  <a:cubicBezTo>
                    <a:pt x="40296" y="10475"/>
                    <a:pt x="40062" y="10675"/>
                    <a:pt x="40062" y="10975"/>
                  </a:cubicBezTo>
                  <a:cubicBezTo>
                    <a:pt x="40062" y="11275"/>
                    <a:pt x="40296" y="11476"/>
                    <a:pt x="40562" y="11476"/>
                  </a:cubicBezTo>
                  <a:cubicBezTo>
                    <a:pt x="40996" y="11476"/>
                    <a:pt x="41330" y="11809"/>
                    <a:pt x="41330" y="12243"/>
                  </a:cubicBezTo>
                  <a:lnTo>
                    <a:pt x="41330" y="13043"/>
                  </a:lnTo>
                  <a:cubicBezTo>
                    <a:pt x="41330" y="13444"/>
                    <a:pt x="40996" y="13777"/>
                    <a:pt x="40562" y="13777"/>
                  </a:cubicBezTo>
                  <a:cubicBezTo>
                    <a:pt x="40296" y="13777"/>
                    <a:pt x="40062" y="13977"/>
                    <a:pt x="40062" y="14278"/>
                  </a:cubicBezTo>
                  <a:cubicBezTo>
                    <a:pt x="40062" y="14578"/>
                    <a:pt x="40296" y="14778"/>
                    <a:pt x="40562" y="14778"/>
                  </a:cubicBezTo>
                  <a:cubicBezTo>
                    <a:pt x="40996" y="14778"/>
                    <a:pt x="41330" y="15111"/>
                    <a:pt x="41330" y="15545"/>
                  </a:cubicBezTo>
                  <a:lnTo>
                    <a:pt x="41330" y="16312"/>
                  </a:lnTo>
                  <a:cubicBezTo>
                    <a:pt x="41330" y="16746"/>
                    <a:pt x="40996" y="17080"/>
                    <a:pt x="40562" y="17080"/>
                  </a:cubicBezTo>
                  <a:cubicBezTo>
                    <a:pt x="40296" y="17080"/>
                    <a:pt x="40062" y="17280"/>
                    <a:pt x="40062" y="17580"/>
                  </a:cubicBezTo>
                  <a:cubicBezTo>
                    <a:pt x="40062" y="17880"/>
                    <a:pt x="40296" y="18080"/>
                    <a:pt x="40562" y="18080"/>
                  </a:cubicBezTo>
                  <a:cubicBezTo>
                    <a:pt x="40996" y="18080"/>
                    <a:pt x="41330" y="18414"/>
                    <a:pt x="41330" y="18814"/>
                  </a:cubicBezTo>
                  <a:lnTo>
                    <a:pt x="41330" y="19615"/>
                  </a:lnTo>
                  <a:cubicBezTo>
                    <a:pt x="41330" y="20048"/>
                    <a:pt x="40996" y="20382"/>
                    <a:pt x="40562" y="20382"/>
                  </a:cubicBezTo>
                  <a:cubicBezTo>
                    <a:pt x="40296" y="20382"/>
                    <a:pt x="40062" y="20582"/>
                    <a:pt x="40062" y="20882"/>
                  </a:cubicBezTo>
                  <a:cubicBezTo>
                    <a:pt x="40062" y="21149"/>
                    <a:pt x="40296" y="21383"/>
                    <a:pt x="40562" y="21383"/>
                  </a:cubicBezTo>
                  <a:cubicBezTo>
                    <a:pt x="40996" y="21383"/>
                    <a:pt x="41330" y="21716"/>
                    <a:pt x="41330" y="22117"/>
                  </a:cubicBezTo>
                  <a:lnTo>
                    <a:pt x="41330" y="22917"/>
                  </a:lnTo>
                  <a:cubicBezTo>
                    <a:pt x="41330" y="23317"/>
                    <a:pt x="40996" y="23651"/>
                    <a:pt x="40562" y="23651"/>
                  </a:cubicBezTo>
                  <a:cubicBezTo>
                    <a:pt x="40296" y="23651"/>
                    <a:pt x="40062" y="23884"/>
                    <a:pt x="40062" y="24151"/>
                  </a:cubicBezTo>
                  <a:cubicBezTo>
                    <a:pt x="40062" y="24452"/>
                    <a:pt x="40296" y="24652"/>
                    <a:pt x="40562" y="24652"/>
                  </a:cubicBezTo>
                  <a:cubicBezTo>
                    <a:pt x="40996" y="24652"/>
                    <a:pt x="41330" y="24985"/>
                    <a:pt x="41330" y="25419"/>
                  </a:cubicBezTo>
                  <a:lnTo>
                    <a:pt x="41330" y="26219"/>
                  </a:lnTo>
                  <a:cubicBezTo>
                    <a:pt x="41330" y="26620"/>
                    <a:pt x="40996" y="26953"/>
                    <a:pt x="40562" y="26953"/>
                  </a:cubicBezTo>
                  <a:cubicBezTo>
                    <a:pt x="40296" y="26953"/>
                    <a:pt x="40062" y="27153"/>
                    <a:pt x="40062" y="27454"/>
                  </a:cubicBezTo>
                  <a:cubicBezTo>
                    <a:pt x="40062" y="27754"/>
                    <a:pt x="40296" y="27954"/>
                    <a:pt x="40562" y="27954"/>
                  </a:cubicBezTo>
                  <a:cubicBezTo>
                    <a:pt x="40996" y="27954"/>
                    <a:pt x="41330" y="28288"/>
                    <a:pt x="41330" y="28721"/>
                  </a:cubicBezTo>
                  <a:lnTo>
                    <a:pt x="41330" y="29488"/>
                  </a:lnTo>
                  <a:cubicBezTo>
                    <a:pt x="41330" y="29922"/>
                    <a:pt x="40996" y="30256"/>
                    <a:pt x="40562" y="30256"/>
                  </a:cubicBezTo>
                  <a:cubicBezTo>
                    <a:pt x="40296" y="30256"/>
                    <a:pt x="40062" y="30456"/>
                    <a:pt x="40062" y="30756"/>
                  </a:cubicBezTo>
                  <a:cubicBezTo>
                    <a:pt x="40062" y="31056"/>
                    <a:pt x="40296" y="31256"/>
                    <a:pt x="40562" y="31256"/>
                  </a:cubicBezTo>
                  <a:cubicBezTo>
                    <a:pt x="40996" y="31256"/>
                    <a:pt x="41330" y="31590"/>
                    <a:pt x="41330" y="31990"/>
                  </a:cubicBezTo>
                  <a:lnTo>
                    <a:pt x="41330" y="32791"/>
                  </a:lnTo>
                  <a:cubicBezTo>
                    <a:pt x="41330" y="33224"/>
                    <a:pt x="40996" y="33558"/>
                    <a:pt x="40562" y="33558"/>
                  </a:cubicBezTo>
                  <a:cubicBezTo>
                    <a:pt x="40296" y="33558"/>
                    <a:pt x="40062" y="33758"/>
                    <a:pt x="40062" y="34058"/>
                  </a:cubicBezTo>
                  <a:cubicBezTo>
                    <a:pt x="40062" y="34325"/>
                    <a:pt x="40296" y="34559"/>
                    <a:pt x="40562" y="34559"/>
                  </a:cubicBezTo>
                  <a:cubicBezTo>
                    <a:pt x="40996" y="34559"/>
                    <a:pt x="41330" y="34892"/>
                    <a:pt x="41330" y="35293"/>
                  </a:cubicBezTo>
                  <a:lnTo>
                    <a:pt x="41330" y="36093"/>
                  </a:lnTo>
                  <a:cubicBezTo>
                    <a:pt x="41330" y="36493"/>
                    <a:pt x="40996" y="36827"/>
                    <a:pt x="40562" y="36827"/>
                  </a:cubicBezTo>
                  <a:cubicBezTo>
                    <a:pt x="40296" y="36827"/>
                    <a:pt x="40062" y="37061"/>
                    <a:pt x="40062" y="37327"/>
                  </a:cubicBezTo>
                  <a:cubicBezTo>
                    <a:pt x="40062" y="37628"/>
                    <a:pt x="40296" y="37828"/>
                    <a:pt x="40562" y="37828"/>
                  </a:cubicBezTo>
                  <a:cubicBezTo>
                    <a:pt x="40996" y="37828"/>
                    <a:pt x="41330" y="38161"/>
                    <a:pt x="41330" y="38595"/>
                  </a:cubicBezTo>
                  <a:lnTo>
                    <a:pt x="41330" y="39396"/>
                  </a:lnTo>
                  <a:cubicBezTo>
                    <a:pt x="41330" y="39796"/>
                    <a:pt x="40996" y="40129"/>
                    <a:pt x="40562" y="40129"/>
                  </a:cubicBezTo>
                  <a:cubicBezTo>
                    <a:pt x="40296" y="40129"/>
                    <a:pt x="40062" y="40330"/>
                    <a:pt x="40062" y="40630"/>
                  </a:cubicBezTo>
                  <a:cubicBezTo>
                    <a:pt x="40062" y="40930"/>
                    <a:pt x="40296" y="41130"/>
                    <a:pt x="40562" y="41130"/>
                  </a:cubicBezTo>
                  <a:cubicBezTo>
                    <a:pt x="40996" y="41130"/>
                    <a:pt x="41330" y="41464"/>
                    <a:pt x="41330" y="41897"/>
                  </a:cubicBezTo>
                  <a:lnTo>
                    <a:pt x="41330" y="42665"/>
                  </a:lnTo>
                  <a:cubicBezTo>
                    <a:pt x="41330" y="43098"/>
                    <a:pt x="40996" y="43432"/>
                    <a:pt x="40562" y="43432"/>
                  </a:cubicBezTo>
                  <a:cubicBezTo>
                    <a:pt x="40296" y="43432"/>
                    <a:pt x="40062" y="43632"/>
                    <a:pt x="40062" y="43932"/>
                  </a:cubicBezTo>
                  <a:cubicBezTo>
                    <a:pt x="40062" y="44232"/>
                    <a:pt x="40296" y="44432"/>
                    <a:pt x="40562" y="44432"/>
                  </a:cubicBezTo>
                  <a:cubicBezTo>
                    <a:pt x="40996" y="44432"/>
                    <a:pt x="41330" y="44766"/>
                    <a:pt x="41330" y="45166"/>
                  </a:cubicBezTo>
                  <a:lnTo>
                    <a:pt x="41330" y="45967"/>
                  </a:lnTo>
                  <a:cubicBezTo>
                    <a:pt x="41330" y="46401"/>
                    <a:pt x="40996" y="46734"/>
                    <a:pt x="40562" y="46734"/>
                  </a:cubicBezTo>
                  <a:cubicBezTo>
                    <a:pt x="40296" y="46734"/>
                    <a:pt x="40062" y="46934"/>
                    <a:pt x="40062" y="47234"/>
                  </a:cubicBezTo>
                  <a:cubicBezTo>
                    <a:pt x="40062" y="47501"/>
                    <a:pt x="40296" y="47735"/>
                    <a:pt x="40562" y="47735"/>
                  </a:cubicBezTo>
                  <a:cubicBezTo>
                    <a:pt x="40996" y="47735"/>
                    <a:pt x="41330" y="48068"/>
                    <a:pt x="41330" y="48469"/>
                  </a:cubicBezTo>
                  <a:lnTo>
                    <a:pt x="41330" y="49436"/>
                  </a:lnTo>
                  <a:cubicBezTo>
                    <a:pt x="41330" y="49836"/>
                    <a:pt x="40996" y="50170"/>
                    <a:pt x="40562" y="50170"/>
                  </a:cubicBezTo>
                  <a:lnTo>
                    <a:pt x="39228" y="50170"/>
                  </a:lnTo>
                  <a:cubicBezTo>
                    <a:pt x="39028" y="50170"/>
                    <a:pt x="38828" y="50103"/>
                    <a:pt x="38694" y="49936"/>
                  </a:cubicBezTo>
                  <a:cubicBezTo>
                    <a:pt x="38561" y="49770"/>
                    <a:pt x="38494" y="49569"/>
                    <a:pt x="38528" y="49336"/>
                  </a:cubicBezTo>
                  <a:lnTo>
                    <a:pt x="38528" y="49303"/>
                  </a:lnTo>
                  <a:cubicBezTo>
                    <a:pt x="38528" y="49002"/>
                    <a:pt x="38328" y="48802"/>
                    <a:pt x="38027" y="48802"/>
                  </a:cubicBezTo>
                  <a:cubicBezTo>
                    <a:pt x="37727" y="48802"/>
                    <a:pt x="37527" y="49002"/>
                    <a:pt x="37527" y="49303"/>
                  </a:cubicBezTo>
                  <a:lnTo>
                    <a:pt x="37527" y="49336"/>
                  </a:lnTo>
                  <a:cubicBezTo>
                    <a:pt x="37560" y="49569"/>
                    <a:pt x="37494" y="49770"/>
                    <a:pt x="37360" y="49936"/>
                  </a:cubicBezTo>
                  <a:cubicBezTo>
                    <a:pt x="37227" y="50103"/>
                    <a:pt x="37027" y="50170"/>
                    <a:pt x="36826" y="50170"/>
                  </a:cubicBezTo>
                  <a:lnTo>
                    <a:pt x="35993" y="50170"/>
                  </a:lnTo>
                  <a:cubicBezTo>
                    <a:pt x="35792" y="50170"/>
                    <a:pt x="35559" y="50103"/>
                    <a:pt x="35459" y="49936"/>
                  </a:cubicBezTo>
                  <a:cubicBezTo>
                    <a:pt x="35325" y="49770"/>
                    <a:pt x="35225" y="49569"/>
                    <a:pt x="35292" y="49336"/>
                  </a:cubicBezTo>
                  <a:lnTo>
                    <a:pt x="35292" y="49303"/>
                  </a:lnTo>
                  <a:cubicBezTo>
                    <a:pt x="35292" y="49002"/>
                    <a:pt x="35059" y="48802"/>
                    <a:pt x="34792" y="48802"/>
                  </a:cubicBezTo>
                  <a:cubicBezTo>
                    <a:pt x="34491" y="48802"/>
                    <a:pt x="34291" y="49002"/>
                    <a:pt x="34291" y="49303"/>
                  </a:cubicBezTo>
                  <a:lnTo>
                    <a:pt x="34291" y="49336"/>
                  </a:lnTo>
                  <a:cubicBezTo>
                    <a:pt x="34325" y="49569"/>
                    <a:pt x="34225" y="49770"/>
                    <a:pt x="34125" y="49936"/>
                  </a:cubicBezTo>
                  <a:cubicBezTo>
                    <a:pt x="33991" y="50103"/>
                    <a:pt x="33791" y="50170"/>
                    <a:pt x="33557" y="50170"/>
                  </a:cubicBezTo>
                  <a:lnTo>
                    <a:pt x="32724" y="50170"/>
                  </a:lnTo>
                  <a:cubicBezTo>
                    <a:pt x="32523" y="50170"/>
                    <a:pt x="32323" y="50103"/>
                    <a:pt x="32190" y="49936"/>
                  </a:cubicBezTo>
                  <a:cubicBezTo>
                    <a:pt x="32056" y="49770"/>
                    <a:pt x="31990" y="49569"/>
                    <a:pt x="32023" y="49336"/>
                  </a:cubicBezTo>
                  <a:lnTo>
                    <a:pt x="32023" y="49303"/>
                  </a:lnTo>
                  <a:cubicBezTo>
                    <a:pt x="32023" y="49002"/>
                    <a:pt x="31823" y="48802"/>
                    <a:pt x="31523" y="48802"/>
                  </a:cubicBezTo>
                  <a:cubicBezTo>
                    <a:pt x="31222" y="48802"/>
                    <a:pt x="31022" y="49002"/>
                    <a:pt x="31022" y="49303"/>
                  </a:cubicBezTo>
                  <a:lnTo>
                    <a:pt x="31022" y="49336"/>
                  </a:lnTo>
                  <a:cubicBezTo>
                    <a:pt x="31056" y="49569"/>
                    <a:pt x="30989" y="49770"/>
                    <a:pt x="30856" y="49936"/>
                  </a:cubicBezTo>
                  <a:cubicBezTo>
                    <a:pt x="30722" y="50103"/>
                    <a:pt x="30522" y="50170"/>
                    <a:pt x="30322" y="50170"/>
                  </a:cubicBezTo>
                  <a:lnTo>
                    <a:pt x="29488" y="50170"/>
                  </a:lnTo>
                  <a:cubicBezTo>
                    <a:pt x="29288" y="50170"/>
                    <a:pt x="29054" y="50103"/>
                    <a:pt x="28954" y="49936"/>
                  </a:cubicBezTo>
                  <a:cubicBezTo>
                    <a:pt x="28821" y="49770"/>
                    <a:pt x="28721" y="49569"/>
                    <a:pt x="28787" y="49336"/>
                  </a:cubicBezTo>
                  <a:lnTo>
                    <a:pt x="28787" y="49303"/>
                  </a:lnTo>
                  <a:cubicBezTo>
                    <a:pt x="28787" y="49002"/>
                    <a:pt x="28554" y="48802"/>
                    <a:pt x="28287" y="48802"/>
                  </a:cubicBezTo>
                  <a:cubicBezTo>
                    <a:pt x="27987" y="48802"/>
                    <a:pt x="27787" y="49002"/>
                    <a:pt x="27787" y="49303"/>
                  </a:cubicBezTo>
                  <a:lnTo>
                    <a:pt x="27787" y="49336"/>
                  </a:lnTo>
                  <a:cubicBezTo>
                    <a:pt x="27820" y="49569"/>
                    <a:pt x="27720" y="49770"/>
                    <a:pt x="27620" y="49936"/>
                  </a:cubicBezTo>
                  <a:cubicBezTo>
                    <a:pt x="27486" y="50103"/>
                    <a:pt x="27286" y="50170"/>
                    <a:pt x="27053" y="50170"/>
                  </a:cubicBezTo>
                  <a:lnTo>
                    <a:pt x="26219" y="50170"/>
                  </a:lnTo>
                  <a:cubicBezTo>
                    <a:pt x="26019" y="50170"/>
                    <a:pt x="25819" y="50103"/>
                    <a:pt x="25685" y="49936"/>
                  </a:cubicBezTo>
                  <a:cubicBezTo>
                    <a:pt x="25552" y="49770"/>
                    <a:pt x="25485" y="49569"/>
                    <a:pt x="25518" y="49336"/>
                  </a:cubicBezTo>
                  <a:lnTo>
                    <a:pt x="25518" y="49303"/>
                  </a:lnTo>
                  <a:cubicBezTo>
                    <a:pt x="25518" y="49002"/>
                    <a:pt x="25318" y="48802"/>
                    <a:pt x="25018" y="48802"/>
                  </a:cubicBezTo>
                  <a:cubicBezTo>
                    <a:pt x="24718" y="48802"/>
                    <a:pt x="24518" y="49002"/>
                    <a:pt x="24518" y="49303"/>
                  </a:cubicBezTo>
                  <a:lnTo>
                    <a:pt x="24518" y="49336"/>
                  </a:lnTo>
                  <a:cubicBezTo>
                    <a:pt x="24551" y="49569"/>
                    <a:pt x="24484" y="49770"/>
                    <a:pt x="24351" y="49936"/>
                  </a:cubicBezTo>
                  <a:cubicBezTo>
                    <a:pt x="24217" y="50103"/>
                    <a:pt x="24017" y="50170"/>
                    <a:pt x="23817" y="50170"/>
                  </a:cubicBezTo>
                  <a:lnTo>
                    <a:pt x="22983" y="50170"/>
                  </a:lnTo>
                  <a:cubicBezTo>
                    <a:pt x="22783" y="50170"/>
                    <a:pt x="22550" y="50103"/>
                    <a:pt x="22450" y="49936"/>
                  </a:cubicBezTo>
                  <a:cubicBezTo>
                    <a:pt x="22316" y="49770"/>
                    <a:pt x="22216" y="49569"/>
                    <a:pt x="22283" y="49336"/>
                  </a:cubicBezTo>
                  <a:lnTo>
                    <a:pt x="22283" y="49303"/>
                  </a:lnTo>
                  <a:cubicBezTo>
                    <a:pt x="22283" y="49002"/>
                    <a:pt x="22049" y="48802"/>
                    <a:pt x="21782" y="48802"/>
                  </a:cubicBezTo>
                  <a:cubicBezTo>
                    <a:pt x="21482" y="48802"/>
                    <a:pt x="21282" y="49002"/>
                    <a:pt x="21282" y="49303"/>
                  </a:cubicBezTo>
                  <a:lnTo>
                    <a:pt x="21282" y="49336"/>
                  </a:lnTo>
                  <a:cubicBezTo>
                    <a:pt x="21315" y="49569"/>
                    <a:pt x="21215" y="49770"/>
                    <a:pt x="21115" y="49936"/>
                  </a:cubicBezTo>
                  <a:cubicBezTo>
                    <a:pt x="20982" y="50103"/>
                    <a:pt x="20782" y="50170"/>
                    <a:pt x="20548" y="50170"/>
                  </a:cubicBezTo>
                  <a:lnTo>
                    <a:pt x="19714" y="50170"/>
                  </a:lnTo>
                  <a:cubicBezTo>
                    <a:pt x="19514" y="50170"/>
                    <a:pt x="19314" y="50103"/>
                    <a:pt x="19181" y="49936"/>
                  </a:cubicBezTo>
                  <a:cubicBezTo>
                    <a:pt x="19047" y="49770"/>
                    <a:pt x="18980" y="49569"/>
                    <a:pt x="19014" y="49336"/>
                  </a:cubicBezTo>
                  <a:lnTo>
                    <a:pt x="19014" y="49303"/>
                  </a:lnTo>
                  <a:cubicBezTo>
                    <a:pt x="19014" y="49002"/>
                    <a:pt x="18814" y="48802"/>
                    <a:pt x="18513" y="48802"/>
                  </a:cubicBezTo>
                  <a:cubicBezTo>
                    <a:pt x="18213" y="48802"/>
                    <a:pt x="18013" y="49002"/>
                    <a:pt x="18013" y="49303"/>
                  </a:cubicBezTo>
                  <a:lnTo>
                    <a:pt x="18013" y="49336"/>
                  </a:lnTo>
                  <a:cubicBezTo>
                    <a:pt x="18046" y="49569"/>
                    <a:pt x="17980" y="49770"/>
                    <a:pt x="17846" y="49936"/>
                  </a:cubicBezTo>
                  <a:cubicBezTo>
                    <a:pt x="17713" y="50103"/>
                    <a:pt x="17513" y="50170"/>
                    <a:pt x="17313" y="50170"/>
                  </a:cubicBezTo>
                  <a:lnTo>
                    <a:pt x="16479" y="50170"/>
                  </a:lnTo>
                  <a:cubicBezTo>
                    <a:pt x="16278" y="50170"/>
                    <a:pt x="16045" y="50103"/>
                    <a:pt x="15945" y="49936"/>
                  </a:cubicBezTo>
                  <a:cubicBezTo>
                    <a:pt x="15811" y="49770"/>
                    <a:pt x="15711" y="49569"/>
                    <a:pt x="15778" y="49336"/>
                  </a:cubicBezTo>
                  <a:lnTo>
                    <a:pt x="15778" y="49303"/>
                  </a:lnTo>
                  <a:cubicBezTo>
                    <a:pt x="15778" y="49002"/>
                    <a:pt x="15545" y="48802"/>
                    <a:pt x="15278" y="48802"/>
                  </a:cubicBezTo>
                  <a:cubicBezTo>
                    <a:pt x="14978" y="48802"/>
                    <a:pt x="14777" y="49002"/>
                    <a:pt x="14777" y="49303"/>
                  </a:cubicBezTo>
                  <a:lnTo>
                    <a:pt x="14777" y="49336"/>
                  </a:lnTo>
                  <a:cubicBezTo>
                    <a:pt x="14811" y="49569"/>
                    <a:pt x="14711" y="49770"/>
                    <a:pt x="14611" y="49936"/>
                  </a:cubicBezTo>
                  <a:cubicBezTo>
                    <a:pt x="14477" y="50103"/>
                    <a:pt x="14277" y="50170"/>
                    <a:pt x="14044" y="50170"/>
                  </a:cubicBezTo>
                  <a:lnTo>
                    <a:pt x="13210" y="50170"/>
                  </a:lnTo>
                  <a:cubicBezTo>
                    <a:pt x="13009" y="50170"/>
                    <a:pt x="12809" y="50103"/>
                    <a:pt x="12676" y="49936"/>
                  </a:cubicBezTo>
                  <a:cubicBezTo>
                    <a:pt x="12542" y="49770"/>
                    <a:pt x="12476" y="49569"/>
                    <a:pt x="12509" y="49336"/>
                  </a:cubicBezTo>
                  <a:lnTo>
                    <a:pt x="12509" y="49303"/>
                  </a:lnTo>
                  <a:cubicBezTo>
                    <a:pt x="12509" y="49002"/>
                    <a:pt x="12309" y="48802"/>
                    <a:pt x="12009" y="48802"/>
                  </a:cubicBezTo>
                  <a:cubicBezTo>
                    <a:pt x="11709" y="48802"/>
                    <a:pt x="11508" y="49002"/>
                    <a:pt x="11508" y="49303"/>
                  </a:cubicBezTo>
                  <a:lnTo>
                    <a:pt x="11508" y="49336"/>
                  </a:lnTo>
                  <a:cubicBezTo>
                    <a:pt x="11542" y="49569"/>
                    <a:pt x="11475" y="49770"/>
                    <a:pt x="11342" y="49936"/>
                  </a:cubicBezTo>
                  <a:cubicBezTo>
                    <a:pt x="11208" y="50103"/>
                    <a:pt x="11008" y="50170"/>
                    <a:pt x="10808" y="50170"/>
                  </a:cubicBezTo>
                  <a:lnTo>
                    <a:pt x="9974" y="50170"/>
                  </a:lnTo>
                  <a:cubicBezTo>
                    <a:pt x="9774" y="50170"/>
                    <a:pt x="9540" y="50103"/>
                    <a:pt x="9440" y="49936"/>
                  </a:cubicBezTo>
                  <a:cubicBezTo>
                    <a:pt x="9307" y="49770"/>
                    <a:pt x="9207" y="49569"/>
                    <a:pt x="9273" y="49336"/>
                  </a:cubicBezTo>
                  <a:lnTo>
                    <a:pt x="9273" y="49303"/>
                  </a:lnTo>
                  <a:cubicBezTo>
                    <a:pt x="9273" y="49002"/>
                    <a:pt x="9040" y="48802"/>
                    <a:pt x="8773" y="48802"/>
                  </a:cubicBezTo>
                  <a:cubicBezTo>
                    <a:pt x="8473" y="48802"/>
                    <a:pt x="8273" y="49002"/>
                    <a:pt x="8273" y="49303"/>
                  </a:cubicBezTo>
                  <a:lnTo>
                    <a:pt x="8273" y="49336"/>
                  </a:lnTo>
                  <a:cubicBezTo>
                    <a:pt x="8306" y="49569"/>
                    <a:pt x="8206" y="49770"/>
                    <a:pt x="8106" y="49936"/>
                  </a:cubicBezTo>
                  <a:cubicBezTo>
                    <a:pt x="7973" y="50103"/>
                    <a:pt x="7772" y="50170"/>
                    <a:pt x="7539" y="50170"/>
                  </a:cubicBezTo>
                  <a:lnTo>
                    <a:pt x="6705" y="50170"/>
                  </a:lnTo>
                  <a:cubicBezTo>
                    <a:pt x="6505" y="50170"/>
                    <a:pt x="6305" y="50103"/>
                    <a:pt x="6171" y="49936"/>
                  </a:cubicBezTo>
                  <a:cubicBezTo>
                    <a:pt x="6038" y="49770"/>
                    <a:pt x="5971" y="49569"/>
                    <a:pt x="6004" y="49336"/>
                  </a:cubicBezTo>
                  <a:lnTo>
                    <a:pt x="6004" y="49303"/>
                  </a:lnTo>
                  <a:cubicBezTo>
                    <a:pt x="6004" y="49002"/>
                    <a:pt x="5804" y="48802"/>
                    <a:pt x="5504" y="48802"/>
                  </a:cubicBezTo>
                  <a:cubicBezTo>
                    <a:pt x="5204" y="48802"/>
                    <a:pt x="5004" y="49002"/>
                    <a:pt x="5004" y="49303"/>
                  </a:cubicBezTo>
                  <a:lnTo>
                    <a:pt x="5004" y="49336"/>
                  </a:lnTo>
                  <a:cubicBezTo>
                    <a:pt x="5037" y="49569"/>
                    <a:pt x="4970" y="49770"/>
                    <a:pt x="4837" y="49936"/>
                  </a:cubicBezTo>
                  <a:cubicBezTo>
                    <a:pt x="4704" y="50103"/>
                    <a:pt x="4503" y="50170"/>
                    <a:pt x="4303" y="50170"/>
                  </a:cubicBezTo>
                  <a:lnTo>
                    <a:pt x="2969" y="50170"/>
                  </a:lnTo>
                  <a:cubicBezTo>
                    <a:pt x="2535" y="50170"/>
                    <a:pt x="2202" y="49836"/>
                    <a:pt x="2202" y="49436"/>
                  </a:cubicBezTo>
                  <a:lnTo>
                    <a:pt x="2202" y="48602"/>
                  </a:lnTo>
                  <a:cubicBezTo>
                    <a:pt x="2202" y="48168"/>
                    <a:pt x="2535" y="47835"/>
                    <a:pt x="2969" y="47835"/>
                  </a:cubicBezTo>
                  <a:cubicBezTo>
                    <a:pt x="3269" y="47835"/>
                    <a:pt x="3469" y="47635"/>
                    <a:pt x="3469" y="47335"/>
                  </a:cubicBezTo>
                  <a:cubicBezTo>
                    <a:pt x="3469" y="47068"/>
                    <a:pt x="3269" y="46834"/>
                    <a:pt x="2969" y="46834"/>
                  </a:cubicBezTo>
                  <a:cubicBezTo>
                    <a:pt x="2535" y="46834"/>
                    <a:pt x="2202" y="46501"/>
                    <a:pt x="2202" y="46100"/>
                  </a:cubicBezTo>
                  <a:lnTo>
                    <a:pt x="2202" y="45300"/>
                  </a:lnTo>
                  <a:cubicBezTo>
                    <a:pt x="2202" y="44899"/>
                    <a:pt x="2535" y="44566"/>
                    <a:pt x="2969" y="44566"/>
                  </a:cubicBezTo>
                  <a:cubicBezTo>
                    <a:pt x="3269" y="44566"/>
                    <a:pt x="3469" y="44332"/>
                    <a:pt x="3469" y="44066"/>
                  </a:cubicBezTo>
                  <a:cubicBezTo>
                    <a:pt x="3469" y="43765"/>
                    <a:pt x="3269" y="43565"/>
                    <a:pt x="2969" y="43565"/>
                  </a:cubicBezTo>
                  <a:cubicBezTo>
                    <a:pt x="2535" y="43565"/>
                    <a:pt x="2202" y="43232"/>
                    <a:pt x="2202" y="42798"/>
                  </a:cubicBezTo>
                  <a:lnTo>
                    <a:pt x="2202" y="41997"/>
                  </a:lnTo>
                  <a:cubicBezTo>
                    <a:pt x="2202" y="41597"/>
                    <a:pt x="2535" y="41264"/>
                    <a:pt x="2969" y="41264"/>
                  </a:cubicBezTo>
                  <a:cubicBezTo>
                    <a:pt x="3269" y="41264"/>
                    <a:pt x="3469" y="41063"/>
                    <a:pt x="3469" y="40763"/>
                  </a:cubicBezTo>
                  <a:cubicBezTo>
                    <a:pt x="3469" y="40463"/>
                    <a:pt x="3269" y="40263"/>
                    <a:pt x="2969" y="40263"/>
                  </a:cubicBezTo>
                  <a:cubicBezTo>
                    <a:pt x="2535" y="40263"/>
                    <a:pt x="2202" y="39929"/>
                    <a:pt x="2202" y="39496"/>
                  </a:cubicBezTo>
                  <a:lnTo>
                    <a:pt x="2202" y="38728"/>
                  </a:lnTo>
                  <a:cubicBezTo>
                    <a:pt x="2202" y="38295"/>
                    <a:pt x="2535" y="37961"/>
                    <a:pt x="2969" y="37961"/>
                  </a:cubicBezTo>
                  <a:cubicBezTo>
                    <a:pt x="3269" y="37961"/>
                    <a:pt x="3469" y="37761"/>
                    <a:pt x="3469" y="37461"/>
                  </a:cubicBezTo>
                  <a:cubicBezTo>
                    <a:pt x="3469" y="37161"/>
                    <a:pt x="3269" y="36960"/>
                    <a:pt x="2969" y="36960"/>
                  </a:cubicBezTo>
                  <a:cubicBezTo>
                    <a:pt x="2535" y="36960"/>
                    <a:pt x="2202" y="36627"/>
                    <a:pt x="2202" y="36227"/>
                  </a:cubicBezTo>
                  <a:lnTo>
                    <a:pt x="2202" y="35426"/>
                  </a:lnTo>
                  <a:cubicBezTo>
                    <a:pt x="2202" y="34992"/>
                    <a:pt x="2535" y="34659"/>
                    <a:pt x="2969" y="34659"/>
                  </a:cubicBezTo>
                  <a:cubicBezTo>
                    <a:pt x="3269" y="34659"/>
                    <a:pt x="3469" y="34459"/>
                    <a:pt x="3469" y="34158"/>
                  </a:cubicBezTo>
                  <a:cubicBezTo>
                    <a:pt x="3469" y="33892"/>
                    <a:pt x="3269" y="33658"/>
                    <a:pt x="2969" y="33658"/>
                  </a:cubicBezTo>
                  <a:cubicBezTo>
                    <a:pt x="2535" y="33658"/>
                    <a:pt x="2202" y="33325"/>
                    <a:pt x="2202" y="32924"/>
                  </a:cubicBezTo>
                  <a:lnTo>
                    <a:pt x="2202" y="32124"/>
                  </a:lnTo>
                  <a:cubicBezTo>
                    <a:pt x="2202" y="31723"/>
                    <a:pt x="2535" y="31390"/>
                    <a:pt x="2969" y="31390"/>
                  </a:cubicBezTo>
                  <a:cubicBezTo>
                    <a:pt x="3269" y="31390"/>
                    <a:pt x="3469" y="31156"/>
                    <a:pt x="3469" y="30889"/>
                  </a:cubicBezTo>
                  <a:cubicBezTo>
                    <a:pt x="3469" y="30589"/>
                    <a:pt x="3269" y="30389"/>
                    <a:pt x="2969" y="30389"/>
                  </a:cubicBezTo>
                  <a:cubicBezTo>
                    <a:pt x="2535" y="30389"/>
                    <a:pt x="2202" y="30056"/>
                    <a:pt x="2202" y="29622"/>
                  </a:cubicBezTo>
                  <a:lnTo>
                    <a:pt x="2202" y="28821"/>
                  </a:lnTo>
                  <a:cubicBezTo>
                    <a:pt x="2202" y="28421"/>
                    <a:pt x="2535" y="28087"/>
                    <a:pt x="2969" y="28087"/>
                  </a:cubicBezTo>
                  <a:cubicBezTo>
                    <a:pt x="3269" y="28087"/>
                    <a:pt x="3469" y="27887"/>
                    <a:pt x="3469" y="27587"/>
                  </a:cubicBezTo>
                  <a:cubicBezTo>
                    <a:pt x="3469" y="27287"/>
                    <a:pt x="3269" y="27087"/>
                    <a:pt x="2969" y="27087"/>
                  </a:cubicBezTo>
                  <a:cubicBezTo>
                    <a:pt x="2535" y="27087"/>
                    <a:pt x="2202" y="26753"/>
                    <a:pt x="2202" y="26320"/>
                  </a:cubicBezTo>
                  <a:lnTo>
                    <a:pt x="2202" y="25552"/>
                  </a:lnTo>
                  <a:cubicBezTo>
                    <a:pt x="2202" y="25119"/>
                    <a:pt x="2535" y="24785"/>
                    <a:pt x="2969" y="24785"/>
                  </a:cubicBezTo>
                  <a:cubicBezTo>
                    <a:pt x="3269" y="24785"/>
                    <a:pt x="3469" y="24585"/>
                    <a:pt x="3469" y="24285"/>
                  </a:cubicBezTo>
                  <a:cubicBezTo>
                    <a:pt x="3469" y="23985"/>
                    <a:pt x="3269" y="23784"/>
                    <a:pt x="2969" y="23784"/>
                  </a:cubicBezTo>
                  <a:cubicBezTo>
                    <a:pt x="2535" y="23784"/>
                    <a:pt x="2202" y="23451"/>
                    <a:pt x="2202" y="23051"/>
                  </a:cubicBezTo>
                  <a:lnTo>
                    <a:pt x="2202" y="22250"/>
                  </a:lnTo>
                  <a:cubicBezTo>
                    <a:pt x="2202" y="21816"/>
                    <a:pt x="2535" y="21483"/>
                    <a:pt x="2969" y="21483"/>
                  </a:cubicBezTo>
                  <a:cubicBezTo>
                    <a:pt x="3269" y="21483"/>
                    <a:pt x="3469" y="21283"/>
                    <a:pt x="3469" y="20982"/>
                  </a:cubicBezTo>
                  <a:cubicBezTo>
                    <a:pt x="3469" y="20716"/>
                    <a:pt x="3269" y="20482"/>
                    <a:pt x="2969" y="20482"/>
                  </a:cubicBezTo>
                  <a:cubicBezTo>
                    <a:pt x="2535" y="20482"/>
                    <a:pt x="2202" y="20148"/>
                    <a:pt x="2202" y="19748"/>
                  </a:cubicBezTo>
                  <a:lnTo>
                    <a:pt x="2202" y="18948"/>
                  </a:lnTo>
                  <a:cubicBezTo>
                    <a:pt x="2202" y="18514"/>
                    <a:pt x="2535" y="18180"/>
                    <a:pt x="2969" y="18180"/>
                  </a:cubicBezTo>
                  <a:cubicBezTo>
                    <a:pt x="3269" y="18180"/>
                    <a:pt x="3469" y="17980"/>
                    <a:pt x="3469" y="17680"/>
                  </a:cubicBezTo>
                  <a:cubicBezTo>
                    <a:pt x="3469" y="17413"/>
                    <a:pt x="3269" y="17180"/>
                    <a:pt x="2969" y="17180"/>
                  </a:cubicBezTo>
                  <a:cubicBezTo>
                    <a:pt x="2535" y="17180"/>
                    <a:pt x="2202" y="16846"/>
                    <a:pt x="2202" y="16446"/>
                  </a:cubicBezTo>
                  <a:lnTo>
                    <a:pt x="2202" y="15645"/>
                  </a:lnTo>
                  <a:cubicBezTo>
                    <a:pt x="2202" y="15245"/>
                    <a:pt x="2535" y="14911"/>
                    <a:pt x="2969" y="14911"/>
                  </a:cubicBezTo>
                  <a:cubicBezTo>
                    <a:pt x="3269" y="14911"/>
                    <a:pt x="3469" y="14678"/>
                    <a:pt x="3469" y="14411"/>
                  </a:cubicBezTo>
                  <a:cubicBezTo>
                    <a:pt x="3469" y="14111"/>
                    <a:pt x="3269" y="13911"/>
                    <a:pt x="2969" y="13911"/>
                  </a:cubicBezTo>
                  <a:cubicBezTo>
                    <a:pt x="2535" y="13911"/>
                    <a:pt x="2202" y="13577"/>
                    <a:pt x="2202" y="13143"/>
                  </a:cubicBezTo>
                  <a:lnTo>
                    <a:pt x="2202" y="12343"/>
                  </a:lnTo>
                  <a:cubicBezTo>
                    <a:pt x="2202" y="11943"/>
                    <a:pt x="2535" y="11609"/>
                    <a:pt x="2969" y="11609"/>
                  </a:cubicBezTo>
                  <a:cubicBezTo>
                    <a:pt x="3269" y="11609"/>
                    <a:pt x="3469" y="11409"/>
                    <a:pt x="3469" y="11109"/>
                  </a:cubicBezTo>
                  <a:cubicBezTo>
                    <a:pt x="3469" y="10808"/>
                    <a:pt x="3269" y="10608"/>
                    <a:pt x="2969" y="10608"/>
                  </a:cubicBezTo>
                  <a:cubicBezTo>
                    <a:pt x="2535" y="10608"/>
                    <a:pt x="2202" y="10275"/>
                    <a:pt x="2202" y="9841"/>
                  </a:cubicBezTo>
                  <a:lnTo>
                    <a:pt x="2202" y="9074"/>
                  </a:lnTo>
                  <a:cubicBezTo>
                    <a:pt x="2202" y="8640"/>
                    <a:pt x="2535" y="8307"/>
                    <a:pt x="2969" y="8307"/>
                  </a:cubicBezTo>
                  <a:cubicBezTo>
                    <a:pt x="3269" y="8307"/>
                    <a:pt x="3469" y="8106"/>
                    <a:pt x="3469" y="7806"/>
                  </a:cubicBezTo>
                  <a:cubicBezTo>
                    <a:pt x="3469" y="7506"/>
                    <a:pt x="3269" y="7306"/>
                    <a:pt x="2969" y="7306"/>
                  </a:cubicBezTo>
                  <a:cubicBezTo>
                    <a:pt x="2535" y="7306"/>
                    <a:pt x="2202" y="6972"/>
                    <a:pt x="2202" y="6572"/>
                  </a:cubicBezTo>
                  <a:lnTo>
                    <a:pt x="2202" y="5771"/>
                  </a:lnTo>
                  <a:cubicBezTo>
                    <a:pt x="2202" y="5338"/>
                    <a:pt x="2535" y="5004"/>
                    <a:pt x="2969" y="5004"/>
                  </a:cubicBezTo>
                  <a:cubicBezTo>
                    <a:pt x="3269" y="5004"/>
                    <a:pt x="3469" y="4804"/>
                    <a:pt x="3469" y="4504"/>
                  </a:cubicBezTo>
                  <a:cubicBezTo>
                    <a:pt x="3469" y="4237"/>
                    <a:pt x="3269" y="4004"/>
                    <a:pt x="2969" y="4004"/>
                  </a:cubicBezTo>
                  <a:cubicBezTo>
                    <a:pt x="2535" y="4004"/>
                    <a:pt x="2202" y="3670"/>
                    <a:pt x="2202" y="3270"/>
                  </a:cubicBezTo>
                  <a:lnTo>
                    <a:pt x="2202" y="2436"/>
                  </a:lnTo>
                  <a:cubicBezTo>
                    <a:pt x="2202" y="2002"/>
                    <a:pt x="2535" y="1669"/>
                    <a:pt x="2969" y="1669"/>
                  </a:cubicBezTo>
                  <a:lnTo>
                    <a:pt x="4303" y="1669"/>
                  </a:lnTo>
                  <a:cubicBezTo>
                    <a:pt x="4704" y="1669"/>
                    <a:pt x="5037" y="2002"/>
                    <a:pt x="5037" y="2436"/>
                  </a:cubicBezTo>
                  <a:cubicBezTo>
                    <a:pt x="5037" y="2736"/>
                    <a:pt x="5271" y="2936"/>
                    <a:pt x="5537" y="2936"/>
                  </a:cubicBezTo>
                  <a:cubicBezTo>
                    <a:pt x="5838" y="2936"/>
                    <a:pt x="6038" y="2736"/>
                    <a:pt x="6038" y="2436"/>
                  </a:cubicBezTo>
                  <a:cubicBezTo>
                    <a:pt x="6038" y="2002"/>
                    <a:pt x="6371" y="1669"/>
                    <a:pt x="6805" y="1669"/>
                  </a:cubicBezTo>
                  <a:lnTo>
                    <a:pt x="7606" y="1669"/>
                  </a:lnTo>
                  <a:cubicBezTo>
                    <a:pt x="8006" y="1669"/>
                    <a:pt x="8339" y="2002"/>
                    <a:pt x="8339" y="2436"/>
                  </a:cubicBezTo>
                  <a:cubicBezTo>
                    <a:pt x="8339" y="2736"/>
                    <a:pt x="8540" y="2936"/>
                    <a:pt x="8840" y="2936"/>
                  </a:cubicBezTo>
                  <a:cubicBezTo>
                    <a:pt x="9140" y="2936"/>
                    <a:pt x="9340" y="2736"/>
                    <a:pt x="9340" y="2436"/>
                  </a:cubicBezTo>
                  <a:cubicBezTo>
                    <a:pt x="9340" y="2002"/>
                    <a:pt x="9674" y="1669"/>
                    <a:pt x="10107" y="1669"/>
                  </a:cubicBezTo>
                  <a:lnTo>
                    <a:pt x="10875" y="1669"/>
                  </a:lnTo>
                  <a:cubicBezTo>
                    <a:pt x="11308" y="1669"/>
                    <a:pt x="11642" y="2002"/>
                    <a:pt x="11642" y="2436"/>
                  </a:cubicBezTo>
                  <a:cubicBezTo>
                    <a:pt x="11642" y="2736"/>
                    <a:pt x="11842" y="2936"/>
                    <a:pt x="12142" y="2936"/>
                  </a:cubicBezTo>
                  <a:cubicBezTo>
                    <a:pt x="12442" y="2936"/>
                    <a:pt x="12643" y="2736"/>
                    <a:pt x="12643" y="2436"/>
                  </a:cubicBezTo>
                  <a:cubicBezTo>
                    <a:pt x="12643" y="2002"/>
                    <a:pt x="12976" y="1669"/>
                    <a:pt x="13376" y="1669"/>
                  </a:cubicBezTo>
                  <a:lnTo>
                    <a:pt x="14177" y="1669"/>
                  </a:lnTo>
                  <a:cubicBezTo>
                    <a:pt x="14611" y="1669"/>
                    <a:pt x="14944" y="2002"/>
                    <a:pt x="14944" y="2436"/>
                  </a:cubicBezTo>
                  <a:cubicBezTo>
                    <a:pt x="14944" y="2736"/>
                    <a:pt x="15144" y="2936"/>
                    <a:pt x="15445" y="2936"/>
                  </a:cubicBezTo>
                  <a:cubicBezTo>
                    <a:pt x="15711" y="2936"/>
                    <a:pt x="15945" y="2736"/>
                    <a:pt x="15945" y="2436"/>
                  </a:cubicBezTo>
                  <a:cubicBezTo>
                    <a:pt x="15945" y="2002"/>
                    <a:pt x="16278" y="1669"/>
                    <a:pt x="16679" y="1669"/>
                  </a:cubicBezTo>
                  <a:lnTo>
                    <a:pt x="17479" y="1669"/>
                  </a:lnTo>
                  <a:cubicBezTo>
                    <a:pt x="17880" y="1669"/>
                    <a:pt x="18213" y="2002"/>
                    <a:pt x="18213" y="2436"/>
                  </a:cubicBezTo>
                  <a:cubicBezTo>
                    <a:pt x="18213" y="2736"/>
                    <a:pt x="18447" y="2936"/>
                    <a:pt x="18714" y="2936"/>
                  </a:cubicBezTo>
                  <a:cubicBezTo>
                    <a:pt x="19014" y="2936"/>
                    <a:pt x="19214" y="2736"/>
                    <a:pt x="19214" y="2436"/>
                  </a:cubicBezTo>
                  <a:cubicBezTo>
                    <a:pt x="19214" y="2002"/>
                    <a:pt x="19547" y="1669"/>
                    <a:pt x="19981" y="1669"/>
                  </a:cubicBezTo>
                  <a:lnTo>
                    <a:pt x="20782" y="1669"/>
                  </a:lnTo>
                  <a:cubicBezTo>
                    <a:pt x="21182" y="1669"/>
                    <a:pt x="21516" y="2002"/>
                    <a:pt x="21516" y="2436"/>
                  </a:cubicBezTo>
                  <a:cubicBezTo>
                    <a:pt x="21516" y="2736"/>
                    <a:pt x="21716" y="2936"/>
                    <a:pt x="22016" y="2936"/>
                  </a:cubicBezTo>
                  <a:cubicBezTo>
                    <a:pt x="22316" y="2936"/>
                    <a:pt x="22516" y="2736"/>
                    <a:pt x="22516" y="2436"/>
                  </a:cubicBezTo>
                  <a:cubicBezTo>
                    <a:pt x="22516" y="2002"/>
                    <a:pt x="22850" y="1669"/>
                    <a:pt x="23283" y="1669"/>
                  </a:cubicBezTo>
                  <a:lnTo>
                    <a:pt x="24051" y="1669"/>
                  </a:lnTo>
                  <a:cubicBezTo>
                    <a:pt x="24484" y="1669"/>
                    <a:pt x="24818" y="2002"/>
                    <a:pt x="24818" y="2436"/>
                  </a:cubicBezTo>
                  <a:cubicBezTo>
                    <a:pt x="24818" y="2736"/>
                    <a:pt x="25018" y="2936"/>
                    <a:pt x="25318" y="2936"/>
                  </a:cubicBezTo>
                  <a:cubicBezTo>
                    <a:pt x="25618" y="2936"/>
                    <a:pt x="25819" y="2736"/>
                    <a:pt x="25819" y="2436"/>
                  </a:cubicBezTo>
                  <a:cubicBezTo>
                    <a:pt x="25819" y="2002"/>
                    <a:pt x="26152" y="1669"/>
                    <a:pt x="26552" y="1669"/>
                  </a:cubicBezTo>
                  <a:lnTo>
                    <a:pt x="27353" y="1669"/>
                  </a:lnTo>
                  <a:cubicBezTo>
                    <a:pt x="27787" y="1669"/>
                    <a:pt x="28120" y="2002"/>
                    <a:pt x="28120" y="2436"/>
                  </a:cubicBezTo>
                  <a:cubicBezTo>
                    <a:pt x="28120" y="2736"/>
                    <a:pt x="28320" y="2936"/>
                    <a:pt x="28621" y="2936"/>
                  </a:cubicBezTo>
                  <a:cubicBezTo>
                    <a:pt x="28887" y="2936"/>
                    <a:pt x="29121" y="2736"/>
                    <a:pt x="29121" y="2436"/>
                  </a:cubicBezTo>
                  <a:cubicBezTo>
                    <a:pt x="29121" y="2002"/>
                    <a:pt x="29455" y="1669"/>
                    <a:pt x="29855" y="1669"/>
                  </a:cubicBezTo>
                  <a:lnTo>
                    <a:pt x="30655" y="1669"/>
                  </a:lnTo>
                  <a:cubicBezTo>
                    <a:pt x="31056" y="1669"/>
                    <a:pt x="31389" y="2002"/>
                    <a:pt x="31389" y="2436"/>
                  </a:cubicBezTo>
                  <a:cubicBezTo>
                    <a:pt x="31389" y="2736"/>
                    <a:pt x="31623" y="2936"/>
                    <a:pt x="31890" y="2936"/>
                  </a:cubicBezTo>
                  <a:cubicBezTo>
                    <a:pt x="32190" y="2936"/>
                    <a:pt x="32390" y="2736"/>
                    <a:pt x="32390" y="2436"/>
                  </a:cubicBezTo>
                  <a:cubicBezTo>
                    <a:pt x="32390" y="2002"/>
                    <a:pt x="32724" y="1669"/>
                    <a:pt x="33157" y="1669"/>
                  </a:cubicBezTo>
                  <a:lnTo>
                    <a:pt x="33958" y="1669"/>
                  </a:lnTo>
                  <a:cubicBezTo>
                    <a:pt x="34358" y="1669"/>
                    <a:pt x="34692" y="2002"/>
                    <a:pt x="34692" y="2436"/>
                  </a:cubicBezTo>
                  <a:cubicBezTo>
                    <a:pt x="34692" y="2736"/>
                    <a:pt x="34892" y="2936"/>
                    <a:pt x="35192" y="2936"/>
                  </a:cubicBezTo>
                  <a:cubicBezTo>
                    <a:pt x="35492" y="2936"/>
                    <a:pt x="35692" y="2736"/>
                    <a:pt x="35692" y="2436"/>
                  </a:cubicBezTo>
                  <a:cubicBezTo>
                    <a:pt x="35692" y="2002"/>
                    <a:pt x="36026" y="1669"/>
                    <a:pt x="36460" y="1669"/>
                  </a:cubicBezTo>
                  <a:lnTo>
                    <a:pt x="37227" y="1669"/>
                  </a:lnTo>
                  <a:cubicBezTo>
                    <a:pt x="37660" y="1669"/>
                    <a:pt x="37994" y="2002"/>
                    <a:pt x="37994" y="2436"/>
                  </a:cubicBezTo>
                  <a:cubicBezTo>
                    <a:pt x="37994" y="2736"/>
                    <a:pt x="38194" y="2936"/>
                    <a:pt x="38494" y="2936"/>
                  </a:cubicBezTo>
                  <a:cubicBezTo>
                    <a:pt x="38795" y="2936"/>
                    <a:pt x="38995" y="2736"/>
                    <a:pt x="38995" y="2436"/>
                  </a:cubicBezTo>
                  <a:cubicBezTo>
                    <a:pt x="38995" y="2002"/>
                    <a:pt x="39328" y="1669"/>
                    <a:pt x="39729" y="1669"/>
                  </a:cubicBezTo>
                  <a:close/>
                  <a:moveTo>
                    <a:pt x="2435" y="1"/>
                  </a:moveTo>
                  <a:cubicBezTo>
                    <a:pt x="1101" y="1"/>
                    <a:pt x="0" y="1101"/>
                    <a:pt x="0" y="2436"/>
                  </a:cubicBezTo>
                  <a:lnTo>
                    <a:pt x="0" y="3270"/>
                  </a:lnTo>
                  <a:cubicBezTo>
                    <a:pt x="0" y="3737"/>
                    <a:pt x="134" y="4137"/>
                    <a:pt x="334" y="4504"/>
                  </a:cubicBezTo>
                  <a:cubicBezTo>
                    <a:pt x="134" y="4904"/>
                    <a:pt x="0" y="5304"/>
                    <a:pt x="0" y="5771"/>
                  </a:cubicBezTo>
                  <a:lnTo>
                    <a:pt x="0" y="6572"/>
                  </a:lnTo>
                  <a:cubicBezTo>
                    <a:pt x="0" y="7006"/>
                    <a:pt x="134" y="7439"/>
                    <a:pt x="334" y="7806"/>
                  </a:cubicBezTo>
                  <a:cubicBezTo>
                    <a:pt x="134" y="8173"/>
                    <a:pt x="0" y="8607"/>
                    <a:pt x="0" y="9074"/>
                  </a:cubicBezTo>
                  <a:lnTo>
                    <a:pt x="0" y="9841"/>
                  </a:lnTo>
                  <a:cubicBezTo>
                    <a:pt x="0" y="10308"/>
                    <a:pt x="134" y="10742"/>
                    <a:pt x="334" y="11109"/>
                  </a:cubicBezTo>
                  <a:cubicBezTo>
                    <a:pt x="134" y="11476"/>
                    <a:pt x="0" y="11909"/>
                    <a:pt x="0" y="12343"/>
                  </a:cubicBezTo>
                  <a:lnTo>
                    <a:pt x="0" y="13143"/>
                  </a:lnTo>
                  <a:cubicBezTo>
                    <a:pt x="0" y="13610"/>
                    <a:pt x="134" y="14011"/>
                    <a:pt x="334" y="14411"/>
                  </a:cubicBezTo>
                  <a:cubicBezTo>
                    <a:pt x="134" y="14778"/>
                    <a:pt x="0" y="15212"/>
                    <a:pt x="0" y="15645"/>
                  </a:cubicBezTo>
                  <a:lnTo>
                    <a:pt x="0" y="16446"/>
                  </a:lnTo>
                  <a:cubicBezTo>
                    <a:pt x="0" y="16913"/>
                    <a:pt x="134" y="17313"/>
                    <a:pt x="334" y="17713"/>
                  </a:cubicBezTo>
                  <a:cubicBezTo>
                    <a:pt x="134" y="18080"/>
                    <a:pt x="0" y="18481"/>
                    <a:pt x="0" y="18948"/>
                  </a:cubicBezTo>
                  <a:lnTo>
                    <a:pt x="0" y="19748"/>
                  </a:lnTo>
                  <a:cubicBezTo>
                    <a:pt x="0" y="20215"/>
                    <a:pt x="134" y="20615"/>
                    <a:pt x="334" y="20982"/>
                  </a:cubicBezTo>
                  <a:cubicBezTo>
                    <a:pt x="134" y="21383"/>
                    <a:pt x="0" y="21783"/>
                    <a:pt x="0" y="22250"/>
                  </a:cubicBezTo>
                  <a:lnTo>
                    <a:pt x="0" y="23051"/>
                  </a:lnTo>
                  <a:cubicBezTo>
                    <a:pt x="0" y="23484"/>
                    <a:pt x="134" y="23918"/>
                    <a:pt x="334" y="24285"/>
                  </a:cubicBezTo>
                  <a:cubicBezTo>
                    <a:pt x="134" y="24652"/>
                    <a:pt x="0" y="25085"/>
                    <a:pt x="0" y="25552"/>
                  </a:cubicBezTo>
                  <a:lnTo>
                    <a:pt x="0" y="26320"/>
                  </a:lnTo>
                  <a:cubicBezTo>
                    <a:pt x="0" y="26787"/>
                    <a:pt x="134" y="27220"/>
                    <a:pt x="334" y="27587"/>
                  </a:cubicBezTo>
                  <a:cubicBezTo>
                    <a:pt x="134" y="27954"/>
                    <a:pt x="0" y="28388"/>
                    <a:pt x="0" y="28821"/>
                  </a:cubicBezTo>
                  <a:lnTo>
                    <a:pt x="0" y="29622"/>
                  </a:lnTo>
                  <a:cubicBezTo>
                    <a:pt x="0" y="30089"/>
                    <a:pt x="134" y="30489"/>
                    <a:pt x="334" y="30889"/>
                  </a:cubicBezTo>
                  <a:cubicBezTo>
                    <a:pt x="134" y="31256"/>
                    <a:pt x="0" y="31657"/>
                    <a:pt x="0" y="32124"/>
                  </a:cubicBezTo>
                  <a:lnTo>
                    <a:pt x="0" y="32924"/>
                  </a:lnTo>
                  <a:cubicBezTo>
                    <a:pt x="0" y="33391"/>
                    <a:pt x="134" y="33792"/>
                    <a:pt x="334" y="34158"/>
                  </a:cubicBezTo>
                  <a:cubicBezTo>
                    <a:pt x="134" y="34559"/>
                    <a:pt x="0" y="34959"/>
                    <a:pt x="0" y="35426"/>
                  </a:cubicBezTo>
                  <a:lnTo>
                    <a:pt x="0" y="36227"/>
                  </a:lnTo>
                  <a:cubicBezTo>
                    <a:pt x="0" y="36660"/>
                    <a:pt x="134" y="37094"/>
                    <a:pt x="334" y="37461"/>
                  </a:cubicBezTo>
                  <a:cubicBezTo>
                    <a:pt x="134" y="37828"/>
                    <a:pt x="0" y="38261"/>
                    <a:pt x="0" y="38728"/>
                  </a:cubicBezTo>
                  <a:lnTo>
                    <a:pt x="0" y="39496"/>
                  </a:lnTo>
                  <a:cubicBezTo>
                    <a:pt x="0" y="39963"/>
                    <a:pt x="134" y="40396"/>
                    <a:pt x="334" y="40763"/>
                  </a:cubicBezTo>
                  <a:cubicBezTo>
                    <a:pt x="134" y="41130"/>
                    <a:pt x="0" y="41564"/>
                    <a:pt x="0" y="41997"/>
                  </a:cubicBezTo>
                  <a:lnTo>
                    <a:pt x="0" y="42798"/>
                  </a:lnTo>
                  <a:cubicBezTo>
                    <a:pt x="0" y="43265"/>
                    <a:pt x="134" y="43665"/>
                    <a:pt x="334" y="44066"/>
                  </a:cubicBezTo>
                  <a:cubicBezTo>
                    <a:pt x="134" y="44432"/>
                    <a:pt x="0" y="44833"/>
                    <a:pt x="0" y="45300"/>
                  </a:cubicBezTo>
                  <a:lnTo>
                    <a:pt x="0" y="46100"/>
                  </a:lnTo>
                  <a:cubicBezTo>
                    <a:pt x="0" y="46567"/>
                    <a:pt x="134" y="46968"/>
                    <a:pt x="334" y="47335"/>
                  </a:cubicBezTo>
                  <a:cubicBezTo>
                    <a:pt x="134" y="47735"/>
                    <a:pt x="0" y="48135"/>
                    <a:pt x="0" y="48602"/>
                  </a:cubicBezTo>
                  <a:lnTo>
                    <a:pt x="0" y="49436"/>
                  </a:lnTo>
                  <a:cubicBezTo>
                    <a:pt x="0" y="50770"/>
                    <a:pt x="1101" y="51838"/>
                    <a:pt x="2435" y="51838"/>
                  </a:cubicBezTo>
                  <a:lnTo>
                    <a:pt x="3770" y="51838"/>
                  </a:lnTo>
                  <a:cubicBezTo>
                    <a:pt x="4203" y="51838"/>
                    <a:pt x="4637" y="51738"/>
                    <a:pt x="5004" y="51504"/>
                  </a:cubicBezTo>
                  <a:cubicBezTo>
                    <a:pt x="5371" y="51738"/>
                    <a:pt x="5804" y="51838"/>
                    <a:pt x="6271" y="51838"/>
                  </a:cubicBezTo>
                  <a:lnTo>
                    <a:pt x="7105" y="51838"/>
                  </a:lnTo>
                  <a:cubicBezTo>
                    <a:pt x="7539" y="51838"/>
                    <a:pt x="7973" y="51738"/>
                    <a:pt x="8339" y="51504"/>
                  </a:cubicBezTo>
                  <a:cubicBezTo>
                    <a:pt x="8706" y="51738"/>
                    <a:pt x="9140" y="51838"/>
                    <a:pt x="9607" y="51838"/>
                  </a:cubicBezTo>
                  <a:lnTo>
                    <a:pt x="10441" y="51838"/>
                  </a:lnTo>
                  <a:cubicBezTo>
                    <a:pt x="10875" y="51838"/>
                    <a:pt x="11308" y="51738"/>
                    <a:pt x="11675" y="51504"/>
                  </a:cubicBezTo>
                  <a:cubicBezTo>
                    <a:pt x="12042" y="51738"/>
                    <a:pt x="12476" y="51838"/>
                    <a:pt x="12943" y="51838"/>
                  </a:cubicBezTo>
                  <a:lnTo>
                    <a:pt x="13777" y="51838"/>
                  </a:lnTo>
                  <a:cubicBezTo>
                    <a:pt x="14210" y="51838"/>
                    <a:pt x="14644" y="51738"/>
                    <a:pt x="15011" y="51504"/>
                  </a:cubicBezTo>
                  <a:cubicBezTo>
                    <a:pt x="15378" y="51738"/>
                    <a:pt x="15811" y="51838"/>
                    <a:pt x="16278" y="51838"/>
                  </a:cubicBezTo>
                  <a:lnTo>
                    <a:pt x="17112" y="51838"/>
                  </a:lnTo>
                  <a:cubicBezTo>
                    <a:pt x="17546" y="51838"/>
                    <a:pt x="17980" y="51738"/>
                    <a:pt x="18347" y="51504"/>
                  </a:cubicBezTo>
                  <a:cubicBezTo>
                    <a:pt x="18714" y="51738"/>
                    <a:pt x="19147" y="51838"/>
                    <a:pt x="19614" y="51838"/>
                  </a:cubicBezTo>
                  <a:lnTo>
                    <a:pt x="20448" y="51838"/>
                  </a:lnTo>
                  <a:cubicBezTo>
                    <a:pt x="20882" y="51838"/>
                    <a:pt x="21315" y="51738"/>
                    <a:pt x="21682" y="51504"/>
                  </a:cubicBezTo>
                  <a:cubicBezTo>
                    <a:pt x="22049" y="51738"/>
                    <a:pt x="22483" y="51838"/>
                    <a:pt x="22950" y="51838"/>
                  </a:cubicBezTo>
                  <a:lnTo>
                    <a:pt x="23784" y="51838"/>
                  </a:lnTo>
                  <a:cubicBezTo>
                    <a:pt x="24217" y="51838"/>
                    <a:pt x="24651" y="51738"/>
                    <a:pt x="25018" y="51504"/>
                  </a:cubicBezTo>
                  <a:cubicBezTo>
                    <a:pt x="25385" y="51738"/>
                    <a:pt x="25819" y="51838"/>
                    <a:pt x="26286" y="51838"/>
                  </a:cubicBezTo>
                  <a:lnTo>
                    <a:pt x="27120" y="51838"/>
                  </a:lnTo>
                  <a:cubicBezTo>
                    <a:pt x="27553" y="51838"/>
                    <a:pt x="27987" y="51738"/>
                    <a:pt x="28354" y="51504"/>
                  </a:cubicBezTo>
                  <a:cubicBezTo>
                    <a:pt x="28721" y="51738"/>
                    <a:pt x="29154" y="51838"/>
                    <a:pt x="29621" y="51838"/>
                  </a:cubicBezTo>
                  <a:lnTo>
                    <a:pt x="30455" y="51838"/>
                  </a:lnTo>
                  <a:cubicBezTo>
                    <a:pt x="30889" y="51838"/>
                    <a:pt x="31323" y="51738"/>
                    <a:pt x="31689" y="51504"/>
                  </a:cubicBezTo>
                  <a:cubicBezTo>
                    <a:pt x="32056" y="51738"/>
                    <a:pt x="32490" y="51838"/>
                    <a:pt x="32957" y="51838"/>
                  </a:cubicBezTo>
                  <a:lnTo>
                    <a:pt x="33791" y="51838"/>
                  </a:lnTo>
                  <a:cubicBezTo>
                    <a:pt x="34225" y="51838"/>
                    <a:pt x="34658" y="51738"/>
                    <a:pt x="35025" y="51504"/>
                  </a:cubicBezTo>
                  <a:cubicBezTo>
                    <a:pt x="35392" y="51738"/>
                    <a:pt x="35826" y="51838"/>
                    <a:pt x="36293" y="51838"/>
                  </a:cubicBezTo>
                  <a:lnTo>
                    <a:pt x="37127" y="51838"/>
                  </a:lnTo>
                  <a:cubicBezTo>
                    <a:pt x="37560" y="51838"/>
                    <a:pt x="37994" y="51738"/>
                    <a:pt x="38361" y="51504"/>
                  </a:cubicBezTo>
                  <a:cubicBezTo>
                    <a:pt x="38728" y="51738"/>
                    <a:pt x="39161" y="51838"/>
                    <a:pt x="39628" y="51838"/>
                  </a:cubicBezTo>
                  <a:lnTo>
                    <a:pt x="40963" y="51838"/>
                  </a:lnTo>
                  <a:cubicBezTo>
                    <a:pt x="42297" y="51838"/>
                    <a:pt x="43364" y="50770"/>
                    <a:pt x="43364" y="49436"/>
                  </a:cubicBezTo>
                  <a:lnTo>
                    <a:pt x="43364" y="48469"/>
                  </a:lnTo>
                  <a:cubicBezTo>
                    <a:pt x="43364" y="48002"/>
                    <a:pt x="43231" y="47601"/>
                    <a:pt x="43031" y="47234"/>
                  </a:cubicBezTo>
                  <a:cubicBezTo>
                    <a:pt x="43231" y="46834"/>
                    <a:pt x="43364" y="46434"/>
                    <a:pt x="43364" y="45967"/>
                  </a:cubicBezTo>
                  <a:lnTo>
                    <a:pt x="43364" y="45166"/>
                  </a:lnTo>
                  <a:cubicBezTo>
                    <a:pt x="43364" y="44733"/>
                    <a:pt x="43231" y="44299"/>
                    <a:pt x="43031" y="43932"/>
                  </a:cubicBezTo>
                  <a:cubicBezTo>
                    <a:pt x="43231" y="43532"/>
                    <a:pt x="43364" y="43132"/>
                    <a:pt x="43364" y="42665"/>
                  </a:cubicBezTo>
                  <a:lnTo>
                    <a:pt x="43364" y="41864"/>
                  </a:lnTo>
                  <a:cubicBezTo>
                    <a:pt x="43364" y="41430"/>
                    <a:pt x="43231" y="40997"/>
                    <a:pt x="43031" y="40630"/>
                  </a:cubicBezTo>
                  <a:cubicBezTo>
                    <a:pt x="43231" y="40263"/>
                    <a:pt x="43364" y="39829"/>
                    <a:pt x="43364" y="39362"/>
                  </a:cubicBezTo>
                  <a:lnTo>
                    <a:pt x="43364" y="38595"/>
                  </a:lnTo>
                  <a:cubicBezTo>
                    <a:pt x="43364" y="38128"/>
                    <a:pt x="43231" y="37694"/>
                    <a:pt x="43031" y="37327"/>
                  </a:cubicBezTo>
                  <a:cubicBezTo>
                    <a:pt x="43231" y="36960"/>
                    <a:pt x="43364" y="36527"/>
                    <a:pt x="43364" y="36093"/>
                  </a:cubicBezTo>
                  <a:lnTo>
                    <a:pt x="43364" y="35293"/>
                  </a:lnTo>
                  <a:cubicBezTo>
                    <a:pt x="43364" y="34826"/>
                    <a:pt x="43231" y="34425"/>
                    <a:pt x="43031" y="34025"/>
                  </a:cubicBezTo>
                  <a:cubicBezTo>
                    <a:pt x="43231" y="33658"/>
                    <a:pt x="43364" y="33258"/>
                    <a:pt x="43364" y="32791"/>
                  </a:cubicBezTo>
                  <a:lnTo>
                    <a:pt x="43364" y="31990"/>
                  </a:lnTo>
                  <a:cubicBezTo>
                    <a:pt x="43364" y="31523"/>
                    <a:pt x="43231" y="31123"/>
                    <a:pt x="43031" y="30756"/>
                  </a:cubicBezTo>
                  <a:cubicBezTo>
                    <a:pt x="43231" y="30356"/>
                    <a:pt x="43364" y="29955"/>
                    <a:pt x="43364" y="29488"/>
                  </a:cubicBezTo>
                  <a:lnTo>
                    <a:pt x="43364" y="28688"/>
                  </a:lnTo>
                  <a:cubicBezTo>
                    <a:pt x="43364" y="28254"/>
                    <a:pt x="43231" y="27821"/>
                    <a:pt x="43031" y="27454"/>
                  </a:cubicBezTo>
                  <a:cubicBezTo>
                    <a:pt x="43231" y="27087"/>
                    <a:pt x="43364" y="26653"/>
                    <a:pt x="43364" y="26186"/>
                  </a:cubicBezTo>
                  <a:lnTo>
                    <a:pt x="43364" y="25419"/>
                  </a:lnTo>
                  <a:cubicBezTo>
                    <a:pt x="43364" y="24952"/>
                    <a:pt x="43231" y="24518"/>
                    <a:pt x="43031" y="24151"/>
                  </a:cubicBezTo>
                  <a:cubicBezTo>
                    <a:pt x="43231" y="23784"/>
                    <a:pt x="43364" y="23351"/>
                    <a:pt x="43364" y="22917"/>
                  </a:cubicBezTo>
                  <a:lnTo>
                    <a:pt x="43364" y="22117"/>
                  </a:lnTo>
                  <a:cubicBezTo>
                    <a:pt x="43364" y="21650"/>
                    <a:pt x="43231" y="21249"/>
                    <a:pt x="43031" y="20849"/>
                  </a:cubicBezTo>
                  <a:cubicBezTo>
                    <a:pt x="43231" y="20482"/>
                    <a:pt x="43364" y="20082"/>
                    <a:pt x="43364" y="19615"/>
                  </a:cubicBezTo>
                  <a:lnTo>
                    <a:pt x="43364" y="18814"/>
                  </a:lnTo>
                  <a:cubicBezTo>
                    <a:pt x="43364" y="18347"/>
                    <a:pt x="43231" y="17947"/>
                    <a:pt x="43031" y="17580"/>
                  </a:cubicBezTo>
                  <a:cubicBezTo>
                    <a:pt x="43231" y="17180"/>
                    <a:pt x="43364" y="16779"/>
                    <a:pt x="43364" y="16312"/>
                  </a:cubicBezTo>
                  <a:lnTo>
                    <a:pt x="43364" y="15545"/>
                  </a:lnTo>
                  <a:cubicBezTo>
                    <a:pt x="43364" y="15078"/>
                    <a:pt x="43231" y="14644"/>
                    <a:pt x="43031" y="14278"/>
                  </a:cubicBezTo>
                  <a:cubicBezTo>
                    <a:pt x="43231" y="13911"/>
                    <a:pt x="43364" y="13477"/>
                    <a:pt x="43364" y="13043"/>
                  </a:cubicBezTo>
                  <a:lnTo>
                    <a:pt x="43364" y="12243"/>
                  </a:lnTo>
                  <a:cubicBezTo>
                    <a:pt x="43364" y="11776"/>
                    <a:pt x="43231" y="11342"/>
                    <a:pt x="43031" y="10975"/>
                  </a:cubicBezTo>
                  <a:cubicBezTo>
                    <a:pt x="43231" y="10608"/>
                    <a:pt x="43364" y="10208"/>
                    <a:pt x="43364" y="9741"/>
                  </a:cubicBezTo>
                  <a:lnTo>
                    <a:pt x="43364" y="8940"/>
                  </a:lnTo>
                  <a:cubicBezTo>
                    <a:pt x="43364" y="8473"/>
                    <a:pt x="43231" y="8073"/>
                    <a:pt x="43031" y="7706"/>
                  </a:cubicBezTo>
                  <a:cubicBezTo>
                    <a:pt x="43231" y="7306"/>
                    <a:pt x="43364" y="6906"/>
                    <a:pt x="43364" y="6439"/>
                  </a:cubicBezTo>
                  <a:lnTo>
                    <a:pt x="43364" y="5638"/>
                  </a:lnTo>
                  <a:cubicBezTo>
                    <a:pt x="43364" y="5204"/>
                    <a:pt x="43231" y="4771"/>
                    <a:pt x="43031" y="4404"/>
                  </a:cubicBezTo>
                  <a:cubicBezTo>
                    <a:pt x="43231" y="4037"/>
                    <a:pt x="43364" y="3603"/>
                    <a:pt x="43364" y="3136"/>
                  </a:cubicBezTo>
                  <a:lnTo>
                    <a:pt x="43364" y="2436"/>
                  </a:lnTo>
                  <a:cubicBezTo>
                    <a:pt x="42964" y="1101"/>
                    <a:pt x="41863" y="1"/>
                    <a:pt x="40562" y="1"/>
                  </a:cubicBezTo>
                  <a:lnTo>
                    <a:pt x="39228" y="1"/>
                  </a:lnTo>
                  <a:cubicBezTo>
                    <a:pt x="38795" y="1"/>
                    <a:pt x="38361" y="134"/>
                    <a:pt x="37994" y="334"/>
                  </a:cubicBezTo>
                  <a:cubicBezTo>
                    <a:pt x="37627" y="134"/>
                    <a:pt x="37193" y="1"/>
                    <a:pt x="36726" y="1"/>
                  </a:cubicBezTo>
                  <a:lnTo>
                    <a:pt x="35959" y="1"/>
                  </a:lnTo>
                  <a:cubicBezTo>
                    <a:pt x="35492" y="1"/>
                    <a:pt x="35059" y="134"/>
                    <a:pt x="34692" y="334"/>
                  </a:cubicBezTo>
                  <a:cubicBezTo>
                    <a:pt x="34325" y="134"/>
                    <a:pt x="33891" y="1"/>
                    <a:pt x="33457" y="1"/>
                  </a:cubicBezTo>
                  <a:lnTo>
                    <a:pt x="32657" y="1"/>
                  </a:lnTo>
                  <a:cubicBezTo>
                    <a:pt x="32190" y="1"/>
                    <a:pt x="31790" y="134"/>
                    <a:pt x="31389" y="334"/>
                  </a:cubicBezTo>
                  <a:cubicBezTo>
                    <a:pt x="31022" y="134"/>
                    <a:pt x="30622" y="1"/>
                    <a:pt x="30155" y="1"/>
                  </a:cubicBezTo>
                  <a:lnTo>
                    <a:pt x="29354" y="1"/>
                  </a:lnTo>
                  <a:cubicBezTo>
                    <a:pt x="28887" y="1"/>
                    <a:pt x="28487" y="134"/>
                    <a:pt x="28120" y="334"/>
                  </a:cubicBezTo>
                  <a:cubicBezTo>
                    <a:pt x="27720" y="134"/>
                    <a:pt x="27320" y="1"/>
                    <a:pt x="26853" y="1"/>
                  </a:cubicBezTo>
                  <a:lnTo>
                    <a:pt x="26052" y="1"/>
                  </a:lnTo>
                  <a:cubicBezTo>
                    <a:pt x="25618" y="1"/>
                    <a:pt x="25185" y="134"/>
                    <a:pt x="24818" y="334"/>
                  </a:cubicBezTo>
                  <a:cubicBezTo>
                    <a:pt x="24451" y="134"/>
                    <a:pt x="24017" y="1"/>
                    <a:pt x="23550" y="1"/>
                  </a:cubicBezTo>
                  <a:lnTo>
                    <a:pt x="22783" y="1"/>
                  </a:lnTo>
                  <a:cubicBezTo>
                    <a:pt x="22316" y="1"/>
                    <a:pt x="21882" y="134"/>
                    <a:pt x="21516" y="334"/>
                  </a:cubicBezTo>
                  <a:cubicBezTo>
                    <a:pt x="21149" y="134"/>
                    <a:pt x="20715" y="1"/>
                    <a:pt x="20281" y="1"/>
                  </a:cubicBezTo>
                  <a:lnTo>
                    <a:pt x="19481" y="1"/>
                  </a:lnTo>
                  <a:cubicBezTo>
                    <a:pt x="19014" y="1"/>
                    <a:pt x="18613" y="134"/>
                    <a:pt x="18213" y="334"/>
                  </a:cubicBezTo>
                  <a:cubicBezTo>
                    <a:pt x="17846" y="134"/>
                    <a:pt x="17446" y="1"/>
                    <a:pt x="16979" y="1"/>
                  </a:cubicBezTo>
                  <a:lnTo>
                    <a:pt x="16178" y="1"/>
                  </a:lnTo>
                  <a:cubicBezTo>
                    <a:pt x="15711" y="1"/>
                    <a:pt x="15311" y="134"/>
                    <a:pt x="14944" y="334"/>
                  </a:cubicBezTo>
                  <a:cubicBezTo>
                    <a:pt x="14544" y="134"/>
                    <a:pt x="14144" y="1"/>
                    <a:pt x="13677" y="1"/>
                  </a:cubicBezTo>
                  <a:lnTo>
                    <a:pt x="12876" y="1"/>
                  </a:lnTo>
                  <a:cubicBezTo>
                    <a:pt x="12442" y="1"/>
                    <a:pt x="12009" y="134"/>
                    <a:pt x="11642" y="334"/>
                  </a:cubicBezTo>
                  <a:cubicBezTo>
                    <a:pt x="11275" y="134"/>
                    <a:pt x="10841" y="1"/>
                    <a:pt x="10374" y="1"/>
                  </a:cubicBezTo>
                  <a:lnTo>
                    <a:pt x="9607" y="1"/>
                  </a:lnTo>
                  <a:cubicBezTo>
                    <a:pt x="9140" y="1"/>
                    <a:pt x="8706" y="134"/>
                    <a:pt x="8339" y="334"/>
                  </a:cubicBezTo>
                  <a:cubicBezTo>
                    <a:pt x="7973" y="134"/>
                    <a:pt x="7539" y="1"/>
                    <a:pt x="7105" y="1"/>
                  </a:cubicBezTo>
                  <a:lnTo>
                    <a:pt x="6271" y="1"/>
                  </a:lnTo>
                  <a:cubicBezTo>
                    <a:pt x="5804" y="1"/>
                    <a:pt x="5371" y="134"/>
                    <a:pt x="5004" y="334"/>
                  </a:cubicBezTo>
                  <a:cubicBezTo>
                    <a:pt x="4637" y="134"/>
                    <a:pt x="4203" y="1"/>
                    <a:pt x="3770" y="1"/>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797;p41">
              <a:extLst>
                <a:ext uri="{FF2B5EF4-FFF2-40B4-BE49-F238E27FC236}">
                  <a16:creationId xmlns:a16="http://schemas.microsoft.com/office/drawing/2014/main" id="{AD30796D-1181-4731-9C2E-9D7A22A4998A}"/>
                </a:ext>
              </a:extLst>
            </p:cNvPr>
            <p:cNvSpPr/>
            <p:nvPr/>
          </p:nvSpPr>
          <p:spPr>
            <a:xfrm>
              <a:off x="4109775" y="652575"/>
              <a:ext cx="990725" cy="1212550"/>
            </a:xfrm>
            <a:custGeom>
              <a:avLst/>
              <a:gdLst/>
              <a:ahLst/>
              <a:cxnLst/>
              <a:rect l="l" t="t" r="r" b="b"/>
              <a:pathLst>
                <a:path w="39629" h="48502" extrusionOk="0">
                  <a:moveTo>
                    <a:pt x="768" y="1"/>
                  </a:moveTo>
                  <a:lnTo>
                    <a:pt x="2102" y="1"/>
                  </a:lnTo>
                  <a:cubicBezTo>
                    <a:pt x="2502" y="1"/>
                    <a:pt x="2836" y="334"/>
                    <a:pt x="2836" y="768"/>
                  </a:cubicBezTo>
                  <a:cubicBezTo>
                    <a:pt x="2836" y="1068"/>
                    <a:pt x="3036" y="1268"/>
                    <a:pt x="3336" y="1268"/>
                  </a:cubicBezTo>
                  <a:cubicBezTo>
                    <a:pt x="3636" y="1268"/>
                    <a:pt x="3836" y="1068"/>
                    <a:pt x="3836" y="768"/>
                  </a:cubicBezTo>
                  <a:cubicBezTo>
                    <a:pt x="3836" y="334"/>
                    <a:pt x="4170" y="1"/>
                    <a:pt x="4604" y="1"/>
                  </a:cubicBezTo>
                  <a:lnTo>
                    <a:pt x="5371" y="1"/>
                  </a:lnTo>
                  <a:cubicBezTo>
                    <a:pt x="5805" y="1"/>
                    <a:pt x="6138" y="334"/>
                    <a:pt x="6138" y="768"/>
                  </a:cubicBezTo>
                  <a:cubicBezTo>
                    <a:pt x="6138" y="1068"/>
                    <a:pt x="6338" y="1268"/>
                    <a:pt x="6638" y="1268"/>
                  </a:cubicBezTo>
                  <a:cubicBezTo>
                    <a:pt x="6939" y="1268"/>
                    <a:pt x="7139" y="1068"/>
                    <a:pt x="7139" y="768"/>
                  </a:cubicBezTo>
                  <a:cubicBezTo>
                    <a:pt x="7139" y="334"/>
                    <a:pt x="7472" y="1"/>
                    <a:pt x="7873" y="1"/>
                  </a:cubicBezTo>
                  <a:lnTo>
                    <a:pt x="8673" y="1"/>
                  </a:lnTo>
                  <a:cubicBezTo>
                    <a:pt x="9107" y="1"/>
                    <a:pt x="9440" y="334"/>
                    <a:pt x="9440" y="768"/>
                  </a:cubicBezTo>
                  <a:cubicBezTo>
                    <a:pt x="9440" y="1068"/>
                    <a:pt x="9641" y="1268"/>
                    <a:pt x="9941" y="1268"/>
                  </a:cubicBezTo>
                  <a:cubicBezTo>
                    <a:pt x="10208" y="1268"/>
                    <a:pt x="10441" y="1068"/>
                    <a:pt x="10441" y="768"/>
                  </a:cubicBezTo>
                  <a:cubicBezTo>
                    <a:pt x="10441" y="334"/>
                    <a:pt x="10775" y="1"/>
                    <a:pt x="11175" y="1"/>
                  </a:cubicBezTo>
                  <a:lnTo>
                    <a:pt x="11976" y="1"/>
                  </a:lnTo>
                  <a:cubicBezTo>
                    <a:pt x="12376" y="1"/>
                    <a:pt x="12709" y="334"/>
                    <a:pt x="12709" y="768"/>
                  </a:cubicBezTo>
                  <a:cubicBezTo>
                    <a:pt x="12709" y="1068"/>
                    <a:pt x="12943" y="1268"/>
                    <a:pt x="13210" y="1268"/>
                  </a:cubicBezTo>
                  <a:cubicBezTo>
                    <a:pt x="13510" y="1268"/>
                    <a:pt x="13710" y="1068"/>
                    <a:pt x="13710" y="768"/>
                  </a:cubicBezTo>
                  <a:cubicBezTo>
                    <a:pt x="13710" y="334"/>
                    <a:pt x="14044" y="1"/>
                    <a:pt x="14477" y="1"/>
                  </a:cubicBezTo>
                  <a:lnTo>
                    <a:pt x="15278" y="1"/>
                  </a:lnTo>
                  <a:cubicBezTo>
                    <a:pt x="15678" y="1"/>
                    <a:pt x="16012" y="334"/>
                    <a:pt x="16012" y="768"/>
                  </a:cubicBezTo>
                  <a:cubicBezTo>
                    <a:pt x="16012" y="1068"/>
                    <a:pt x="16212" y="1268"/>
                    <a:pt x="16512" y="1268"/>
                  </a:cubicBezTo>
                  <a:cubicBezTo>
                    <a:pt x="16812" y="1268"/>
                    <a:pt x="17013" y="1068"/>
                    <a:pt x="17013" y="768"/>
                  </a:cubicBezTo>
                  <a:cubicBezTo>
                    <a:pt x="17013" y="334"/>
                    <a:pt x="17346" y="1"/>
                    <a:pt x="17780" y="1"/>
                  </a:cubicBezTo>
                  <a:lnTo>
                    <a:pt x="18547" y="1"/>
                  </a:lnTo>
                  <a:cubicBezTo>
                    <a:pt x="18981" y="1"/>
                    <a:pt x="19314" y="334"/>
                    <a:pt x="19314" y="768"/>
                  </a:cubicBezTo>
                  <a:cubicBezTo>
                    <a:pt x="19314" y="1068"/>
                    <a:pt x="19514" y="1268"/>
                    <a:pt x="19815" y="1268"/>
                  </a:cubicBezTo>
                  <a:cubicBezTo>
                    <a:pt x="20115" y="1268"/>
                    <a:pt x="20315" y="1068"/>
                    <a:pt x="20315" y="768"/>
                  </a:cubicBezTo>
                  <a:cubicBezTo>
                    <a:pt x="20315" y="334"/>
                    <a:pt x="20648" y="1"/>
                    <a:pt x="21049" y="1"/>
                  </a:cubicBezTo>
                  <a:lnTo>
                    <a:pt x="21849" y="1"/>
                  </a:lnTo>
                  <a:cubicBezTo>
                    <a:pt x="22283" y="1"/>
                    <a:pt x="22617" y="334"/>
                    <a:pt x="22617" y="768"/>
                  </a:cubicBezTo>
                  <a:cubicBezTo>
                    <a:pt x="22617" y="1068"/>
                    <a:pt x="22817" y="1268"/>
                    <a:pt x="23117" y="1268"/>
                  </a:cubicBezTo>
                  <a:cubicBezTo>
                    <a:pt x="23384" y="1268"/>
                    <a:pt x="23617" y="1068"/>
                    <a:pt x="23617" y="768"/>
                  </a:cubicBezTo>
                  <a:cubicBezTo>
                    <a:pt x="23617" y="334"/>
                    <a:pt x="23951" y="1"/>
                    <a:pt x="24351" y="1"/>
                  </a:cubicBezTo>
                  <a:lnTo>
                    <a:pt x="25152" y="1"/>
                  </a:lnTo>
                  <a:cubicBezTo>
                    <a:pt x="25552" y="1"/>
                    <a:pt x="25886" y="334"/>
                    <a:pt x="25886" y="768"/>
                  </a:cubicBezTo>
                  <a:cubicBezTo>
                    <a:pt x="25886" y="1068"/>
                    <a:pt x="26119" y="1268"/>
                    <a:pt x="26386" y="1268"/>
                  </a:cubicBezTo>
                  <a:cubicBezTo>
                    <a:pt x="26686" y="1268"/>
                    <a:pt x="26886" y="1068"/>
                    <a:pt x="26886" y="768"/>
                  </a:cubicBezTo>
                  <a:cubicBezTo>
                    <a:pt x="26886" y="334"/>
                    <a:pt x="27220" y="1"/>
                    <a:pt x="27653" y="1"/>
                  </a:cubicBezTo>
                  <a:lnTo>
                    <a:pt x="28454" y="1"/>
                  </a:lnTo>
                  <a:cubicBezTo>
                    <a:pt x="28854" y="1"/>
                    <a:pt x="29188" y="334"/>
                    <a:pt x="29188" y="768"/>
                  </a:cubicBezTo>
                  <a:cubicBezTo>
                    <a:pt x="29188" y="1068"/>
                    <a:pt x="29388" y="1268"/>
                    <a:pt x="29688" y="1268"/>
                  </a:cubicBezTo>
                  <a:cubicBezTo>
                    <a:pt x="29988" y="1268"/>
                    <a:pt x="30189" y="1068"/>
                    <a:pt x="30189" y="768"/>
                  </a:cubicBezTo>
                  <a:cubicBezTo>
                    <a:pt x="30189" y="334"/>
                    <a:pt x="30522" y="1"/>
                    <a:pt x="30956" y="1"/>
                  </a:cubicBezTo>
                  <a:lnTo>
                    <a:pt x="31723" y="1"/>
                  </a:lnTo>
                  <a:cubicBezTo>
                    <a:pt x="32157" y="1"/>
                    <a:pt x="32490" y="334"/>
                    <a:pt x="32490" y="768"/>
                  </a:cubicBezTo>
                  <a:cubicBezTo>
                    <a:pt x="32490" y="1068"/>
                    <a:pt x="32690" y="1268"/>
                    <a:pt x="32991" y="1268"/>
                  </a:cubicBezTo>
                  <a:cubicBezTo>
                    <a:pt x="33291" y="1268"/>
                    <a:pt x="33491" y="1068"/>
                    <a:pt x="33491" y="768"/>
                  </a:cubicBezTo>
                  <a:cubicBezTo>
                    <a:pt x="33491" y="334"/>
                    <a:pt x="33825" y="1"/>
                    <a:pt x="34225" y="1"/>
                  </a:cubicBezTo>
                  <a:lnTo>
                    <a:pt x="35025" y="1"/>
                  </a:lnTo>
                  <a:cubicBezTo>
                    <a:pt x="35459" y="1"/>
                    <a:pt x="35793" y="334"/>
                    <a:pt x="35793" y="768"/>
                  </a:cubicBezTo>
                  <a:cubicBezTo>
                    <a:pt x="35793" y="1068"/>
                    <a:pt x="35993" y="1268"/>
                    <a:pt x="36293" y="1268"/>
                  </a:cubicBezTo>
                  <a:cubicBezTo>
                    <a:pt x="36560" y="1268"/>
                    <a:pt x="36793" y="1068"/>
                    <a:pt x="36793" y="768"/>
                  </a:cubicBezTo>
                  <a:cubicBezTo>
                    <a:pt x="36793" y="334"/>
                    <a:pt x="37127" y="1"/>
                    <a:pt x="37527" y="1"/>
                  </a:cubicBezTo>
                  <a:lnTo>
                    <a:pt x="38861" y="1"/>
                  </a:lnTo>
                  <a:cubicBezTo>
                    <a:pt x="39295" y="1"/>
                    <a:pt x="39629" y="334"/>
                    <a:pt x="39629" y="768"/>
                  </a:cubicBezTo>
                  <a:lnTo>
                    <a:pt x="39629" y="1468"/>
                  </a:lnTo>
                  <a:cubicBezTo>
                    <a:pt x="39629" y="1902"/>
                    <a:pt x="39295" y="2235"/>
                    <a:pt x="38861" y="2235"/>
                  </a:cubicBezTo>
                  <a:cubicBezTo>
                    <a:pt x="38561" y="2235"/>
                    <a:pt x="38361" y="2436"/>
                    <a:pt x="38361" y="2736"/>
                  </a:cubicBezTo>
                  <a:cubicBezTo>
                    <a:pt x="38361" y="3036"/>
                    <a:pt x="38561" y="3236"/>
                    <a:pt x="38861" y="3236"/>
                  </a:cubicBezTo>
                  <a:cubicBezTo>
                    <a:pt x="39295" y="3236"/>
                    <a:pt x="39629" y="3570"/>
                    <a:pt x="39629" y="3970"/>
                  </a:cubicBezTo>
                  <a:lnTo>
                    <a:pt x="39629" y="4771"/>
                  </a:lnTo>
                  <a:cubicBezTo>
                    <a:pt x="39629" y="5204"/>
                    <a:pt x="39295" y="5504"/>
                    <a:pt x="38861" y="5504"/>
                  </a:cubicBezTo>
                  <a:cubicBezTo>
                    <a:pt x="38561" y="5504"/>
                    <a:pt x="38361" y="5738"/>
                    <a:pt x="38361" y="6038"/>
                  </a:cubicBezTo>
                  <a:cubicBezTo>
                    <a:pt x="38361" y="6305"/>
                    <a:pt x="38561" y="6539"/>
                    <a:pt x="38861" y="6539"/>
                  </a:cubicBezTo>
                  <a:cubicBezTo>
                    <a:pt x="39295" y="6539"/>
                    <a:pt x="39629" y="6872"/>
                    <a:pt x="39629" y="7272"/>
                  </a:cubicBezTo>
                  <a:lnTo>
                    <a:pt x="39629" y="8073"/>
                  </a:lnTo>
                  <a:cubicBezTo>
                    <a:pt x="39629" y="8473"/>
                    <a:pt x="39295" y="8807"/>
                    <a:pt x="38861" y="8807"/>
                  </a:cubicBezTo>
                  <a:cubicBezTo>
                    <a:pt x="38561" y="8807"/>
                    <a:pt x="38361" y="9007"/>
                    <a:pt x="38361" y="9307"/>
                  </a:cubicBezTo>
                  <a:cubicBezTo>
                    <a:pt x="38361" y="9607"/>
                    <a:pt x="38561" y="9808"/>
                    <a:pt x="38861" y="9808"/>
                  </a:cubicBezTo>
                  <a:cubicBezTo>
                    <a:pt x="39295" y="9808"/>
                    <a:pt x="39629" y="10141"/>
                    <a:pt x="39629" y="10575"/>
                  </a:cubicBezTo>
                  <a:lnTo>
                    <a:pt x="39629" y="11375"/>
                  </a:lnTo>
                  <a:cubicBezTo>
                    <a:pt x="39629" y="11776"/>
                    <a:pt x="39295" y="12109"/>
                    <a:pt x="38861" y="12109"/>
                  </a:cubicBezTo>
                  <a:cubicBezTo>
                    <a:pt x="38561" y="12109"/>
                    <a:pt x="38361" y="12309"/>
                    <a:pt x="38361" y="12610"/>
                  </a:cubicBezTo>
                  <a:cubicBezTo>
                    <a:pt x="38361" y="12910"/>
                    <a:pt x="38561" y="13110"/>
                    <a:pt x="38861" y="13110"/>
                  </a:cubicBezTo>
                  <a:cubicBezTo>
                    <a:pt x="39295" y="13110"/>
                    <a:pt x="39629" y="13443"/>
                    <a:pt x="39629" y="13877"/>
                  </a:cubicBezTo>
                  <a:lnTo>
                    <a:pt x="39629" y="14644"/>
                  </a:lnTo>
                  <a:cubicBezTo>
                    <a:pt x="39629" y="15078"/>
                    <a:pt x="39295" y="15412"/>
                    <a:pt x="38861" y="15412"/>
                  </a:cubicBezTo>
                  <a:cubicBezTo>
                    <a:pt x="38561" y="15412"/>
                    <a:pt x="38361" y="15612"/>
                    <a:pt x="38361" y="15912"/>
                  </a:cubicBezTo>
                  <a:cubicBezTo>
                    <a:pt x="38361" y="16212"/>
                    <a:pt x="38561" y="16412"/>
                    <a:pt x="38861" y="16412"/>
                  </a:cubicBezTo>
                  <a:cubicBezTo>
                    <a:pt x="39295" y="16412"/>
                    <a:pt x="39629" y="16746"/>
                    <a:pt x="39629" y="17146"/>
                  </a:cubicBezTo>
                  <a:lnTo>
                    <a:pt x="39629" y="17947"/>
                  </a:lnTo>
                  <a:cubicBezTo>
                    <a:pt x="39629" y="18380"/>
                    <a:pt x="39295" y="18714"/>
                    <a:pt x="38861" y="18714"/>
                  </a:cubicBezTo>
                  <a:cubicBezTo>
                    <a:pt x="38561" y="18714"/>
                    <a:pt x="38361" y="18914"/>
                    <a:pt x="38361" y="19214"/>
                  </a:cubicBezTo>
                  <a:cubicBezTo>
                    <a:pt x="38361" y="19481"/>
                    <a:pt x="38561" y="19715"/>
                    <a:pt x="38861" y="19715"/>
                  </a:cubicBezTo>
                  <a:cubicBezTo>
                    <a:pt x="39295" y="19715"/>
                    <a:pt x="39629" y="20048"/>
                    <a:pt x="39629" y="20449"/>
                  </a:cubicBezTo>
                  <a:lnTo>
                    <a:pt x="39629" y="21249"/>
                  </a:lnTo>
                  <a:cubicBezTo>
                    <a:pt x="39629" y="21649"/>
                    <a:pt x="39295" y="21983"/>
                    <a:pt x="38861" y="21983"/>
                  </a:cubicBezTo>
                  <a:cubicBezTo>
                    <a:pt x="38561" y="21983"/>
                    <a:pt x="38361" y="22216"/>
                    <a:pt x="38361" y="22483"/>
                  </a:cubicBezTo>
                  <a:cubicBezTo>
                    <a:pt x="38361" y="22784"/>
                    <a:pt x="38561" y="22984"/>
                    <a:pt x="38861" y="22984"/>
                  </a:cubicBezTo>
                  <a:cubicBezTo>
                    <a:pt x="39295" y="22984"/>
                    <a:pt x="39629" y="23317"/>
                    <a:pt x="39629" y="23751"/>
                  </a:cubicBezTo>
                  <a:lnTo>
                    <a:pt x="39629" y="24551"/>
                  </a:lnTo>
                  <a:cubicBezTo>
                    <a:pt x="39629" y="24952"/>
                    <a:pt x="39295" y="25285"/>
                    <a:pt x="38861" y="25285"/>
                  </a:cubicBezTo>
                  <a:cubicBezTo>
                    <a:pt x="38561" y="25285"/>
                    <a:pt x="38361" y="25485"/>
                    <a:pt x="38361" y="25786"/>
                  </a:cubicBezTo>
                  <a:cubicBezTo>
                    <a:pt x="38361" y="26086"/>
                    <a:pt x="38561" y="26286"/>
                    <a:pt x="38861" y="26286"/>
                  </a:cubicBezTo>
                  <a:cubicBezTo>
                    <a:pt x="39295" y="26286"/>
                    <a:pt x="39629" y="26620"/>
                    <a:pt x="39629" y="27053"/>
                  </a:cubicBezTo>
                  <a:lnTo>
                    <a:pt x="39629" y="27820"/>
                  </a:lnTo>
                  <a:cubicBezTo>
                    <a:pt x="39629" y="28254"/>
                    <a:pt x="39295" y="28588"/>
                    <a:pt x="38861" y="28588"/>
                  </a:cubicBezTo>
                  <a:cubicBezTo>
                    <a:pt x="38561" y="28588"/>
                    <a:pt x="38361" y="28788"/>
                    <a:pt x="38361" y="29088"/>
                  </a:cubicBezTo>
                  <a:cubicBezTo>
                    <a:pt x="38361" y="29388"/>
                    <a:pt x="38561" y="29588"/>
                    <a:pt x="38861" y="29588"/>
                  </a:cubicBezTo>
                  <a:cubicBezTo>
                    <a:pt x="39295" y="29588"/>
                    <a:pt x="39629" y="29922"/>
                    <a:pt x="39629" y="30322"/>
                  </a:cubicBezTo>
                  <a:lnTo>
                    <a:pt x="39629" y="31123"/>
                  </a:lnTo>
                  <a:cubicBezTo>
                    <a:pt x="39629" y="31556"/>
                    <a:pt x="39295" y="31890"/>
                    <a:pt x="38861" y="31890"/>
                  </a:cubicBezTo>
                  <a:cubicBezTo>
                    <a:pt x="38561" y="31890"/>
                    <a:pt x="38361" y="32090"/>
                    <a:pt x="38361" y="32390"/>
                  </a:cubicBezTo>
                  <a:cubicBezTo>
                    <a:pt x="38361" y="32657"/>
                    <a:pt x="38561" y="32891"/>
                    <a:pt x="38861" y="32891"/>
                  </a:cubicBezTo>
                  <a:cubicBezTo>
                    <a:pt x="39295" y="32891"/>
                    <a:pt x="39629" y="33224"/>
                    <a:pt x="39629" y="33625"/>
                  </a:cubicBezTo>
                  <a:lnTo>
                    <a:pt x="39629" y="34425"/>
                  </a:lnTo>
                  <a:cubicBezTo>
                    <a:pt x="39629" y="34825"/>
                    <a:pt x="39295" y="35159"/>
                    <a:pt x="38861" y="35159"/>
                  </a:cubicBezTo>
                  <a:cubicBezTo>
                    <a:pt x="38561" y="35159"/>
                    <a:pt x="38361" y="35393"/>
                    <a:pt x="38361" y="35659"/>
                  </a:cubicBezTo>
                  <a:cubicBezTo>
                    <a:pt x="38361" y="35960"/>
                    <a:pt x="38561" y="36160"/>
                    <a:pt x="38861" y="36160"/>
                  </a:cubicBezTo>
                  <a:cubicBezTo>
                    <a:pt x="39295" y="36160"/>
                    <a:pt x="39629" y="36493"/>
                    <a:pt x="39629" y="36927"/>
                  </a:cubicBezTo>
                  <a:lnTo>
                    <a:pt x="39629" y="37728"/>
                  </a:lnTo>
                  <a:cubicBezTo>
                    <a:pt x="39629" y="38128"/>
                    <a:pt x="39295" y="38461"/>
                    <a:pt x="38861" y="38461"/>
                  </a:cubicBezTo>
                  <a:cubicBezTo>
                    <a:pt x="38561" y="38461"/>
                    <a:pt x="38361" y="38662"/>
                    <a:pt x="38361" y="38962"/>
                  </a:cubicBezTo>
                  <a:cubicBezTo>
                    <a:pt x="38361" y="39262"/>
                    <a:pt x="38561" y="39462"/>
                    <a:pt x="38861" y="39462"/>
                  </a:cubicBezTo>
                  <a:cubicBezTo>
                    <a:pt x="39295" y="39462"/>
                    <a:pt x="39629" y="39796"/>
                    <a:pt x="39629" y="40229"/>
                  </a:cubicBezTo>
                  <a:lnTo>
                    <a:pt x="39629" y="40997"/>
                  </a:lnTo>
                  <a:cubicBezTo>
                    <a:pt x="39629" y="41430"/>
                    <a:pt x="39295" y="41764"/>
                    <a:pt x="38861" y="41764"/>
                  </a:cubicBezTo>
                  <a:cubicBezTo>
                    <a:pt x="38561" y="41764"/>
                    <a:pt x="38361" y="41964"/>
                    <a:pt x="38361" y="42264"/>
                  </a:cubicBezTo>
                  <a:cubicBezTo>
                    <a:pt x="38361" y="42564"/>
                    <a:pt x="38561" y="42764"/>
                    <a:pt x="38861" y="42764"/>
                  </a:cubicBezTo>
                  <a:cubicBezTo>
                    <a:pt x="39295" y="42764"/>
                    <a:pt x="39629" y="43098"/>
                    <a:pt x="39629" y="43498"/>
                  </a:cubicBezTo>
                  <a:lnTo>
                    <a:pt x="39629" y="44299"/>
                  </a:lnTo>
                  <a:cubicBezTo>
                    <a:pt x="39629" y="44733"/>
                    <a:pt x="39295" y="45066"/>
                    <a:pt x="38861" y="45066"/>
                  </a:cubicBezTo>
                  <a:cubicBezTo>
                    <a:pt x="38561" y="45066"/>
                    <a:pt x="38361" y="45266"/>
                    <a:pt x="38361" y="45566"/>
                  </a:cubicBezTo>
                  <a:cubicBezTo>
                    <a:pt x="38361" y="45833"/>
                    <a:pt x="38561" y="46067"/>
                    <a:pt x="38861" y="46067"/>
                  </a:cubicBezTo>
                  <a:cubicBezTo>
                    <a:pt x="39295" y="46067"/>
                    <a:pt x="39629" y="46400"/>
                    <a:pt x="39629" y="46801"/>
                  </a:cubicBezTo>
                  <a:lnTo>
                    <a:pt x="39629" y="47768"/>
                  </a:lnTo>
                  <a:cubicBezTo>
                    <a:pt x="39629" y="48168"/>
                    <a:pt x="39295" y="48502"/>
                    <a:pt x="38861" y="48502"/>
                  </a:cubicBezTo>
                  <a:lnTo>
                    <a:pt x="37527" y="48502"/>
                  </a:lnTo>
                  <a:cubicBezTo>
                    <a:pt x="37327" y="48502"/>
                    <a:pt x="37127" y="48435"/>
                    <a:pt x="36993" y="48268"/>
                  </a:cubicBezTo>
                  <a:cubicBezTo>
                    <a:pt x="36860" y="48102"/>
                    <a:pt x="36793" y="47901"/>
                    <a:pt x="36827" y="47668"/>
                  </a:cubicBezTo>
                  <a:lnTo>
                    <a:pt x="36827" y="47635"/>
                  </a:lnTo>
                  <a:cubicBezTo>
                    <a:pt x="36827" y="47334"/>
                    <a:pt x="36627" y="47134"/>
                    <a:pt x="36326" y="47134"/>
                  </a:cubicBezTo>
                  <a:cubicBezTo>
                    <a:pt x="36026" y="47134"/>
                    <a:pt x="35826" y="47334"/>
                    <a:pt x="35826" y="47635"/>
                  </a:cubicBezTo>
                  <a:lnTo>
                    <a:pt x="35826" y="47668"/>
                  </a:lnTo>
                  <a:cubicBezTo>
                    <a:pt x="35859" y="47901"/>
                    <a:pt x="35793" y="48102"/>
                    <a:pt x="35659" y="48268"/>
                  </a:cubicBezTo>
                  <a:cubicBezTo>
                    <a:pt x="35526" y="48435"/>
                    <a:pt x="35326" y="48502"/>
                    <a:pt x="35125" y="48502"/>
                  </a:cubicBezTo>
                  <a:lnTo>
                    <a:pt x="34292" y="48502"/>
                  </a:lnTo>
                  <a:cubicBezTo>
                    <a:pt x="34058" y="48502"/>
                    <a:pt x="33858" y="48435"/>
                    <a:pt x="33724" y="48268"/>
                  </a:cubicBezTo>
                  <a:cubicBezTo>
                    <a:pt x="33624" y="48102"/>
                    <a:pt x="33524" y="47901"/>
                    <a:pt x="33558" y="47668"/>
                  </a:cubicBezTo>
                  <a:lnTo>
                    <a:pt x="33558" y="47635"/>
                  </a:lnTo>
                  <a:cubicBezTo>
                    <a:pt x="33558" y="47334"/>
                    <a:pt x="33358" y="47134"/>
                    <a:pt x="33057" y="47134"/>
                  </a:cubicBezTo>
                  <a:cubicBezTo>
                    <a:pt x="32790" y="47134"/>
                    <a:pt x="32557" y="47334"/>
                    <a:pt x="32557" y="47635"/>
                  </a:cubicBezTo>
                  <a:lnTo>
                    <a:pt x="32557" y="47668"/>
                  </a:lnTo>
                  <a:cubicBezTo>
                    <a:pt x="32624" y="47901"/>
                    <a:pt x="32524" y="48102"/>
                    <a:pt x="32390" y="48268"/>
                  </a:cubicBezTo>
                  <a:cubicBezTo>
                    <a:pt x="32290" y="48435"/>
                    <a:pt x="32057" y="48502"/>
                    <a:pt x="31856" y="48502"/>
                  </a:cubicBezTo>
                  <a:lnTo>
                    <a:pt x="31023" y="48502"/>
                  </a:lnTo>
                  <a:cubicBezTo>
                    <a:pt x="30822" y="48502"/>
                    <a:pt x="30622" y="48435"/>
                    <a:pt x="30489" y="48268"/>
                  </a:cubicBezTo>
                  <a:cubicBezTo>
                    <a:pt x="30355" y="48102"/>
                    <a:pt x="30289" y="47901"/>
                    <a:pt x="30322" y="47668"/>
                  </a:cubicBezTo>
                  <a:lnTo>
                    <a:pt x="30322" y="47635"/>
                  </a:lnTo>
                  <a:cubicBezTo>
                    <a:pt x="30322" y="47334"/>
                    <a:pt x="30122" y="47134"/>
                    <a:pt x="29822" y="47134"/>
                  </a:cubicBezTo>
                  <a:cubicBezTo>
                    <a:pt x="29521" y="47134"/>
                    <a:pt x="29321" y="47334"/>
                    <a:pt x="29321" y="47635"/>
                  </a:cubicBezTo>
                  <a:lnTo>
                    <a:pt x="29321" y="47668"/>
                  </a:lnTo>
                  <a:cubicBezTo>
                    <a:pt x="29355" y="47901"/>
                    <a:pt x="29288" y="48102"/>
                    <a:pt x="29155" y="48268"/>
                  </a:cubicBezTo>
                  <a:cubicBezTo>
                    <a:pt x="29021" y="48435"/>
                    <a:pt x="28821" y="48502"/>
                    <a:pt x="28621" y="48502"/>
                  </a:cubicBezTo>
                  <a:lnTo>
                    <a:pt x="27787" y="48502"/>
                  </a:lnTo>
                  <a:cubicBezTo>
                    <a:pt x="27553" y="48502"/>
                    <a:pt x="27353" y="48435"/>
                    <a:pt x="27220" y="48268"/>
                  </a:cubicBezTo>
                  <a:cubicBezTo>
                    <a:pt x="27120" y="48102"/>
                    <a:pt x="27020" y="47901"/>
                    <a:pt x="27053" y="47668"/>
                  </a:cubicBezTo>
                  <a:lnTo>
                    <a:pt x="27053" y="47635"/>
                  </a:lnTo>
                  <a:cubicBezTo>
                    <a:pt x="27053" y="47334"/>
                    <a:pt x="26853" y="47134"/>
                    <a:pt x="26553" y="47134"/>
                  </a:cubicBezTo>
                  <a:cubicBezTo>
                    <a:pt x="26286" y="47134"/>
                    <a:pt x="26052" y="47334"/>
                    <a:pt x="26052" y="47635"/>
                  </a:cubicBezTo>
                  <a:lnTo>
                    <a:pt x="26052" y="47668"/>
                  </a:lnTo>
                  <a:cubicBezTo>
                    <a:pt x="26119" y="47901"/>
                    <a:pt x="26019" y="48102"/>
                    <a:pt x="25886" y="48268"/>
                  </a:cubicBezTo>
                  <a:cubicBezTo>
                    <a:pt x="25785" y="48435"/>
                    <a:pt x="25552" y="48502"/>
                    <a:pt x="25352" y="48502"/>
                  </a:cubicBezTo>
                  <a:lnTo>
                    <a:pt x="24518" y="48502"/>
                  </a:lnTo>
                  <a:cubicBezTo>
                    <a:pt x="24318" y="48502"/>
                    <a:pt x="24118" y="48435"/>
                    <a:pt x="23984" y="48268"/>
                  </a:cubicBezTo>
                  <a:cubicBezTo>
                    <a:pt x="23851" y="48102"/>
                    <a:pt x="23784" y="47901"/>
                    <a:pt x="23817" y="47668"/>
                  </a:cubicBezTo>
                  <a:lnTo>
                    <a:pt x="23817" y="47635"/>
                  </a:lnTo>
                  <a:cubicBezTo>
                    <a:pt x="23817" y="47334"/>
                    <a:pt x="23617" y="47134"/>
                    <a:pt x="23317" y="47134"/>
                  </a:cubicBezTo>
                  <a:cubicBezTo>
                    <a:pt x="23017" y="47134"/>
                    <a:pt x="22817" y="47334"/>
                    <a:pt x="22817" y="47635"/>
                  </a:cubicBezTo>
                  <a:lnTo>
                    <a:pt x="22817" y="47668"/>
                  </a:lnTo>
                  <a:cubicBezTo>
                    <a:pt x="22850" y="47901"/>
                    <a:pt x="22783" y="48102"/>
                    <a:pt x="22650" y="48268"/>
                  </a:cubicBezTo>
                  <a:cubicBezTo>
                    <a:pt x="22516" y="48435"/>
                    <a:pt x="22316" y="48502"/>
                    <a:pt x="22116" y="48502"/>
                  </a:cubicBezTo>
                  <a:lnTo>
                    <a:pt x="21282" y="48502"/>
                  </a:lnTo>
                  <a:cubicBezTo>
                    <a:pt x="21082" y="48502"/>
                    <a:pt x="20849" y="48435"/>
                    <a:pt x="20715" y="48268"/>
                  </a:cubicBezTo>
                  <a:cubicBezTo>
                    <a:pt x="20615" y="48102"/>
                    <a:pt x="20515" y="47901"/>
                    <a:pt x="20582" y="47668"/>
                  </a:cubicBezTo>
                  <a:lnTo>
                    <a:pt x="20582" y="47635"/>
                  </a:lnTo>
                  <a:cubicBezTo>
                    <a:pt x="20582" y="47334"/>
                    <a:pt x="20348" y="47134"/>
                    <a:pt x="20081" y="47134"/>
                  </a:cubicBezTo>
                  <a:cubicBezTo>
                    <a:pt x="19781" y="47134"/>
                    <a:pt x="19581" y="47334"/>
                    <a:pt x="19581" y="47635"/>
                  </a:cubicBezTo>
                  <a:lnTo>
                    <a:pt x="19581" y="47668"/>
                  </a:lnTo>
                  <a:cubicBezTo>
                    <a:pt x="19614" y="47901"/>
                    <a:pt x="19514" y="48102"/>
                    <a:pt x="19414" y="48268"/>
                  </a:cubicBezTo>
                  <a:cubicBezTo>
                    <a:pt x="19281" y="48435"/>
                    <a:pt x="19081" y="48502"/>
                    <a:pt x="18847" y="48502"/>
                  </a:cubicBezTo>
                  <a:lnTo>
                    <a:pt x="18013" y="48502"/>
                  </a:lnTo>
                  <a:cubicBezTo>
                    <a:pt x="17813" y="48502"/>
                    <a:pt x="17613" y="48435"/>
                    <a:pt x="17480" y="48268"/>
                  </a:cubicBezTo>
                  <a:cubicBezTo>
                    <a:pt x="17346" y="48102"/>
                    <a:pt x="17279" y="47901"/>
                    <a:pt x="17313" y="47668"/>
                  </a:cubicBezTo>
                  <a:lnTo>
                    <a:pt x="17313" y="47635"/>
                  </a:lnTo>
                  <a:cubicBezTo>
                    <a:pt x="17313" y="47334"/>
                    <a:pt x="17113" y="47134"/>
                    <a:pt x="16812" y="47134"/>
                  </a:cubicBezTo>
                  <a:cubicBezTo>
                    <a:pt x="16512" y="47134"/>
                    <a:pt x="16312" y="47334"/>
                    <a:pt x="16312" y="47635"/>
                  </a:cubicBezTo>
                  <a:lnTo>
                    <a:pt x="16312" y="47668"/>
                  </a:lnTo>
                  <a:cubicBezTo>
                    <a:pt x="16345" y="47901"/>
                    <a:pt x="16279" y="48102"/>
                    <a:pt x="16145" y="48268"/>
                  </a:cubicBezTo>
                  <a:cubicBezTo>
                    <a:pt x="16012" y="48435"/>
                    <a:pt x="15812" y="48502"/>
                    <a:pt x="15612" y="48502"/>
                  </a:cubicBezTo>
                  <a:lnTo>
                    <a:pt x="14778" y="48502"/>
                  </a:lnTo>
                  <a:cubicBezTo>
                    <a:pt x="14577" y="48502"/>
                    <a:pt x="14344" y="48435"/>
                    <a:pt x="14244" y="48268"/>
                  </a:cubicBezTo>
                  <a:cubicBezTo>
                    <a:pt x="14110" y="48102"/>
                    <a:pt x="14010" y="47901"/>
                    <a:pt x="14077" y="47668"/>
                  </a:cubicBezTo>
                  <a:lnTo>
                    <a:pt x="14077" y="47635"/>
                  </a:lnTo>
                  <a:cubicBezTo>
                    <a:pt x="14077" y="47334"/>
                    <a:pt x="13844" y="47134"/>
                    <a:pt x="13577" y="47134"/>
                  </a:cubicBezTo>
                  <a:cubicBezTo>
                    <a:pt x="13277" y="47134"/>
                    <a:pt x="13076" y="47334"/>
                    <a:pt x="13076" y="47635"/>
                  </a:cubicBezTo>
                  <a:lnTo>
                    <a:pt x="13076" y="47668"/>
                  </a:lnTo>
                  <a:cubicBezTo>
                    <a:pt x="13110" y="47901"/>
                    <a:pt x="13010" y="48102"/>
                    <a:pt x="12910" y="48268"/>
                  </a:cubicBezTo>
                  <a:cubicBezTo>
                    <a:pt x="12776" y="48435"/>
                    <a:pt x="12576" y="48502"/>
                    <a:pt x="12343" y="48502"/>
                  </a:cubicBezTo>
                  <a:lnTo>
                    <a:pt x="11509" y="48502"/>
                  </a:lnTo>
                  <a:cubicBezTo>
                    <a:pt x="11308" y="48502"/>
                    <a:pt x="11108" y="48435"/>
                    <a:pt x="10975" y="48268"/>
                  </a:cubicBezTo>
                  <a:cubicBezTo>
                    <a:pt x="10841" y="48102"/>
                    <a:pt x="10775" y="47901"/>
                    <a:pt x="10808" y="47668"/>
                  </a:cubicBezTo>
                  <a:lnTo>
                    <a:pt x="10808" y="47635"/>
                  </a:lnTo>
                  <a:cubicBezTo>
                    <a:pt x="10808" y="47334"/>
                    <a:pt x="10608" y="47134"/>
                    <a:pt x="10308" y="47134"/>
                  </a:cubicBezTo>
                  <a:cubicBezTo>
                    <a:pt x="10008" y="47134"/>
                    <a:pt x="9807" y="47334"/>
                    <a:pt x="9807" y="47635"/>
                  </a:cubicBezTo>
                  <a:lnTo>
                    <a:pt x="9807" y="47668"/>
                  </a:lnTo>
                  <a:cubicBezTo>
                    <a:pt x="9841" y="47901"/>
                    <a:pt x="9774" y="48102"/>
                    <a:pt x="9641" y="48268"/>
                  </a:cubicBezTo>
                  <a:cubicBezTo>
                    <a:pt x="9507" y="48435"/>
                    <a:pt x="9307" y="48502"/>
                    <a:pt x="9107" y="48502"/>
                  </a:cubicBezTo>
                  <a:lnTo>
                    <a:pt x="8273" y="48502"/>
                  </a:lnTo>
                  <a:cubicBezTo>
                    <a:pt x="8073" y="48502"/>
                    <a:pt x="7839" y="48435"/>
                    <a:pt x="7739" y="48268"/>
                  </a:cubicBezTo>
                  <a:cubicBezTo>
                    <a:pt x="7606" y="48102"/>
                    <a:pt x="7506" y="47901"/>
                    <a:pt x="7572" y="47668"/>
                  </a:cubicBezTo>
                  <a:lnTo>
                    <a:pt x="7572" y="47635"/>
                  </a:lnTo>
                  <a:cubicBezTo>
                    <a:pt x="7572" y="47334"/>
                    <a:pt x="7339" y="47134"/>
                    <a:pt x="7072" y="47134"/>
                  </a:cubicBezTo>
                  <a:cubicBezTo>
                    <a:pt x="6772" y="47134"/>
                    <a:pt x="6572" y="47334"/>
                    <a:pt x="6572" y="47635"/>
                  </a:cubicBezTo>
                  <a:lnTo>
                    <a:pt x="6572" y="47668"/>
                  </a:lnTo>
                  <a:cubicBezTo>
                    <a:pt x="6605" y="47901"/>
                    <a:pt x="6505" y="48102"/>
                    <a:pt x="6405" y="48268"/>
                  </a:cubicBezTo>
                  <a:cubicBezTo>
                    <a:pt x="6272" y="48435"/>
                    <a:pt x="6071" y="48502"/>
                    <a:pt x="5838" y="48502"/>
                  </a:cubicBezTo>
                  <a:lnTo>
                    <a:pt x="5004" y="48502"/>
                  </a:lnTo>
                  <a:cubicBezTo>
                    <a:pt x="4804" y="48502"/>
                    <a:pt x="4604" y="48435"/>
                    <a:pt x="4470" y="48268"/>
                  </a:cubicBezTo>
                  <a:cubicBezTo>
                    <a:pt x="4337" y="48102"/>
                    <a:pt x="4270" y="47901"/>
                    <a:pt x="4303" y="47668"/>
                  </a:cubicBezTo>
                  <a:lnTo>
                    <a:pt x="4303" y="47635"/>
                  </a:lnTo>
                  <a:cubicBezTo>
                    <a:pt x="4303" y="47334"/>
                    <a:pt x="4103" y="47134"/>
                    <a:pt x="3803" y="47134"/>
                  </a:cubicBezTo>
                  <a:cubicBezTo>
                    <a:pt x="3503" y="47134"/>
                    <a:pt x="3303" y="47334"/>
                    <a:pt x="3303" y="47635"/>
                  </a:cubicBezTo>
                  <a:lnTo>
                    <a:pt x="3303" y="47668"/>
                  </a:lnTo>
                  <a:cubicBezTo>
                    <a:pt x="3336" y="47901"/>
                    <a:pt x="3269" y="48102"/>
                    <a:pt x="3136" y="48268"/>
                  </a:cubicBezTo>
                  <a:cubicBezTo>
                    <a:pt x="3003" y="48435"/>
                    <a:pt x="2802" y="48502"/>
                    <a:pt x="2602" y="48502"/>
                  </a:cubicBezTo>
                  <a:lnTo>
                    <a:pt x="1268" y="48502"/>
                  </a:lnTo>
                  <a:cubicBezTo>
                    <a:pt x="834" y="48502"/>
                    <a:pt x="501" y="48168"/>
                    <a:pt x="501" y="47768"/>
                  </a:cubicBezTo>
                  <a:lnTo>
                    <a:pt x="501" y="46934"/>
                  </a:lnTo>
                  <a:cubicBezTo>
                    <a:pt x="501" y="46500"/>
                    <a:pt x="834" y="46167"/>
                    <a:pt x="1268" y="46167"/>
                  </a:cubicBezTo>
                  <a:cubicBezTo>
                    <a:pt x="1568" y="46167"/>
                    <a:pt x="1768" y="45967"/>
                    <a:pt x="1768" y="45667"/>
                  </a:cubicBezTo>
                  <a:cubicBezTo>
                    <a:pt x="1768" y="45400"/>
                    <a:pt x="1568" y="45166"/>
                    <a:pt x="1268" y="45166"/>
                  </a:cubicBezTo>
                  <a:cubicBezTo>
                    <a:pt x="834" y="45166"/>
                    <a:pt x="501" y="44833"/>
                    <a:pt x="501" y="44432"/>
                  </a:cubicBezTo>
                  <a:lnTo>
                    <a:pt x="501" y="43632"/>
                  </a:lnTo>
                  <a:cubicBezTo>
                    <a:pt x="501" y="43231"/>
                    <a:pt x="834" y="42898"/>
                    <a:pt x="1268" y="42898"/>
                  </a:cubicBezTo>
                  <a:cubicBezTo>
                    <a:pt x="1568" y="42898"/>
                    <a:pt x="1768" y="42664"/>
                    <a:pt x="1768" y="42398"/>
                  </a:cubicBezTo>
                  <a:cubicBezTo>
                    <a:pt x="1768" y="42097"/>
                    <a:pt x="1568" y="41897"/>
                    <a:pt x="1268" y="41897"/>
                  </a:cubicBezTo>
                  <a:cubicBezTo>
                    <a:pt x="834" y="41897"/>
                    <a:pt x="501" y="41564"/>
                    <a:pt x="501" y="41130"/>
                  </a:cubicBezTo>
                  <a:lnTo>
                    <a:pt x="501" y="40329"/>
                  </a:lnTo>
                  <a:cubicBezTo>
                    <a:pt x="501" y="39929"/>
                    <a:pt x="834" y="39596"/>
                    <a:pt x="1268" y="39596"/>
                  </a:cubicBezTo>
                  <a:cubicBezTo>
                    <a:pt x="1568" y="39596"/>
                    <a:pt x="1768" y="39395"/>
                    <a:pt x="1768" y="39095"/>
                  </a:cubicBezTo>
                  <a:cubicBezTo>
                    <a:pt x="1768" y="38795"/>
                    <a:pt x="1568" y="38595"/>
                    <a:pt x="1268" y="38595"/>
                  </a:cubicBezTo>
                  <a:cubicBezTo>
                    <a:pt x="834" y="38595"/>
                    <a:pt x="501" y="38261"/>
                    <a:pt x="501" y="37828"/>
                  </a:cubicBezTo>
                  <a:lnTo>
                    <a:pt x="501" y="37060"/>
                  </a:lnTo>
                  <a:cubicBezTo>
                    <a:pt x="501" y="36627"/>
                    <a:pt x="834" y="36293"/>
                    <a:pt x="1268" y="36293"/>
                  </a:cubicBezTo>
                  <a:cubicBezTo>
                    <a:pt x="1568" y="36293"/>
                    <a:pt x="1768" y="36093"/>
                    <a:pt x="1768" y="35793"/>
                  </a:cubicBezTo>
                  <a:cubicBezTo>
                    <a:pt x="1768" y="35493"/>
                    <a:pt x="1568" y="35292"/>
                    <a:pt x="1268" y="35292"/>
                  </a:cubicBezTo>
                  <a:cubicBezTo>
                    <a:pt x="834" y="35292"/>
                    <a:pt x="501" y="34959"/>
                    <a:pt x="501" y="34559"/>
                  </a:cubicBezTo>
                  <a:lnTo>
                    <a:pt x="501" y="33758"/>
                  </a:lnTo>
                  <a:cubicBezTo>
                    <a:pt x="501" y="33324"/>
                    <a:pt x="834" y="32991"/>
                    <a:pt x="1268" y="32991"/>
                  </a:cubicBezTo>
                  <a:cubicBezTo>
                    <a:pt x="1568" y="32991"/>
                    <a:pt x="1768" y="32791"/>
                    <a:pt x="1768" y="32490"/>
                  </a:cubicBezTo>
                  <a:cubicBezTo>
                    <a:pt x="1768" y="32224"/>
                    <a:pt x="1568" y="31990"/>
                    <a:pt x="1268" y="31990"/>
                  </a:cubicBezTo>
                  <a:cubicBezTo>
                    <a:pt x="834" y="31990"/>
                    <a:pt x="501" y="31657"/>
                    <a:pt x="501" y="31256"/>
                  </a:cubicBezTo>
                  <a:lnTo>
                    <a:pt x="501" y="30456"/>
                  </a:lnTo>
                  <a:cubicBezTo>
                    <a:pt x="501" y="30055"/>
                    <a:pt x="834" y="29722"/>
                    <a:pt x="1268" y="29722"/>
                  </a:cubicBezTo>
                  <a:cubicBezTo>
                    <a:pt x="1568" y="29722"/>
                    <a:pt x="1768" y="29488"/>
                    <a:pt x="1768" y="29221"/>
                  </a:cubicBezTo>
                  <a:cubicBezTo>
                    <a:pt x="1768" y="28921"/>
                    <a:pt x="1568" y="28721"/>
                    <a:pt x="1268" y="28721"/>
                  </a:cubicBezTo>
                  <a:cubicBezTo>
                    <a:pt x="834" y="28721"/>
                    <a:pt x="501" y="28388"/>
                    <a:pt x="501" y="27954"/>
                  </a:cubicBezTo>
                  <a:lnTo>
                    <a:pt x="501" y="27153"/>
                  </a:lnTo>
                  <a:cubicBezTo>
                    <a:pt x="501" y="26753"/>
                    <a:pt x="834" y="26419"/>
                    <a:pt x="1268" y="26419"/>
                  </a:cubicBezTo>
                  <a:cubicBezTo>
                    <a:pt x="1568" y="26419"/>
                    <a:pt x="1768" y="26219"/>
                    <a:pt x="1768" y="25919"/>
                  </a:cubicBezTo>
                  <a:cubicBezTo>
                    <a:pt x="1768" y="25619"/>
                    <a:pt x="1568" y="25419"/>
                    <a:pt x="1268" y="25419"/>
                  </a:cubicBezTo>
                  <a:cubicBezTo>
                    <a:pt x="834" y="25419"/>
                    <a:pt x="501" y="25085"/>
                    <a:pt x="501" y="24652"/>
                  </a:cubicBezTo>
                  <a:lnTo>
                    <a:pt x="501" y="23884"/>
                  </a:lnTo>
                  <a:cubicBezTo>
                    <a:pt x="501" y="23451"/>
                    <a:pt x="834" y="23117"/>
                    <a:pt x="1268" y="23117"/>
                  </a:cubicBezTo>
                  <a:cubicBezTo>
                    <a:pt x="1568" y="23117"/>
                    <a:pt x="1768" y="22917"/>
                    <a:pt x="1768" y="22617"/>
                  </a:cubicBezTo>
                  <a:cubicBezTo>
                    <a:pt x="1768" y="22317"/>
                    <a:pt x="1568" y="22116"/>
                    <a:pt x="1268" y="22116"/>
                  </a:cubicBezTo>
                  <a:cubicBezTo>
                    <a:pt x="834" y="22116"/>
                    <a:pt x="501" y="21783"/>
                    <a:pt x="501" y="21383"/>
                  </a:cubicBezTo>
                  <a:lnTo>
                    <a:pt x="501" y="20582"/>
                  </a:lnTo>
                  <a:cubicBezTo>
                    <a:pt x="501" y="20148"/>
                    <a:pt x="834" y="19815"/>
                    <a:pt x="1268" y="19815"/>
                  </a:cubicBezTo>
                  <a:cubicBezTo>
                    <a:pt x="1568" y="19815"/>
                    <a:pt x="1768" y="19615"/>
                    <a:pt x="1768" y="19314"/>
                  </a:cubicBezTo>
                  <a:cubicBezTo>
                    <a:pt x="1768" y="19048"/>
                    <a:pt x="1568" y="18814"/>
                    <a:pt x="1268" y="18814"/>
                  </a:cubicBezTo>
                  <a:cubicBezTo>
                    <a:pt x="834" y="18814"/>
                    <a:pt x="501" y="18480"/>
                    <a:pt x="501" y="18080"/>
                  </a:cubicBezTo>
                  <a:lnTo>
                    <a:pt x="501" y="17280"/>
                  </a:lnTo>
                  <a:cubicBezTo>
                    <a:pt x="501" y="16846"/>
                    <a:pt x="834" y="16512"/>
                    <a:pt x="1268" y="16512"/>
                  </a:cubicBezTo>
                  <a:cubicBezTo>
                    <a:pt x="1568" y="16512"/>
                    <a:pt x="1768" y="16312"/>
                    <a:pt x="1768" y="16012"/>
                  </a:cubicBezTo>
                  <a:cubicBezTo>
                    <a:pt x="1768" y="15745"/>
                    <a:pt x="1568" y="15512"/>
                    <a:pt x="1268" y="15512"/>
                  </a:cubicBezTo>
                  <a:cubicBezTo>
                    <a:pt x="834" y="15512"/>
                    <a:pt x="501" y="15178"/>
                    <a:pt x="501" y="14778"/>
                  </a:cubicBezTo>
                  <a:lnTo>
                    <a:pt x="501" y="13977"/>
                  </a:lnTo>
                  <a:cubicBezTo>
                    <a:pt x="501" y="13577"/>
                    <a:pt x="834" y="13243"/>
                    <a:pt x="1268" y="13243"/>
                  </a:cubicBezTo>
                  <a:cubicBezTo>
                    <a:pt x="1568" y="13243"/>
                    <a:pt x="1768" y="13010"/>
                    <a:pt x="1768" y="12743"/>
                  </a:cubicBezTo>
                  <a:cubicBezTo>
                    <a:pt x="1768" y="12443"/>
                    <a:pt x="1568" y="12243"/>
                    <a:pt x="1268" y="12243"/>
                  </a:cubicBezTo>
                  <a:cubicBezTo>
                    <a:pt x="834" y="12243"/>
                    <a:pt x="501" y="11909"/>
                    <a:pt x="501" y="11475"/>
                  </a:cubicBezTo>
                  <a:lnTo>
                    <a:pt x="501" y="10675"/>
                  </a:lnTo>
                  <a:cubicBezTo>
                    <a:pt x="501" y="10275"/>
                    <a:pt x="834" y="9941"/>
                    <a:pt x="1268" y="9941"/>
                  </a:cubicBezTo>
                  <a:cubicBezTo>
                    <a:pt x="1568" y="9941"/>
                    <a:pt x="1768" y="9741"/>
                    <a:pt x="1768" y="9441"/>
                  </a:cubicBezTo>
                  <a:cubicBezTo>
                    <a:pt x="1768" y="9140"/>
                    <a:pt x="1568" y="8940"/>
                    <a:pt x="1268" y="8940"/>
                  </a:cubicBezTo>
                  <a:cubicBezTo>
                    <a:pt x="834" y="8940"/>
                    <a:pt x="501" y="8607"/>
                    <a:pt x="501" y="8173"/>
                  </a:cubicBezTo>
                  <a:lnTo>
                    <a:pt x="501" y="7406"/>
                  </a:lnTo>
                  <a:cubicBezTo>
                    <a:pt x="501" y="6972"/>
                    <a:pt x="834" y="6639"/>
                    <a:pt x="1268" y="6639"/>
                  </a:cubicBezTo>
                  <a:cubicBezTo>
                    <a:pt x="1568" y="6639"/>
                    <a:pt x="1768" y="6438"/>
                    <a:pt x="1768" y="6138"/>
                  </a:cubicBezTo>
                  <a:cubicBezTo>
                    <a:pt x="1768" y="5838"/>
                    <a:pt x="1568" y="5638"/>
                    <a:pt x="1268" y="5638"/>
                  </a:cubicBezTo>
                  <a:cubicBezTo>
                    <a:pt x="834" y="5638"/>
                    <a:pt x="501" y="5304"/>
                    <a:pt x="501" y="4904"/>
                  </a:cubicBezTo>
                  <a:lnTo>
                    <a:pt x="501" y="4103"/>
                  </a:lnTo>
                  <a:cubicBezTo>
                    <a:pt x="501" y="3670"/>
                    <a:pt x="834" y="3336"/>
                    <a:pt x="1268" y="3336"/>
                  </a:cubicBezTo>
                  <a:cubicBezTo>
                    <a:pt x="1568" y="3336"/>
                    <a:pt x="1768" y="3136"/>
                    <a:pt x="1768" y="2836"/>
                  </a:cubicBezTo>
                  <a:cubicBezTo>
                    <a:pt x="1768" y="2569"/>
                    <a:pt x="1568" y="2336"/>
                    <a:pt x="1268" y="2336"/>
                  </a:cubicBezTo>
                  <a:cubicBezTo>
                    <a:pt x="834" y="2336"/>
                    <a:pt x="501" y="2002"/>
                    <a:pt x="501" y="1602"/>
                  </a:cubicBezTo>
                  <a:lnTo>
                    <a:pt x="501" y="768"/>
                  </a:lnTo>
                  <a:cubicBezTo>
                    <a:pt x="0" y="367"/>
                    <a:pt x="334" y="1"/>
                    <a:pt x="768" y="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798;p41">
              <a:extLst>
                <a:ext uri="{FF2B5EF4-FFF2-40B4-BE49-F238E27FC236}">
                  <a16:creationId xmlns:a16="http://schemas.microsoft.com/office/drawing/2014/main" id="{D0F9CCE1-D552-4E4C-862B-D744D623D076}"/>
                </a:ext>
              </a:extLst>
            </p:cNvPr>
            <p:cNvSpPr/>
            <p:nvPr/>
          </p:nvSpPr>
          <p:spPr>
            <a:xfrm>
              <a:off x="4204000" y="745975"/>
              <a:ext cx="802275" cy="1025750"/>
            </a:xfrm>
            <a:custGeom>
              <a:avLst/>
              <a:gdLst/>
              <a:ahLst/>
              <a:cxnLst/>
              <a:rect l="l" t="t" r="r" b="b"/>
              <a:pathLst>
                <a:path w="32091" h="41030" extrusionOk="0">
                  <a:moveTo>
                    <a:pt x="1" y="1"/>
                  </a:moveTo>
                  <a:lnTo>
                    <a:pt x="32090" y="1"/>
                  </a:lnTo>
                  <a:lnTo>
                    <a:pt x="32090" y="41030"/>
                  </a:lnTo>
                  <a:lnTo>
                    <a:pt x="1" y="41030"/>
                  </a:ln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799;p41">
              <a:extLst>
                <a:ext uri="{FF2B5EF4-FFF2-40B4-BE49-F238E27FC236}">
                  <a16:creationId xmlns:a16="http://schemas.microsoft.com/office/drawing/2014/main" id="{AE81BC5B-A974-49F8-AFE8-6DBDF5E85103}"/>
                </a:ext>
              </a:extLst>
            </p:cNvPr>
            <p:cNvSpPr/>
            <p:nvPr/>
          </p:nvSpPr>
          <p:spPr>
            <a:xfrm>
              <a:off x="4262375" y="809350"/>
              <a:ext cx="115125" cy="71750"/>
            </a:xfrm>
            <a:custGeom>
              <a:avLst/>
              <a:gdLst/>
              <a:ahLst/>
              <a:cxnLst/>
              <a:rect l="l" t="t" r="r" b="b"/>
              <a:pathLst>
                <a:path w="4605" h="2870" extrusionOk="0">
                  <a:moveTo>
                    <a:pt x="501" y="1"/>
                  </a:moveTo>
                  <a:cubicBezTo>
                    <a:pt x="401" y="34"/>
                    <a:pt x="334" y="34"/>
                    <a:pt x="234" y="101"/>
                  </a:cubicBezTo>
                  <a:cubicBezTo>
                    <a:pt x="168" y="134"/>
                    <a:pt x="101" y="201"/>
                    <a:pt x="67" y="268"/>
                  </a:cubicBezTo>
                  <a:cubicBezTo>
                    <a:pt x="34" y="301"/>
                    <a:pt x="1" y="368"/>
                    <a:pt x="1" y="501"/>
                  </a:cubicBezTo>
                  <a:cubicBezTo>
                    <a:pt x="1" y="601"/>
                    <a:pt x="34" y="668"/>
                    <a:pt x="67" y="768"/>
                  </a:cubicBezTo>
                  <a:cubicBezTo>
                    <a:pt x="101" y="835"/>
                    <a:pt x="168" y="868"/>
                    <a:pt x="234" y="935"/>
                  </a:cubicBezTo>
                  <a:cubicBezTo>
                    <a:pt x="334" y="968"/>
                    <a:pt x="401" y="1001"/>
                    <a:pt x="501" y="1001"/>
                  </a:cubicBezTo>
                  <a:lnTo>
                    <a:pt x="1869" y="1001"/>
                  </a:lnTo>
                  <a:lnTo>
                    <a:pt x="1869" y="1869"/>
                  </a:lnTo>
                  <a:lnTo>
                    <a:pt x="501" y="1869"/>
                  </a:lnTo>
                  <a:cubicBezTo>
                    <a:pt x="401" y="1935"/>
                    <a:pt x="334" y="1935"/>
                    <a:pt x="234" y="1969"/>
                  </a:cubicBezTo>
                  <a:cubicBezTo>
                    <a:pt x="168" y="2002"/>
                    <a:pt x="101" y="2102"/>
                    <a:pt x="67" y="2136"/>
                  </a:cubicBezTo>
                  <a:cubicBezTo>
                    <a:pt x="34" y="2169"/>
                    <a:pt x="1" y="2269"/>
                    <a:pt x="1" y="2369"/>
                  </a:cubicBezTo>
                  <a:cubicBezTo>
                    <a:pt x="1" y="2469"/>
                    <a:pt x="34" y="2536"/>
                    <a:pt x="67" y="2636"/>
                  </a:cubicBezTo>
                  <a:cubicBezTo>
                    <a:pt x="101" y="2703"/>
                    <a:pt x="168" y="2769"/>
                    <a:pt x="234" y="2803"/>
                  </a:cubicBezTo>
                  <a:cubicBezTo>
                    <a:pt x="334" y="2836"/>
                    <a:pt x="401" y="2869"/>
                    <a:pt x="501" y="2869"/>
                  </a:cubicBezTo>
                  <a:lnTo>
                    <a:pt x="4104" y="2869"/>
                  </a:lnTo>
                  <a:cubicBezTo>
                    <a:pt x="4204" y="2836"/>
                    <a:pt x="4304" y="2836"/>
                    <a:pt x="4371" y="2803"/>
                  </a:cubicBezTo>
                  <a:cubicBezTo>
                    <a:pt x="4437" y="2769"/>
                    <a:pt x="4504" y="2703"/>
                    <a:pt x="4537" y="2636"/>
                  </a:cubicBezTo>
                  <a:cubicBezTo>
                    <a:pt x="4571" y="2603"/>
                    <a:pt x="4604" y="2502"/>
                    <a:pt x="4604" y="2369"/>
                  </a:cubicBezTo>
                  <a:cubicBezTo>
                    <a:pt x="4604" y="2302"/>
                    <a:pt x="4571" y="2202"/>
                    <a:pt x="4537" y="2136"/>
                  </a:cubicBezTo>
                  <a:cubicBezTo>
                    <a:pt x="4504" y="2035"/>
                    <a:pt x="4437" y="2002"/>
                    <a:pt x="4371" y="1969"/>
                  </a:cubicBezTo>
                  <a:cubicBezTo>
                    <a:pt x="4270" y="1935"/>
                    <a:pt x="4204" y="1869"/>
                    <a:pt x="4104" y="1869"/>
                  </a:cubicBezTo>
                  <a:lnTo>
                    <a:pt x="2769" y="1869"/>
                  </a:lnTo>
                  <a:lnTo>
                    <a:pt x="2769" y="1001"/>
                  </a:lnTo>
                  <a:lnTo>
                    <a:pt x="4104" y="1001"/>
                  </a:lnTo>
                  <a:cubicBezTo>
                    <a:pt x="4204" y="968"/>
                    <a:pt x="4304" y="968"/>
                    <a:pt x="4371" y="935"/>
                  </a:cubicBezTo>
                  <a:cubicBezTo>
                    <a:pt x="4437" y="868"/>
                    <a:pt x="4504" y="835"/>
                    <a:pt x="4537" y="768"/>
                  </a:cubicBezTo>
                  <a:cubicBezTo>
                    <a:pt x="4571" y="701"/>
                    <a:pt x="4604" y="634"/>
                    <a:pt x="4604" y="501"/>
                  </a:cubicBezTo>
                  <a:cubicBezTo>
                    <a:pt x="4604" y="434"/>
                    <a:pt x="4571" y="334"/>
                    <a:pt x="4537" y="268"/>
                  </a:cubicBezTo>
                  <a:cubicBezTo>
                    <a:pt x="4504" y="167"/>
                    <a:pt x="4437" y="134"/>
                    <a:pt x="4371" y="101"/>
                  </a:cubicBezTo>
                  <a:cubicBezTo>
                    <a:pt x="4270" y="34"/>
                    <a:pt x="4204" y="1"/>
                    <a:pt x="4104"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800;p41">
              <a:extLst>
                <a:ext uri="{FF2B5EF4-FFF2-40B4-BE49-F238E27FC236}">
                  <a16:creationId xmlns:a16="http://schemas.microsoft.com/office/drawing/2014/main" id="{5FC46113-93F2-4635-8241-7D0D93852738}"/>
                </a:ext>
              </a:extLst>
            </p:cNvPr>
            <p:cNvSpPr/>
            <p:nvPr/>
          </p:nvSpPr>
          <p:spPr>
            <a:xfrm>
              <a:off x="4262375" y="946125"/>
              <a:ext cx="115950" cy="74250"/>
            </a:xfrm>
            <a:custGeom>
              <a:avLst/>
              <a:gdLst/>
              <a:ahLst/>
              <a:cxnLst/>
              <a:rect l="l" t="t" r="r" b="b"/>
              <a:pathLst>
                <a:path w="4638" h="2970" extrusionOk="0">
                  <a:moveTo>
                    <a:pt x="1935" y="901"/>
                  </a:moveTo>
                  <a:lnTo>
                    <a:pt x="3703" y="1368"/>
                  </a:lnTo>
                  <a:lnTo>
                    <a:pt x="3703" y="1435"/>
                  </a:lnTo>
                  <a:lnTo>
                    <a:pt x="1935" y="1935"/>
                  </a:lnTo>
                  <a:lnTo>
                    <a:pt x="1935" y="901"/>
                  </a:lnTo>
                  <a:close/>
                  <a:moveTo>
                    <a:pt x="401" y="0"/>
                  </a:moveTo>
                  <a:cubicBezTo>
                    <a:pt x="334" y="0"/>
                    <a:pt x="234" y="0"/>
                    <a:pt x="201" y="34"/>
                  </a:cubicBezTo>
                  <a:cubicBezTo>
                    <a:pt x="101" y="34"/>
                    <a:pt x="67" y="134"/>
                    <a:pt x="34" y="167"/>
                  </a:cubicBezTo>
                  <a:cubicBezTo>
                    <a:pt x="1" y="200"/>
                    <a:pt x="1" y="300"/>
                    <a:pt x="1" y="401"/>
                  </a:cubicBezTo>
                  <a:cubicBezTo>
                    <a:pt x="1" y="501"/>
                    <a:pt x="1" y="634"/>
                    <a:pt x="34" y="667"/>
                  </a:cubicBezTo>
                  <a:cubicBezTo>
                    <a:pt x="67" y="701"/>
                    <a:pt x="168" y="801"/>
                    <a:pt x="201" y="801"/>
                  </a:cubicBezTo>
                  <a:cubicBezTo>
                    <a:pt x="234" y="801"/>
                    <a:pt x="334" y="834"/>
                    <a:pt x="401" y="834"/>
                  </a:cubicBezTo>
                  <a:lnTo>
                    <a:pt x="1102" y="834"/>
                  </a:lnTo>
                  <a:lnTo>
                    <a:pt x="1102" y="2135"/>
                  </a:lnTo>
                  <a:lnTo>
                    <a:pt x="401" y="2135"/>
                  </a:lnTo>
                  <a:cubicBezTo>
                    <a:pt x="334" y="2135"/>
                    <a:pt x="268" y="2168"/>
                    <a:pt x="201" y="2168"/>
                  </a:cubicBezTo>
                  <a:cubicBezTo>
                    <a:pt x="101" y="2168"/>
                    <a:pt x="67" y="2235"/>
                    <a:pt x="34" y="2302"/>
                  </a:cubicBezTo>
                  <a:cubicBezTo>
                    <a:pt x="1" y="2335"/>
                    <a:pt x="1" y="2402"/>
                    <a:pt x="1" y="2535"/>
                  </a:cubicBezTo>
                  <a:cubicBezTo>
                    <a:pt x="1" y="2635"/>
                    <a:pt x="1" y="2736"/>
                    <a:pt x="34" y="2802"/>
                  </a:cubicBezTo>
                  <a:cubicBezTo>
                    <a:pt x="67" y="2836"/>
                    <a:pt x="168" y="2869"/>
                    <a:pt x="201" y="2902"/>
                  </a:cubicBezTo>
                  <a:cubicBezTo>
                    <a:pt x="234" y="2902"/>
                    <a:pt x="334" y="2969"/>
                    <a:pt x="401" y="2969"/>
                  </a:cubicBezTo>
                  <a:lnTo>
                    <a:pt x="1669" y="2969"/>
                  </a:lnTo>
                  <a:lnTo>
                    <a:pt x="4004" y="2402"/>
                  </a:lnTo>
                  <a:cubicBezTo>
                    <a:pt x="4070" y="2369"/>
                    <a:pt x="4170" y="2369"/>
                    <a:pt x="4237" y="2335"/>
                  </a:cubicBezTo>
                  <a:cubicBezTo>
                    <a:pt x="4337" y="2302"/>
                    <a:pt x="4404" y="2235"/>
                    <a:pt x="4471" y="2202"/>
                  </a:cubicBezTo>
                  <a:cubicBezTo>
                    <a:pt x="4504" y="2135"/>
                    <a:pt x="4537" y="2068"/>
                    <a:pt x="4571" y="2002"/>
                  </a:cubicBezTo>
                  <a:cubicBezTo>
                    <a:pt x="4637" y="1902"/>
                    <a:pt x="4637" y="1835"/>
                    <a:pt x="4637" y="1701"/>
                  </a:cubicBezTo>
                  <a:lnTo>
                    <a:pt x="4637" y="1368"/>
                  </a:lnTo>
                  <a:cubicBezTo>
                    <a:pt x="4637" y="1234"/>
                    <a:pt x="4637" y="1168"/>
                    <a:pt x="4571" y="1068"/>
                  </a:cubicBezTo>
                  <a:cubicBezTo>
                    <a:pt x="4537" y="1001"/>
                    <a:pt x="4504" y="901"/>
                    <a:pt x="4471" y="868"/>
                  </a:cubicBezTo>
                  <a:cubicBezTo>
                    <a:pt x="4371" y="834"/>
                    <a:pt x="4337" y="801"/>
                    <a:pt x="4237" y="734"/>
                  </a:cubicBezTo>
                  <a:cubicBezTo>
                    <a:pt x="4170" y="701"/>
                    <a:pt x="4070" y="701"/>
                    <a:pt x="4004" y="667"/>
                  </a:cubicBezTo>
                  <a:cubicBezTo>
                    <a:pt x="3603" y="567"/>
                    <a:pt x="3203" y="467"/>
                    <a:pt x="2836" y="334"/>
                  </a:cubicBezTo>
                  <a:cubicBezTo>
                    <a:pt x="2402" y="200"/>
                    <a:pt x="2036" y="134"/>
                    <a:pt x="1669"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801;p41">
              <a:extLst>
                <a:ext uri="{FF2B5EF4-FFF2-40B4-BE49-F238E27FC236}">
                  <a16:creationId xmlns:a16="http://schemas.microsoft.com/office/drawing/2014/main" id="{4EA575E3-D0AD-4620-B688-FFF4334CD9F5}"/>
                </a:ext>
              </a:extLst>
            </p:cNvPr>
            <p:cNvSpPr/>
            <p:nvPr/>
          </p:nvSpPr>
          <p:spPr>
            <a:xfrm>
              <a:off x="4261550" y="1082875"/>
              <a:ext cx="115950" cy="73425"/>
            </a:xfrm>
            <a:custGeom>
              <a:avLst/>
              <a:gdLst/>
              <a:ahLst/>
              <a:cxnLst/>
              <a:rect l="l" t="t" r="r" b="b"/>
              <a:pathLst>
                <a:path w="4638" h="2937" extrusionOk="0">
                  <a:moveTo>
                    <a:pt x="3870" y="935"/>
                  </a:moveTo>
                  <a:lnTo>
                    <a:pt x="3870" y="1402"/>
                  </a:lnTo>
                  <a:cubicBezTo>
                    <a:pt x="3870" y="1535"/>
                    <a:pt x="3803" y="1602"/>
                    <a:pt x="3770" y="1702"/>
                  </a:cubicBezTo>
                  <a:cubicBezTo>
                    <a:pt x="3736" y="1702"/>
                    <a:pt x="3703" y="1735"/>
                    <a:pt x="3703" y="1769"/>
                  </a:cubicBezTo>
                  <a:cubicBezTo>
                    <a:pt x="3703" y="1836"/>
                    <a:pt x="3636" y="1836"/>
                    <a:pt x="3603" y="1869"/>
                  </a:cubicBezTo>
                  <a:cubicBezTo>
                    <a:pt x="3570" y="1902"/>
                    <a:pt x="3570" y="1902"/>
                    <a:pt x="3470" y="1936"/>
                  </a:cubicBezTo>
                  <a:cubicBezTo>
                    <a:pt x="3403" y="2002"/>
                    <a:pt x="3369" y="2002"/>
                    <a:pt x="3269" y="2002"/>
                  </a:cubicBezTo>
                  <a:cubicBezTo>
                    <a:pt x="3203" y="2002"/>
                    <a:pt x="3136" y="2002"/>
                    <a:pt x="3069" y="1936"/>
                  </a:cubicBezTo>
                  <a:cubicBezTo>
                    <a:pt x="2969" y="1902"/>
                    <a:pt x="2936" y="1902"/>
                    <a:pt x="2902" y="1869"/>
                  </a:cubicBezTo>
                  <a:cubicBezTo>
                    <a:pt x="2869" y="1869"/>
                    <a:pt x="2802" y="1836"/>
                    <a:pt x="2769" y="1769"/>
                  </a:cubicBezTo>
                  <a:cubicBezTo>
                    <a:pt x="2736" y="1735"/>
                    <a:pt x="2702" y="1702"/>
                    <a:pt x="2702" y="1669"/>
                  </a:cubicBezTo>
                  <a:cubicBezTo>
                    <a:pt x="2669" y="1569"/>
                    <a:pt x="2602" y="1502"/>
                    <a:pt x="2602" y="1369"/>
                  </a:cubicBezTo>
                  <a:lnTo>
                    <a:pt x="2636" y="1369"/>
                  </a:lnTo>
                  <a:lnTo>
                    <a:pt x="2636" y="935"/>
                  </a:lnTo>
                  <a:close/>
                  <a:moveTo>
                    <a:pt x="501" y="1"/>
                  </a:moveTo>
                  <a:cubicBezTo>
                    <a:pt x="401" y="1"/>
                    <a:pt x="301" y="1"/>
                    <a:pt x="234" y="34"/>
                  </a:cubicBezTo>
                  <a:cubicBezTo>
                    <a:pt x="167" y="34"/>
                    <a:pt x="100" y="68"/>
                    <a:pt x="67" y="134"/>
                  </a:cubicBezTo>
                  <a:cubicBezTo>
                    <a:pt x="34" y="234"/>
                    <a:pt x="0" y="334"/>
                    <a:pt x="0" y="435"/>
                  </a:cubicBezTo>
                  <a:cubicBezTo>
                    <a:pt x="0" y="568"/>
                    <a:pt x="34" y="668"/>
                    <a:pt x="67" y="735"/>
                  </a:cubicBezTo>
                  <a:cubicBezTo>
                    <a:pt x="100" y="835"/>
                    <a:pt x="167" y="868"/>
                    <a:pt x="234" y="902"/>
                  </a:cubicBezTo>
                  <a:cubicBezTo>
                    <a:pt x="334" y="902"/>
                    <a:pt x="401" y="935"/>
                    <a:pt x="501" y="935"/>
                  </a:cubicBezTo>
                  <a:lnTo>
                    <a:pt x="1868" y="935"/>
                  </a:lnTo>
                  <a:lnTo>
                    <a:pt x="1868" y="1302"/>
                  </a:lnTo>
                  <a:cubicBezTo>
                    <a:pt x="1868" y="1569"/>
                    <a:pt x="1902" y="1769"/>
                    <a:pt x="1935" y="1969"/>
                  </a:cubicBezTo>
                  <a:cubicBezTo>
                    <a:pt x="1968" y="2202"/>
                    <a:pt x="2069" y="2369"/>
                    <a:pt x="2202" y="2469"/>
                  </a:cubicBezTo>
                  <a:cubicBezTo>
                    <a:pt x="2302" y="2636"/>
                    <a:pt x="2469" y="2736"/>
                    <a:pt x="2636" y="2803"/>
                  </a:cubicBezTo>
                  <a:cubicBezTo>
                    <a:pt x="2869" y="2903"/>
                    <a:pt x="3036" y="2936"/>
                    <a:pt x="3269" y="2936"/>
                  </a:cubicBezTo>
                  <a:cubicBezTo>
                    <a:pt x="3436" y="2936"/>
                    <a:pt x="3603" y="2936"/>
                    <a:pt x="3736" y="2903"/>
                  </a:cubicBezTo>
                  <a:cubicBezTo>
                    <a:pt x="3870" y="2870"/>
                    <a:pt x="3937" y="2803"/>
                    <a:pt x="4070" y="2736"/>
                  </a:cubicBezTo>
                  <a:cubicBezTo>
                    <a:pt x="4203" y="2669"/>
                    <a:pt x="4237" y="2569"/>
                    <a:pt x="4337" y="2469"/>
                  </a:cubicBezTo>
                  <a:cubicBezTo>
                    <a:pt x="4404" y="2403"/>
                    <a:pt x="4437" y="2336"/>
                    <a:pt x="4470" y="2236"/>
                  </a:cubicBezTo>
                  <a:cubicBezTo>
                    <a:pt x="4570" y="2036"/>
                    <a:pt x="4637" y="1769"/>
                    <a:pt x="4637" y="1535"/>
                  </a:cubicBezTo>
                  <a:lnTo>
                    <a:pt x="4637" y="435"/>
                  </a:lnTo>
                  <a:cubicBezTo>
                    <a:pt x="4637" y="334"/>
                    <a:pt x="4604" y="234"/>
                    <a:pt x="4570" y="134"/>
                  </a:cubicBezTo>
                  <a:cubicBezTo>
                    <a:pt x="4537" y="101"/>
                    <a:pt x="4470" y="68"/>
                    <a:pt x="4404" y="34"/>
                  </a:cubicBezTo>
                  <a:cubicBezTo>
                    <a:pt x="4303" y="34"/>
                    <a:pt x="4237" y="1"/>
                    <a:pt x="4137"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802;p41">
              <a:extLst>
                <a:ext uri="{FF2B5EF4-FFF2-40B4-BE49-F238E27FC236}">
                  <a16:creationId xmlns:a16="http://schemas.microsoft.com/office/drawing/2014/main" id="{DBD0C9C8-125D-4367-BD46-31225F038F22}"/>
                </a:ext>
              </a:extLst>
            </p:cNvPr>
            <p:cNvSpPr/>
            <p:nvPr/>
          </p:nvSpPr>
          <p:spPr>
            <a:xfrm>
              <a:off x="4261550" y="1213800"/>
              <a:ext cx="115950" cy="74250"/>
            </a:xfrm>
            <a:custGeom>
              <a:avLst/>
              <a:gdLst/>
              <a:ahLst/>
              <a:cxnLst/>
              <a:rect l="l" t="t" r="r" b="b"/>
              <a:pathLst>
                <a:path w="4638" h="2970" extrusionOk="0">
                  <a:moveTo>
                    <a:pt x="3870" y="1002"/>
                  </a:moveTo>
                  <a:lnTo>
                    <a:pt x="3870" y="1469"/>
                  </a:lnTo>
                  <a:cubicBezTo>
                    <a:pt x="3870" y="1602"/>
                    <a:pt x="3803" y="1669"/>
                    <a:pt x="3770" y="1769"/>
                  </a:cubicBezTo>
                  <a:cubicBezTo>
                    <a:pt x="3736" y="1769"/>
                    <a:pt x="3703" y="1802"/>
                    <a:pt x="3703" y="1836"/>
                  </a:cubicBezTo>
                  <a:cubicBezTo>
                    <a:pt x="3703" y="1869"/>
                    <a:pt x="3636" y="1869"/>
                    <a:pt x="3603" y="1936"/>
                  </a:cubicBezTo>
                  <a:cubicBezTo>
                    <a:pt x="3570" y="1969"/>
                    <a:pt x="3570" y="1969"/>
                    <a:pt x="3470" y="2002"/>
                  </a:cubicBezTo>
                  <a:cubicBezTo>
                    <a:pt x="3403" y="2036"/>
                    <a:pt x="3369" y="2036"/>
                    <a:pt x="3269" y="2036"/>
                  </a:cubicBezTo>
                  <a:cubicBezTo>
                    <a:pt x="3203" y="2036"/>
                    <a:pt x="3136" y="2036"/>
                    <a:pt x="3069" y="2002"/>
                  </a:cubicBezTo>
                  <a:cubicBezTo>
                    <a:pt x="2969" y="1969"/>
                    <a:pt x="2936" y="1969"/>
                    <a:pt x="2902" y="1936"/>
                  </a:cubicBezTo>
                  <a:cubicBezTo>
                    <a:pt x="2869" y="1936"/>
                    <a:pt x="2802" y="1869"/>
                    <a:pt x="2769" y="1836"/>
                  </a:cubicBezTo>
                  <a:cubicBezTo>
                    <a:pt x="2736" y="1802"/>
                    <a:pt x="2702" y="1769"/>
                    <a:pt x="2702" y="1702"/>
                  </a:cubicBezTo>
                  <a:cubicBezTo>
                    <a:pt x="2669" y="1635"/>
                    <a:pt x="2602" y="1535"/>
                    <a:pt x="2602" y="1435"/>
                  </a:cubicBezTo>
                  <a:lnTo>
                    <a:pt x="2636" y="1435"/>
                  </a:lnTo>
                  <a:lnTo>
                    <a:pt x="2636" y="1002"/>
                  </a:lnTo>
                  <a:close/>
                  <a:moveTo>
                    <a:pt x="501" y="1"/>
                  </a:moveTo>
                  <a:cubicBezTo>
                    <a:pt x="401" y="1"/>
                    <a:pt x="301" y="1"/>
                    <a:pt x="234" y="34"/>
                  </a:cubicBezTo>
                  <a:cubicBezTo>
                    <a:pt x="167" y="34"/>
                    <a:pt x="100" y="101"/>
                    <a:pt x="67" y="168"/>
                  </a:cubicBezTo>
                  <a:cubicBezTo>
                    <a:pt x="34" y="268"/>
                    <a:pt x="0" y="335"/>
                    <a:pt x="0" y="468"/>
                  </a:cubicBezTo>
                  <a:cubicBezTo>
                    <a:pt x="0" y="601"/>
                    <a:pt x="34" y="668"/>
                    <a:pt x="67" y="768"/>
                  </a:cubicBezTo>
                  <a:cubicBezTo>
                    <a:pt x="100" y="835"/>
                    <a:pt x="167" y="868"/>
                    <a:pt x="234" y="935"/>
                  </a:cubicBezTo>
                  <a:cubicBezTo>
                    <a:pt x="334" y="935"/>
                    <a:pt x="401" y="968"/>
                    <a:pt x="501" y="968"/>
                  </a:cubicBezTo>
                  <a:lnTo>
                    <a:pt x="1868" y="968"/>
                  </a:lnTo>
                  <a:lnTo>
                    <a:pt x="1868" y="1335"/>
                  </a:lnTo>
                  <a:cubicBezTo>
                    <a:pt x="1868" y="1602"/>
                    <a:pt x="1902" y="1802"/>
                    <a:pt x="1935" y="2002"/>
                  </a:cubicBezTo>
                  <a:cubicBezTo>
                    <a:pt x="1968" y="2203"/>
                    <a:pt x="2069" y="2369"/>
                    <a:pt x="2202" y="2503"/>
                  </a:cubicBezTo>
                  <a:cubicBezTo>
                    <a:pt x="2302" y="2670"/>
                    <a:pt x="2469" y="2736"/>
                    <a:pt x="2636" y="2836"/>
                  </a:cubicBezTo>
                  <a:cubicBezTo>
                    <a:pt x="2869" y="2936"/>
                    <a:pt x="3036" y="2970"/>
                    <a:pt x="3269" y="2970"/>
                  </a:cubicBezTo>
                  <a:cubicBezTo>
                    <a:pt x="3436" y="2970"/>
                    <a:pt x="3603" y="2970"/>
                    <a:pt x="3736" y="2936"/>
                  </a:cubicBezTo>
                  <a:cubicBezTo>
                    <a:pt x="3870" y="2870"/>
                    <a:pt x="3937" y="2836"/>
                    <a:pt x="4070" y="2736"/>
                  </a:cubicBezTo>
                  <a:cubicBezTo>
                    <a:pt x="4203" y="2670"/>
                    <a:pt x="4237" y="2603"/>
                    <a:pt x="4337" y="2503"/>
                  </a:cubicBezTo>
                  <a:cubicBezTo>
                    <a:pt x="4404" y="2436"/>
                    <a:pt x="4437" y="2336"/>
                    <a:pt x="4470" y="2269"/>
                  </a:cubicBezTo>
                  <a:cubicBezTo>
                    <a:pt x="4570" y="2036"/>
                    <a:pt x="4637" y="1802"/>
                    <a:pt x="4637" y="1535"/>
                  </a:cubicBezTo>
                  <a:lnTo>
                    <a:pt x="4637" y="468"/>
                  </a:lnTo>
                  <a:cubicBezTo>
                    <a:pt x="4637" y="335"/>
                    <a:pt x="4604" y="268"/>
                    <a:pt x="4570" y="168"/>
                  </a:cubicBezTo>
                  <a:cubicBezTo>
                    <a:pt x="4537" y="134"/>
                    <a:pt x="4470" y="101"/>
                    <a:pt x="4404" y="34"/>
                  </a:cubicBezTo>
                  <a:cubicBezTo>
                    <a:pt x="4303" y="34"/>
                    <a:pt x="4237" y="1"/>
                    <a:pt x="4137"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803;p41">
              <a:extLst>
                <a:ext uri="{FF2B5EF4-FFF2-40B4-BE49-F238E27FC236}">
                  <a16:creationId xmlns:a16="http://schemas.microsoft.com/office/drawing/2014/main" id="{00B6DD02-E5FA-4F03-8A9F-3A947C315B0F}"/>
                </a:ext>
              </a:extLst>
            </p:cNvPr>
            <p:cNvSpPr/>
            <p:nvPr/>
          </p:nvSpPr>
          <p:spPr>
            <a:xfrm>
              <a:off x="4262375" y="1333075"/>
              <a:ext cx="113450" cy="80075"/>
            </a:xfrm>
            <a:custGeom>
              <a:avLst/>
              <a:gdLst/>
              <a:ahLst/>
              <a:cxnLst/>
              <a:rect l="l" t="t" r="r" b="b"/>
              <a:pathLst>
                <a:path w="4538" h="3203" extrusionOk="0">
                  <a:moveTo>
                    <a:pt x="4137" y="0"/>
                  </a:moveTo>
                  <a:cubicBezTo>
                    <a:pt x="4037" y="0"/>
                    <a:pt x="3970" y="0"/>
                    <a:pt x="3870" y="67"/>
                  </a:cubicBezTo>
                  <a:cubicBezTo>
                    <a:pt x="3770" y="167"/>
                    <a:pt x="3703" y="200"/>
                    <a:pt x="3603" y="234"/>
                  </a:cubicBezTo>
                  <a:lnTo>
                    <a:pt x="1869" y="1201"/>
                  </a:lnTo>
                  <a:lnTo>
                    <a:pt x="501" y="1201"/>
                  </a:lnTo>
                  <a:cubicBezTo>
                    <a:pt x="401" y="1234"/>
                    <a:pt x="334" y="1234"/>
                    <a:pt x="234" y="1268"/>
                  </a:cubicBezTo>
                  <a:cubicBezTo>
                    <a:pt x="168" y="1334"/>
                    <a:pt x="101" y="1401"/>
                    <a:pt x="67" y="1434"/>
                  </a:cubicBezTo>
                  <a:cubicBezTo>
                    <a:pt x="34" y="1501"/>
                    <a:pt x="1" y="1568"/>
                    <a:pt x="1" y="1701"/>
                  </a:cubicBezTo>
                  <a:cubicBezTo>
                    <a:pt x="1" y="1768"/>
                    <a:pt x="34" y="1868"/>
                    <a:pt x="67" y="1935"/>
                  </a:cubicBezTo>
                  <a:cubicBezTo>
                    <a:pt x="101" y="2035"/>
                    <a:pt x="168" y="2102"/>
                    <a:pt x="234" y="2102"/>
                  </a:cubicBezTo>
                  <a:cubicBezTo>
                    <a:pt x="334" y="2102"/>
                    <a:pt x="401" y="2168"/>
                    <a:pt x="501" y="2168"/>
                  </a:cubicBezTo>
                  <a:lnTo>
                    <a:pt x="735" y="2168"/>
                  </a:lnTo>
                  <a:lnTo>
                    <a:pt x="735" y="2035"/>
                  </a:lnTo>
                  <a:lnTo>
                    <a:pt x="1869" y="2035"/>
                  </a:lnTo>
                  <a:lnTo>
                    <a:pt x="3603" y="3002"/>
                  </a:lnTo>
                  <a:cubicBezTo>
                    <a:pt x="3737" y="3069"/>
                    <a:pt x="3870" y="3102"/>
                    <a:pt x="3970" y="3169"/>
                  </a:cubicBezTo>
                  <a:cubicBezTo>
                    <a:pt x="4070" y="3202"/>
                    <a:pt x="4104" y="3202"/>
                    <a:pt x="4170" y="3202"/>
                  </a:cubicBezTo>
                  <a:cubicBezTo>
                    <a:pt x="4204" y="3202"/>
                    <a:pt x="4304" y="3202"/>
                    <a:pt x="4337" y="3169"/>
                  </a:cubicBezTo>
                  <a:cubicBezTo>
                    <a:pt x="4371" y="3102"/>
                    <a:pt x="4437" y="3069"/>
                    <a:pt x="4504" y="3002"/>
                  </a:cubicBezTo>
                  <a:cubicBezTo>
                    <a:pt x="4504" y="2935"/>
                    <a:pt x="4537" y="2902"/>
                    <a:pt x="4537" y="2869"/>
                  </a:cubicBezTo>
                  <a:lnTo>
                    <a:pt x="4537" y="2735"/>
                  </a:lnTo>
                  <a:cubicBezTo>
                    <a:pt x="4537" y="2702"/>
                    <a:pt x="4537" y="2602"/>
                    <a:pt x="4504" y="2569"/>
                  </a:cubicBezTo>
                  <a:lnTo>
                    <a:pt x="4371" y="2435"/>
                  </a:lnTo>
                  <a:cubicBezTo>
                    <a:pt x="4337" y="2402"/>
                    <a:pt x="4237" y="2368"/>
                    <a:pt x="4204" y="2335"/>
                  </a:cubicBezTo>
                  <a:cubicBezTo>
                    <a:pt x="4170" y="2268"/>
                    <a:pt x="4070" y="2268"/>
                    <a:pt x="4037" y="2235"/>
                  </a:cubicBezTo>
                  <a:lnTo>
                    <a:pt x="2769" y="1668"/>
                  </a:lnTo>
                  <a:lnTo>
                    <a:pt x="2769" y="1568"/>
                  </a:lnTo>
                  <a:lnTo>
                    <a:pt x="4037" y="1001"/>
                  </a:lnTo>
                  <a:cubicBezTo>
                    <a:pt x="4070" y="1001"/>
                    <a:pt x="4170" y="934"/>
                    <a:pt x="4204" y="901"/>
                  </a:cubicBezTo>
                  <a:cubicBezTo>
                    <a:pt x="4270" y="867"/>
                    <a:pt x="4337" y="834"/>
                    <a:pt x="4371" y="767"/>
                  </a:cubicBezTo>
                  <a:lnTo>
                    <a:pt x="4504" y="667"/>
                  </a:lnTo>
                  <a:cubicBezTo>
                    <a:pt x="4537" y="600"/>
                    <a:pt x="4537" y="567"/>
                    <a:pt x="4537" y="500"/>
                  </a:cubicBezTo>
                  <a:cubicBezTo>
                    <a:pt x="4537" y="400"/>
                    <a:pt x="4504" y="267"/>
                    <a:pt x="4437" y="200"/>
                  </a:cubicBezTo>
                  <a:cubicBezTo>
                    <a:pt x="4404" y="100"/>
                    <a:pt x="4337" y="67"/>
                    <a:pt x="4304" y="33"/>
                  </a:cubicBezTo>
                  <a:cubicBezTo>
                    <a:pt x="4237" y="0"/>
                    <a:pt x="4170" y="0"/>
                    <a:pt x="413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804;p41">
              <a:extLst>
                <a:ext uri="{FF2B5EF4-FFF2-40B4-BE49-F238E27FC236}">
                  <a16:creationId xmlns:a16="http://schemas.microsoft.com/office/drawing/2014/main" id="{FA156518-9EFC-49FF-8A6C-0C31184DBEA1}"/>
                </a:ext>
              </a:extLst>
            </p:cNvPr>
            <p:cNvSpPr/>
            <p:nvPr/>
          </p:nvSpPr>
          <p:spPr>
            <a:xfrm>
              <a:off x="4394975" y="813525"/>
              <a:ext cx="164300" cy="241875"/>
            </a:xfrm>
            <a:custGeom>
              <a:avLst/>
              <a:gdLst/>
              <a:ahLst/>
              <a:cxnLst/>
              <a:rect l="l" t="t" r="r" b="b"/>
              <a:pathLst>
                <a:path w="6572" h="9675" extrusionOk="0">
                  <a:moveTo>
                    <a:pt x="1001" y="0"/>
                  </a:moveTo>
                  <a:cubicBezTo>
                    <a:pt x="834" y="34"/>
                    <a:pt x="668" y="34"/>
                    <a:pt x="501" y="134"/>
                  </a:cubicBezTo>
                  <a:cubicBezTo>
                    <a:pt x="334" y="167"/>
                    <a:pt x="201" y="301"/>
                    <a:pt x="101" y="434"/>
                  </a:cubicBezTo>
                  <a:cubicBezTo>
                    <a:pt x="34" y="534"/>
                    <a:pt x="1" y="701"/>
                    <a:pt x="1" y="968"/>
                  </a:cubicBezTo>
                  <a:cubicBezTo>
                    <a:pt x="1" y="1201"/>
                    <a:pt x="34" y="1368"/>
                    <a:pt x="101" y="1502"/>
                  </a:cubicBezTo>
                  <a:cubicBezTo>
                    <a:pt x="201" y="1635"/>
                    <a:pt x="334" y="1702"/>
                    <a:pt x="501" y="1802"/>
                  </a:cubicBezTo>
                  <a:cubicBezTo>
                    <a:pt x="601" y="1868"/>
                    <a:pt x="834" y="1935"/>
                    <a:pt x="1001" y="1935"/>
                  </a:cubicBezTo>
                  <a:cubicBezTo>
                    <a:pt x="1168" y="1969"/>
                    <a:pt x="1368" y="1969"/>
                    <a:pt x="1535" y="1969"/>
                  </a:cubicBezTo>
                  <a:lnTo>
                    <a:pt x="2235" y="1969"/>
                  </a:lnTo>
                  <a:lnTo>
                    <a:pt x="2235" y="8073"/>
                  </a:lnTo>
                  <a:lnTo>
                    <a:pt x="2235" y="8673"/>
                  </a:lnTo>
                  <a:cubicBezTo>
                    <a:pt x="2269" y="8840"/>
                    <a:pt x="2269" y="9007"/>
                    <a:pt x="2369" y="9174"/>
                  </a:cubicBezTo>
                  <a:cubicBezTo>
                    <a:pt x="2402" y="9340"/>
                    <a:pt x="2502" y="9474"/>
                    <a:pt x="2669" y="9541"/>
                  </a:cubicBezTo>
                  <a:cubicBezTo>
                    <a:pt x="2836" y="9641"/>
                    <a:pt x="3003" y="9674"/>
                    <a:pt x="3270" y="9674"/>
                  </a:cubicBezTo>
                  <a:cubicBezTo>
                    <a:pt x="3570" y="9674"/>
                    <a:pt x="3770" y="9674"/>
                    <a:pt x="3903" y="9541"/>
                  </a:cubicBezTo>
                  <a:cubicBezTo>
                    <a:pt x="4037" y="9441"/>
                    <a:pt x="4103" y="9340"/>
                    <a:pt x="4204" y="9174"/>
                  </a:cubicBezTo>
                  <a:cubicBezTo>
                    <a:pt x="4270" y="9040"/>
                    <a:pt x="4337" y="8873"/>
                    <a:pt x="4337" y="8673"/>
                  </a:cubicBezTo>
                  <a:lnTo>
                    <a:pt x="4337" y="8073"/>
                  </a:lnTo>
                  <a:lnTo>
                    <a:pt x="4337" y="1969"/>
                  </a:lnTo>
                  <a:lnTo>
                    <a:pt x="5037" y="1969"/>
                  </a:lnTo>
                  <a:cubicBezTo>
                    <a:pt x="5204" y="1969"/>
                    <a:pt x="5404" y="1935"/>
                    <a:pt x="5571" y="1935"/>
                  </a:cubicBezTo>
                  <a:cubicBezTo>
                    <a:pt x="5738" y="1935"/>
                    <a:pt x="5905" y="1868"/>
                    <a:pt x="6072" y="1802"/>
                  </a:cubicBezTo>
                  <a:cubicBezTo>
                    <a:pt x="6238" y="1768"/>
                    <a:pt x="6372" y="1635"/>
                    <a:pt x="6438" y="1502"/>
                  </a:cubicBezTo>
                  <a:cubicBezTo>
                    <a:pt x="6539" y="1368"/>
                    <a:pt x="6572" y="1201"/>
                    <a:pt x="6572" y="968"/>
                  </a:cubicBezTo>
                  <a:cubicBezTo>
                    <a:pt x="6572" y="768"/>
                    <a:pt x="6539" y="534"/>
                    <a:pt x="6438" y="434"/>
                  </a:cubicBezTo>
                  <a:cubicBezTo>
                    <a:pt x="6372" y="301"/>
                    <a:pt x="6238" y="201"/>
                    <a:pt x="6072" y="134"/>
                  </a:cubicBezTo>
                  <a:cubicBezTo>
                    <a:pt x="5938" y="34"/>
                    <a:pt x="5738" y="0"/>
                    <a:pt x="5571" y="0"/>
                  </a:cubicBezTo>
                  <a:close/>
                </a:path>
              </a:pathLst>
            </a:cu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805;p41">
              <a:extLst>
                <a:ext uri="{FF2B5EF4-FFF2-40B4-BE49-F238E27FC236}">
                  <a16:creationId xmlns:a16="http://schemas.microsoft.com/office/drawing/2014/main" id="{28406141-7A50-4FB0-9963-4A35B3A25934}"/>
                </a:ext>
              </a:extLst>
            </p:cNvPr>
            <p:cNvSpPr/>
            <p:nvPr/>
          </p:nvSpPr>
          <p:spPr>
            <a:xfrm>
              <a:off x="4586775" y="813525"/>
              <a:ext cx="160975" cy="245200"/>
            </a:xfrm>
            <a:custGeom>
              <a:avLst/>
              <a:gdLst/>
              <a:ahLst/>
              <a:cxnLst/>
              <a:rect l="l" t="t" r="r" b="b"/>
              <a:pathLst>
                <a:path w="6439" h="9808" extrusionOk="0">
                  <a:moveTo>
                    <a:pt x="3070" y="1635"/>
                  </a:moveTo>
                  <a:cubicBezTo>
                    <a:pt x="3270" y="1668"/>
                    <a:pt x="3503" y="1702"/>
                    <a:pt x="3670" y="1802"/>
                  </a:cubicBezTo>
                  <a:cubicBezTo>
                    <a:pt x="3737" y="1802"/>
                    <a:pt x="3770" y="1868"/>
                    <a:pt x="3870" y="1902"/>
                  </a:cubicBezTo>
                  <a:cubicBezTo>
                    <a:pt x="3937" y="1969"/>
                    <a:pt x="4037" y="2035"/>
                    <a:pt x="4070" y="2135"/>
                  </a:cubicBezTo>
                  <a:cubicBezTo>
                    <a:pt x="4104" y="2202"/>
                    <a:pt x="4170" y="2302"/>
                    <a:pt x="4204" y="2402"/>
                  </a:cubicBezTo>
                  <a:cubicBezTo>
                    <a:pt x="4237" y="2536"/>
                    <a:pt x="4237" y="2669"/>
                    <a:pt x="4237" y="2836"/>
                  </a:cubicBezTo>
                  <a:cubicBezTo>
                    <a:pt x="4237" y="3003"/>
                    <a:pt x="4237" y="3169"/>
                    <a:pt x="4204" y="3303"/>
                  </a:cubicBezTo>
                  <a:cubicBezTo>
                    <a:pt x="4204" y="3403"/>
                    <a:pt x="4170" y="3503"/>
                    <a:pt x="4070" y="3636"/>
                  </a:cubicBezTo>
                  <a:cubicBezTo>
                    <a:pt x="4004" y="3736"/>
                    <a:pt x="3937" y="3803"/>
                    <a:pt x="3870" y="3870"/>
                  </a:cubicBezTo>
                  <a:cubicBezTo>
                    <a:pt x="3837" y="3970"/>
                    <a:pt x="3737" y="4003"/>
                    <a:pt x="3670" y="4037"/>
                  </a:cubicBezTo>
                  <a:cubicBezTo>
                    <a:pt x="3503" y="4137"/>
                    <a:pt x="3270" y="4203"/>
                    <a:pt x="3036" y="4203"/>
                  </a:cubicBezTo>
                  <a:lnTo>
                    <a:pt x="2069" y="4203"/>
                  </a:lnTo>
                  <a:lnTo>
                    <a:pt x="2069" y="1635"/>
                  </a:lnTo>
                  <a:close/>
                  <a:moveTo>
                    <a:pt x="1001" y="0"/>
                  </a:moveTo>
                  <a:cubicBezTo>
                    <a:pt x="735" y="0"/>
                    <a:pt x="534" y="34"/>
                    <a:pt x="401" y="134"/>
                  </a:cubicBezTo>
                  <a:cubicBezTo>
                    <a:pt x="268" y="267"/>
                    <a:pt x="201" y="334"/>
                    <a:pt x="101" y="501"/>
                  </a:cubicBezTo>
                  <a:cubicBezTo>
                    <a:pt x="34" y="634"/>
                    <a:pt x="1" y="801"/>
                    <a:pt x="1" y="1001"/>
                  </a:cubicBezTo>
                  <a:lnTo>
                    <a:pt x="1" y="1602"/>
                  </a:lnTo>
                  <a:lnTo>
                    <a:pt x="101" y="1602"/>
                  </a:lnTo>
                  <a:lnTo>
                    <a:pt x="101" y="8173"/>
                  </a:lnTo>
                  <a:lnTo>
                    <a:pt x="101" y="8773"/>
                  </a:lnTo>
                  <a:cubicBezTo>
                    <a:pt x="167" y="8940"/>
                    <a:pt x="167" y="9107"/>
                    <a:pt x="234" y="9274"/>
                  </a:cubicBezTo>
                  <a:cubicBezTo>
                    <a:pt x="268" y="9441"/>
                    <a:pt x="401" y="9541"/>
                    <a:pt x="534" y="9641"/>
                  </a:cubicBezTo>
                  <a:cubicBezTo>
                    <a:pt x="634" y="9707"/>
                    <a:pt x="868" y="9774"/>
                    <a:pt x="1101" y="9774"/>
                  </a:cubicBezTo>
                  <a:cubicBezTo>
                    <a:pt x="1402" y="9774"/>
                    <a:pt x="1602" y="9774"/>
                    <a:pt x="1735" y="9641"/>
                  </a:cubicBezTo>
                  <a:cubicBezTo>
                    <a:pt x="1869" y="9507"/>
                    <a:pt x="1935" y="9441"/>
                    <a:pt x="2035" y="9274"/>
                  </a:cubicBezTo>
                  <a:cubicBezTo>
                    <a:pt x="2102" y="9140"/>
                    <a:pt x="2169" y="8974"/>
                    <a:pt x="2169" y="8773"/>
                  </a:cubicBezTo>
                  <a:lnTo>
                    <a:pt x="2169" y="8173"/>
                  </a:lnTo>
                  <a:lnTo>
                    <a:pt x="2169" y="5871"/>
                  </a:lnTo>
                  <a:lnTo>
                    <a:pt x="2936" y="5871"/>
                  </a:lnTo>
                  <a:cubicBezTo>
                    <a:pt x="3170" y="5871"/>
                    <a:pt x="3303" y="5871"/>
                    <a:pt x="3503" y="5971"/>
                  </a:cubicBezTo>
                  <a:cubicBezTo>
                    <a:pt x="3670" y="6038"/>
                    <a:pt x="3737" y="6138"/>
                    <a:pt x="3837" y="6272"/>
                  </a:cubicBezTo>
                  <a:cubicBezTo>
                    <a:pt x="3903" y="6372"/>
                    <a:pt x="3937" y="6538"/>
                    <a:pt x="4004" y="6705"/>
                  </a:cubicBezTo>
                  <a:cubicBezTo>
                    <a:pt x="4037" y="6872"/>
                    <a:pt x="4037" y="7039"/>
                    <a:pt x="4037" y="7272"/>
                  </a:cubicBezTo>
                  <a:lnTo>
                    <a:pt x="4037" y="8707"/>
                  </a:lnTo>
                  <a:cubicBezTo>
                    <a:pt x="4037" y="8873"/>
                    <a:pt x="4070" y="9040"/>
                    <a:pt x="4170" y="9174"/>
                  </a:cubicBezTo>
                  <a:cubicBezTo>
                    <a:pt x="4237" y="9307"/>
                    <a:pt x="4370" y="9441"/>
                    <a:pt x="4504" y="9507"/>
                  </a:cubicBezTo>
                  <a:cubicBezTo>
                    <a:pt x="4604" y="9607"/>
                    <a:pt x="4737" y="9674"/>
                    <a:pt x="4904" y="9707"/>
                  </a:cubicBezTo>
                  <a:cubicBezTo>
                    <a:pt x="5071" y="9774"/>
                    <a:pt x="5204" y="9807"/>
                    <a:pt x="5371" y="9807"/>
                  </a:cubicBezTo>
                  <a:cubicBezTo>
                    <a:pt x="5538" y="9807"/>
                    <a:pt x="5671" y="9807"/>
                    <a:pt x="5771" y="9774"/>
                  </a:cubicBezTo>
                  <a:cubicBezTo>
                    <a:pt x="5905" y="9707"/>
                    <a:pt x="6038" y="9674"/>
                    <a:pt x="6105" y="9607"/>
                  </a:cubicBezTo>
                  <a:cubicBezTo>
                    <a:pt x="6205" y="9541"/>
                    <a:pt x="6339" y="9474"/>
                    <a:pt x="6372" y="9340"/>
                  </a:cubicBezTo>
                  <a:cubicBezTo>
                    <a:pt x="6405" y="9207"/>
                    <a:pt x="6439" y="9107"/>
                    <a:pt x="6439" y="8940"/>
                  </a:cubicBezTo>
                  <a:cubicBezTo>
                    <a:pt x="6439" y="8873"/>
                    <a:pt x="6405" y="8807"/>
                    <a:pt x="6405" y="8707"/>
                  </a:cubicBezTo>
                  <a:cubicBezTo>
                    <a:pt x="6372" y="8640"/>
                    <a:pt x="6339" y="8540"/>
                    <a:pt x="6205" y="8440"/>
                  </a:cubicBezTo>
                  <a:cubicBezTo>
                    <a:pt x="6172" y="8440"/>
                    <a:pt x="6172" y="8373"/>
                    <a:pt x="6105" y="8340"/>
                  </a:cubicBezTo>
                  <a:cubicBezTo>
                    <a:pt x="6072" y="8306"/>
                    <a:pt x="6072" y="8273"/>
                    <a:pt x="6072" y="8206"/>
                  </a:cubicBezTo>
                  <a:lnTo>
                    <a:pt x="6072" y="7206"/>
                  </a:lnTo>
                  <a:cubicBezTo>
                    <a:pt x="6072" y="6939"/>
                    <a:pt x="6038" y="6639"/>
                    <a:pt x="5938" y="6438"/>
                  </a:cubicBezTo>
                  <a:cubicBezTo>
                    <a:pt x="5872" y="6205"/>
                    <a:pt x="5738" y="6005"/>
                    <a:pt x="5605" y="5838"/>
                  </a:cubicBezTo>
                  <a:cubicBezTo>
                    <a:pt x="5505" y="5671"/>
                    <a:pt x="5338" y="5504"/>
                    <a:pt x="5171" y="5438"/>
                  </a:cubicBezTo>
                  <a:lnTo>
                    <a:pt x="4671" y="5171"/>
                  </a:lnTo>
                  <a:cubicBezTo>
                    <a:pt x="4904" y="5104"/>
                    <a:pt x="5171" y="5004"/>
                    <a:pt x="5338" y="4871"/>
                  </a:cubicBezTo>
                  <a:cubicBezTo>
                    <a:pt x="5505" y="4804"/>
                    <a:pt x="5671" y="4637"/>
                    <a:pt x="5771" y="4504"/>
                  </a:cubicBezTo>
                  <a:cubicBezTo>
                    <a:pt x="5905" y="4337"/>
                    <a:pt x="6005" y="4203"/>
                    <a:pt x="6072" y="4037"/>
                  </a:cubicBezTo>
                  <a:cubicBezTo>
                    <a:pt x="6105" y="3870"/>
                    <a:pt x="6205" y="3770"/>
                    <a:pt x="6238" y="3603"/>
                  </a:cubicBezTo>
                  <a:cubicBezTo>
                    <a:pt x="6272" y="3436"/>
                    <a:pt x="6339" y="3303"/>
                    <a:pt x="6339" y="3169"/>
                  </a:cubicBezTo>
                  <a:lnTo>
                    <a:pt x="6339" y="2869"/>
                  </a:lnTo>
                  <a:cubicBezTo>
                    <a:pt x="6339" y="2502"/>
                    <a:pt x="6272" y="2202"/>
                    <a:pt x="6205" y="1935"/>
                  </a:cubicBezTo>
                  <a:cubicBezTo>
                    <a:pt x="6105" y="1635"/>
                    <a:pt x="6038" y="1435"/>
                    <a:pt x="5872" y="1201"/>
                  </a:cubicBezTo>
                  <a:cubicBezTo>
                    <a:pt x="5705" y="1001"/>
                    <a:pt x="5538" y="834"/>
                    <a:pt x="5371" y="701"/>
                  </a:cubicBezTo>
                  <a:cubicBezTo>
                    <a:pt x="5204" y="601"/>
                    <a:pt x="5038" y="467"/>
                    <a:pt x="4837" y="367"/>
                  </a:cubicBezTo>
                  <a:cubicBezTo>
                    <a:pt x="4370" y="167"/>
                    <a:pt x="3870" y="34"/>
                    <a:pt x="3270" y="0"/>
                  </a:cubicBezTo>
                  <a:close/>
                </a:path>
              </a:pathLst>
            </a:cu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806;p41">
              <a:extLst>
                <a:ext uri="{FF2B5EF4-FFF2-40B4-BE49-F238E27FC236}">
                  <a16:creationId xmlns:a16="http://schemas.microsoft.com/office/drawing/2014/main" id="{EC46CDF0-009F-4615-A997-91BC3C27B701}"/>
                </a:ext>
              </a:extLst>
            </p:cNvPr>
            <p:cNvSpPr/>
            <p:nvPr/>
          </p:nvSpPr>
          <p:spPr>
            <a:xfrm>
              <a:off x="4773575" y="811025"/>
              <a:ext cx="164325" cy="245200"/>
            </a:xfrm>
            <a:custGeom>
              <a:avLst/>
              <a:gdLst/>
              <a:ahLst/>
              <a:cxnLst/>
              <a:rect l="l" t="t" r="r" b="b"/>
              <a:pathLst>
                <a:path w="6573" h="9808" extrusionOk="0">
                  <a:moveTo>
                    <a:pt x="3303" y="1902"/>
                  </a:moveTo>
                  <a:lnTo>
                    <a:pt x="4370" y="5604"/>
                  </a:lnTo>
                  <a:lnTo>
                    <a:pt x="2136" y="5604"/>
                  </a:lnTo>
                  <a:lnTo>
                    <a:pt x="3136" y="1902"/>
                  </a:lnTo>
                  <a:close/>
                  <a:moveTo>
                    <a:pt x="2903" y="0"/>
                  </a:moveTo>
                  <a:cubicBezTo>
                    <a:pt x="2636" y="0"/>
                    <a:pt x="2436" y="67"/>
                    <a:pt x="2269" y="134"/>
                  </a:cubicBezTo>
                  <a:cubicBezTo>
                    <a:pt x="2102" y="234"/>
                    <a:pt x="1935" y="301"/>
                    <a:pt x="1835" y="434"/>
                  </a:cubicBezTo>
                  <a:cubicBezTo>
                    <a:pt x="1769" y="567"/>
                    <a:pt x="1669" y="668"/>
                    <a:pt x="1602" y="834"/>
                  </a:cubicBezTo>
                  <a:cubicBezTo>
                    <a:pt x="1502" y="1034"/>
                    <a:pt x="1468" y="1201"/>
                    <a:pt x="1435" y="1368"/>
                  </a:cubicBezTo>
                  <a:cubicBezTo>
                    <a:pt x="1235" y="2202"/>
                    <a:pt x="968" y="2969"/>
                    <a:pt x="735" y="3803"/>
                  </a:cubicBezTo>
                  <a:cubicBezTo>
                    <a:pt x="468" y="4637"/>
                    <a:pt x="268" y="5471"/>
                    <a:pt x="1" y="6272"/>
                  </a:cubicBezTo>
                  <a:lnTo>
                    <a:pt x="1" y="6739"/>
                  </a:lnTo>
                  <a:lnTo>
                    <a:pt x="1" y="7239"/>
                  </a:lnTo>
                  <a:lnTo>
                    <a:pt x="1" y="7739"/>
                  </a:lnTo>
                  <a:lnTo>
                    <a:pt x="1" y="8173"/>
                  </a:lnTo>
                  <a:lnTo>
                    <a:pt x="1" y="8406"/>
                  </a:lnTo>
                  <a:lnTo>
                    <a:pt x="1" y="8907"/>
                  </a:lnTo>
                  <a:cubicBezTo>
                    <a:pt x="1" y="9074"/>
                    <a:pt x="1" y="9207"/>
                    <a:pt x="101" y="9340"/>
                  </a:cubicBezTo>
                  <a:cubicBezTo>
                    <a:pt x="167" y="9507"/>
                    <a:pt x="268" y="9607"/>
                    <a:pt x="401" y="9674"/>
                  </a:cubicBezTo>
                  <a:cubicBezTo>
                    <a:pt x="501" y="9774"/>
                    <a:pt x="735" y="9807"/>
                    <a:pt x="935" y="9807"/>
                  </a:cubicBezTo>
                  <a:cubicBezTo>
                    <a:pt x="1135" y="9807"/>
                    <a:pt x="1335" y="9774"/>
                    <a:pt x="1468" y="9674"/>
                  </a:cubicBezTo>
                  <a:cubicBezTo>
                    <a:pt x="1602" y="9641"/>
                    <a:pt x="1669" y="9507"/>
                    <a:pt x="1769" y="9407"/>
                  </a:cubicBezTo>
                  <a:cubicBezTo>
                    <a:pt x="1835" y="9274"/>
                    <a:pt x="1902" y="9107"/>
                    <a:pt x="1902" y="8940"/>
                  </a:cubicBezTo>
                  <a:lnTo>
                    <a:pt x="1902" y="8440"/>
                  </a:lnTo>
                  <a:lnTo>
                    <a:pt x="1902" y="7472"/>
                  </a:lnTo>
                  <a:lnTo>
                    <a:pt x="4637" y="7472"/>
                  </a:lnTo>
                  <a:lnTo>
                    <a:pt x="4637" y="8440"/>
                  </a:lnTo>
                  <a:lnTo>
                    <a:pt x="4637" y="8940"/>
                  </a:lnTo>
                  <a:cubicBezTo>
                    <a:pt x="4704" y="9107"/>
                    <a:pt x="4737" y="9274"/>
                    <a:pt x="4771" y="9407"/>
                  </a:cubicBezTo>
                  <a:cubicBezTo>
                    <a:pt x="4871" y="9507"/>
                    <a:pt x="4938" y="9607"/>
                    <a:pt x="5071" y="9674"/>
                  </a:cubicBezTo>
                  <a:cubicBezTo>
                    <a:pt x="5204" y="9774"/>
                    <a:pt x="5371" y="9807"/>
                    <a:pt x="5605" y="9807"/>
                  </a:cubicBezTo>
                  <a:cubicBezTo>
                    <a:pt x="5872" y="9807"/>
                    <a:pt x="6038" y="9774"/>
                    <a:pt x="6138" y="9674"/>
                  </a:cubicBezTo>
                  <a:cubicBezTo>
                    <a:pt x="6272" y="9607"/>
                    <a:pt x="6372" y="9507"/>
                    <a:pt x="6439" y="9340"/>
                  </a:cubicBezTo>
                  <a:cubicBezTo>
                    <a:pt x="6539" y="9207"/>
                    <a:pt x="6572" y="9074"/>
                    <a:pt x="6572" y="8907"/>
                  </a:cubicBezTo>
                  <a:lnTo>
                    <a:pt x="6572" y="8406"/>
                  </a:lnTo>
                  <a:lnTo>
                    <a:pt x="6572" y="8173"/>
                  </a:lnTo>
                  <a:lnTo>
                    <a:pt x="6572" y="7239"/>
                  </a:lnTo>
                  <a:cubicBezTo>
                    <a:pt x="6539" y="6905"/>
                    <a:pt x="6539" y="6605"/>
                    <a:pt x="6539" y="6272"/>
                  </a:cubicBezTo>
                  <a:lnTo>
                    <a:pt x="5071" y="1368"/>
                  </a:lnTo>
                  <a:cubicBezTo>
                    <a:pt x="5004" y="1168"/>
                    <a:pt x="4938" y="1001"/>
                    <a:pt x="4904" y="834"/>
                  </a:cubicBezTo>
                  <a:cubicBezTo>
                    <a:pt x="4837" y="668"/>
                    <a:pt x="4771" y="567"/>
                    <a:pt x="4637" y="434"/>
                  </a:cubicBezTo>
                  <a:cubicBezTo>
                    <a:pt x="4504" y="301"/>
                    <a:pt x="4404" y="234"/>
                    <a:pt x="4237" y="134"/>
                  </a:cubicBezTo>
                  <a:cubicBezTo>
                    <a:pt x="4070" y="67"/>
                    <a:pt x="3837" y="0"/>
                    <a:pt x="3603" y="0"/>
                  </a:cubicBezTo>
                  <a:close/>
                </a:path>
              </a:pathLst>
            </a:cu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807;p41">
              <a:extLst>
                <a:ext uri="{FF2B5EF4-FFF2-40B4-BE49-F238E27FC236}">
                  <a16:creationId xmlns:a16="http://schemas.microsoft.com/office/drawing/2014/main" id="{E4A4A728-FFE6-454C-80FF-542E5D6BC0E0}"/>
                </a:ext>
              </a:extLst>
            </p:cNvPr>
            <p:cNvSpPr/>
            <p:nvPr/>
          </p:nvSpPr>
          <p:spPr>
            <a:xfrm>
              <a:off x="4440000" y="1134600"/>
              <a:ext cx="169325" cy="241025"/>
            </a:xfrm>
            <a:custGeom>
              <a:avLst/>
              <a:gdLst/>
              <a:ahLst/>
              <a:cxnLst/>
              <a:rect l="l" t="t" r="r" b="b"/>
              <a:pathLst>
                <a:path w="6773" h="9641" extrusionOk="0">
                  <a:moveTo>
                    <a:pt x="5772" y="0"/>
                  </a:moveTo>
                  <a:cubicBezTo>
                    <a:pt x="5538" y="0"/>
                    <a:pt x="5471" y="33"/>
                    <a:pt x="5305" y="167"/>
                  </a:cubicBezTo>
                  <a:cubicBezTo>
                    <a:pt x="5138" y="300"/>
                    <a:pt x="5071" y="367"/>
                    <a:pt x="4971" y="500"/>
                  </a:cubicBezTo>
                  <a:cubicBezTo>
                    <a:pt x="4904" y="634"/>
                    <a:pt x="4804" y="801"/>
                    <a:pt x="4771" y="967"/>
                  </a:cubicBezTo>
                  <a:cubicBezTo>
                    <a:pt x="4738" y="1168"/>
                    <a:pt x="4637" y="1401"/>
                    <a:pt x="4604" y="1701"/>
                  </a:cubicBezTo>
                  <a:cubicBezTo>
                    <a:pt x="4571" y="2001"/>
                    <a:pt x="4504" y="2302"/>
                    <a:pt x="4437" y="2569"/>
                  </a:cubicBezTo>
                  <a:cubicBezTo>
                    <a:pt x="4371" y="2869"/>
                    <a:pt x="4304" y="3202"/>
                    <a:pt x="4237" y="3503"/>
                  </a:cubicBezTo>
                  <a:cubicBezTo>
                    <a:pt x="4137" y="3836"/>
                    <a:pt x="4070" y="4136"/>
                    <a:pt x="4004" y="4403"/>
                  </a:cubicBezTo>
                  <a:cubicBezTo>
                    <a:pt x="3837" y="5070"/>
                    <a:pt x="3737" y="5804"/>
                    <a:pt x="3570" y="6505"/>
                  </a:cubicBezTo>
                  <a:lnTo>
                    <a:pt x="3337" y="6505"/>
                  </a:lnTo>
                  <a:cubicBezTo>
                    <a:pt x="3236" y="5804"/>
                    <a:pt x="3070" y="5070"/>
                    <a:pt x="2936" y="4403"/>
                  </a:cubicBezTo>
                  <a:cubicBezTo>
                    <a:pt x="2836" y="4136"/>
                    <a:pt x="2803" y="3803"/>
                    <a:pt x="2736" y="3503"/>
                  </a:cubicBezTo>
                  <a:cubicBezTo>
                    <a:pt x="2636" y="3202"/>
                    <a:pt x="2603" y="2869"/>
                    <a:pt x="2503" y="2569"/>
                  </a:cubicBezTo>
                  <a:cubicBezTo>
                    <a:pt x="2436" y="2302"/>
                    <a:pt x="2403" y="2001"/>
                    <a:pt x="2302" y="1701"/>
                  </a:cubicBezTo>
                  <a:cubicBezTo>
                    <a:pt x="2269" y="1401"/>
                    <a:pt x="2202" y="1168"/>
                    <a:pt x="2136" y="967"/>
                  </a:cubicBezTo>
                  <a:cubicBezTo>
                    <a:pt x="2102" y="801"/>
                    <a:pt x="2002" y="634"/>
                    <a:pt x="1936" y="500"/>
                  </a:cubicBezTo>
                  <a:cubicBezTo>
                    <a:pt x="1869" y="367"/>
                    <a:pt x="1735" y="267"/>
                    <a:pt x="1602" y="167"/>
                  </a:cubicBezTo>
                  <a:cubicBezTo>
                    <a:pt x="1469" y="67"/>
                    <a:pt x="1268" y="33"/>
                    <a:pt x="1068" y="33"/>
                  </a:cubicBezTo>
                  <a:cubicBezTo>
                    <a:pt x="901" y="33"/>
                    <a:pt x="768" y="100"/>
                    <a:pt x="635" y="133"/>
                  </a:cubicBezTo>
                  <a:cubicBezTo>
                    <a:pt x="501" y="167"/>
                    <a:pt x="401" y="200"/>
                    <a:pt x="301" y="300"/>
                  </a:cubicBezTo>
                  <a:cubicBezTo>
                    <a:pt x="234" y="367"/>
                    <a:pt x="134" y="467"/>
                    <a:pt x="101" y="600"/>
                  </a:cubicBezTo>
                  <a:cubicBezTo>
                    <a:pt x="68" y="667"/>
                    <a:pt x="1" y="801"/>
                    <a:pt x="1" y="934"/>
                  </a:cubicBezTo>
                  <a:cubicBezTo>
                    <a:pt x="1" y="1001"/>
                    <a:pt x="1" y="1134"/>
                    <a:pt x="68" y="1201"/>
                  </a:cubicBezTo>
                  <a:cubicBezTo>
                    <a:pt x="68" y="1268"/>
                    <a:pt x="101" y="1301"/>
                    <a:pt x="101" y="1334"/>
                  </a:cubicBezTo>
                  <a:lnTo>
                    <a:pt x="2036" y="8806"/>
                  </a:lnTo>
                  <a:cubicBezTo>
                    <a:pt x="2069" y="8973"/>
                    <a:pt x="2136" y="9107"/>
                    <a:pt x="2269" y="9207"/>
                  </a:cubicBezTo>
                  <a:cubicBezTo>
                    <a:pt x="2369" y="9340"/>
                    <a:pt x="2469" y="9440"/>
                    <a:pt x="2636" y="9507"/>
                  </a:cubicBezTo>
                  <a:cubicBezTo>
                    <a:pt x="2803" y="9607"/>
                    <a:pt x="2970" y="9640"/>
                    <a:pt x="3236" y="9640"/>
                  </a:cubicBezTo>
                  <a:lnTo>
                    <a:pt x="3437" y="9640"/>
                  </a:lnTo>
                  <a:cubicBezTo>
                    <a:pt x="3703" y="9640"/>
                    <a:pt x="3870" y="9607"/>
                    <a:pt x="4037" y="9507"/>
                  </a:cubicBezTo>
                  <a:cubicBezTo>
                    <a:pt x="4204" y="9440"/>
                    <a:pt x="4304" y="9340"/>
                    <a:pt x="4404" y="9207"/>
                  </a:cubicBezTo>
                  <a:cubicBezTo>
                    <a:pt x="4537" y="9107"/>
                    <a:pt x="4604" y="8973"/>
                    <a:pt x="4704" y="8806"/>
                  </a:cubicBezTo>
                  <a:cubicBezTo>
                    <a:pt x="5004" y="7605"/>
                    <a:pt x="5305" y="6305"/>
                    <a:pt x="5672" y="5037"/>
                  </a:cubicBezTo>
                  <a:cubicBezTo>
                    <a:pt x="6072" y="3803"/>
                    <a:pt x="6339" y="2535"/>
                    <a:pt x="6672" y="1301"/>
                  </a:cubicBezTo>
                  <a:cubicBezTo>
                    <a:pt x="6672" y="1268"/>
                    <a:pt x="6739" y="1201"/>
                    <a:pt x="6739" y="1168"/>
                  </a:cubicBezTo>
                  <a:cubicBezTo>
                    <a:pt x="6772" y="1134"/>
                    <a:pt x="6772" y="1101"/>
                    <a:pt x="6772" y="1034"/>
                  </a:cubicBezTo>
                  <a:lnTo>
                    <a:pt x="6772" y="867"/>
                  </a:lnTo>
                  <a:cubicBezTo>
                    <a:pt x="6772" y="767"/>
                    <a:pt x="6739" y="667"/>
                    <a:pt x="6706" y="534"/>
                  </a:cubicBezTo>
                  <a:cubicBezTo>
                    <a:pt x="6639" y="434"/>
                    <a:pt x="6572" y="334"/>
                    <a:pt x="6472" y="267"/>
                  </a:cubicBezTo>
                  <a:cubicBezTo>
                    <a:pt x="6405" y="200"/>
                    <a:pt x="6272" y="133"/>
                    <a:pt x="6139" y="100"/>
                  </a:cubicBezTo>
                  <a:cubicBezTo>
                    <a:pt x="6038" y="33"/>
                    <a:pt x="5905" y="0"/>
                    <a:pt x="5772" y="0"/>
                  </a:cubicBez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808;p41">
              <a:extLst>
                <a:ext uri="{FF2B5EF4-FFF2-40B4-BE49-F238E27FC236}">
                  <a16:creationId xmlns:a16="http://schemas.microsoft.com/office/drawing/2014/main" id="{D6D129F7-DE45-4DA2-B31C-1A03EE03E056}"/>
                </a:ext>
              </a:extLst>
            </p:cNvPr>
            <p:cNvSpPr/>
            <p:nvPr/>
          </p:nvSpPr>
          <p:spPr>
            <a:xfrm>
              <a:off x="4636825" y="1134600"/>
              <a:ext cx="130950" cy="241400"/>
            </a:xfrm>
            <a:custGeom>
              <a:avLst/>
              <a:gdLst/>
              <a:ahLst/>
              <a:cxnLst/>
              <a:rect l="l" t="t" r="r" b="b"/>
              <a:pathLst>
                <a:path w="5238" h="9656" extrusionOk="0">
                  <a:moveTo>
                    <a:pt x="3703" y="0"/>
                  </a:moveTo>
                  <a:lnTo>
                    <a:pt x="3703" y="33"/>
                  </a:lnTo>
                  <a:lnTo>
                    <a:pt x="1001" y="33"/>
                  </a:lnTo>
                  <a:cubicBezTo>
                    <a:pt x="734" y="33"/>
                    <a:pt x="534" y="67"/>
                    <a:pt x="400" y="167"/>
                  </a:cubicBezTo>
                  <a:cubicBezTo>
                    <a:pt x="267" y="300"/>
                    <a:pt x="200" y="367"/>
                    <a:pt x="100" y="534"/>
                  </a:cubicBezTo>
                  <a:cubicBezTo>
                    <a:pt x="33" y="667"/>
                    <a:pt x="0" y="834"/>
                    <a:pt x="0" y="1034"/>
                  </a:cubicBezTo>
                  <a:lnTo>
                    <a:pt x="0" y="1635"/>
                  </a:lnTo>
                  <a:lnTo>
                    <a:pt x="0" y="8039"/>
                  </a:lnTo>
                  <a:lnTo>
                    <a:pt x="0" y="8640"/>
                  </a:lnTo>
                  <a:cubicBezTo>
                    <a:pt x="33" y="8806"/>
                    <a:pt x="33" y="8973"/>
                    <a:pt x="100" y="9140"/>
                  </a:cubicBezTo>
                  <a:cubicBezTo>
                    <a:pt x="167" y="9307"/>
                    <a:pt x="267" y="9407"/>
                    <a:pt x="400" y="9507"/>
                  </a:cubicBezTo>
                  <a:cubicBezTo>
                    <a:pt x="534" y="9574"/>
                    <a:pt x="734" y="9640"/>
                    <a:pt x="1001" y="9640"/>
                  </a:cubicBezTo>
                  <a:lnTo>
                    <a:pt x="3669" y="9640"/>
                  </a:lnTo>
                  <a:cubicBezTo>
                    <a:pt x="3781" y="9640"/>
                    <a:pt x="3907" y="9655"/>
                    <a:pt x="4028" y="9655"/>
                  </a:cubicBezTo>
                  <a:cubicBezTo>
                    <a:pt x="4088" y="9655"/>
                    <a:pt x="4148" y="9651"/>
                    <a:pt x="4203" y="9640"/>
                  </a:cubicBezTo>
                  <a:cubicBezTo>
                    <a:pt x="4370" y="9574"/>
                    <a:pt x="4537" y="9574"/>
                    <a:pt x="4703" y="9507"/>
                  </a:cubicBezTo>
                  <a:cubicBezTo>
                    <a:pt x="4870" y="9473"/>
                    <a:pt x="5004" y="9340"/>
                    <a:pt x="5070" y="9207"/>
                  </a:cubicBezTo>
                  <a:cubicBezTo>
                    <a:pt x="5204" y="9073"/>
                    <a:pt x="5237" y="8906"/>
                    <a:pt x="5237" y="8673"/>
                  </a:cubicBezTo>
                  <a:cubicBezTo>
                    <a:pt x="5237" y="8473"/>
                    <a:pt x="5204" y="8239"/>
                    <a:pt x="5104" y="8139"/>
                  </a:cubicBezTo>
                  <a:cubicBezTo>
                    <a:pt x="5037" y="8006"/>
                    <a:pt x="4870" y="7906"/>
                    <a:pt x="4737" y="7839"/>
                  </a:cubicBezTo>
                  <a:cubicBezTo>
                    <a:pt x="4603" y="7739"/>
                    <a:pt x="4403" y="7706"/>
                    <a:pt x="4236" y="7706"/>
                  </a:cubicBezTo>
                  <a:lnTo>
                    <a:pt x="2035" y="7706"/>
                  </a:lnTo>
                  <a:lnTo>
                    <a:pt x="2035" y="5704"/>
                  </a:lnTo>
                  <a:lnTo>
                    <a:pt x="3436" y="5704"/>
                  </a:lnTo>
                  <a:cubicBezTo>
                    <a:pt x="3669" y="5671"/>
                    <a:pt x="3836" y="5637"/>
                    <a:pt x="3936" y="5604"/>
                  </a:cubicBezTo>
                  <a:cubicBezTo>
                    <a:pt x="4103" y="5504"/>
                    <a:pt x="4236" y="5404"/>
                    <a:pt x="4337" y="5304"/>
                  </a:cubicBezTo>
                  <a:cubicBezTo>
                    <a:pt x="4403" y="5170"/>
                    <a:pt x="4437" y="5004"/>
                    <a:pt x="4437" y="4770"/>
                  </a:cubicBezTo>
                  <a:cubicBezTo>
                    <a:pt x="4437" y="4503"/>
                    <a:pt x="4403" y="4336"/>
                    <a:pt x="4337" y="4203"/>
                  </a:cubicBezTo>
                  <a:cubicBezTo>
                    <a:pt x="4203" y="4103"/>
                    <a:pt x="4070" y="3970"/>
                    <a:pt x="3936" y="3936"/>
                  </a:cubicBezTo>
                  <a:cubicBezTo>
                    <a:pt x="3769" y="3836"/>
                    <a:pt x="3603" y="3803"/>
                    <a:pt x="3436" y="3803"/>
                  </a:cubicBezTo>
                  <a:lnTo>
                    <a:pt x="2035" y="3803"/>
                  </a:lnTo>
                  <a:lnTo>
                    <a:pt x="2035" y="1935"/>
                  </a:lnTo>
                  <a:lnTo>
                    <a:pt x="3703" y="1935"/>
                  </a:lnTo>
                  <a:cubicBezTo>
                    <a:pt x="3814" y="1935"/>
                    <a:pt x="3940" y="1950"/>
                    <a:pt x="4061" y="1950"/>
                  </a:cubicBezTo>
                  <a:cubicBezTo>
                    <a:pt x="4122" y="1950"/>
                    <a:pt x="4181" y="1946"/>
                    <a:pt x="4236" y="1935"/>
                  </a:cubicBezTo>
                  <a:cubicBezTo>
                    <a:pt x="4403" y="1868"/>
                    <a:pt x="4570" y="1868"/>
                    <a:pt x="4737" y="1801"/>
                  </a:cubicBezTo>
                  <a:cubicBezTo>
                    <a:pt x="4904" y="1735"/>
                    <a:pt x="5037" y="1635"/>
                    <a:pt x="5104" y="1501"/>
                  </a:cubicBezTo>
                  <a:cubicBezTo>
                    <a:pt x="5204" y="1368"/>
                    <a:pt x="5237" y="1168"/>
                    <a:pt x="5237" y="967"/>
                  </a:cubicBezTo>
                  <a:cubicBezTo>
                    <a:pt x="5237" y="767"/>
                    <a:pt x="5204" y="534"/>
                    <a:pt x="5104" y="434"/>
                  </a:cubicBezTo>
                  <a:cubicBezTo>
                    <a:pt x="5037" y="300"/>
                    <a:pt x="4904" y="200"/>
                    <a:pt x="4737" y="133"/>
                  </a:cubicBezTo>
                  <a:cubicBezTo>
                    <a:pt x="4603" y="33"/>
                    <a:pt x="4403" y="0"/>
                    <a:pt x="4236" y="0"/>
                  </a:cubicBez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809;p41">
              <a:extLst>
                <a:ext uri="{FF2B5EF4-FFF2-40B4-BE49-F238E27FC236}">
                  <a16:creationId xmlns:a16="http://schemas.microsoft.com/office/drawing/2014/main" id="{07E21088-5919-4B2B-B210-55CC89A92B9C}"/>
                </a:ext>
              </a:extLst>
            </p:cNvPr>
            <p:cNvSpPr/>
            <p:nvPr/>
          </p:nvSpPr>
          <p:spPr>
            <a:xfrm>
              <a:off x="4812775" y="1135425"/>
              <a:ext cx="126775" cy="241025"/>
            </a:xfrm>
            <a:custGeom>
              <a:avLst/>
              <a:gdLst/>
              <a:ahLst/>
              <a:cxnLst/>
              <a:rect l="l" t="t" r="r" b="b"/>
              <a:pathLst>
                <a:path w="5071" h="9641" extrusionOk="0">
                  <a:moveTo>
                    <a:pt x="1068" y="0"/>
                  </a:moveTo>
                  <a:cubicBezTo>
                    <a:pt x="834" y="0"/>
                    <a:pt x="634" y="34"/>
                    <a:pt x="501" y="134"/>
                  </a:cubicBezTo>
                  <a:cubicBezTo>
                    <a:pt x="334" y="267"/>
                    <a:pt x="234" y="334"/>
                    <a:pt x="167" y="501"/>
                  </a:cubicBezTo>
                  <a:cubicBezTo>
                    <a:pt x="134" y="634"/>
                    <a:pt x="34" y="801"/>
                    <a:pt x="34" y="1001"/>
                  </a:cubicBezTo>
                  <a:cubicBezTo>
                    <a:pt x="0" y="1235"/>
                    <a:pt x="0" y="1401"/>
                    <a:pt x="0" y="1602"/>
                  </a:cubicBezTo>
                  <a:lnTo>
                    <a:pt x="67" y="1602"/>
                  </a:lnTo>
                  <a:lnTo>
                    <a:pt x="67" y="8640"/>
                  </a:lnTo>
                  <a:cubicBezTo>
                    <a:pt x="67" y="8840"/>
                    <a:pt x="67" y="9074"/>
                    <a:pt x="167" y="9174"/>
                  </a:cubicBezTo>
                  <a:cubicBezTo>
                    <a:pt x="201" y="9307"/>
                    <a:pt x="334" y="9407"/>
                    <a:pt x="467" y="9474"/>
                  </a:cubicBezTo>
                  <a:cubicBezTo>
                    <a:pt x="634" y="9574"/>
                    <a:pt x="734" y="9607"/>
                    <a:pt x="968" y="9607"/>
                  </a:cubicBezTo>
                  <a:cubicBezTo>
                    <a:pt x="1168" y="9641"/>
                    <a:pt x="1368" y="9641"/>
                    <a:pt x="1635" y="9641"/>
                  </a:cubicBezTo>
                  <a:lnTo>
                    <a:pt x="3570" y="9641"/>
                  </a:lnTo>
                  <a:cubicBezTo>
                    <a:pt x="3736" y="9641"/>
                    <a:pt x="3970" y="9607"/>
                    <a:pt x="4137" y="9607"/>
                  </a:cubicBezTo>
                  <a:cubicBezTo>
                    <a:pt x="4337" y="9607"/>
                    <a:pt x="4504" y="9574"/>
                    <a:pt x="4637" y="9474"/>
                  </a:cubicBezTo>
                  <a:cubicBezTo>
                    <a:pt x="4737" y="9440"/>
                    <a:pt x="4871" y="9307"/>
                    <a:pt x="4971" y="9174"/>
                  </a:cubicBezTo>
                  <a:cubicBezTo>
                    <a:pt x="5037" y="9074"/>
                    <a:pt x="5071" y="8907"/>
                    <a:pt x="5071" y="8640"/>
                  </a:cubicBezTo>
                  <a:cubicBezTo>
                    <a:pt x="5071" y="8440"/>
                    <a:pt x="5037" y="8240"/>
                    <a:pt x="4971" y="8106"/>
                  </a:cubicBezTo>
                  <a:cubicBezTo>
                    <a:pt x="4871" y="7973"/>
                    <a:pt x="4737" y="7906"/>
                    <a:pt x="4637" y="7806"/>
                  </a:cubicBezTo>
                  <a:cubicBezTo>
                    <a:pt x="4470" y="7739"/>
                    <a:pt x="4304" y="7673"/>
                    <a:pt x="4137" y="7673"/>
                  </a:cubicBezTo>
                  <a:cubicBezTo>
                    <a:pt x="3970" y="7639"/>
                    <a:pt x="3803" y="7639"/>
                    <a:pt x="3570" y="7639"/>
                  </a:cubicBezTo>
                  <a:lnTo>
                    <a:pt x="2202" y="7639"/>
                  </a:lnTo>
                  <a:lnTo>
                    <a:pt x="2202" y="1602"/>
                  </a:lnTo>
                  <a:cubicBezTo>
                    <a:pt x="2202" y="1401"/>
                    <a:pt x="2169" y="1235"/>
                    <a:pt x="2169" y="1001"/>
                  </a:cubicBezTo>
                  <a:cubicBezTo>
                    <a:pt x="2169" y="834"/>
                    <a:pt x="2135" y="668"/>
                    <a:pt x="2035" y="501"/>
                  </a:cubicBezTo>
                  <a:cubicBezTo>
                    <a:pt x="1969" y="334"/>
                    <a:pt x="1868" y="234"/>
                    <a:pt x="1702" y="134"/>
                  </a:cubicBezTo>
                  <a:cubicBezTo>
                    <a:pt x="1535" y="34"/>
                    <a:pt x="1335" y="0"/>
                    <a:pt x="1068" y="0"/>
                  </a:cubicBezTo>
                  <a:close/>
                </a:path>
              </a:pathLst>
            </a:custGeom>
            <a:solidFill>
              <a:srgbClr val="BD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810;p41">
              <a:extLst>
                <a:ext uri="{FF2B5EF4-FFF2-40B4-BE49-F238E27FC236}">
                  <a16:creationId xmlns:a16="http://schemas.microsoft.com/office/drawing/2014/main" id="{0078FB75-A2C6-4581-BA17-46EBCAB369B2}"/>
                </a:ext>
              </a:extLst>
            </p:cNvPr>
            <p:cNvSpPr/>
            <p:nvPr/>
          </p:nvSpPr>
          <p:spPr>
            <a:xfrm>
              <a:off x="4262375" y="1465650"/>
              <a:ext cx="126800" cy="241050"/>
            </a:xfrm>
            <a:custGeom>
              <a:avLst/>
              <a:gdLst/>
              <a:ahLst/>
              <a:cxnLst/>
              <a:rect l="l" t="t" r="r" b="b"/>
              <a:pathLst>
                <a:path w="5072" h="9642" extrusionOk="0">
                  <a:moveTo>
                    <a:pt x="1068" y="1"/>
                  </a:moveTo>
                  <a:cubicBezTo>
                    <a:pt x="835" y="1"/>
                    <a:pt x="635" y="68"/>
                    <a:pt x="501" y="134"/>
                  </a:cubicBezTo>
                  <a:cubicBezTo>
                    <a:pt x="334" y="268"/>
                    <a:pt x="234" y="334"/>
                    <a:pt x="168" y="501"/>
                  </a:cubicBezTo>
                  <a:cubicBezTo>
                    <a:pt x="134" y="635"/>
                    <a:pt x="34" y="801"/>
                    <a:pt x="34" y="1002"/>
                  </a:cubicBezTo>
                  <a:cubicBezTo>
                    <a:pt x="1" y="1235"/>
                    <a:pt x="1" y="1402"/>
                    <a:pt x="1" y="1602"/>
                  </a:cubicBezTo>
                  <a:lnTo>
                    <a:pt x="67" y="1602"/>
                  </a:lnTo>
                  <a:lnTo>
                    <a:pt x="67" y="8640"/>
                  </a:lnTo>
                  <a:cubicBezTo>
                    <a:pt x="67" y="8874"/>
                    <a:pt x="67" y="9074"/>
                    <a:pt x="168" y="9207"/>
                  </a:cubicBezTo>
                  <a:cubicBezTo>
                    <a:pt x="201" y="9307"/>
                    <a:pt x="334" y="9408"/>
                    <a:pt x="468" y="9474"/>
                  </a:cubicBezTo>
                  <a:cubicBezTo>
                    <a:pt x="635" y="9574"/>
                    <a:pt x="735" y="9608"/>
                    <a:pt x="968" y="9608"/>
                  </a:cubicBezTo>
                  <a:cubicBezTo>
                    <a:pt x="1168" y="9641"/>
                    <a:pt x="1368" y="9641"/>
                    <a:pt x="1635" y="9641"/>
                  </a:cubicBezTo>
                  <a:lnTo>
                    <a:pt x="3570" y="9641"/>
                  </a:lnTo>
                  <a:cubicBezTo>
                    <a:pt x="3737" y="9641"/>
                    <a:pt x="3970" y="9608"/>
                    <a:pt x="4137" y="9608"/>
                  </a:cubicBezTo>
                  <a:cubicBezTo>
                    <a:pt x="4337" y="9608"/>
                    <a:pt x="4504" y="9574"/>
                    <a:pt x="4637" y="9474"/>
                  </a:cubicBezTo>
                  <a:cubicBezTo>
                    <a:pt x="4737" y="9441"/>
                    <a:pt x="4871" y="9307"/>
                    <a:pt x="4971" y="9207"/>
                  </a:cubicBezTo>
                  <a:cubicBezTo>
                    <a:pt x="5038" y="9074"/>
                    <a:pt x="5071" y="8907"/>
                    <a:pt x="5071" y="8640"/>
                  </a:cubicBezTo>
                  <a:cubicBezTo>
                    <a:pt x="5071" y="8440"/>
                    <a:pt x="5038" y="8240"/>
                    <a:pt x="4971" y="8107"/>
                  </a:cubicBezTo>
                  <a:cubicBezTo>
                    <a:pt x="4871" y="7973"/>
                    <a:pt x="4737" y="7906"/>
                    <a:pt x="4637" y="7806"/>
                  </a:cubicBezTo>
                  <a:cubicBezTo>
                    <a:pt x="4471" y="7740"/>
                    <a:pt x="4304" y="7673"/>
                    <a:pt x="4137" y="7673"/>
                  </a:cubicBezTo>
                  <a:cubicBezTo>
                    <a:pt x="3970" y="7640"/>
                    <a:pt x="3803" y="7640"/>
                    <a:pt x="3570" y="7640"/>
                  </a:cubicBezTo>
                  <a:lnTo>
                    <a:pt x="2202" y="7640"/>
                  </a:lnTo>
                  <a:lnTo>
                    <a:pt x="2202" y="1602"/>
                  </a:lnTo>
                  <a:cubicBezTo>
                    <a:pt x="2202" y="1402"/>
                    <a:pt x="2169" y="1235"/>
                    <a:pt x="2169" y="1002"/>
                  </a:cubicBezTo>
                  <a:cubicBezTo>
                    <a:pt x="2169" y="835"/>
                    <a:pt x="2136" y="701"/>
                    <a:pt x="2036" y="501"/>
                  </a:cubicBezTo>
                  <a:cubicBezTo>
                    <a:pt x="1969" y="334"/>
                    <a:pt x="1869" y="234"/>
                    <a:pt x="1702" y="134"/>
                  </a:cubicBezTo>
                  <a:cubicBezTo>
                    <a:pt x="1535" y="68"/>
                    <a:pt x="1335" y="1"/>
                    <a:pt x="1068" y="1"/>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811;p41">
              <a:extLst>
                <a:ext uri="{FF2B5EF4-FFF2-40B4-BE49-F238E27FC236}">
                  <a16:creationId xmlns:a16="http://schemas.microsoft.com/office/drawing/2014/main" id="{5E2EBEAC-80E8-46EF-A5F3-AF8A031515B8}"/>
                </a:ext>
              </a:extLst>
            </p:cNvPr>
            <p:cNvSpPr/>
            <p:nvPr/>
          </p:nvSpPr>
          <p:spPr>
            <a:xfrm>
              <a:off x="4428325" y="1465650"/>
              <a:ext cx="55900" cy="242700"/>
            </a:xfrm>
            <a:custGeom>
              <a:avLst/>
              <a:gdLst/>
              <a:ahLst/>
              <a:cxnLst/>
              <a:rect l="l" t="t" r="r" b="b"/>
              <a:pathLst>
                <a:path w="2236" h="9708" extrusionOk="0">
                  <a:moveTo>
                    <a:pt x="1102" y="1"/>
                  </a:moveTo>
                  <a:cubicBezTo>
                    <a:pt x="868" y="1"/>
                    <a:pt x="668" y="68"/>
                    <a:pt x="501" y="134"/>
                  </a:cubicBezTo>
                  <a:cubicBezTo>
                    <a:pt x="368" y="268"/>
                    <a:pt x="234" y="334"/>
                    <a:pt x="168" y="501"/>
                  </a:cubicBezTo>
                  <a:cubicBezTo>
                    <a:pt x="101" y="635"/>
                    <a:pt x="68" y="801"/>
                    <a:pt x="34" y="1002"/>
                  </a:cubicBezTo>
                  <a:cubicBezTo>
                    <a:pt x="1" y="1235"/>
                    <a:pt x="1" y="1402"/>
                    <a:pt x="1" y="1602"/>
                  </a:cubicBezTo>
                  <a:lnTo>
                    <a:pt x="1" y="8107"/>
                  </a:lnTo>
                  <a:cubicBezTo>
                    <a:pt x="1" y="8307"/>
                    <a:pt x="34" y="8474"/>
                    <a:pt x="34" y="8707"/>
                  </a:cubicBezTo>
                  <a:cubicBezTo>
                    <a:pt x="34" y="8840"/>
                    <a:pt x="68" y="9007"/>
                    <a:pt x="168" y="9174"/>
                  </a:cubicBezTo>
                  <a:cubicBezTo>
                    <a:pt x="234" y="9341"/>
                    <a:pt x="334" y="9474"/>
                    <a:pt x="501" y="9574"/>
                  </a:cubicBezTo>
                  <a:cubicBezTo>
                    <a:pt x="668" y="9641"/>
                    <a:pt x="868" y="9708"/>
                    <a:pt x="1102" y="9708"/>
                  </a:cubicBezTo>
                  <a:cubicBezTo>
                    <a:pt x="1368" y="9708"/>
                    <a:pt x="1569" y="9641"/>
                    <a:pt x="1735" y="9574"/>
                  </a:cubicBezTo>
                  <a:cubicBezTo>
                    <a:pt x="1869" y="9441"/>
                    <a:pt x="2002" y="9341"/>
                    <a:pt x="2069" y="9174"/>
                  </a:cubicBezTo>
                  <a:cubicBezTo>
                    <a:pt x="2102" y="9074"/>
                    <a:pt x="2202" y="8907"/>
                    <a:pt x="2202" y="8707"/>
                  </a:cubicBezTo>
                  <a:cubicBezTo>
                    <a:pt x="2236" y="8507"/>
                    <a:pt x="2236" y="8307"/>
                    <a:pt x="2236" y="8107"/>
                  </a:cubicBezTo>
                  <a:lnTo>
                    <a:pt x="2236" y="1602"/>
                  </a:lnTo>
                  <a:cubicBezTo>
                    <a:pt x="2236" y="1402"/>
                    <a:pt x="2202" y="1235"/>
                    <a:pt x="2202" y="1002"/>
                  </a:cubicBezTo>
                  <a:cubicBezTo>
                    <a:pt x="2202" y="835"/>
                    <a:pt x="2169" y="701"/>
                    <a:pt x="2069" y="501"/>
                  </a:cubicBezTo>
                  <a:cubicBezTo>
                    <a:pt x="2002" y="334"/>
                    <a:pt x="1902" y="234"/>
                    <a:pt x="1735" y="134"/>
                  </a:cubicBezTo>
                  <a:cubicBezTo>
                    <a:pt x="1569" y="68"/>
                    <a:pt x="1368" y="1"/>
                    <a:pt x="1102" y="1"/>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812;p41">
              <a:extLst>
                <a:ext uri="{FF2B5EF4-FFF2-40B4-BE49-F238E27FC236}">
                  <a16:creationId xmlns:a16="http://schemas.microsoft.com/office/drawing/2014/main" id="{BE28C1E5-A013-4016-935B-71A93F5A60A9}"/>
                </a:ext>
              </a:extLst>
            </p:cNvPr>
            <p:cNvSpPr/>
            <p:nvPr/>
          </p:nvSpPr>
          <p:spPr>
            <a:xfrm>
              <a:off x="4538400" y="1464825"/>
              <a:ext cx="186825" cy="243525"/>
            </a:xfrm>
            <a:custGeom>
              <a:avLst/>
              <a:gdLst/>
              <a:ahLst/>
              <a:cxnLst/>
              <a:rect l="l" t="t" r="r" b="b"/>
              <a:pathLst>
                <a:path w="7473" h="9741" extrusionOk="0">
                  <a:moveTo>
                    <a:pt x="6472" y="0"/>
                  </a:moveTo>
                  <a:cubicBezTo>
                    <a:pt x="6272" y="0"/>
                    <a:pt x="6105" y="67"/>
                    <a:pt x="5972" y="101"/>
                  </a:cubicBezTo>
                  <a:cubicBezTo>
                    <a:pt x="5838" y="167"/>
                    <a:pt x="5705" y="267"/>
                    <a:pt x="5672" y="334"/>
                  </a:cubicBezTo>
                  <a:cubicBezTo>
                    <a:pt x="5605" y="434"/>
                    <a:pt x="5605" y="568"/>
                    <a:pt x="5538" y="668"/>
                  </a:cubicBezTo>
                  <a:cubicBezTo>
                    <a:pt x="5505" y="801"/>
                    <a:pt x="5505" y="934"/>
                    <a:pt x="5505" y="1101"/>
                  </a:cubicBezTo>
                  <a:lnTo>
                    <a:pt x="5505" y="6839"/>
                  </a:lnTo>
                  <a:lnTo>
                    <a:pt x="5338" y="6839"/>
                  </a:lnTo>
                  <a:lnTo>
                    <a:pt x="3137" y="901"/>
                  </a:lnTo>
                  <a:cubicBezTo>
                    <a:pt x="3036" y="734"/>
                    <a:pt x="2970" y="601"/>
                    <a:pt x="2870" y="467"/>
                  </a:cubicBezTo>
                  <a:cubicBezTo>
                    <a:pt x="2736" y="401"/>
                    <a:pt x="2636" y="267"/>
                    <a:pt x="2503" y="167"/>
                  </a:cubicBezTo>
                  <a:cubicBezTo>
                    <a:pt x="2336" y="101"/>
                    <a:pt x="2169" y="67"/>
                    <a:pt x="1902" y="67"/>
                  </a:cubicBezTo>
                  <a:lnTo>
                    <a:pt x="1002" y="67"/>
                  </a:lnTo>
                  <a:cubicBezTo>
                    <a:pt x="768" y="67"/>
                    <a:pt x="535" y="101"/>
                    <a:pt x="435" y="167"/>
                  </a:cubicBezTo>
                  <a:cubicBezTo>
                    <a:pt x="301" y="301"/>
                    <a:pt x="201" y="401"/>
                    <a:pt x="134" y="568"/>
                  </a:cubicBezTo>
                  <a:cubicBezTo>
                    <a:pt x="34" y="668"/>
                    <a:pt x="1" y="834"/>
                    <a:pt x="1" y="1068"/>
                  </a:cubicBezTo>
                  <a:lnTo>
                    <a:pt x="1" y="1635"/>
                  </a:lnTo>
                  <a:lnTo>
                    <a:pt x="1" y="8640"/>
                  </a:lnTo>
                  <a:cubicBezTo>
                    <a:pt x="1" y="8807"/>
                    <a:pt x="34" y="8940"/>
                    <a:pt x="34" y="9074"/>
                  </a:cubicBezTo>
                  <a:cubicBezTo>
                    <a:pt x="34" y="9174"/>
                    <a:pt x="134" y="9274"/>
                    <a:pt x="168" y="9407"/>
                  </a:cubicBezTo>
                  <a:cubicBezTo>
                    <a:pt x="201" y="9507"/>
                    <a:pt x="335" y="9607"/>
                    <a:pt x="468" y="9641"/>
                  </a:cubicBezTo>
                  <a:cubicBezTo>
                    <a:pt x="635" y="9674"/>
                    <a:pt x="802" y="9741"/>
                    <a:pt x="1035" y="9741"/>
                  </a:cubicBezTo>
                  <a:cubicBezTo>
                    <a:pt x="1269" y="9741"/>
                    <a:pt x="1402" y="9674"/>
                    <a:pt x="1535" y="9641"/>
                  </a:cubicBezTo>
                  <a:cubicBezTo>
                    <a:pt x="1669" y="9574"/>
                    <a:pt x="1802" y="9474"/>
                    <a:pt x="1836" y="9407"/>
                  </a:cubicBezTo>
                  <a:cubicBezTo>
                    <a:pt x="1902" y="9307"/>
                    <a:pt x="1902" y="9174"/>
                    <a:pt x="1969" y="9074"/>
                  </a:cubicBezTo>
                  <a:cubicBezTo>
                    <a:pt x="2002" y="8940"/>
                    <a:pt x="2002" y="8807"/>
                    <a:pt x="2002" y="8640"/>
                  </a:cubicBezTo>
                  <a:lnTo>
                    <a:pt x="2002" y="2903"/>
                  </a:lnTo>
                  <a:lnTo>
                    <a:pt x="2169" y="2903"/>
                  </a:lnTo>
                  <a:lnTo>
                    <a:pt x="4271" y="8540"/>
                  </a:lnTo>
                  <a:cubicBezTo>
                    <a:pt x="4304" y="8640"/>
                    <a:pt x="4337" y="8773"/>
                    <a:pt x="4371" y="8907"/>
                  </a:cubicBezTo>
                  <a:lnTo>
                    <a:pt x="4638" y="9274"/>
                  </a:lnTo>
                  <a:cubicBezTo>
                    <a:pt x="4771" y="9340"/>
                    <a:pt x="4871" y="9474"/>
                    <a:pt x="5005" y="9574"/>
                  </a:cubicBezTo>
                  <a:cubicBezTo>
                    <a:pt x="5138" y="9641"/>
                    <a:pt x="5338" y="9674"/>
                    <a:pt x="5538" y="9674"/>
                  </a:cubicBezTo>
                  <a:lnTo>
                    <a:pt x="6472" y="9674"/>
                  </a:lnTo>
                  <a:cubicBezTo>
                    <a:pt x="6706" y="9674"/>
                    <a:pt x="6939" y="9641"/>
                    <a:pt x="7039" y="9574"/>
                  </a:cubicBezTo>
                  <a:cubicBezTo>
                    <a:pt x="7173" y="9441"/>
                    <a:pt x="7273" y="9340"/>
                    <a:pt x="7340" y="9174"/>
                  </a:cubicBezTo>
                  <a:cubicBezTo>
                    <a:pt x="7440" y="9074"/>
                    <a:pt x="7473" y="8907"/>
                    <a:pt x="7473" y="8673"/>
                  </a:cubicBezTo>
                  <a:lnTo>
                    <a:pt x="7473" y="8106"/>
                  </a:lnTo>
                  <a:lnTo>
                    <a:pt x="7473" y="1101"/>
                  </a:lnTo>
                  <a:cubicBezTo>
                    <a:pt x="7473" y="968"/>
                    <a:pt x="7440" y="801"/>
                    <a:pt x="7440" y="668"/>
                  </a:cubicBezTo>
                  <a:cubicBezTo>
                    <a:pt x="7440" y="568"/>
                    <a:pt x="7340" y="467"/>
                    <a:pt x="7306" y="334"/>
                  </a:cubicBezTo>
                  <a:cubicBezTo>
                    <a:pt x="7273" y="234"/>
                    <a:pt x="7139" y="134"/>
                    <a:pt x="7006" y="101"/>
                  </a:cubicBezTo>
                  <a:cubicBezTo>
                    <a:pt x="6873" y="67"/>
                    <a:pt x="6706" y="0"/>
                    <a:pt x="6472"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813;p41">
              <a:extLst>
                <a:ext uri="{FF2B5EF4-FFF2-40B4-BE49-F238E27FC236}">
                  <a16:creationId xmlns:a16="http://schemas.microsoft.com/office/drawing/2014/main" id="{0AFD0406-643D-4E97-ABDE-C5DE3DF3F8C5}"/>
                </a:ext>
              </a:extLst>
            </p:cNvPr>
            <p:cNvSpPr/>
            <p:nvPr/>
          </p:nvSpPr>
          <p:spPr>
            <a:xfrm>
              <a:off x="4767750" y="1464825"/>
              <a:ext cx="166800" cy="244375"/>
            </a:xfrm>
            <a:custGeom>
              <a:avLst/>
              <a:gdLst/>
              <a:ahLst/>
              <a:cxnLst/>
              <a:rect l="l" t="t" r="r" b="b"/>
              <a:pathLst>
                <a:path w="6672" h="9775" extrusionOk="0">
                  <a:moveTo>
                    <a:pt x="3202" y="0"/>
                  </a:moveTo>
                  <a:cubicBezTo>
                    <a:pt x="2569" y="34"/>
                    <a:pt x="2035" y="167"/>
                    <a:pt x="1568" y="367"/>
                  </a:cubicBezTo>
                  <a:cubicBezTo>
                    <a:pt x="1368" y="501"/>
                    <a:pt x="1168" y="601"/>
                    <a:pt x="1001" y="768"/>
                  </a:cubicBezTo>
                  <a:cubicBezTo>
                    <a:pt x="834" y="934"/>
                    <a:pt x="667" y="1101"/>
                    <a:pt x="501" y="1301"/>
                  </a:cubicBezTo>
                  <a:cubicBezTo>
                    <a:pt x="334" y="1502"/>
                    <a:pt x="200" y="1768"/>
                    <a:pt x="134" y="2035"/>
                  </a:cubicBezTo>
                  <a:cubicBezTo>
                    <a:pt x="34" y="2335"/>
                    <a:pt x="0" y="2669"/>
                    <a:pt x="0" y="3036"/>
                  </a:cubicBezTo>
                  <a:lnTo>
                    <a:pt x="0" y="6939"/>
                  </a:lnTo>
                  <a:cubicBezTo>
                    <a:pt x="0" y="7406"/>
                    <a:pt x="100" y="7773"/>
                    <a:pt x="200" y="8106"/>
                  </a:cubicBezTo>
                  <a:cubicBezTo>
                    <a:pt x="334" y="8406"/>
                    <a:pt x="501" y="8673"/>
                    <a:pt x="701" y="8907"/>
                  </a:cubicBezTo>
                  <a:cubicBezTo>
                    <a:pt x="934" y="9107"/>
                    <a:pt x="1134" y="9274"/>
                    <a:pt x="1368" y="9374"/>
                  </a:cubicBezTo>
                  <a:cubicBezTo>
                    <a:pt x="1635" y="9474"/>
                    <a:pt x="1835" y="9607"/>
                    <a:pt x="2102" y="9641"/>
                  </a:cubicBezTo>
                  <a:cubicBezTo>
                    <a:pt x="2335" y="9741"/>
                    <a:pt x="2502" y="9774"/>
                    <a:pt x="2702" y="9774"/>
                  </a:cubicBezTo>
                  <a:lnTo>
                    <a:pt x="3136" y="9774"/>
                  </a:lnTo>
                  <a:cubicBezTo>
                    <a:pt x="3636" y="9774"/>
                    <a:pt x="4036" y="9674"/>
                    <a:pt x="4370" y="9474"/>
                  </a:cubicBezTo>
                  <a:cubicBezTo>
                    <a:pt x="4704" y="9274"/>
                    <a:pt x="5004" y="9007"/>
                    <a:pt x="5204" y="8673"/>
                  </a:cubicBezTo>
                  <a:lnTo>
                    <a:pt x="5204" y="9107"/>
                  </a:lnTo>
                  <a:cubicBezTo>
                    <a:pt x="5204" y="9140"/>
                    <a:pt x="5271" y="9240"/>
                    <a:pt x="5271" y="9307"/>
                  </a:cubicBezTo>
                  <a:cubicBezTo>
                    <a:pt x="5271" y="9340"/>
                    <a:pt x="5304" y="9441"/>
                    <a:pt x="5337" y="9507"/>
                  </a:cubicBezTo>
                  <a:cubicBezTo>
                    <a:pt x="5437" y="9574"/>
                    <a:pt x="5504" y="9641"/>
                    <a:pt x="5604" y="9674"/>
                  </a:cubicBezTo>
                  <a:cubicBezTo>
                    <a:pt x="5671" y="9741"/>
                    <a:pt x="5838" y="9774"/>
                    <a:pt x="6004" y="9774"/>
                  </a:cubicBezTo>
                  <a:cubicBezTo>
                    <a:pt x="6171" y="9774"/>
                    <a:pt x="6305" y="9741"/>
                    <a:pt x="6371" y="9674"/>
                  </a:cubicBezTo>
                  <a:cubicBezTo>
                    <a:pt x="6471" y="9641"/>
                    <a:pt x="6538" y="9607"/>
                    <a:pt x="6605" y="9507"/>
                  </a:cubicBezTo>
                  <a:cubicBezTo>
                    <a:pt x="6638" y="9474"/>
                    <a:pt x="6672" y="9374"/>
                    <a:pt x="6672" y="9307"/>
                  </a:cubicBezTo>
                  <a:lnTo>
                    <a:pt x="6672" y="9107"/>
                  </a:lnTo>
                  <a:lnTo>
                    <a:pt x="6638" y="9107"/>
                  </a:lnTo>
                  <a:lnTo>
                    <a:pt x="6638" y="6105"/>
                  </a:lnTo>
                  <a:cubicBezTo>
                    <a:pt x="6638" y="5871"/>
                    <a:pt x="6572" y="5771"/>
                    <a:pt x="6538" y="5638"/>
                  </a:cubicBezTo>
                  <a:cubicBezTo>
                    <a:pt x="6471" y="5504"/>
                    <a:pt x="6405" y="5438"/>
                    <a:pt x="6338" y="5371"/>
                  </a:cubicBezTo>
                  <a:cubicBezTo>
                    <a:pt x="6238" y="5338"/>
                    <a:pt x="6205" y="5304"/>
                    <a:pt x="6138" y="5304"/>
                  </a:cubicBezTo>
                  <a:lnTo>
                    <a:pt x="4170" y="5304"/>
                  </a:lnTo>
                  <a:cubicBezTo>
                    <a:pt x="4036" y="5304"/>
                    <a:pt x="3903" y="5338"/>
                    <a:pt x="3836" y="5371"/>
                  </a:cubicBezTo>
                  <a:cubicBezTo>
                    <a:pt x="3736" y="5438"/>
                    <a:pt x="3669" y="5504"/>
                    <a:pt x="3569" y="5604"/>
                  </a:cubicBezTo>
                  <a:cubicBezTo>
                    <a:pt x="3503" y="5705"/>
                    <a:pt x="3469" y="5838"/>
                    <a:pt x="3469" y="6005"/>
                  </a:cubicBezTo>
                  <a:cubicBezTo>
                    <a:pt x="3469" y="6172"/>
                    <a:pt x="3503" y="6305"/>
                    <a:pt x="3569" y="6372"/>
                  </a:cubicBezTo>
                  <a:cubicBezTo>
                    <a:pt x="3669" y="6472"/>
                    <a:pt x="3736" y="6538"/>
                    <a:pt x="3836" y="6605"/>
                  </a:cubicBezTo>
                  <a:cubicBezTo>
                    <a:pt x="3903" y="6639"/>
                    <a:pt x="4036" y="6672"/>
                    <a:pt x="4170" y="6672"/>
                  </a:cubicBezTo>
                  <a:lnTo>
                    <a:pt x="4837" y="6672"/>
                  </a:lnTo>
                  <a:cubicBezTo>
                    <a:pt x="4737" y="6872"/>
                    <a:pt x="4670" y="7039"/>
                    <a:pt x="4570" y="7206"/>
                  </a:cubicBezTo>
                  <a:cubicBezTo>
                    <a:pt x="4470" y="7372"/>
                    <a:pt x="4370" y="7539"/>
                    <a:pt x="4237" y="7673"/>
                  </a:cubicBezTo>
                  <a:cubicBezTo>
                    <a:pt x="4136" y="7806"/>
                    <a:pt x="4003" y="7939"/>
                    <a:pt x="3836" y="8006"/>
                  </a:cubicBezTo>
                  <a:cubicBezTo>
                    <a:pt x="3669" y="8106"/>
                    <a:pt x="3503" y="8140"/>
                    <a:pt x="3336" y="8140"/>
                  </a:cubicBezTo>
                  <a:cubicBezTo>
                    <a:pt x="3202" y="8140"/>
                    <a:pt x="3036" y="8106"/>
                    <a:pt x="2902" y="8073"/>
                  </a:cubicBezTo>
                  <a:cubicBezTo>
                    <a:pt x="2802" y="8006"/>
                    <a:pt x="2669" y="7939"/>
                    <a:pt x="2569" y="7839"/>
                  </a:cubicBezTo>
                  <a:cubicBezTo>
                    <a:pt x="2502" y="7773"/>
                    <a:pt x="2402" y="7639"/>
                    <a:pt x="2369" y="7506"/>
                  </a:cubicBezTo>
                  <a:cubicBezTo>
                    <a:pt x="2335" y="7372"/>
                    <a:pt x="2302" y="7272"/>
                    <a:pt x="2302" y="7106"/>
                  </a:cubicBezTo>
                  <a:lnTo>
                    <a:pt x="2302" y="2669"/>
                  </a:lnTo>
                  <a:cubicBezTo>
                    <a:pt x="2335" y="2502"/>
                    <a:pt x="2335" y="2335"/>
                    <a:pt x="2402" y="2202"/>
                  </a:cubicBezTo>
                  <a:cubicBezTo>
                    <a:pt x="2469" y="2135"/>
                    <a:pt x="2535" y="2002"/>
                    <a:pt x="2669" y="1935"/>
                  </a:cubicBezTo>
                  <a:cubicBezTo>
                    <a:pt x="2802" y="1835"/>
                    <a:pt x="3002" y="1802"/>
                    <a:pt x="3202" y="1802"/>
                  </a:cubicBezTo>
                  <a:cubicBezTo>
                    <a:pt x="3403" y="1802"/>
                    <a:pt x="3636" y="1835"/>
                    <a:pt x="3736" y="1935"/>
                  </a:cubicBezTo>
                  <a:cubicBezTo>
                    <a:pt x="3903" y="2002"/>
                    <a:pt x="4003" y="2135"/>
                    <a:pt x="4070" y="2269"/>
                  </a:cubicBezTo>
                  <a:cubicBezTo>
                    <a:pt x="4170" y="2369"/>
                    <a:pt x="4203" y="2536"/>
                    <a:pt x="4237" y="2769"/>
                  </a:cubicBezTo>
                  <a:cubicBezTo>
                    <a:pt x="4303" y="2969"/>
                    <a:pt x="4303" y="3169"/>
                    <a:pt x="4303" y="3436"/>
                  </a:cubicBezTo>
                  <a:cubicBezTo>
                    <a:pt x="4303" y="3603"/>
                    <a:pt x="4337" y="3703"/>
                    <a:pt x="4403" y="3803"/>
                  </a:cubicBezTo>
                  <a:cubicBezTo>
                    <a:pt x="4503" y="3870"/>
                    <a:pt x="4637" y="3970"/>
                    <a:pt x="4737" y="4003"/>
                  </a:cubicBezTo>
                  <a:cubicBezTo>
                    <a:pt x="4870" y="4070"/>
                    <a:pt x="5037" y="4103"/>
                    <a:pt x="5171" y="4103"/>
                  </a:cubicBezTo>
                  <a:lnTo>
                    <a:pt x="5537" y="4103"/>
                  </a:lnTo>
                  <a:cubicBezTo>
                    <a:pt x="5804" y="4103"/>
                    <a:pt x="6004" y="4037"/>
                    <a:pt x="6171" y="4003"/>
                  </a:cubicBezTo>
                  <a:cubicBezTo>
                    <a:pt x="6338" y="3970"/>
                    <a:pt x="6405" y="3870"/>
                    <a:pt x="6505" y="3803"/>
                  </a:cubicBezTo>
                  <a:cubicBezTo>
                    <a:pt x="6572" y="3703"/>
                    <a:pt x="6638" y="3603"/>
                    <a:pt x="6638" y="3503"/>
                  </a:cubicBezTo>
                  <a:lnTo>
                    <a:pt x="6638" y="3269"/>
                  </a:lnTo>
                  <a:cubicBezTo>
                    <a:pt x="6638" y="3103"/>
                    <a:pt x="6638" y="2869"/>
                    <a:pt x="6572" y="2669"/>
                  </a:cubicBezTo>
                  <a:cubicBezTo>
                    <a:pt x="6538" y="2436"/>
                    <a:pt x="6505" y="2202"/>
                    <a:pt x="6405" y="1969"/>
                  </a:cubicBezTo>
                  <a:cubicBezTo>
                    <a:pt x="6338" y="1702"/>
                    <a:pt x="6238" y="1502"/>
                    <a:pt x="6071" y="1268"/>
                  </a:cubicBezTo>
                  <a:cubicBezTo>
                    <a:pt x="5904" y="1001"/>
                    <a:pt x="5704" y="801"/>
                    <a:pt x="5471" y="634"/>
                  </a:cubicBezTo>
                  <a:cubicBezTo>
                    <a:pt x="5204" y="434"/>
                    <a:pt x="4904" y="301"/>
                    <a:pt x="4537" y="167"/>
                  </a:cubicBezTo>
                  <a:cubicBezTo>
                    <a:pt x="4170" y="34"/>
                    <a:pt x="3703" y="0"/>
                    <a:pt x="3202" y="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TextBox 65">
            <a:extLst>
              <a:ext uri="{FF2B5EF4-FFF2-40B4-BE49-F238E27FC236}">
                <a16:creationId xmlns:a16="http://schemas.microsoft.com/office/drawing/2014/main" id="{16650ABE-F698-478C-9AA9-813261AF4BB2}"/>
              </a:ext>
            </a:extLst>
          </p:cNvPr>
          <p:cNvSpPr txBox="1"/>
          <p:nvPr/>
        </p:nvSpPr>
        <p:spPr>
          <a:xfrm>
            <a:off x="7697651" y="516499"/>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rgbClr val="F79646">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KHỞI ĐỘNG </a:t>
            </a:r>
            <a:endParaRPr lang="en-US" dirty="0"/>
          </a:p>
        </p:txBody>
      </p:sp>
    </p:spTree>
  </p:cSld>
  <p:clrMapOvr>
    <a:masterClrMapping/>
  </p:clrMapOvr>
  <p:transition spd="med">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8" name="Google Shape;348;p21"/>
          <p:cNvSpPr txBox="1"/>
          <p:nvPr/>
        </p:nvSpPr>
        <p:spPr>
          <a:xfrm>
            <a:off x="469360" y="2229828"/>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a:solidFill>
                  <a:srgbClr val="0070C0"/>
                </a:solidFill>
                <a:latin typeface="Arial"/>
                <a:ea typeface="Arial"/>
                <a:cs typeface="Arial"/>
                <a:sym typeface="Arial"/>
              </a:rPr>
              <a:t>1. </a:t>
            </a:r>
            <a:r>
              <a:rPr lang="en-US" sz="3900" i="1" dirty="0" err="1">
                <a:solidFill>
                  <a:srgbClr val="0070C0"/>
                </a:solidFill>
                <a:latin typeface="Arial"/>
                <a:ea typeface="Arial"/>
                <a:cs typeface="Arial"/>
                <a:sym typeface="Arial"/>
              </a:rPr>
              <a:t>Các</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lực</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cân</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bằng</a:t>
            </a:r>
            <a:endParaRPr sz="3900" dirty="0">
              <a:solidFill>
                <a:srgbClr val="0070C0"/>
              </a:solidFill>
              <a:latin typeface="Arial"/>
              <a:ea typeface="Arial"/>
              <a:cs typeface="Arial"/>
              <a:sym typeface="Arial"/>
            </a:endParaRPr>
          </a:p>
        </p:txBody>
      </p:sp>
      <p:grpSp>
        <p:nvGrpSpPr>
          <p:cNvPr id="349" name="Google Shape;349;p21"/>
          <p:cNvGrpSpPr/>
          <p:nvPr/>
        </p:nvGrpSpPr>
        <p:grpSpPr>
          <a:xfrm>
            <a:off x="4226900" y="5280453"/>
            <a:ext cx="8071593" cy="1278707"/>
            <a:chOff x="2971800" y="2643692"/>
            <a:chExt cx="5381062" cy="890097"/>
          </a:xfrm>
        </p:grpSpPr>
        <p:pic>
          <p:nvPicPr>
            <p:cNvPr id="350" name="Google Shape;350;p21" descr="empty-red-rectangle"/>
            <p:cNvPicPr preferRelativeResize="0"/>
            <p:nvPr/>
          </p:nvPicPr>
          <p:blipFill rotWithShape="1">
            <a:blip r:embed="rId3">
              <a:alphaModFix/>
            </a:blip>
            <a:srcRect/>
            <a:stretch/>
          </p:blipFill>
          <p:spPr>
            <a:xfrm>
              <a:off x="2971800" y="2643692"/>
              <a:ext cx="5381062" cy="890097"/>
            </a:xfrm>
            <a:prstGeom prst="rect">
              <a:avLst/>
            </a:prstGeom>
            <a:noFill/>
            <a:ln>
              <a:noFill/>
            </a:ln>
          </p:spPr>
        </p:pic>
        <p:sp>
          <p:nvSpPr>
            <p:cNvPr id="351" name="Google Shape;351;p21"/>
            <p:cNvSpPr txBox="1"/>
            <p:nvPr/>
          </p:nvSpPr>
          <p:spPr>
            <a:xfrm>
              <a:off x="3352799" y="2707825"/>
              <a:ext cx="4809852" cy="601527"/>
            </a:xfrm>
            <a:prstGeom prst="rect">
              <a:avLst/>
            </a:prstGeom>
            <a:blipFill rotWithShape="1">
              <a:blip r:embed="rId4">
                <a:alphaModFix/>
              </a:blip>
              <a:stretch>
                <a:fillRect b="-42423"/>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grpSp>
      <p:grpSp>
        <p:nvGrpSpPr>
          <p:cNvPr id="352" name="Google Shape;352;p21"/>
          <p:cNvGrpSpPr/>
          <p:nvPr/>
        </p:nvGrpSpPr>
        <p:grpSpPr>
          <a:xfrm>
            <a:off x="2286000" y="6819900"/>
            <a:ext cx="13780055" cy="2514601"/>
            <a:chOff x="754970" y="4166058"/>
            <a:chExt cx="9186703" cy="2599075"/>
          </a:xfrm>
        </p:grpSpPr>
        <p:sp>
          <p:nvSpPr>
            <p:cNvPr id="353" name="Google Shape;353;p21"/>
            <p:cNvSpPr txBox="1"/>
            <p:nvPr/>
          </p:nvSpPr>
          <p:spPr>
            <a:xfrm>
              <a:off x="2819400" y="6241335"/>
              <a:ext cx="6111764" cy="523798"/>
            </a:xfrm>
            <a:prstGeom prst="rect">
              <a:avLst/>
            </a:prstGeom>
            <a:blipFill rotWithShape="1">
              <a:blip r:embed="rId5">
                <a:alphaModFix/>
              </a:blip>
              <a:stretch>
                <a:fillRect t="-2325" b="-25579"/>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pic>
          <p:nvPicPr>
            <p:cNvPr id="354" name="Google Shape;354;p21" descr="A picture containing icon&#10;&#10;Description automatically generated"/>
            <p:cNvPicPr preferRelativeResize="0"/>
            <p:nvPr/>
          </p:nvPicPr>
          <p:blipFill rotWithShape="1">
            <a:blip r:embed="rId6">
              <a:alphaModFix/>
            </a:blip>
            <a:srcRect l="3333" t="21111" r="2311" b="14444"/>
            <a:stretch/>
          </p:blipFill>
          <p:spPr>
            <a:xfrm>
              <a:off x="1895345" y="4369237"/>
              <a:ext cx="1690859" cy="1154850"/>
            </a:xfrm>
            <a:prstGeom prst="rect">
              <a:avLst/>
            </a:prstGeom>
            <a:noFill/>
            <a:ln>
              <a:noFill/>
            </a:ln>
          </p:spPr>
        </p:pic>
        <p:sp>
          <p:nvSpPr>
            <p:cNvPr id="355" name="Google Shape;355;p21"/>
            <p:cNvSpPr/>
            <p:nvPr/>
          </p:nvSpPr>
          <p:spPr>
            <a:xfrm>
              <a:off x="1495298" y="5468947"/>
              <a:ext cx="2819400" cy="116867"/>
            </a:xfrm>
            <a:prstGeom prst="rect">
              <a:avLst/>
            </a:prstGeom>
            <a:gradFill>
              <a:gsLst>
                <a:gs pos="0">
                  <a:srgbClr val="7C7C7C"/>
                </a:gs>
                <a:gs pos="50000">
                  <a:srgbClr val="B4B4B4"/>
                </a:gs>
                <a:gs pos="100000">
                  <a:srgbClr val="D8D8D8"/>
                </a:gs>
              </a:gsLst>
              <a:lin ang="5400000" scaled="0"/>
            </a:gradFill>
            <a:ln>
              <a:noFill/>
            </a:ln>
          </p:spPr>
          <p:txBody>
            <a:bodyPr spcFirstLastPara="1" wrap="square" lIns="135000" tIns="70200" rIns="135000" bIns="70200" anchor="ctr" anchorCtr="0">
              <a:noAutofit/>
            </a:bodyPr>
            <a:lstStyle/>
            <a:p>
              <a:endParaRPr sz="3000">
                <a:solidFill>
                  <a:schemeClr val="dk1"/>
                </a:solidFill>
                <a:latin typeface="Arial"/>
                <a:ea typeface="Arial"/>
                <a:cs typeface="Arial"/>
                <a:sym typeface="Arial"/>
              </a:endParaRPr>
            </a:p>
          </p:txBody>
        </p:sp>
        <p:sp>
          <p:nvSpPr>
            <p:cNvPr id="356" name="Google Shape;356;p21"/>
            <p:cNvSpPr txBox="1"/>
            <p:nvPr/>
          </p:nvSpPr>
          <p:spPr>
            <a:xfrm>
              <a:off x="4436709" y="4261597"/>
              <a:ext cx="679985" cy="574388"/>
            </a:xfrm>
            <a:prstGeom prst="rect">
              <a:avLst/>
            </a:prstGeom>
            <a:blipFill rotWithShape="1">
              <a:blip r:embed="rId7">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
          <p:nvSpPr>
            <p:cNvPr id="357" name="Google Shape;357;p21"/>
            <p:cNvSpPr txBox="1"/>
            <p:nvPr/>
          </p:nvSpPr>
          <p:spPr>
            <a:xfrm>
              <a:off x="754970" y="4166058"/>
              <a:ext cx="615355" cy="631825"/>
            </a:xfrm>
            <a:prstGeom prst="rect">
              <a:avLst/>
            </a:prstGeom>
            <a:blipFill rotWithShape="1">
              <a:blip r:embed="rId8">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grpSp>
          <p:nvGrpSpPr>
            <p:cNvPr id="358" name="Google Shape;358;p21"/>
            <p:cNvGrpSpPr/>
            <p:nvPr/>
          </p:nvGrpSpPr>
          <p:grpSpPr>
            <a:xfrm>
              <a:off x="3502124" y="4879801"/>
              <a:ext cx="1069876" cy="75564"/>
              <a:chOff x="9144000" y="4795707"/>
              <a:chExt cx="1069876" cy="75564"/>
            </a:xfrm>
          </p:grpSpPr>
          <p:cxnSp>
            <p:nvCxnSpPr>
              <p:cNvPr id="359" name="Google Shape;359;p21"/>
              <p:cNvCxnSpPr/>
              <p:nvPr/>
            </p:nvCxnSpPr>
            <p:spPr>
              <a:xfrm>
                <a:off x="9151882" y="4833489"/>
                <a:ext cx="1061994" cy="8597"/>
              </a:xfrm>
              <a:prstGeom prst="straightConnector1">
                <a:avLst/>
              </a:prstGeom>
              <a:noFill/>
              <a:ln w="38100" cap="flat" cmpd="sng">
                <a:solidFill>
                  <a:srgbClr val="C00000"/>
                </a:solidFill>
                <a:prstDash val="solid"/>
                <a:miter lim="800000"/>
                <a:headEnd type="none" w="sm" len="sm"/>
                <a:tailEnd type="triangle" w="med" len="med"/>
              </a:ln>
            </p:spPr>
          </p:cxnSp>
          <p:sp>
            <p:nvSpPr>
              <p:cNvPr id="360" name="Google Shape;360;p21"/>
              <p:cNvSpPr/>
              <p:nvPr/>
            </p:nvSpPr>
            <p:spPr>
              <a:xfrm>
                <a:off x="9144000" y="4795707"/>
                <a:ext cx="76198" cy="75564"/>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grpSp>
          <p:nvGrpSpPr>
            <p:cNvPr id="361" name="Google Shape;361;p21"/>
            <p:cNvGrpSpPr/>
            <p:nvPr/>
          </p:nvGrpSpPr>
          <p:grpSpPr>
            <a:xfrm rot="10800000">
              <a:off x="1108951" y="4874966"/>
              <a:ext cx="914400" cy="75564"/>
              <a:chOff x="9144000" y="4795707"/>
              <a:chExt cx="914400" cy="75564"/>
            </a:xfrm>
          </p:grpSpPr>
          <p:cxnSp>
            <p:nvCxnSpPr>
              <p:cNvPr id="362" name="Google Shape;362;p21"/>
              <p:cNvCxnSpPr/>
              <p:nvPr/>
            </p:nvCxnSpPr>
            <p:spPr>
              <a:xfrm>
                <a:off x="9151882" y="4833489"/>
                <a:ext cx="906518" cy="0"/>
              </a:xfrm>
              <a:prstGeom prst="straightConnector1">
                <a:avLst/>
              </a:prstGeom>
              <a:noFill/>
              <a:ln w="38100" cap="flat" cmpd="sng">
                <a:solidFill>
                  <a:srgbClr val="00B0F0"/>
                </a:solidFill>
                <a:prstDash val="solid"/>
                <a:miter lim="800000"/>
                <a:headEnd type="none" w="sm" len="sm"/>
                <a:tailEnd type="triangle" w="med" len="med"/>
              </a:ln>
            </p:spPr>
          </p:cxnSp>
          <p:sp>
            <p:nvSpPr>
              <p:cNvPr id="363" name="Google Shape;363;p21"/>
              <p:cNvSpPr/>
              <p:nvPr/>
            </p:nvSpPr>
            <p:spPr>
              <a:xfrm>
                <a:off x="9144000" y="4795707"/>
                <a:ext cx="76198" cy="75564"/>
              </a:xfrm>
              <a:prstGeom prst="ellipse">
                <a:avLst/>
              </a:prstGeom>
              <a:solidFill>
                <a:srgbClr val="00B0F0"/>
              </a:solidFill>
              <a:ln w="12700" cap="flat" cmpd="sng">
                <a:solidFill>
                  <a:srgbClr val="00B0F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sp>
          <p:nvSpPr>
            <p:cNvPr id="364" name="Google Shape;364;p21"/>
            <p:cNvSpPr txBox="1"/>
            <p:nvPr/>
          </p:nvSpPr>
          <p:spPr>
            <a:xfrm>
              <a:off x="6748105" y="5148007"/>
              <a:ext cx="906516" cy="477013"/>
            </a:xfrm>
            <a:prstGeom prst="rect">
              <a:avLst/>
            </a:prstGeom>
            <a:noFill/>
            <a:ln>
              <a:noFill/>
            </a:ln>
          </p:spPr>
          <p:txBody>
            <a:bodyPr spcFirstLastPara="1" wrap="square" lIns="137138" tIns="68550" rIns="137138" bIns="68550" anchor="t" anchorCtr="0">
              <a:spAutoFit/>
            </a:bodyPr>
            <a:lstStyle/>
            <a:p>
              <a:r>
                <a:rPr lang="en-US" sz="3750">
                  <a:solidFill>
                    <a:schemeClr val="dk1"/>
                  </a:solidFill>
                  <a:latin typeface="Arial"/>
                  <a:ea typeface="Arial"/>
                  <a:cs typeface="Arial"/>
                  <a:sym typeface="Arial"/>
                </a:rPr>
                <a:t>3 N</a:t>
              </a:r>
              <a:endParaRPr sz="2700"/>
            </a:p>
          </p:txBody>
        </p:sp>
        <p:sp>
          <p:nvSpPr>
            <p:cNvPr id="365" name="Google Shape;365;p21"/>
            <p:cNvSpPr/>
            <p:nvPr/>
          </p:nvSpPr>
          <p:spPr>
            <a:xfrm>
              <a:off x="7467600" y="4721594"/>
              <a:ext cx="1177823" cy="574386"/>
            </a:xfrm>
            <a:prstGeom prst="rect">
              <a:avLst/>
            </a:prstGeom>
            <a:solidFill>
              <a:srgbClr val="C9C9C9"/>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nvGrpSpPr>
            <p:cNvPr id="366" name="Google Shape;366;p21"/>
            <p:cNvGrpSpPr/>
            <p:nvPr/>
          </p:nvGrpSpPr>
          <p:grpSpPr>
            <a:xfrm>
              <a:off x="8639495" y="4926180"/>
              <a:ext cx="934143" cy="151764"/>
              <a:chOff x="9144000" y="4757607"/>
              <a:chExt cx="934143" cy="151764"/>
            </a:xfrm>
          </p:grpSpPr>
          <p:cxnSp>
            <p:nvCxnSpPr>
              <p:cNvPr id="367" name="Google Shape;367;p21"/>
              <p:cNvCxnSpPr/>
              <p:nvPr/>
            </p:nvCxnSpPr>
            <p:spPr>
              <a:xfrm>
                <a:off x="9151882" y="4833489"/>
                <a:ext cx="926261" cy="6725"/>
              </a:xfrm>
              <a:prstGeom prst="straightConnector1">
                <a:avLst/>
              </a:prstGeom>
              <a:noFill/>
              <a:ln w="38100" cap="flat" cmpd="sng">
                <a:solidFill>
                  <a:srgbClr val="C00000"/>
                </a:solidFill>
                <a:prstDash val="solid"/>
                <a:miter lim="800000"/>
                <a:headEnd type="none" w="sm" len="sm"/>
                <a:tailEnd type="triangle" w="med" len="med"/>
              </a:ln>
            </p:spPr>
          </p:cxnSp>
          <p:cxnSp>
            <p:nvCxnSpPr>
              <p:cNvPr id="368" name="Google Shape;368;p21"/>
              <p:cNvCxnSpPr/>
              <p:nvPr/>
            </p:nvCxnSpPr>
            <p:spPr>
              <a:xfrm>
                <a:off x="9448800" y="4757607"/>
                <a:ext cx="0" cy="151764"/>
              </a:xfrm>
              <a:prstGeom prst="straightConnector1">
                <a:avLst/>
              </a:prstGeom>
              <a:noFill/>
              <a:ln w="9525" cap="flat" cmpd="sng">
                <a:solidFill>
                  <a:srgbClr val="C00000"/>
                </a:solidFill>
                <a:prstDash val="solid"/>
                <a:miter lim="800000"/>
                <a:headEnd type="none" w="sm" len="sm"/>
                <a:tailEnd type="none" w="sm" len="sm"/>
              </a:ln>
            </p:spPr>
          </p:cxnSp>
          <p:cxnSp>
            <p:nvCxnSpPr>
              <p:cNvPr id="369" name="Google Shape;369;p21"/>
              <p:cNvCxnSpPr/>
              <p:nvPr/>
            </p:nvCxnSpPr>
            <p:spPr>
              <a:xfrm>
                <a:off x="9753600" y="4757607"/>
                <a:ext cx="0" cy="151764"/>
              </a:xfrm>
              <a:prstGeom prst="straightConnector1">
                <a:avLst/>
              </a:prstGeom>
              <a:noFill/>
              <a:ln w="9525" cap="flat" cmpd="sng">
                <a:solidFill>
                  <a:srgbClr val="C00000"/>
                </a:solidFill>
                <a:prstDash val="solid"/>
                <a:miter lim="800000"/>
                <a:headEnd type="none" w="sm" len="sm"/>
                <a:tailEnd type="none" w="sm" len="sm"/>
              </a:ln>
            </p:spPr>
          </p:cxnSp>
          <p:sp>
            <p:nvSpPr>
              <p:cNvPr id="370" name="Google Shape;370;p21"/>
              <p:cNvSpPr/>
              <p:nvPr/>
            </p:nvSpPr>
            <p:spPr>
              <a:xfrm>
                <a:off x="9144000" y="4795707"/>
                <a:ext cx="76198" cy="75564"/>
              </a:xfrm>
              <a:prstGeom prst="ellipse">
                <a:avLst/>
              </a:prstGeom>
              <a:solidFill>
                <a:srgbClr val="C00000"/>
              </a:solidFill>
              <a:ln w="12700" cap="flat" cmpd="sng">
                <a:solidFill>
                  <a:srgbClr val="C0000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grpSp>
          <p:nvGrpSpPr>
            <p:cNvPr id="371" name="Google Shape;371;p21"/>
            <p:cNvGrpSpPr/>
            <p:nvPr/>
          </p:nvGrpSpPr>
          <p:grpSpPr>
            <a:xfrm rot="10800000">
              <a:off x="6591764" y="4978408"/>
              <a:ext cx="914400" cy="151764"/>
              <a:chOff x="9144000" y="4757607"/>
              <a:chExt cx="914400" cy="151764"/>
            </a:xfrm>
          </p:grpSpPr>
          <p:cxnSp>
            <p:nvCxnSpPr>
              <p:cNvPr id="372" name="Google Shape;372;p21"/>
              <p:cNvCxnSpPr/>
              <p:nvPr/>
            </p:nvCxnSpPr>
            <p:spPr>
              <a:xfrm>
                <a:off x="9151882" y="4833489"/>
                <a:ext cx="906518" cy="0"/>
              </a:xfrm>
              <a:prstGeom prst="straightConnector1">
                <a:avLst/>
              </a:prstGeom>
              <a:noFill/>
              <a:ln w="38100" cap="flat" cmpd="sng">
                <a:solidFill>
                  <a:srgbClr val="00B0F0"/>
                </a:solidFill>
                <a:prstDash val="solid"/>
                <a:miter lim="800000"/>
                <a:headEnd type="none" w="sm" len="sm"/>
                <a:tailEnd type="triangle" w="med" len="med"/>
              </a:ln>
            </p:spPr>
          </p:cxnSp>
          <p:cxnSp>
            <p:nvCxnSpPr>
              <p:cNvPr id="373" name="Google Shape;373;p21"/>
              <p:cNvCxnSpPr/>
              <p:nvPr/>
            </p:nvCxnSpPr>
            <p:spPr>
              <a:xfrm>
                <a:off x="9448800" y="4757607"/>
                <a:ext cx="0" cy="151764"/>
              </a:xfrm>
              <a:prstGeom prst="straightConnector1">
                <a:avLst/>
              </a:prstGeom>
              <a:noFill/>
              <a:ln w="9525" cap="flat" cmpd="sng">
                <a:solidFill>
                  <a:srgbClr val="00B0F0"/>
                </a:solidFill>
                <a:prstDash val="solid"/>
                <a:miter lim="800000"/>
                <a:headEnd type="none" w="sm" len="sm"/>
                <a:tailEnd type="none" w="sm" len="sm"/>
              </a:ln>
            </p:spPr>
          </p:cxnSp>
          <p:cxnSp>
            <p:nvCxnSpPr>
              <p:cNvPr id="374" name="Google Shape;374;p21"/>
              <p:cNvCxnSpPr/>
              <p:nvPr/>
            </p:nvCxnSpPr>
            <p:spPr>
              <a:xfrm>
                <a:off x="9753600" y="4757607"/>
                <a:ext cx="0" cy="151764"/>
              </a:xfrm>
              <a:prstGeom prst="straightConnector1">
                <a:avLst/>
              </a:prstGeom>
              <a:noFill/>
              <a:ln w="9525" cap="flat" cmpd="sng">
                <a:solidFill>
                  <a:srgbClr val="00B0F0"/>
                </a:solidFill>
                <a:prstDash val="solid"/>
                <a:miter lim="800000"/>
                <a:headEnd type="none" w="sm" len="sm"/>
                <a:tailEnd type="none" w="sm" len="sm"/>
              </a:ln>
            </p:spPr>
          </p:cxnSp>
          <p:sp>
            <p:nvSpPr>
              <p:cNvPr id="375" name="Google Shape;375;p21"/>
              <p:cNvSpPr/>
              <p:nvPr/>
            </p:nvSpPr>
            <p:spPr>
              <a:xfrm>
                <a:off x="9144000" y="4795707"/>
                <a:ext cx="76198" cy="75564"/>
              </a:xfrm>
              <a:prstGeom prst="ellipse">
                <a:avLst/>
              </a:prstGeom>
              <a:solidFill>
                <a:srgbClr val="00B0F0"/>
              </a:solidFill>
              <a:ln w="12700" cap="flat" cmpd="sng">
                <a:solidFill>
                  <a:srgbClr val="00B0F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sp>
          <p:nvSpPr>
            <p:cNvPr id="376" name="Google Shape;376;p21"/>
            <p:cNvSpPr txBox="1"/>
            <p:nvPr/>
          </p:nvSpPr>
          <p:spPr>
            <a:xfrm>
              <a:off x="9216459" y="4358517"/>
              <a:ext cx="725214" cy="574388"/>
            </a:xfrm>
            <a:prstGeom prst="rect">
              <a:avLst/>
            </a:prstGeom>
            <a:blipFill rotWithShape="1">
              <a:blip r:embed="rId9">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
          <p:nvSpPr>
            <p:cNvPr id="377" name="Google Shape;377;p21"/>
            <p:cNvSpPr txBox="1"/>
            <p:nvPr/>
          </p:nvSpPr>
          <p:spPr>
            <a:xfrm>
              <a:off x="6217221" y="4303889"/>
              <a:ext cx="615355" cy="631825"/>
            </a:xfrm>
            <a:prstGeom prst="rect">
              <a:avLst/>
            </a:prstGeom>
            <a:blipFill rotWithShape="1">
              <a:blip r:embed="rId10">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
          <p:nvSpPr>
            <p:cNvPr id="378" name="Google Shape;378;p21"/>
            <p:cNvSpPr txBox="1"/>
            <p:nvPr/>
          </p:nvSpPr>
          <p:spPr>
            <a:xfrm>
              <a:off x="8886259" y="5170759"/>
              <a:ext cx="906516" cy="477013"/>
            </a:xfrm>
            <a:prstGeom prst="rect">
              <a:avLst/>
            </a:prstGeom>
            <a:noFill/>
            <a:ln>
              <a:noFill/>
            </a:ln>
          </p:spPr>
          <p:txBody>
            <a:bodyPr spcFirstLastPara="1" wrap="square" lIns="137138" tIns="68550" rIns="137138" bIns="68550" anchor="t" anchorCtr="0">
              <a:spAutoFit/>
            </a:bodyPr>
            <a:lstStyle/>
            <a:p>
              <a:r>
                <a:rPr lang="en-US" sz="3750">
                  <a:solidFill>
                    <a:schemeClr val="dk1"/>
                  </a:solidFill>
                  <a:latin typeface="Arial"/>
                  <a:ea typeface="Arial"/>
                  <a:cs typeface="Arial"/>
                  <a:sym typeface="Arial"/>
                </a:rPr>
                <a:t>3 N</a:t>
              </a:r>
              <a:endParaRPr sz="2700"/>
            </a:p>
          </p:txBody>
        </p:sp>
        <p:sp>
          <p:nvSpPr>
            <p:cNvPr id="379" name="Google Shape;379;p21"/>
            <p:cNvSpPr txBox="1"/>
            <p:nvPr/>
          </p:nvSpPr>
          <p:spPr>
            <a:xfrm>
              <a:off x="1241583" y="4328278"/>
              <a:ext cx="906516" cy="477013"/>
            </a:xfrm>
            <a:prstGeom prst="rect">
              <a:avLst/>
            </a:prstGeom>
            <a:noFill/>
            <a:ln>
              <a:noFill/>
            </a:ln>
          </p:spPr>
          <p:txBody>
            <a:bodyPr spcFirstLastPara="1" wrap="square" lIns="137138" tIns="68550" rIns="137138" bIns="68550" anchor="t" anchorCtr="0">
              <a:spAutoFit/>
            </a:bodyPr>
            <a:lstStyle/>
            <a:p>
              <a:r>
                <a:rPr lang="en-US" sz="3750">
                  <a:solidFill>
                    <a:schemeClr val="dk1"/>
                  </a:solidFill>
                  <a:latin typeface="Arial"/>
                  <a:ea typeface="Arial"/>
                  <a:cs typeface="Arial"/>
                  <a:sym typeface="Arial"/>
                </a:rPr>
                <a:t>3 N</a:t>
              </a:r>
              <a:endParaRPr sz="2700"/>
            </a:p>
          </p:txBody>
        </p:sp>
        <p:sp>
          <p:nvSpPr>
            <p:cNvPr id="380" name="Google Shape;380;p21"/>
            <p:cNvSpPr txBox="1"/>
            <p:nvPr/>
          </p:nvSpPr>
          <p:spPr>
            <a:xfrm>
              <a:off x="3720749" y="4400957"/>
              <a:ext cx="906516" cy="477013"/>
            </a:xfrm>
            <a:prstGeom prst="rect">
              <a:avLst/>
            </a:prstGeom>
            <a:noFill/>
            <a:ln>
              <a:noFill/>
            </a:ln>
          </p:spPr>
          <p:txBody>
            <a:bodyPr spcFirstLastPara="1" wrap="square" lIns="137138" tIns="68550" rIns="137138" bIns="68550" anchor="t" anchorCtr="0">
              <a:spAutoFit/>
            </a:bodyPr>
            <a:lstStyle/>
            <a:p>
              <a:r>
                <a:rPr lang="en-US" sz="3750">
                  <a:solidFill>
                    <a:schemeClr val="dk1"/>
                  </a:solidFill>
                  <a:latin typeface="Arial"/>
                  <a:ea typeface="Arial"/>
                  <a:cs typeface="Arial"/>
                  <a:sym typeface="Arial"/>
                </a:rPr>
                <a:t>3 N</a:t>
              </a:r>
              <a:endParaRPr sz="2700"/>
            </a:p>
          </p:txBody>
        </p:sp>
      </p:grpSp>
      <p:sp>
        <p:nvSpPr>
          <p:cNvPr id="37" name="Google Shape;348;p21"/>
          <p:cNvSpPr txBox="1"/>
          <p:nvPr/>
        </p:nvSpPr>
        <p:spPr>
          <a:xfrm>
            <a:off x="338435" y="208543"/>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 </a:t>
            </a:r>
            <a:endParaRPr sz="3900" dirty="0">
              <a:solidFill>
                <a:srgbClr val="0070C0"/>
              </a:solidFill>
              <a:latin typeface="Arial"/>
              <a:ea typeface="Arial"/>
              <a:cs typeface="Arial"/>
              <a:sym typeface="Arial"/>
            </a:endParaRPr>
          </a:p>
        </p:txBody>
      </p:sp>
      <p:sp>
        <p:nvSpPr>
          <p:cNvPr id="38" name="Google Shape;348;p21"/>
          <p:cNvSpPr txBox="1"/>
          <p:nvPr/>
        </p:nvSpPr>
        <p:spPr>
          <a:xfrm>
            <a:off x="342591" y="1226468"/>
            <a:ext cx="17107209"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I. </a:t>
            </a:r>
            <a:r>
              <a:rPr lang="en-US" sz="3900" i="1" dirty="0" err="1" smtClean="0">
                <a:solidFill>
                  <a:srgbClr val="0070C0"/>
                </a:solidFill>
                <a:latin typeface="Arial"/>
                <a:ea typeface="Arial"/>
                <a:cs typeface="Arial"/>
                <a:sym typeface="Arial"/>
              </a:rPr>
              <a:t>Vật</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chuyển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động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dưới</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tác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dụng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của</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các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lực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cân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bằng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và</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không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cân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bằng</a:t>
            </a:r>
            <a:endParaRPr sz="3900" dirty="0">
              <a:solidFill>
                <a:srgbClr val="0070C0"/>
              </a:solidFill>
              <a:latin typeface="Arial"/>
              <a:ea typeface="Arial"/>
              <a:cs typeface="Arial"/>
              <a:sym typeface="Arial"/>
            </a:endParaRPr>
          </a:p>
        </p:txBody>
      </p:sp>
      <p:sp>
        <p:nvSpPr>
          <p:cNvPr id="2" name="Rectangle 1"/>
          <p:cNvSpPr/>
          <p:nvPr/>
        </p:nvSpPr>
        <p:spPr>
          <a:xfrm>
            <a:off x="857095" y="3113535"/>
            <a:ext cx="16078200" cy="1569660"/>
          </a:xfrm>
          <a:prstGeom prst="rect">
            <a:avLst/>
          </a:prstGeom>
        </p:spPr>
        <p:txBody>
          <a:bodyPr wrap="square">
            <a:spAutoFit/>
          </a:bodyPr>
          <a:lstStyle/>
          <a:p>
            <a:r>
              <a:rPr lang="vi-VN" sz="3200" dirty="0">
                <a:solidFill>
                  <a:schemeClr val="dk1"/>
                </a:solidFill>
                <a:latin typeface="Arial"/>
                <a:ea typeface="Arial"/>
                <a:cs typeface="Arial"/>
                <a:sym typeface="Arial"/>
              </a:rPr>
              <a:t>* Xét trường hợp </a:t>
            </a:r>
            <a:r>
              <a:rPr lang="vi-VN" sz="3200" b="1" dirty="0">
                <a:solidFill>
                  <a:schemeClr val="dk1"/>
                </a:solidFill>
                <a:latin typeface="Arial"/>
                <a:ea typeface="Arial"/>
                <a:cs typeface="Arial"/>
                <a:sym typeface="Arial"/>
              </a:rPr>
              <a:t>vật đứng yên hoặc vật chuyển động thẳng đều  </a:t>
            </a:r>
            <a:r>
              <a:rPr lang="vi-VN" sz="3200" dirty="0">
                <a:solidFill>
                  <a:schemeClr val="dk1"/>
                </a:solidFill>
                <a:latin typeface="Arial"/>
                <a:ea typeface="Arial"/>
                <a:cs typeface="Arial"/>
                <a:sym typeface="Arial"/>
              </a:rPr>
              <a:t>dưới tác dụng của nhiều </a:t>
            </a:r>
            <a:r>
              <a:rPr lang="vi-VN" sz="3200" dirty="0" smtClean="0">
                <a:solidFill>
                  <a:schemeClr val="dk1"/>
                </a:solidFill>
                <a:latin typeface="Arial"/>
                <a:ea typeface="Arial"/>
                <a:cs typeface="Arial"/>
                <a:sym typeface="Arial"/>
              </a:rPr>
              <a:t>lực</a:t>
            </a:r>
            <a:r>
              <a:rPr lang="en-US" sz="3200" dirty="0" smtClean="0">
                <a:solidFill>
                  <a:schemeClr val="dk1"/>
                </a:solidFill>
                <a:latin typeface="Arial"/>
                <a:ea typeface="Arial"/>
                <a:cs typeface="Arial"/>
                <a:sym typeface="Arial"/>
              </a:rPr>
              <a:t>:</a:t>
            </a:r>
            <a:r>
              <a:rPr lang="en-US" sz="3200" dirty="0" smtClean="0">
                <a:sym typeface="Arial"/>
              </a:rPr>
              <a:t> =&gt; </a:t>
            </a:r>
            <a:r>
              <a:rPr lang="vi-VN" sz="3200" dirty="0" smtClean="0">
                <a:solidFill>
                  <a:schemeClr val="dk1"/>
                </a:solidFill>
                <a:latin typeface="Arial"/>
                <a:ea typeface="Arial"/>
                <a:cs typeface="Arial"/>
                <a:sym typeface="Arial"/>
              </a:rPr>
              <a:t>a</a:t>
            </a:r>
            <a:r>
              <a:rPr lang="vi-VN" sz="3200" dirty="0">
                <a:solidFill>
                  <a:schemeClr val="dk1"/>
                </a:solidFill>
                <a:latin typeface="Arial"/>
                <a:ea typeface="Arial"/>
                <a:cs typeface="Arial"/>
                <a:sym typeface="Arial"/>
              </a:rPr>
              <a:t>= 0=&gt; F = 0</a:t>
            </a:r>
          </a:p>
          <a:p>
            <a:pPr marL="571500" indent="-571500">
              <a:buFont typeface="Symbol" panose="05050102010706020507" pitchFamily="18" charset="2"/>
              <a:buChar char="Þ"/>
            </a:pPr>
            <a:r>
              <a:rPr lang="vi-VN" sz="3200" dirty="0">
                <a:solidFill>
                  <a:schemeClr val="dk1"/>
                </a:solidFill>
                <a:latin typeface="Arial"/>
                <a:ea typeface="Arial"/>
                <a:cs typeface="Arial"/>
                <a:sym typeface="Arial"/>
              </a:rPr>
              <a:t> Các lực tác dụng lên vật là </a:t>
            </a:r>
            <a:r>
              <a:rPr lang="vi-VN" sz="3200" b="1" dirty="0">
                <a:solidFill>
                  <a:schemeClr val="dk1"/>
                </a:solidFill>
                <a:latin typeface="Arial"/>
                <a:ea typeface="Arial"/>
                <a:cs typeface="Arial"/>
                <a:sym typeface="Arial"/>
              </a:rPr>
              <a:t>các lực cân bằng </a:t>
            </a:r>
            <a:r>
              <a:rPr lang="vi-VN" sz="3200" dirty="0">
                <a:solidFill>
                  <a:schemeClr val="dk1"/>
                </a:solidFill>
                <a:latin typeface="Arial"/>
                <a:ea typeface="Arial"/>
                <a:cs typeface="Arial"/>
                <a:sym typeface="Arial"/>
              </a:rPr>
              <a:t>và vật ở </a:t>
            </a:r>
            <a:r>
              <a:rPr lang="vi-VN" sz="3200" b="1" dirty="0">
                <a:solidFill>
                  <a:schemeClr val="dk1"/>
                </a:solidFill>
                <a:latin typeface="Arial"/>
                <a:ea typeface="Arial"/>
                <a:cs typeface="Arial"/>
                <a:sym typeface="Arial"/>
              </a:rPr>
              <a:t>trạng thái cân bằng</a:t>
            </a:r>
            <a:r>
              <a:rPr lang="vi-VN" sz="3200" dirty="0">
                <a:solidFill>
                  <a:schemeClr val="dk1"/>
                </a:solidFill>
                <a:latin typeface="Arial"/>
                <a:ea typeface="Arial"/>
                <a:cs typeface="Arial"/>
                <a:sym typeface="Arial"/>
              </a:rPr>
              <a:t>.</a:t>
            </a:r>
            <a:endParaRPr lang="vi-VN" sz="3200" dirty="0"/>
          </a:p>
        </p:txBody>
      </p:sp>
    </p:spTree>
    <p:extLst>
      <p:ext uri="{BB962C8B-B14F-4D97-AF65-F5344CB8AC3E}">
        <p14:creationId xmlns:p14="http://schemas.microsoft.com/office/powerpoint/2010/main" val="15220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7" name="Google Shape;348;p21"/>
          <p:cNvSpPr txBox="1"/>
          <p:nvPr/>
        </p:nvSpPr>
        <p:spPr>
          <a:xfrm>
            <a:off x="338435" y="208543"/>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 </a:t>
            </a:r>
            <a:endParaRPr sz="3900" dirty="0">
              <a:solidFill>
                <a:srgbClr val="0070C0"/>
              </a:solidFill>
              <a:latin typeface="Arial"/>
              <a:ea typeface="Arial"/>
              <a:cs typeface="Arial"/>
              <a:sym typeface="Arial"/>
            </a:endParaRPr>
          </a:p>
        </p:txBody>
      </p:sp>
      <p:sp>
        <p:nvSpPr>
          <p:cNvPr id="38" name="Google Shape;348;p21"/>
          <p:cNvSpPr txBox="1"/>
          <p:nvPr/>
        </p:nvSpPr>
        <p:spPr>
          <a:xfrm>
            <a:off x="342591" y="1226468"/>
            <a:ext cx="17107209" cy="1338767"/>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err="1" smtClean="0">
                <a:solidFill>
                  <a:srgbClr val="0070C0"/>
                </a:solidFill>
                <a:latin typeface="Arial"/>
                <a:ea typeface="Arial"/>
                <a:cs typeface="Arial"/>
                <a:sym typeface="Arial"/>
              </a:rPr>
              <a:t>Khi</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các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lực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cân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bằng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tác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dụng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vào</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vật</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thì</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vật</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đứng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yên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hoặc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chuyển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động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thẳng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đều</a:t>
            </a:r>
            <a:r>
              <a:rPr lang="en-US" sz="3900" i="1" dirty="0" smtClean="0">
                <a:solidFill>
                  <a:srgbClr val="0070C0"/>
                </a:solidFill>
                <a:latin typeface="Arial"/>
                <a:ea typeface="Arial"/>
                <a:cs typeface="Arial"/>
                <a:sym typeface="Arial"/>
              </a:rPr>
              <a:t>. </a:t>
            </a:r>
            <a:endParaRPr sz="3900" dirty="0">
              <a:solidFill>
                <a:srgbClr val="0070C0"/>
              </a:solidFill>
              <a:latin typeface="Arial"/>
              <a:ea typeface="Arial"/>
              <a:cs typeface="Arial"/>
              <a:sym typeface="Arial"/>
            </a:endParaRPr>
          </a:p>
        </p:txBody>
      </p:sp>
      <p:sp>
        <p:nvSpPr>
          <p:cNvPr id="2" name="Rectangle 1"/>
          <p:cNvSpPr/>
          <p:nvPr/>
        </p:nvSpPr>
        <p:spPr>
          <a:xfrm>
            <a:off x="857095" y="3113535"/>
            <a:ext cx="16078200" cy="1938992"/>
          </a:xfrm>
          <a:prstGeom prst="rect">
            <a:avLst/>
          </a:prstGeom>
        </p:spPr>
        <p:txBody>
          <a:bodyPr wrap="square">
            <a:spAutoFit/>
          </a:bodyPr>
          <a:lstStyle/>
          <a:p>
            <a:r>
              <a:rPr lang="vi-VN" sz="4000" dirty="0" smtClean="0">
                <a:solidFill>
                  <a:srgbClr val="FF0000"/>
                </a:solidFill>
                <a:latin typeface="Arial"/>
                <a:ea typeface="Arial"/>
                <a:cs typeface="Arial"/>
                <a:sym typeface="Arial"/>
              </a:rPr>
              <a:t>NHÓM 5+6:</a:t>
            </a:r>
          </a:p>
          <a:p>
            <a:r>
              <a:rPr lang="en-US" sz="4000" dirty="0" err="1" smtClean="0">
                <a:solidFill>
                  <a:schemeClr val="dk1"/>
                </a:solidFill>
                <a:latin typeface="Arial"/>
                <a:ea typeface="Arial"/>
                <a:cs typeface="Arial"/>
                <a:sym typeface="Arial"/>
              </a:rPr>
              <a:t>Vậy</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khi</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các</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lực</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không</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cân</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bằng</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tác</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dụng</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vào</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vật</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thì</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vật</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sẽ</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chuyển</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động</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như</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thế</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ea typeface="Arial"/>
                <a:cs typeface="Arial"/>
                <a:sym typeface="Arial"/>
              </a:rPr>
              <a:t>nào</a:t>
            </a:r>
            <a:r>
              <a:rPr lang="en-US" sz="4000" dirty="0" smtClean="0">
                <a:solidFill>
                  <a:schemeClr val="dk1"/>
                </a:solidFill>
                <a:latin typeface="Arial"/>
                <a:ea typeface="Arial"/>
                <a:cs typeface="Arial"/>
                <a:sym typeface="Arial"/>
              </a:rPr>
              <a:t> ?</a:t>
            </a:r>
            <a:r>
              <a:rPr lang="en-US" sz="4000" dirty="0" err="1" smtClean="0">
                <a:solidFill>
                  <a:schemeClr val="dk1"/>
                </a:solidFill>
                <a:latin typeface="Arial"/>
                <a:cs typeface="Arial"/>
                <a:sym typeface="Arial"/>
              </a:rPr>
              <a:t>Hướng</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của</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hợp</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lực</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phụ</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thuộc</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vào</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yếu</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tố</a:t>
            </a:r>
            <a:r>
              <a:rPr lang="en-US" sz="4000" dirty="0" smtClean="0">
                <a:solidFill>
                  <a:schemeClr val="dk1"/>
                </a:solidFill>
                <a:latin typeface="Arial"/>
                <a:cs typeface="Arial"/>
                <a:sym typeface="Arial"/>
              </a:rPr>
              <a:t> </a:t>
            </a:r>
            <a:r>
              <a:rPr lang="en-US" sz="4000" dirty="0" err="1" smtClean="0">
                <a:solidFill>
                  <a:schemeClr val="dk1"/>
                </a:solidFill>
                <a:latin typeface="Arial"/>
                <a:cs typeface="Arial"/>
                <a:sym typeface="Arial"/>
              </a:rPr>
              <a:t>nào</a:t>
            </a:r>
            <a:r>
              <a:rPr lang="en-US" sz="4000" dirty="0" smtClean="0">
                <a:solidFill>
                  <a:schemeClr val="dk1"/>
                </a:solidFill>
                <a:latin typeface="Arial"/>
                <a:cs typeface="Arial"/>
                <a:sym typeface="Arial"/>
              </a:rPr>
              <a:t>?</a:t>
            </a:r>
            <a:endParaRPr lang="vi-VN" sz="4000" dirty="0"/>
          </a:p>
        </p:txBody>
      </p:sp>
    </p:spTree>
    <p:extLst>
      <p:ext uri="{BB962C8B-B14F-4D97-AF65-F5344CB8AC3E}">
        <p14:creationId xmlns:p14="http://schemas.microsoft.com/office/powerpoint/2010/main" val="835879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23" descr="empty-blue-rectangle"/>
          <p:cNvPicPr preferRelativeResize="0"/>
          <p:nvPr/>
        </p:nvPicPr>
        <p:blipFill rotWithShape="1">
          <a:blip r:embed="rId3">
            <a:alphaModFix/>
          </a:blip>
          <a:srcRect/>
          <a:stretch/>
        </p:blipFill>
        <p:spPr>
          <a:xfrm>
            <a:off x="275848" y="1728935"/>
            <a:ext cx="17362982" cy="2685612"/>
          </a:xfrm>
          <a:prstGeom prst="rect">
            <a:avLst/>
          </a:prstGeom>
          <a:noFill/>
          <a:ln>
            <a:noFill/>
          </a:ln>
        </p:spPr>
      </p:pic>
      <p:sp>
        <p:nvSpPr>
          <p:cNvPr id="404" name="Google Shape;404;p23"/>
          <p:cNvSpPr txBox="1"/>
          <p:nvPr/>
        </p:nvSpPr>
        <p:spPr>
          <a:xfrm>
            <a:off x="1166321" y="1967413"/>
            <a:ext cx="15582032" cy="1292601"/>
          </a:xfrm>
          <a:prstGeom prst="rect">
            <a:avLst/>
          </a:prstGeom>
          <a:noFill/>
          <a:ln>
            <a:noFill/>
          </a:ln>
        </p:spPr>
        <p:txBody>
          <a:bodyPr spcFirstLastPara="1" wrap="square" lIns="137138" tIns="68550" rIns="137138" bIns="68550" anchor="t" anchorCtr="0">
            <a:spAutoFit/>
          </a:bodyPr>
          <a:lstStyle/>
          <a:p>
            <a:pPr marL="514350" indent="-514350">
              <a:buClr>
                <a:schemeClr val="dk1"/>
              </a:buClr>
              <a:buSzPts val="2500"/>
              <a:buFont typeface="Arial"/>
              <a:buChar char="•"/>
            </a:pPr>
            <a:r>
              <a:rPr lang="en-US" sz="3750" dirty="0" err="1">
                <a:solidFill>
                  <a:schemeClr val="dk1"/>
                </a:solidFill>
                <a:latin typeface="Arial"/>
                <a:ea typeface="Arial"/>
                <a:cs typeface="Arial"/>
                <a:sym typeface="Arial"/>
              </a:rPr>
              <a:t>Khi</a:t>
            </a:r>
            <a:r>
              <a:rPr lang="en-US" sz="3750" dirty="0">
                <a:solidFill>
                  <a:schemeClr val="dk1"/>
                </a:solidFill>
                <a:latin typeface="Arial"/>
                <a:ea typeface="Arial"/>
                <a:cs typeface="Arial"/>
                <a:sym typeface="Arial"/>
              </a:rPr>
              <a:t> </a:t>
            </a:r>
            <a:r>
              <a:rPr lang="en-US" sz="3750" dirty="0" smtClean="0">
                <a:solidFill>
                  <a:schemeClr val="dk1"/>
                </a:solidFill>
                <a:latin typeface="Arial"/>
                <a:ea typeface="Arial"/>
                <a:cs typeface="Arial"/>
                <a:sym typeface="Arial"/>
              </a:rPr>
              <a:t> </a:t>
            </a:r>
            <a:r>
              <a:rPr lang="en-US" sz="3750" dirty="0" err="1">
                <a:solidFill>
                  <a:schemeClr val="dk1"/>
                </a:solidFill>
                <a:latin typeface="Arial"/>
                <a:ea typeface="Arial"/>
                <a:cs typeface="Arial"/>
                <a:sym typeface="Arial"/>
              </a:rPr>
              <a:t>các</a:t>
            </a:r>
            <a:r>
              <a:rPr lang="en-US" sz="3750" dirty="0">
                <a:solidFill>
                  <a:schemeClr val="dk1"/>
                </a:solidFill>
                <a:latin typeface="Arial"/>
                <a:ea typeface="Arial"/>
                <a:cs typeface="Arial"/>
                <a:sym typeface="Arial"/>
              </a:rPr>
              <a:t> </a:t>
            </a:r>
            <a:r>
              <a:rPr lang="en-US" sz="3750" dirty="0" err="1">
                <a:solidFill>
                  <a:schemeClr val="dk1"/>
                </a:solidFill>
                <a:latin typeface="Arial"/>
                <a:ea typeface="Arial"/>
                <a:cs typeface="Arial"/>
                <a:sym typeface="Arial"/>
              </a:rPr>
              <a:t>lực</a:t>
            </a:r>
            <a:r>
              <a:rPr lang="en-US" sz="3750" dirty="0">
                <a:solidFill>
                  <a:schemeClr val="dk1"/>
                </a:solidFill>
                <a:latin typeface="Arial"/>
                <a:ea typeface="Arial"/>
                <a:cs typeface="Arial"/>
                <a:sym typeface="Arial"/>
              </a:rPr>
              <a:t> </a:t>
            </a:r>
            <a:r>
              <a:rPr lang="en-US" sz="3750" dirty="0" smtClean="0">
                <a:solidFill>
                  <a:schemeClr val="dk1"/>
                </a:solidFill>
                <a:latin typeface="Arial"/>
                <a:ea typeface="Arial"/>
                <a:cs typeface="Arial"/>
                <a:sym typeface="Arial"/>
              </a:rPr>
              <a:t> </a:t>
            </a:r>
            <a:r>
              <a:rPr lang="en-US" sz="3750" dirty="0" err="1">
                <a:solidFill>
                  <a:schemeClr val="dk1"/>
                </a:solidFill>
                <a:latin typeface="Arial"/>
                <a:ea typeface="Arial"/>
                <a:cs typeface="Arial"/>
                <a:sym typeface="Arial"/>
              </a:rPr>
              <a:t>không</a:t>
            </a:r>
            <a:r>
              <a:rPr lang="en-US" sz="3750" dirty="0">
                <a:solidFill>
                  <a:schemeClr val="dk1"/>
                </a:solidFill>
                <a:latin typeface="Arial"/>
                <a:ea typeface="Arial"/>
                <a:cs typeface="Arial"/>
                <a:sym typeface="Arial"/>
              </a:rPr>
              <a:t> </a:t>
            </a:r>
            <a:r>
              <a:rPr lang="en-US" sz="3750" dirty="0" err="1">
                <a:solidFill>
                  <a:schemeClr val="dk1"/>
                </a:solidFill>
                <a:latin typeface="Arial"/>
                <a:ea typeface="Arial"/>
                <a:cs typeface="Arial"/>
                <a:sym typeface="Arial"/>
              </a:rPr>
              <a:t>cân</a:t>
            </a:r>
            <a:r>
              <a:rPr lang="en-US" sz="3750" dirty="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bằng</a:t>
            </a:r>
            <a:r>
              <a:rPr lang="en-US" sz="3750" dirty="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thì</a:t>
            </a:r>
            <a:r>
              <a:rPr lang="en-US" sz="3750" dirty="0">
                <a:solidFill>
                  <a:schemeClr val="dk1"/>
                </a:solidFill>
                <a:latin typeface="Arial"/>
                <a:ea typeface="Arial"/>
                <a:cs typeface="Arial"/>
                <a:sym typeface="Arial"/>
              </a:rPr>
              <a:t> </a:t>
            </a:r>
            <a:r>
              <a:rPr lang="en-US" sz="3750" dirty="0" err="1">
                <a:solidFill>
                  <a:schemeClr val="dk1"/>
                </a:solidFill>
                <a:latin typeface="Arial"/>
                <a:ea typeface="Arial"/>
                <a:cs typeface="Arial"/>
                <a:sym typeface="Arial"/>
              </a:rPr>
              <a:t>hợp</a:t>
            </a:r>
            <a:r>
              <a:rPr lang="en-US" sz="3750" dirty="0">
                <a:solidFill>
                  <a:schemeClr val="dk1"/>
                </a:solidFill>
                <a:latin typeface="Arial"/>
                <a:ea typeface="Arial"/>
                <a:cs typeface="Arial"/>
                <a:sym typeface="Arial"/>
              </a:rPr>
              <a:t> </a:t>
            </a:r>
            <a:r>
              <a:rPr lang="en-US" sz="3750" dirty="0" err="1">
                <a:solidFill>
                  <a:schemeClr val="dk1"/>
                </a:solidFill>
                <a:latin typeface="Arial"/>
                <a:ea typeface="Arial"/>
                <a:cs typeface="Arial"/>
                <a:sym typeface="Arial"/>
              </a:rPr>
              <a:t>lực</a:t>
            </a:r>
            <a:r>
              <a:rPr lang="en-US" sz="3750" dirty="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khác</a:t>
            </a:r>
            <a:r>
              <a:rPr lang="en-US" sz="3750" dirty="0" smtClean="0">
                <a:solidFill>
                  <a:schemeClr val="dk1"/>
                </a:solidFill>
                <a:latin typeface="Arial"/>
                <a:ea typeface="Arial"/>
                <a:cs typeface="Arial"/>
                <a:sym typeface="Arial"/>
              </a:rPr>
              <a:t> 0, </a:t>
            </a:r>
            <a:r>
              <a:rPr lang="en-US" sz="3750" dirty="0" err="1" smtClean="0">
                <a:solidFill>
                  <a:schemeClr val="dk1"/>
                </a:solidFill>
                <a:latin typeface="Arial"/>
                <a:ea typeface="Arial"/>
                <a:cs typeface="Arial"/>
                <a:sym typeface="Arial"/>
              </a:rPr>
              <a:t>có</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hướng</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phụ</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thuộc</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vào</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hướng</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và</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độ</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lớn</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của</a:t>
            </a:r>
            <a:r>
              <a:rPr lang="en-US" sz="3750" dirty="0" smtClean="0">
                <a:solidFill>
                  <a:schemeClr val="dk1"/>
                </a:solidFill>
                <a:latin typeface="Arial"/>
                <a:ea typeface="Arial"/>
                <a:cs typeface="Arial"/>
                <a:sym typeface="Arial"/>
              </a:rPr>
              <a:t> 2 </a:t>
            </a:r>
            <a:r>
              <a:rPr lang="en-US" sz="3750" dirty="0" err="1" smtClean="0">
                <a:solidFill>
                  <a:schemeClr val="dk1"/>
                </a:solidFill>
                <a:latin typeface="Arial"/>
                <a:ea typeface="Arial"/>
                <a:cs typeface="Arial"/>
                <a:sym typeface="Arial"/>
              </a:rPr>
              <a:t>lực</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thành</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phần</a:t>
            </a:r>
            <a:endParaRPr sz="2700" dirty="0"/>
          </a:p>
        </p:txBody>
      </p:sp>
      <p:sp>
        <p:nvSpPr>
          <p:cNvPr id="411" name="Google Shape;411;p23"/>
          <p:cNvSpPr txBox="1"/>
          <p:nvPr/>
        </p:nvSpPr>
        <p:spPr>
          <a:xfrm>
            <a:off x="452735" y="949268"/>
            <a:ext cx="14863466"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a:solidFill>
                  <a:srgbClr val="0070C0"/>
                </a:solidFill>
                <a:latin typeface="Arial"/>
                <a:ea typeface="Arial"/>
                <a:cs typeface="Arial"/>
                <a:sym typeface="Arial"/>
              </a:rPr>
              <a:t>2. </a:t>
            </a:r>
            <a:r>
              <a:rPr lang="en-US" sz="3900" i="1" dirty="0" err="1">
                <a:solidFill>
                  <a:srgbClr val="0070C0"/>
                </a:solidFill>
                <a:latin typeface="Arial"/>
                <a:ea typeface="Arial"/>
                <a:cs typeface="Arial"/>
                <a:sym typeface="Arial"/>
              </a:rPr>
              <a:t>Các</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lực</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không</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cân</a:t>
            </a:r>
            <a:r>
              <a:rPr lang="en-US" sz="3900" i="1" dirty="0">
                <a:solidFill>
                  <a:srgbClr val="0070C0"/>
                </a:solidFill>
                <a:latin typeface="Arial"/>
                <a:ea typeface="Arial"/>
                <a:cs typeface="Arial"/>
                <a:sym typeface="Arial"/>
              </a:rPr>
              <a:t> </a:t>
            </a:r>
            <a:r>
              <a:rPr lang="en-US" sz="3900" i="1" dirty="0" err="1">
                <a:solidFill>
                  <a:srgbClr val="0070C0"/>
                </a:solidFill>
                <a:latin typeface="Arial"/>
                <a:ea typeface="Arial"/>
                <a:cs typeface="Arial"/>
                <a:sym typeface="Arial"/>
              </a:rPr>
              <a:t>bằng</a:t>
            </a:r>
            <a:endParaRPr sz="3900" dirty="0">
              <a:solidFill>
                <a:srgbClr val="0070C0"/>
              </a:solidFill>
              <a:latin typeface="Arial"/>
              <a:ea typeface="Arial"/>
              <a:cs typeface="Arial"/>
              <a:sym typeface="Arial"/>
            </a:endParaRPr>
          </a:p>
        </p:txBody>
      </p:sp>
      <p:sp>
        <p:nvSpPr>
          <p:cNvPr id="412" name="Google Shape;412;p23"/>
          <p:cNvSpPr txBox="1"/>
          <p:nvPr/>
        </p:nvSpPr>
        <p:spPr>
          <a:xfrm>
            <a:off x="452735" y="4416926"/>
            <a:ext cx="17530465" cy="755916"/>
          </a:xfrm>
          <a:prstGeom prst="rect">
            <a:avLst/>
          </a:prstGeom>
          <a:noFill/>
          <a:ln>
            <a:noFill/>
          </a:ln>
        </p:spPr>
        <p:txBody>
          <a:bodyPr spcFirstLastPara="1" wrap="square" lIns="137138" tIns="68550" rIns="137138" bIns="68550" anchor="t" anchorCtr="0">
            <a:spAutoFit/>
          </a:bodyPr>
          <a:lstStyle/>
          <a:p>
            <a:pPr>
              <a:lnSpc>
                <a:spcPct val="107000"/>
              </a:lnSpc>
            </a:pPr>
            <a:r>
              <a:rPr lang="en-US" sz="3750" i="1" dirty="0" err="1">
                <a:solidFill>
                  <a:srgbClr val="000000"/>
                </a:solidFill>
                <a:latin typeface="Arial"/>
                <a:ea typeface="Arial"/>
                <a:cs typeface="Arial"/>
                <a:sym typeface="Arial"/>
              </a:rPr>
              <a:t>Ví</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dụ</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Một</a:t>
            </a:r>
            <a:r>
              <a:rPr lang="en-US" sz="3750" i="1" dirty="0">
                <a:solidFill>
                  <a:srgbClr val="000000"/>
                </a:solidFill>
                <a:latin typeface="Arial"/>
                <a:ea typeface="Arial"/>
                <a:cs typeface="Arial"/>
                <a:sym typeface="Arial"/>
              </a:rPr>
              <a:t> ô </a:t>
            </a:r>
            <a:r>
              <a:rPr lang="en-US" sz="3750" i="1" dirty="0" err="1">
                <a:solidFill>
                  <a:srgbClr val="000000"/>
                </a:solidFill>
                <a:latin typeface="Arial"/>
                <a:ea typeface="Arial"/>
                <a:cs typeface="Arial"/>
                <a:sym typeface="Arial"/>
              </a:rPr>
              <a:t>tô</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chịu</a:t>
            </a:r>
            <a:r>
              <a:rPr lang="en-US" sz="3750" i="1" dirty="0">
                <a:solidFill>
                  <a:srgbClr val="000000"/>
                </a:solidFill>
                <a:latin typeface="Arial"/>
                <a:ea typeface="Arial"/>
                <a:cs typeface="Arial"/>
                <a:sym typeface="Arial"/>
              </a:rPr>
              <a:t> </a:t>
            </a:r>
            <a:r>
              <a:rPr lang="en-US" sz="3750" i="1" dirty="0" smtClean="0">
                <a:solidFill>
                  <a:srgbClr val="000000"/>
                </a:solidFill>
                <a:latin typeface="Arial"/>
                <a:ea typeface="Arial"/>
                <a:cs typeface="Arial"/>
                <a:sym typeface="Arial"/>
              </a:rPr>
              <a:t>F</a:t>
            </a:r>
            <a:r>
              <a:rPr lang="en-US" sz="3750" i="1" baseline="-25000" dirty="0" smtClean="0">
                <a:solidFill>
                  <a:srgbClr val="000000"/>
                </a:solidFill>
                <a:latin typeface="Arial"/>
                <a:ea typeface="Arial"/>
                <a:cs typeface="Arial"/>
                <a:sym typeface="Arial"/>
              </a:rPr>
              <a:t>1</a:t>
            </a:r>
            <a:r>
              <a:rPr lang="en-US" sz="3750" i="1" dirty="0" smtClean="0">
                <a:solidFill>
                  <a:srgbClr val="000000"/>
                </a:solidFill>
                <a:latin typeface="Arial"/>
                <a:ea typeface="Arial"/>
                <a:cs typeface="Arial"/>
                <a:sym typeface="Arial"/>
              </a:rPr>
              <a:t> </a:t>
            </a:r>
            <a:r>
              <a:rPr lang="en-US" sz="3750" i="1" dirty="0">
                <a:solidFill>
                  <a:srgbClr val="000000"/>
                </a:solidFill>
                <a:latin typeface="Arial"/>
                <a:ea typeface="Arial"/>
                <a:cs typeface="Arial"/>
                <a:sym typeface="Arial"/>
              </a:rPr>
              <a:t>= 400 N </a:t>
            </a:r>
            <a:r>
              <a:rPr lang="en-US" sz="3750" i="1" dirty="0" err="1">
                <a:solidFill>
                  <a:srgbClr val="000000"/>
                </a:solidFill>
                <a:latin typeface="Arial"/>
                <a:ea typeface="Arial"/>
                <a:cs typeface="Arial"/>
                <a:sym typeface="Arial"/>
              </a:rPr>
              <a:t>hướng</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về</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phía</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trước</a:t>
            </a:r>
            <a:r>
              <a:rPr lang="en-US" sz="3750" i="1" dirty="0">
                <a:solidFill>
                  <a:srgbClr val="000000"/>
                </a:solidFill>
                <a:latin typeface="Arial"/>
                <a:ea typeface="Arial"/>
                <a:cs typeface="Arial"/>
                <a:sym typeface="Arial"/>
              </a:rPr>
              <a:t> </a:t>
            </a:r>
            <a:r>
              <a:rPr lang="en-US" sz="3750" i="1" dirty="0" err="1" smtClean="0">
                <a:solidFill>
                  <a:srgbClr val="000000"/>
                </a:solidFill>
                <a:latin typeface="Arial"/>
                <a:ea typeface="Arial"/>
                <a:cs typeface="Arial"/>
                <a:sym typeface="Arial"/>
              </a:rPr>
              <a:t>và</a:t>
            </a:r>
            <a:r>
              <a:rPr lang="en-US" sz="3750" i="1" dirty="0">
                <a:solidFill>
                  <a:srgbClr val="000000"/>
                </a:solidFill>
                <a:latin typeface="Arial"/>
                <a:ea typeface="Arial"/>
                <a:cs typeface="Arial"/>
                <a:sym typeface="Arial"/>
              </a:rPr>
              <a:t> </a:t>
            </a:r>
            <a:r>
              <a:rPr lang="en-US" sz="3750" i="1" dirty="0" smtClean="0">
                <a:solidFill>
                  <a:srgbClr val="000000"/>
                </a:solidFill>
                <a:latin typeface="Arial"/>
                <a:ea typeface="Arial"/>
                <a:cs typeface="Arial"/>
                <a:sym typeface="Arial"/>
              </a:rPr>
              <a:t>F</a:t>
            </a:r>
            <a:r>
              <a:rPr lang="en-US" sz="3750" i="1" baseline="-25000" dirty="0" smtClean="0">
                <a:solidFill>
                  <a:srgbClr val="000000"/>
                </a:solidFill>
                <a:latin typeface="Arial"/>
                <a:ea typeface="Arial"/>
                <a:cs typeface="Arial"/>
                <a:sym typeface="Arial"/>
              </a:rPr>
              <a:t>2</a:t>
            </a:r>
            <a:r>
              <a:rPr lang="en-US" sz="3750" i="1" dirty="0" smtClean="0">
                <a:solidFill>
                  <a:srgbClr val="000000"/>
                </a:solidFill>
                <a:latin typeface="Arial"/>
                <a:ea typeface="Arial"/>
                <a:cs typeface="Arial"/>
                <a:sym typeface="Arial"/>
              </a:rPr>
              <a:t> </a:t>
            </a:r>
            <a:r>
              <a:rPr lang="en-US" sz="3750" i="1" dirty="0">
                <a:solidFill>
                  <a:srgbClr val="000000"/>
                </a:solidFill>
                <a:latin typeface="Arial"/>
                <a:ea typeface="Arial"/>
                <a:cs typeface="Arial"/>
                <a:sym typeface="Arial"/>
              </a:rPr>
              <a:t>= 300 N </a:t>
            </a:r>
            <a:r>
              <a:rPr lang="en-US" sz="3750" i="1" dirty="0" err="1">
                <a:solidFill>
                  <a:srgbClr val="000000"/>
                </a:solidFill>
                <a:latin typeface="Arial"/>
                <a:ea typeface="Arial"/>
                <a:cs typeface="Arial"/>
                <a:sym typeface="Arial"/>
              </a:rPr>
              <a:t>hướng</a:t>
            </a:r>
            <a:r>
              <a:rPr lang="en-US" sz="3750" i="1" dirty="0">
                <a:solidFill>
                  <a:srgbClr val="000000"/>
                </a:solidFill>
                <a:latin typeface="Arial"/>
                <a:ea typeface="Arial"/>
                <a:cs typeface="Arial"/>
                <a:sym typeface="Arial"/>
              </a:rPr>
              <a:t> </a:t>
            </a:r>
            <a:r>
              <a:rPr lang="en-US" sz="3750" i="1" dirty="0" err="1">
                <a:solidFill>
                  <a:srgbClr val="000000"/>
                </a:solidFill>
                <a:latin typeface="Arial"/>
                <a:ea typeface="Arial"/>
                <a:cs typeface="Arial"/>
                <a:sym typeface="Arial"/>
              </a:rPr>
              <a:t>về</a:t>
            </a:r>
            <a:r>
              <a:rPr lang="en-US" sz="3750" i="1" dirty="0">
                <a:solidFill>
                  <a:srgbClr val="000000"/>
                </a:solidFill>
                <a:latin typeface="Arial"/>
                <a:ea typeface="Arial"/>
                <a:cs typeface="Arial"/>
                <a:sym typeface="Arial"/>
              </a:rPr>
              <a:t> </a:t>
            </a:r>
            <a:r>
              <a:rPr lang="en-US" sz="3750" i="1" dirty="0" err="1" smtClean="0">
                <a:solidFill>
                  <a:srgbClr val="000000"/>
                </a:solidFill>
                <a:latin typeface="Arial"/>
                <a:ea typeface="Arial"/>
                <a:cs typeface="Arial"/>
                <a:sym typeface="Arial"/>
              </a:rPr>
              <a:t>sau</a:t>
            </a:r>
            <a:r>
              <a:rPr lang="en-US" sz="3750" i="1" dirty="0">
                <a:solidFill>
                  <a:srgbClr val="000000"/>
                </a:solidFill>
                <a:latin typeface="Arial"/>
                <a:ea typeface="Arial"/>
                <a:cs typeface="Arial"/>
                <a:sym typeface="Arial"/>
              </a:rPr>
              <a:t>. </a:t>
            </a:r>
            <a:endParaRPr sz="3750" i="1" dirty="0">
              <a:solidFill>
                <a:schemeClr val="dk1"/>
              </a:solidFill>
              <a:latin typeface="Arial"/>
              <a:ea typeface="Arial"/>
              <a:cs typeface="Arial"/>
              <a:sym typeface="Arial"/>
            </a:endParaRPr>
          </a:p>
        </p:txBody>
      </p:sp>
      <p:sp>
        <p:nvSpPr>
          <p:cNvPr id="413" name="Google Shape;413;p23"/>
          <p:cNvSpPr txBox="1"/>
          <p:nvPr/>
        </p:nvSpPr>
        <p:spPr>
          <a:xfrm>
            <a:off x="2801970" y="8750891"/>
            <a:ext cx="11713533" cy="1292601"/>
          </a:xfrm>
          <a:prstGeom prst="rect">
            <a:avLst/>
          </a:prstGeom>
          <a:noFill/>
          <a:ln>
            <a:noFill/>
          </a:ln>
        </p:spPr>
        <p:txBody>
          <a:bodyPr spcFirstLastPara="1" wrap="square" lIns="137138" tIns="68550" rIns="137138" bIns="68550" anchor="t" anchorCtr="0">
            <a:spAutoFit/>
          </a:bodyPr>
          <a:lstStyle/>
          <a:p>
            <a:pPr algn="ctr"/>
            <a:r>
              <a:rPr lang="en-US" sz="3750">
                <a:solidFill>
                  <a:srgbClr val="000000"/>
                </a:solidFill>
                <a:latin typeface="Arial"/>
                <a:ea typeface="Arial"/>
                <a:cs typeface="Arial"/>
                <a:sym typeface="Arial"/>
              </a:rPr>
              <a:t>Hợp lực tác dụng lên ô tô có độ lớn bằng 100 N hướng về phía trước làm thay đổi vận tốc của xe.</a:t>
            </a:r>
            <a:endParaRPr sz="3750">
              <a:solidFill>
                <a:schemeClr val="dk1"/>
              </a:solidFill>
              <a:latin typeface="Calibri"/>
              <a:ea typeface="Calibri"/>
              <a:cs typeface="Calibri"/>
              <a:sym typeface="Calibri"/>
            </a:endParaRPr>
          </a:p>
        </p:txBody>
      </p:sp>
      <p:pic>
        <p:nvPicPr>
          <p:cNvPr id="414" name="Google Shape;414;p23" descr="A picture containing car, projector&#10;&#10;Description automatically generated"/>
          <p:cNvPicPr preferRelativeResize="0"/>
          <p:nvPr/>
        </p:nvPicPr>
        <p:blipFill rotWithShape="1">
          <a:blip r:embed="rId4">
            <a:alphaModFix/>
          </a:blip>
          <a:srcRect l="186" t="22885" b="25137"/>
          <a:stretch/>
        </p:blipFill>
        <p:spPr>
          <a:xfrm flipH="1">
            <a:off x="3873528" y="5143501"/>
            <a:ext cx="8987580" cy="3341372"/>
          </a:xfrm>
          <a:prstGeom prst="rect">
            <a:avLst/>
          </a:prstGeom>
          <a:noFill/>
          <a:ln>
            <a:noFill/>
          </a:ln>
        </p:spPr>
      </p:pic>
      <p:grpSp>
        <p:nvGrpSpPr>
          <p:cNvPr id="415" name="Google Shape;415;p23"/>
          <p:cNvGrpSpPr/>
          <p:nvPr/>
        </p:nvGrpSpPr>
        <p:grpSpPr>
          <a:xfrm>
            <a:off x="7385027" y="5919722"/>
            <a:ext cx="4578373" cy="953477"/>
            <a:chOff x="4923351" y="3946481"/>
            <a:chExt cx="4292159" cy="635651"/>
          </a:xfrm>
        </p:grpSpPr>
        <p:cxnSp>
          <p:nvCxnSpPr>
            <p:cNvPr id="416" name="Google Shape;416;p23"/>
            <p:cNvCxnSpPr/>
            <p:nvPr/>
          </p:nvCxnSpPr>
          <p:spPr>
            <a:xfrm>
              <a:off x="4923351" y="4558170"/>
              <a:ext cx="3908272" cy="23962"/>
            </a:xfrm>
            <a:prstGeom prst="straightConnector1">
              <a:avLst/>
            </a:prstGeom>
            <a:noFill/>
            <a:ln w="57150" cap="flat" cmpd="sng">
              <a:solidFill>
                <a:srgbClr val="00B050"/>
              </a:solidFill>
              <a:prstDash val="solid"/>
              <a:miter lim="800000"/>
              <a:headEnd type="none" w="sm" len="sm"/>
              <a:tailEnd type="triangle" w="med" len="med"/>
            </a:ln>
          </p:spPr>
        </p:cxnSp>
        <p:sp>
          <p:nvSpPr>
            <p:cNvPr id="417" name="Google Shape;417;p23"/>
            <p:cNvSpPr txBox="1"/>
            <p:nvPr/>
          </p:nvSpPr>
          <p:spPr>
            <a:xfrm>
              <a:off x="8017898" y="3946481"/>
              <a:ext cx="1197612" cy="610103"/>
            </a:xfrm>
            <a:prstGeom prst="rect">
              <a:avLst/>
            </a:prstGeom>
            <a:blipFill rotWithShape="1">
              <a:blip r:embed="rId5">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grpSp>
      <p:grpSp>
        <p:nvGrpSpPr>
          <p:cNvPr id="418" name="Google Shape;418;p23"/>
          <p:cNvGrpSpPr/>
          <p:nvPr/>
        </p:nvGrpSpPr>
        <p:grpSpPr>
          <a:xfrm>
            <a:off x="3200401" y="5511357"/>
            <a:ext cx="4289057" cy="1406871"/>
            <a:chOff x="2133600" y="3674238"/>
            <a:chExt cx="2859371" cy="937914"/>
          </a:xfrm>
        </p:grpSpPr>
        <p:cxnSp>
          <p:nvCxnSpPr>
            <p:cNvPr id="419" name="Google Shape;419;p23"/>
            <p:cNvCxnSpPr/>
            <p:nvPr/>
          </p:nvCxnSpPr>
          <p:spPr>
            <a:xfrm rot="10800000">
              <a:off x="2582352" y="4556584"/>
              <a:ext cx="2340999" cy="1586"/>
            </a:xfrm>
            <a:prstGeom prst="straightConnector1">
              <a:avLst/>
            </a:prstGeom>
            <a:noFill/>
            <a:ln w="57150" cap="flat" cmpd="sng">
              <a:solidFill>
                <a:srgbClr val="FFC000"/>
              </a:solidFill>
              <a:prstDash val="solid"/>
              <a:miter lim="800000"/>
              <a:headEnd type="none" w="sm" len="sm"/>
              <a:tailEnd type="triangle" w="med" len="med"/>
            </a:ln>
          </p:spPr>
        </p:cxnSp>
        <p:sp>
          <p:nvSpPr>
            <p:cNvPr id="420" name="Google Shape;420;p23"/>
            <p:cNvSpPr txBox="1"/>
            <p:nvPr/>
          </p:nvSpPr>
          <p:spPr>
            <a:xfrm>
              <a:off x="2133600" y="3674238"/>
              <a:ext cx="1197612" cy="610103"/>
            </a:xfrm>
            <a:prstGeom prst="rect">
              <a:avLst/>
            </a:prstGeom>
            <a:blipFill rotWithShape="1">
              <a:blip r:embed="rId6">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
          <p:nvSpPr>
            <p:cNvPr id="421" name="Google Shape;421;p23"/>
            <p:cNvSpPr/>
            <p:nvPr/>
          </p:nvSpPr>
          <p:spPr>
            <a:xfrm>
              <a:off x="4883381" y="4495800"/>
              <a:ext cx="109590" cy="116352"/>
            </a:xfrm>
            <a:prstGeom prst="ellipse">
              <a:avLst/>
            </a:prstGeom>
            <a:solidFill>
              <a:srgbClr val="FF000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grpSp>
        <p:nvGrpSpPr>
          <p:cNvPr id="422" name="Google Shape;422;p23"/>
          <p:cNvGrpSpPr/>
          <p:nvPr/>
        </p:nvGrpSpPr>
        <p:grpSpPr>
          <a:xfrm>
            <a:off x="7325073" y="5563577"/>
            <a:ext cx="1666528" cy="1202058"/>
            <a:chOff x="4883381" y="3709051"/>
            <a:chExt cx="2086722" cy="801372"/>
          </a:xfrm>
        </p:grpSpPr>
        <p:cxnSp>
          <p:nvCxnSpPr>
            <p:cNvPr id="423" name="Google Shape;423;p23"/>
            <p:cNvCxnSpPr/>
            <p:nvPr/>
          </p:nvCxnSpPr>
          <p:spPr>
            <a:xfrm>
              <a:off x="4923351" y="4452247"/>
              <a:ext cx="1546072" cy="0"/>
            </a:xfrm>
            <a:prstGeom prst="straightConnector1">
              <a:avLst/>
            </a:prstGeom>
            <a:noFill/>
            <a:ln w="57150" cap="flat" cmpd="sng">
              <a:solidFill>
                <a:srgbClr val="FF0000"/>
              </a:solidFill>
              <a:prstDash val="solid"/>
              <a:miter lim="800000"/>
              <a:headEnd type="none" w="sm" len="sm"/>
              <a:tailEnd type="triangle" w="med" len="med"/>
            </a:ln>
          </p:spPr>
        </p:cxnSp>
        <p:sp>
          <p:nvSpPr>
            <p:cNvPr id="424" name="Google Shape;424;p23"/>
            <p:cNvSpPr txBox="1"/>
            <p:nvPr/>
          </p:nvSpPr>
          <p:spPr>
            <a:xfrm>
              <a:off x="5772491" y="3709051"/>
              <a:ext cx="1197612" cy="610103"/>
            </a:xfrm>
            <a:prstGeom prst="rect">
              <a:avLst/>
            </a:prstGeom>
            <a:blipFill rotWithShape="1">
              <a:blip r:embed="rId7">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
          <p:nvSpPr>
            <p:cNvPr id="425" name="Google Shape;425;p23"/>
            <p:cNvSpPr/>
            <p:nvPr/>
          </p:nvSpPr>
          <p:spPr>
            <a:xfrm>
              <a:off x="4883381" y="4394071"/>
              <a:ext cx="109590" cy="116352"/>
            </a:xfrm>
            <a:prstGeom prst="ellipse">
              <a:avLst/>
            </a:prstGeom>
            <a:solidFill>
              <a:srgbClr val="FF000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sp>
        <p:nvSpPr>
          <p:cNvPr id="426" name="Google Shape;426;p23"/>
          <p:cNvSpPr txBox="1"/>
          <p:nvPr/>
        </p:nvSpPr>
        <p:spPr>
          <a:xfrm>
            <a:off x="1166321" y="3088763"/>
            <a:ext cx="15582032" cy="1292601"/>
          </a:xfrm>
          <a:prstGeom prst="rect">
            <a:avLst/>
          </a:prstGeom>
          <a:noFill/>
          <a:ln>
            <a:noFill/>
          </a:ln>
        </p:spPr>
        <p:txBody>
          <a:bodyPr spcFirstLastPara="1" wrap="square" lIns="137138" tIns="68550" rIns="137138" bIns="68550" anchor="t" anchorCtr="0">
            <a:spAutoFit/>
          </a:bodyPr>
          <a:lstStyle/>
          <a:p>
            <a:pPr marL="514350" indent="-514350">
              <a:buClr>
                <a:schemeClr val="dk1"/>
              </a:buClr>
              <a:buSzPts val="2500"/>
              <a:buFont typeface="Arial"/>
              <a:buChar char="•"/>
            </a:pPr>
            <a:r>
              <a:rPr lang="en-US" sz="3750" dirty="0" err="1" smtClean="0">
                <a:solidFill>
                  <a:schemeClr val="dk1"/>
                </a:solidFill>
                <a:latin typeface="Arial"/>
                <a:ea typeface="Arial"/>
                <a:cs typeface="Arial"/>
                <a:sym typeface="Arial"/>
              </a:rPr>
              <a:t>Khi</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chịu</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tác</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dụng</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của</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các</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lực</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không</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cân</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bằng</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vận</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tốc</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của</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vật</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thay</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đổi</a:t>
            </a:r>
            <a:r>
              <a:rPr lang="en-US" sz="3750" dirty="0" smtClean="0">
                <a:solidFill>
                  <a:schemeClr val="dk1"/>
                </a:solidFill>
                <a:latin typeface="Arial"/>
                <a:ea typeface="Arial"/>
                <a:cs typeface="Arial"/>
                <a:sym typeface="Arial"/>
              </a:rPr>
              <a:t>=&gt; </a:t>
            </a:r>
            <a:r>
              <a:rPr lang="en-US" sz="3750" dirty="0" err="1" smtClean="0">
                <a:solidFill>
                  <a:schemeClr val="dk1"/>
                </a:solidFill>
                <a:latin typeface="Arial"/>
                <a:ea typeface="Arial"/>
                <a:cs typeface="Arial"/>
                <a:sym typeface="Arial"/>
              </a:rPr>
              <a:t>vật</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chuyển</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động</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có</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gia</a:t>
            </a:r>
            <a:r>
              <a:rPr lang="en-US" sz="3750" dirty="0" smtClean="0">
                <a:solidFill>
                  <a:schemeClr val="dk1"/>
                </a:solidFill>
                <a:latin typeface="Arial"/>
                <a:ea typeface="Arial"/>
                <a:cs typeface="Arial"/>
                <a:sym typeface="Arial"/>
              </a:rPr>
              <a:t> </a:t>
            </a:r>
            <a:r>
              <a:rPr lang="en-US" sz="3750" dirty="0" err="1" smtClean="0">
                <a:solidFill>
                  <a:schemeClr val="dk1"/>
                </a:solidFill>
                <a:latin typeface="Arial"/>
                <a:ea typeface="Arial"/>
                <a:cs typeface="Arial"/>
                <a:sym typeface="Arial"/>
              </a:rPr>
              <a:t>tốc</a:t>
            </a:r>
            <a:endParaRPr sz="2700" dirty="0"/>
          </a:p>
        </p:txBody>
      </p:sp>
      <p:sp>
        <p:nvSpPr>
          <p:cNvPr id="20" name="Google Shape;411;p23"/>
          <p:cNvSpPr txBox="1"/>
          <p:nvPr/>
        </p:nvSpPr>
        <p:spPr>
          <a:xfrm>
            <a:off x="3200401" y="252294"/>
            <a:ext cx="8991600"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a:t>
            </a:r>
            <a:endParaRPr sz="3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252372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14" name="Google Shape;414;p23" descr="A picture containing car, projector&#10;&#10;Description automatically generated"/>
          <p:cNvPicPr preferRelativeResize="0"/>
          <p:nvPr/>
        </p:nvPicPr>
        <p:blipFill rotWithShape="1">
          <a:blip r:embed="rId3">
            <a:alphaModFix/>
          </a:blip>
          <a:srcRect l="186" t="22885" b="25137"/>
          <a:stretch/>
        </p:blipFill>
        <p:spPr>
          <a:xfrm flipH="1">
            <a:off x="4038600" y="3619500"/>
            <a:ext cx="8987580" cy="5029200"/>
          </a:xfrm>
          <a:prstGeom prst="rect">
            <a:avLst/>
          </a:prstGeom>
          <a:noFill/>
          <a:ln>
            <a:noFill/>
          </a:ln>
        </p:spPr>
      </p:pic>
      <p:sp>
        <p:nvSpPr>
          <p:cNvPr id="20" name="Google Shape;411;p23"/>
          <p:cNvSpPr txBox="1"/>
          <p:nvPr/>
        </p:nvSpPr>
        <p:spPr>
          <a:xfrm>
            <a:off x="3200401" y="252294"/>
            <a:ext cx="8991600"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a:t>
            </a:r>
            <a:endParaRPr sz="3900" dirty="0">
              <a:solidFill>
                <a:srgbClr val="0070C0"/>
              </a:solidFill>
              <a:latin typeface="Arial"/>
              <a:ea typeface="Arial"/>
              <a:cs typeface="Arial"/>
              <a:sym typeface="Arial"/>
            </a:endParaRPr>
          </a:p>
        </p:txBody>
      </p:sp>
      <p:sp>
        <p:nvSpPr>
          <p:cNvPr id="12" name="Google Shape;411;p23"/>
          <p:cNvSpPr txBox="1"/>
          <p:nvPr/>
        </p:nvSpPr>
        <p:spPr>
          <a:xfrm>
            <a:off x="2743200" y="1566595"/>
            <a:ext cx="12573000"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err="1" smtClean="0">
                <a:solidFill>
                  <a:srgbClr val="0070C0"/>
                </a:solidFill>
                <a:latin typeface="Arial"/>
                <a:ea typeface="Arial"/>
                <a:cs typeface="Arial"/>
                <a:sym typeface="Arial"/>
              </a:rPr>
              <a:t>Lực</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nào</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giúp</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xe</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chuyển</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động</a:t>
            </a:r>
            <a:r>
              <a:rPr lang="en-US" sz="3900" i="1" dirty="0" smtClean="0">
                <a:solidFill>
                  <a:srgbClr val="0070C0"/>
                </a:solidFill>
                <a:latin typeface="Arial"/>
                <a:ea typeface="Arial"/>
                <a:cs typeface="Arial"/>
                <a:sym typeface="Arial"/>
              </a:rPr>
              <a:t> </a:t>
            </a:r>
            <a:r>
              <a:rPr lang="en-US" sz="3900" i="1" dirty="0" err="1" smtClean="0">
                <a:solidFill>
                  <a:srgbClr val="0070C0"/>
                </a:solidFill>
                <a:latin typeface="Arial"/>
                <a:ea typeface="Arial"/>
                <a:cs typeface="Arial"/>
                <a:sym typeface="Arial"/>
              </a:rPr>
              <a:t>trên</a:t>
            </a:r>
            <a:r>
              <a:rPr lang="en-US" sz="3900" i="1" dirty="0" smtClean="0">
                <a:solidFill>
                  <a:srgbClr val="0070C0"/>
                </a:solidFill>
                <a:latin typeface="Arial"/>
                <a:ea typeface="Arial"/>
                <a:cs typeface="Arial"/>
                <a:sym typeface="Arial"/>
              </a:rPr>
              <a:t> </a:t>
            </a:r>
            <a:r>
              <a:rPr lang="vi-VN" sz="3900" i="1" dirty="0" smtClean="0">
                <a:solidFill>
                  <a:srgbClr val="0070C0"/>
                </a:solidFill>
                <a:latin typeface="Arial"/>
                <a:ea typeface="Arial"/>
                <a:cs typeface="Arial"/>
                <a:sym typeface="Arial"/>
              </a:rPr>
              <a:t>mặt đường </a:t>
            </a:r>
            <a:r>
              <a:rPr lang="en-US" sz="3900" i="1" dirty="0" smtClean="0">
                <a:solidFill>
                  <a:srgbClr val="0070C0"/>
                </a:solidFill>
                <a:latin typeface="Arial"/>
                <a:ea typeface="Arial"/>
                <a:cs typeface="Arial"/>
                <a:sym typeface="Arial"/>
              </a:rPr>
              <a:t>?</a:t>
            </a:r>
            <a:endParaRPr sz="3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99428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13" name="Google Shape;413;p23"/>
          <p:cNvSpPr txBox="1"/>
          <p:nvPr/>
        </p:nvSpPr>
        <p:spPr>
          <a:xfrm>
            <a:off x="2734973" y="7962900"/>
            <a:ext cx="11713533" cy="1869682"/>
          </a:xfrm>
          <a:prstGeom prst="rect">
            <a:avLst/>
          </a:prstGeom>
          <a:noFill/>
          <a:ln>
            <a:noFill/>
          </a:ln>
        </p:spPr>
        <p:txBody>
          <a:bodyPr spcFirstLastPara="1" wrap="square" lIns="137138" tIns="68550" rIns="137138" bIns="68550" anchor="t" anchorCtr="0">
            <a:spAutoFit/>
          </a:bodyPr>
          <a:lstStyle/>
          <a:p>
            <a:pPr algn="ctr"/>
            <a:r>
              <a:rPr lang="en-US" sz="3750" dirty="0" err="1" smtClean="0">
                <a:solidFill>
                  <a:srgbClr val="000000"/>
                </a:solidFill>
                <a:latin typeface="Arial"/>
                <a:ea typeface="Arial"/>
                <a:cs typeface="Arial"/>
                <a:sym typeface="Arial"/>
              </a:rPr>
              <a:t>Động</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cơ</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của</a:t>
            </a:r>
            <a:r>
              <a:rPr lang="en-US" sz="3750" dirty="0" smtClean="0">
                <a:solidFill>
                  <a:srgbClr val="000000"/>
                </a:solidFill>
                <a:latin typeface="Arial"/>
                <a:ea typeface="Arial"/>
                <a:cs typeface="Arial"/>
                <a:sym typeface="Arial"/>
              </a:rPr>
              <a:t> ô </a:t>
            </a:r>
            <a:r>
              <a:rPr lang="en-US" sz="3750" dirty="0" err="1" smtClean="0">
                <a:solidFill>
                  <a:srgbClr val="000000"/>
                </a:solidFill>
                <a:latin typeface="Arial"/>
                <a:ea typeface="Arial"/>
                <a:cs typeface="Arial"/>
                <a:sym typeface="Arial"/>
              </a:rPr>
              <a:t>tô</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hoạt</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động</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khiến</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bánh</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xe</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tác</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dụng</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lực</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đẩy</a:t>
            </a:r>
            <a:r>
              <a:rPr lang="en-US" sz="3750" dirty="0" smtClean="0">
                <a:solidFill>
                  <a:srgbClr val="000000"/>
                </a:solidFill>
                <a:latin typeface="Arial"/>
                <a:ea typeface="Arial"/>
                <a:cs typeface="Arial"/>
                <a:sym typeface="Arial"/>
              </a:rPr>
              <a:t> F</a:t>
            </a:r>
            <a:r>
              <a:rPr lang="en-US" sz="3750" baseline="-25000" dirty="0" smtClean="0">
                <a:solidFill>
                  <a:srgbClr val="000000"/>
                </a:solidFill>
                <a:latin typeface="Arial"/>
                <a:ea typeface="Arial"/>
                <a:cs typeface="Arial"/>
                <a:sym typeface="Arial"/>
              </a:rPr>
              <a:t>1</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lên</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mặt</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đường</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Mặt</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đường</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tác</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dụng</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lực</a:t>
            </a:r>
            <a:r>
              <a:rPr lang="en-US" sz="3750" dirty="0" smtClean="0">
                <a:solidFill>
                  <a:srgbClr val="000000"/>
                </a:solidFill>
                <a:latin typeface="Arial"/>
                <a:ea typeface="Arial"/>
                <a:cs typeface="Arial"/>
                <a:sym typeface="Arial"/>
              </a:rPr>
              <a:t> F</a:t>
            </a:r>
            <a:r>
              <a:rPr lang="en-US" sz="3750" baseline="-25000" dirty="0" smtClean="0">
                <a:solidFill>
                  <a:srgbClr val="000000"/>
                </a:solidFill>
                <a:latin typeface="Arial"/>
                <a:ea typeface="Arial"/>
                <a:cs typeface="Arial"/>
                <a:sym typeface="Arial"/>
              </a:rPr>
              <a:t>2</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lên</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bánh</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xe</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làm</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xe</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tiến</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về</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phía</a:t>
            </a:r>
            <a:r>
              <a:rPr lang="en-US" sz="3750" dirty="0" smtClean="0">
                <a:solidFill>
                  <a:srgbClr val="000000"/>
                </a:solidFill>
                <a:latin typeface="Arial"/>
                <a:ea typeface="Arial"/>
                <a:cs typeface="Arial"/>
                <a:sym typeface="Arial"/>
              </a:rPr>
              <a:t> </a:t>
            </a:r>
            <a:r>
              <a:rPr lang="en-US" sz="3750" dirty="0" err="1" smtClean="0">
                <a:solidFill>
                  <a:srgbClr val="000000"/>
                </a:solidFill>
                <a:latin typeface="Arial"/>
                <a:ea typeface="Arial"/>
                <a:cs typeface="Arial"/>
                <a:sym typeface="Arial"/>
              </a:rPr>
              <a:t>trước</a:t>
            </a:r>
            <a:r>
              <a:rPr lang="en-US" sz="3750" dirty="0" smtClean="0">
                <a:solidFill>
                  <a:srgbClr val="000000"/>
                </a:solidFill>
                <a:latin typeface="Arial"/>
                <a:ea typeface="Arial"/>
                <a:cs typeface="Arial"/>
                <a:sym typeface="Arial"/>
              </a:rPr>
              <a:t>.</a:t>
            </a:r>
            <a:endParaRPr sz="3750" dirty="0">
              <a:solidFill>
                <a:schemeClr val="dk1"/>
              </a:solidFill>
              <a:latin typeface="Calibri"/>
              <a:ea typeface="Calibri"/>
              <a:cs typeface="Calibri"/>
              <a:sym typeface="Calibri"/>
            </a:endParaRPr>
          </a:p>
        </p:txBody>
      </p:sp>
      <p:pic>
        <p:nvPicPr>
          <p:cNvPr id="414" name="Google Shape;414;p23" descr="A picture containing car, projector&#10;&#10;Description automatically generated"/>
          <p:cNvPicPr preferRelativeResize="0"/>
          <p:nvPr/>
        </p:nvPicPr>
        <p:blipFill rotWithShape="1">
          <a:blip r:embed="rId3">
            <a:alphaModFix/>
          </a:blip>
          <a:srcRect l="186" t="22885" b="25137"/>
          <a:stretch/>
        </p:blipFill>
        <p:spPr>
          <a:xfrm flipH="1">
            <a:off x="3657600" y="1669471"/>
            <a:ext cx="8987580" cy="5029200"/>
          </a:xfrm>
          <a:prstGeom prst="rect">
            <a:avLst/>
          </a:prstGeom>
          <a:noFill/>
          <a:ln>
            <a:noFill/>
          </a:ln>
        </p:spPr>
      </p:pic>
      <p:grpSp>
        <p:nvGrpSpPr>
          <p:cNvPr id="415" name="Google Shape;415;p23"/>
          <p:cNvGrpSpPr/>
          <p:nvPr/>
        </p:nvGrpSpPr>
        <p:grpSpPr>
          <a:xfrm>
            <a:off x="10648617" y="5632772"/>
            <a:ext cx="3981783" cy="953477"/>
            <a:chOff x="4923351" y="3946481"/>
            <a:chExt cx="4292159" cy="635651"/>
          </a:xfrm>
        </p:grpSpPr>
        <p:cxnSp>
          <p:nvCxnSpPr>
            <p:cNvPr id="416" name="Google Shape;416;p23"/>
            <p:cNvCxnSpPr/>
            <p:nvPr/>
          </p:nvCxnSpPr>
          <p:spPr>
            <a:xfrm>
              <a:off x="4923351" y="4558170"/>
              <a:ext cx="3908272" cy="23962"/>
            </a:xfrm>
            <a:prstGeom prst="straightConnector1">
              <a:avLst/>
            </a:prstGeom>
            <a:noFill/>
            <a:ln w="57150" cap="flat" cmpd="sng">
              <a:solidFill>
                <a:srgbClr val="00B050"/>
              </a:solidFill>
              <a:prstDash val="solid"/>
              <a:miter lim="800000"/>
              <a:headEnd type="none" w="sm" len="sm"/>
              <a:tailEnd type="triangle" w="med" len="med"/>
            </a:ln>
          </p:spPr>
        </p:cxnSp>
        <p:sp>
          <p:nvSpPr>
            <p:cNvPr id="417" name="Google Shape;417;p23"/>
            <p:cNvSpPr txBox="1"/>
            <p:nvPr/>
          </p:nvSpPr>
          <p:spPr>
            <a:xfrm>
              <a:off x="8017898" y="3946481"/>
              <a:ext cx="1197612" cy="610103"/>
            </a:xfrm>
            <a:prstGeom prst="rect">
              <a:avLst/>
            </a:prstGeom>
            <a:blipFill rotWithShape="1">
              <a:blip r:embed="rId4">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grpSp>
      <p:grpSp>
        <p:nvGrpSpPr>
          <p:cNvPr id="418" name="Google Shape;418;p23"/>
          <p:cNvGrpSpPr/>
          <p:nvPr/>
        </p:nvGrpSpPr>
        <p:grpSpPr>
          <a:xfrm>
            <a:off x="6368845" y="5209097"/>
            <a:ext cx="4289057" cy="1406871"/>
            <a:chOff x="2133600" y="3674238"/>
            <a:chExt cx="2859371" cy="937914"/>
          </a:xfrm>
        </p:grpSpPr>
        <p:cxnSp>
          <p:nvCxnSpPr>
            <p:cNvPr id="419" name="Google Shape;419;p23"/>
            <p:cNvCxnSpPr/>
            <p:nvPr/>
          </p:nvCxnSpPr>
          <p:spPr>
            <a:xfrm rot="10800000">
              <a:off x="2582352" y="4556584"/>
              <a:ext cx="2340999" cy="1586"/>
            </a:xfrm>
            <a:prstGeom prst="straightConnector1">
              <a:avLst/>
            </a:prstGeom>
            <a:noFill/>
            <a:ln w="57150" cap="flat" cmpd="sng">
              <a:solidFill>
                <a:srgbClr val="FFC000"/>
              </a:solidFill>
              <a:prstDash val="solid"/>
              <a:miter lim="800000"/>
              <a:headEnd type="none" w="sm" len="sm"/>
              <a:tailEnd type="triangle" w="med" len="med"/>
            </a:ln>
          </p:spPr>
        </p:cxnSp>
        <p:sp>
          <p:nvSpPr>
            <p:cNvPr id="420" name="Google Shape;420;p23"/>
            <p:cNvSpPr txBox="1"/>
            <p:nvPr/>
          </p:nvSpPr>
          <p:spPr>
            <a:xfrm>
              <a:off x="2133600" y="3674238"/>
              <a:ext cx="1197612" cy="610103"/>
            </a:xfrm>
            <a:prstGeom prst="rect">
              <a:avLst/>
            </a:prstGeom>
            <a:blipFill rotWithShape="1">
              <a:blip r:embed="rId5">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
          <p:nvSpPr>
            <p:cNvPr id="421" name="Google Shape;421;p23"/>
            <p:cNvSpPr/>
            <p:nvPr/>
          </p:nvSpPr>
          <p:spPr>
            <a:xfrm>
              <a:off x="4883381" y="4495800"/>
              <a:ext cx="109590" cy="116352"/>
            </a:xfrm>
            <a:prstGeom prst="ellipse">
              <a:avLst/>
            </a:prstGeom>
            <a:solidFill>
              <a:srgbClr val="FF0000"/>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sp>
        <p:nvSpPr>
          <p:cNvPr id="20" name="Google Shape;411;p23"/>
          <p:cNvSpPr txBox="1"/>
          <p:nvPr/>
        </p:nvSpPr>
        <p:spPr>
          <a:xfrm>
            <a:off x="3200401" y="252294"/>
            <a:ext cx="8991600" cy="738603"/>
          </a:xfrm>
          <a:prstGeom prst="rect">
            <a:avLst/>
          </a:prstGeom>
          <a:noFill/>
          <a:ln>
            <a:noFill/>
          </a:ln>
        </p:spPr>
        <p:txBody>
          <a:bodyPr spcFirstLastPara="1" wrap="square" lIns="137138" tIns="68550" rIns="137138" bIns="68550" anchor="t" anchorCtr="0">
            <a:spAutoFit/>
          </a:bodyPr>
          <a:lstStyle/>
          <a:p>
            <a:pPr>
              <a:buClr>
                <a:srgbClr val="0070C0"/>
              </a:buClr>
              <a:buSzPts val="2600"/>
            </a:pPr>
            <a:r>
              <a:rPr lang="en-US" sz="3900" i="1" dirty="0" smtClean="0">
                <a:solidFill>
                  <a:srgbClr val="0070C0"/>
                </a:solidFill>
                <a:latin typeface="Arial"/>
                <a:ea typeface="Arial"/>
                <a:cs typeface="Arial"/>
                <a:sym typeface="Arial"/>
              </a:rPr>
              <a:t>BÀI 2: MỘT SỐ LỰC THƯỜNG GẶP</a:t>
            </a:r>
            <a:endParaRPr sz="3900" dirty="0">
              <a:solidFill>
                <a:srgbClr val="0070C0"/>
              </a:solidFill>
              <a:latin typeface="Arial"/>
              <a:ea typeface="Arial"/>
              <a:cs typeface="Arial"/>
              <a:sym typeface="Arial"/>
            </a:endParaRPr>
          </a:p>
        </p:txBody>
      </p:sp>
    </p:spTree>
    <p:extLst>
      <p:ext uri="{BB962C8B-B14F-4D97-AF65-F5344CB8AC3E}">
        <p14:creationId xmlns:p14="http://schemas.microsoft.com/office/powerpoint/2010/main" val="41157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31" name="Google Shape;431;p24"/>
          <p:cNvGrpSpPr/>
          <p:nvPr/>
        </p:nvGrpSpPr>
        <p:grpSpPr>
          <a:xfrm>
            <a:off x="1524001" y="1370793"/>
            <a:ext cx="9906000" cy="797982"/>
            <a:chOff x="2193" y="0"/>
            <a:chExt cx="2245706" cy="1239104"/>
          </a:xfrm>
        </p:grpSpPr>
        <p:sp>
          <p:nvSpPr>
            <p:cNvPr id="432" name="Google Shape;432;p24"/>
            <p:cNvSpPr/>
            <p:nvPr/>
          </p:nvSpPr>
          <p:spPr>
            <a:xfrm>
              <a:off x="2193" y="0"/>
              <a:ext cx="2245706" cy="1239104"/>
            </a:xfrm>
            <a:prstGeom prst="roundRect">
              <a:avLst>
                <a:gd name="adj" fmla="val 16667"/>
              </a:avLst>
            </a:prstGeom>
            <a:solidFill>
              <a:srgbClr val="002060"/>
            </a:solidFill>
            <a:ln>
              <a:noFill/>
            </a:ln>
          </p:spPr>
          <p:txBody>
            <a:bodyPr spcFirstLastPara="1" wrap="square" lIns="137138" tIns="137138" rIns="137138" bIns="137138" anchor="ctr" anchorCtr="0">
              <a:noAutofit/>
            </a:bodyPr>
            <a:lstStyle/>
            <a:p>
              <a:endParaRPr sz="2700"/>
            </a:p>
          </p:txBody>
        </p:sp>
        <p:sp>
          <p:nvSpPr>
            <p:cNvPr id="433" name="Google Shape;433;p24"/>
            <p:cNvSpPr/>
            <p:nvPr/>
          </p:nvSpPr>
          <p:spPr>
            <a:xfrm>
              <a:off x="81407" y="39736"/>
              <a:ext cx="2124730" cy="1118127"/>
            </a:xfrm>
            <a:prstGeom prst="rect">
              <a:avLst/>
            </a:prstGeom>
            <a:solidFill>
              <a:srgbClr val="002060"/>
            </a:solidFill>
            <a:ln>
              <a:noFill/>
            </a:ln>
          </p:spPr>
          <p:txBody>
            <a:bodyPr spcFirstLastPara="1" wrap="square" lIns="182850" tIns="91425" rIns="182850" bIns="91425" anchor="ctr" anchorCtr="0">
              <a:noAutofit/>
            </a:bodyPr>
            <a:lstStyle/>
            <a:p>
              <a:pPr algn="ctr">
                <a:lnSpc>
                  <a:spcPct val="90000"/>
                </a:lnSpc>
              </a:pPr>
              <a:r>
                <a:rPr lang="en-US" sz="3900" b="1" dirty="0" smtClean="0">
                  <a:solidFill>
                    <a:schemeClr val="lt1"/>
                  </a:solidFill>
                  <a:latin typeface="Arial"/>
                  <a:ea typeface="Arial"/>
                  <a:cs typeface="Arial"/>
                  <a:sym typeface="Arial"/>
                </a:rPr>
                <a:t>BÀI 2: MỘT SỐ LỰC THƯỜNG GẶP</a:t>
              </a:r>
              <a:endParaRPr sz="2700" dirty="0"/>
            </a:p>
          </p:txBody>
        </p:sp>
        <p:sp>
          <p:nvSpPr>
            <p:cNvPr id="34" name="Google Shape;433;p24"/>
            <p:cNvSpPr/>
            <p:nvPr/>
          </p:nvSpPr>
          <p:spPr>
            <a:xfrm>
              <a:off x="78469" y="39932"/>
              <a:ext cx="2124730" cy="1118127"/>
            </a:xfrm>
            <a:prstGeom prst="rect">
              <a:avLst/>
            </a:prstGeom>
            <a:solidFill>
              <a:srgbClr val="002060"/>
            </a:solidFill>
            <a:ln>
              <a:noFill/>
            </a:ln>
          </p:spPr>
          <p:txBody>
            <a:bodyPr spcFirstLastPara="1" wrap="square" lIns="182850" tIns="91425" rIns="182850" bIns="91425" anchor="ctr" anchorCtr="0">
              <a:noAutofit/>
            </a:bodyPr>
            <a:lstStyle/>
            <a:p>
              <a:pPr algn="ctr">
                <a:lnSpc>
                  <a:spcPct val="90000"/>
                </a:lnSpc>
              </a:pPr>
              <a:r>
                <a:rPr lang="en-US" sz="3900" b="1" dirty="0" smtClean="0">
                  <a:solidFill>
                    <a:schemeClr val="lt1"/>
                  </a:solidFill>
                  <a:latin typeface="Arial"/>
                  <a:cs typeface="Arial"/>
                  <a:sym typeface="Arial"/>
                </a:rPr>
                <a:t>LUYỆN TẬP</a:t>
              </a:r>
              <a:endParaRPr sz="2700" dirty="0"/>
            </a:p>
          </p:txBody>
        </p:sp>
      </p:grpSp>
      <p:sp>
        <p:nvSpPr>
          <p:cNvPr id="434" name="Google Shape;434;p24"/>
          <p:cNvSpPr/>
          <p:nvPr/>
        </p:nvSpPr>
        <p:spPr>
          <a:xfrm>
            <a:off x="1723467" y="2457270"/>
            <a:ext cx="16459200" cy="1959768"/>
          </a:xfrm>
          <a:prstGeom prst="roundRect">
            <a:avLst>
              <a:gd name="adj" fmla="val 8564"/>
            </a:avLst>
          </a:prstGeom>
          <a:solidFill>
            <a:srgbClr val="DDEAF6"/>
          </a:solidFill>
          <a:ln w="9525" cap="flat" cmpd="dbl">
            <a:solidFill>
              <a:srgbClr val="0070C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rgbClr val="7030A0"/>
              </a:solidFill>
              <a:latin typeface="Calibri"/>
              <a:ea typeface="Calibri"/>
              <a:cs typeface="Calibri"/>
              <a:sym typeface="Calibri"/>
            </a:endParaRPr>
          </a:p>
        </p:txBody>
      </p:sp>
      <p:sp>
        <p:nvSpPr>
          <p:cNvPr id="435" name="Google Shape;435;p24"/>
          <p:cNvSpPr txBox="1"/>
          <p:nvPr/>
        </p:nvSpPr>
        <p:spPr>
          <a:xfrm>
            <a:off x="1845989" y="2314357"/>
            <a:ext cx="15756954" cy="2064928"/>
          </a:xfrm>
          <a:prstGeom prst="rect">
            <a:avLst/>
          </a:prstGeom>
          <a:noFill/>
          <a:ln>
            <a:noFill/>
          </a:ln>
        </p:spPr>
        <p:txBody>
          <a:bodyPr spcFirstLastPara="1" wrap="square" lIns="137138" tIns="68550" rIns="137138" bIns="68550" anchor="t" anchorCtr="0">
            <a:spAutoFit/>
          </a:bodyPr>
          <a:lstStyle/>
          <a:p>
            <a:pPr algn="ctr">
              <a:lnSpc>
                <a:spcPct val="107000"/>
              </a:lnSpc>
            </a:pPr>
            <a:r>
              <a:rPr lang="en-US" sz="3900" dirty="0" err="1">
                <a:solidFill>
                  <a:srgbClr val="000000"/>
                </a:solidFill>
                <a:latin typeface="Arial"/>
                <a:ea typeface="Arial"/>
                <a:cs typeface="Arial"/>
                <a:sym typeface="Arial"/>
              </a:rPr>
              <a:t>Quan</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sát</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mỗi</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cặp</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tình</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huống</a:t>
            </a:r>
            <a:r>
              <a:rPr lang="en-US" sz="3900" dirty="0">
                <a:solidFill>
                  <a:srgbClr val="000000"/>
                </a:solidFill>
                <a:latin typeface="Arial"/>
                <a:ea typeface="Arial"/>
                <a:cs typeface="Arial"/>
                <a:sym typeface="Arial"/>
              </a:rPr>
              <a:t> ở </a:t>
            </a:r>
            <a:r>
              <a:rPr lang="en-US" sz="3900" dirty="0" err="1">
                <a:solidFill>
                  <a:srgbClr val="000000"/>
                </a:solidFill>
                <a:latin typeface="Arial"/>
                <a:ea typeface="Arial"/>
                <a:cs typeface="Arial"/>
                <a:sym typeface="Arial"/>
              </a:rPr>
              <a:t>Hình</a:t>
            </a:r>
            <a:r>
              <a:rPr lang="en-US" sz="3900" dirty="0">
                <a:solidFill>
                  <a:srgbClr val="000000"/>
                </a:solidFill>
                <a:latin typeface="Arial"/>
                <a:ea typeface="Arial"/>
                <a:cs typeface="Arial"/>
                <a:sym typeface="Arial"/>
              </a:rPr>
              <a:t>. </a:t>
            </a:r>
            <a:endParaRPr sz="2700" dirty="0"/>
          </a:p>
          <a:p>
            <a:pPr marL="426245" indent="-426245">
              <a:lnSpc>
                <a:spcPct val="107000"/>
              </a:lnSpc>
              <a:buClr>
                <a:srgbClr val="000000"/>
              </a:buClr>
              <a:buSzPts val="2600"/>
              <a:buFont typeface="Arial"/>
              <a:buAutoNum type="alphaLcParenR"/>
            </a:pP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Tình</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huống</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nào</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có</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hợp</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lực</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khác</a:t>
            </a:r>
            <a:r>
              <a:rPr lang="en-US" sz="3900" dirty="0">
                <a:solidFill>
                  <a:srgbClr val="000000"/>
                </a:solidFill>
                <a:latin typeface="Arial"/>
                <a:ea typeface="Arial"/>
                <a:cs typeface="Arial"/>
                <a:sym typeface="Arial"/>
              </a:rPr>
              <a:t> 0? </a:t>
            </a:r>
            <a:endParaRPr sz="2700" dirty="0"/>
          </a:p>
          <a:p>
            <a:pPr marL="426245" indent="-426245">
              <a:lnSpc>
                <a:spcPct val="107000"/>
              </a:lnSpc>
              <a:buClr>
                <a:srgbClr val="000000"/>
              </a:buClr>
              <a:buSzPts val="2600"/>
              <a:buFont typeface="Arial"/>
              <a:buAutoNum type="alphaLcParenR"/>
            </a:pP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Mô</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tả</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sự</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thay</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đổi</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vận</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tốc</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độ</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lớn</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hướng</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của</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mỗi</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vật</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nếu</a:t>
            </a:r>
            <a:r>
              <a:rPr lang="en-US" sz="3900" dirty="0">
                <a:solidFill>
                  <a:srgbClr val="000000"/>
                </a:solidFill>
                <a:latin typeface="Arial"/>
                <a:ea typeface="Arial"/>
                <a:cs typeface="Arial"/>
                <a:sym typeface="Arial"/>
              </a:rPr>
              <a:t> </a:t>
            </a:r>
            <a:r>
              <a:rPr lang="en-US" sz="3900" dirty="0" err="1">
                <a:solidFill>
                  <a:srgbClr val="000000"/>
                </a:solidFill>
                <a:latin typeface="Arial"/>
                <a:ea typeface="Arial"/>
                <a:cs typeface="Arial"/>
                <a:sym typeface="Arial"/>
              </a:rPr>
              <a:t>có</a:t>
            </a:r>
            <a:r>
              <a:rPr lang="en-US" sz="3900" dirty="0">
                <a:solidFill>
                  <a:srgbClr val="000000"/>
                </a:solidFill>
                <a:latin typeface="Arial"/>
                <a:ea typeface="Arial"/>
                <a:cs typeface="Arial"/>
                <a:sym typeface="Arial"/>
              </a:rPr>
              <a:t>).</a:t>
            </a:r>
            <a:endParaRPr sz="3900" dirty="0">
              <a:solidFill>
                <a:schemeClr val="dk1"/>
              </a:solidFill>
              <a:latin typeface="Calibri"/>
              <a:ea typeface="Calibri"/>
              <a:cs typeface="Calibri"/>
              <a:sym typeface="Calibri"/>
            </a:endParaRPr>
          </a:p>
        </p:txBody>
      </p:sp>
      <p:grpSp>
        <p:nvGrpSpPr>
          <p:cNvPr id="439" name="Google Shape;439;p24"/>
          <p:cNvGrpSpPr/>
          <p:nvPr/>
        </p:nvGrpSpPr>
        <p:grpSpPr>
          <a:xfrm>
            <a:off x="482483" y="5344271"/>
            <a:ext cx="4036569" cy="4328187"/>
            <a:chOff x="321655" y="3562847"/>
            <a:chExt cx="2691046" cy="2885458"/>
          </a:xfrm>
        </p:grpSpPr>
        <p:pic>
          <p:nvPicPr>
            <p:cNvPr id="440" name="Google Shape;440;p24" descr="A picture containing furniture, table, wooden, seat&#10;&#10;Description automatically generated"/>
            <p:cNvPicPr preferRelativeResize="0"/>
            <p:nvPr/>
          </p:nvPicPr>
          <p:blipFill rotWithShape="1">
            <a:blip r:embed="rId3">
              <a:alphaModFix/>
            </a:blip>
            <a:srcRect/>
            <a:stretch/>
          </p:blipFill>
          <p:spPr>
            <a:xfrm>
              <a:off x="321655" y="3617388"/>
              <a:ext cx="2691046" cy="1750642"/>
            </a:xfrm>
            <a:prstGeom prst="rect">
              <a:avLst/>
            </a:prstGeom>
            <a:noFill/>
            <a:ln>
              <a:noFill/>
            </a:ln>
          </p:spPr>
        </p:pic>
        <p:pic>
          <p:nvPicPr>
            <p:cNvPr id="441" name="Google Shape;441;p24" descr="A close-up of a pencil&#10;&#10;Description automatically generated with medium confidence"/>
            <p:cNvPicPr preferRelativeResize="0"/>
            <p:nvPr/>
          </p:nvPicPr>
          <p:blipFill rotWithShape="1">
            <a:blip r:embed="rId4">
              <a:alphaModFix/>
            </a:blip>
            <a:srcRect l="4102" t="31071" r="11987" b="24388"/>
            <a:stretch/>
          </p:blipFill>
          <p:spPr>
            <a:xfrm>
              <a:off x="1388456" y="3562847"/>
              <a:ext cx="533400" cy="283141"/>
            </a:xfrm>
            <a:prstGeom prst="rect">
              <a:avLst/>
            </a:prstGeom>
            <a:noFill/>
            <a:ln>
              <a:noFill/>
            </a:ln>
          </p:spPr>
        </p:pic>
        <p:sp>
          <p:nvSpPr>
            <p:cNvPr id="442" name="Google Shape;442;p24"/>
            <p:cNvSpPr txBox="1"/>
            <p:nvPr/>
          </p:nvSpPr>
          <p:spPr>
            <a:xfrm>
              <a:off x="523655" y="5631540"/>
              <a:ext cx="2489046" cy="816765"/>
            </a:xfrm>
            <a:prstGeom prst="rect">
              <a:avLst/>
            </a:prstGeom>
            <a:noFill/>
            <a:ln>
              <a:noFill/>
            </a:ln>
          </p:spPr>
          <p:txBody>
            <a:bodyPr spcFirstLastPara="1" wrap="square" lIns="137138" tIns="68550" rIns="137138" bIns="68550" anchor="t" anchorCtr="0">
              <a:spAutoFit/>
            </a:bodyPr>
            <a:lstStyle/>
            <a:p>
              <a:pPr algn="ctr">
                <a:lnSpc>
                  <a:spcPct val="107000"/>
                </a:lnSpc>
              </a:pPr>
              <a:r>
                <a:rPr lang="en-US" sz="3300">
                  <a:solidFill>
                    <a:srgbClr val="000000"/>
                  </a:solidFill>
                  <a:latin typeface="Arial"/>
                  <a:ea typeface="Arial"/>
                  <a:cs typeface="Arial"/>
                  <a:sym typeface="Arial"/>
                </a:rPr>
                <a:t>Bút chì nằm yên trên mặt bàn</a:t>
              </a:r>
              <a:endParaRPr sz="3300">
                <a:solidFill>
                  <a:schemeClr val="dk1"/>
                </a:solidFill>
                <a:latin typeface="Calibri"/>
                <a:ea typeface="Calibri"/>
                <a:cs typeface="Calibri"/>
                <a:sym typeface="Calibri"/>
              </a:endParaRPr>
            </a:p>
          </p:txBody>
        </p:sp>
      </p:grpSp>
      <p:grpSp>
        <p:nvGrpSpPr>
          <p:cNvPr id="443" name="Google Shape;443;p24"/>
          <p:cNvGrpSpPr/>
          <p:nvPr/>
        </p:nvGrpSpPr>
        <p:grpSpPr>
          <a:xfrm>
            <a:off x="4238066" y="5009514"/>
            <a:ext cx="5486400" cy="5150765"/>
            <a:chOff x="2825377" y="3339676"/>
            <a:chExt cx="3657600" cy="3433843"/>
          </a:xfrm>
        </p:grpSpPr>
        <p:pic>
          <p:nvPicPr>
            <p:cNvPr id="444" name="Google Shape;444;p24" descr="A picture containing furniture, table, wooden, seat&#10;&#10;Description automatically generated"/>
            <p:cNvPicPr preferRelativeResize="0"/>
            <p:nvPr/>
          </p:nvPicPr>
          <p:blipFill rotWithShape="1">
            <a:blip r:embed="rId3">
              <a:alphaModFix/>
            </a:blip>
            <a:srcRect/>
            <a:stretch/>
          </p:blipFill>
          <p:spPr>
            <a:xfrm>
              <a:off x="3067739" y="3629315"/>
              <a:ext cx="2691046" cy="1750642"/>
            </a:xfrm>
            <a:prstGeom prst="rect">
              <a:avLst/>
            </a:prstGeom>
            <a:noFill/>
            <a:ln>
              <a:noFill/>
            </a:ln>
          </p:spPr>
        </p:pic>
        <p:pic>
          <p:nvPicPr>
            <p:cNvPr id="445" name="Google Shape;445;p24" descr="A close-up of a pencil&#10;&#10;Description automatically generated with medium confidence"/>
            <p:cNvPicPr preferRelativeResize="0"/>
            <p:nvPr/>
          </p:nvPicPr>
          <p:blipFill rotWithShape="1">
            <a:blip r:embed="rId4">
              <a:alphaModFix/>
            </a:blip>
            <a:srcRect l="4102" t="31071" r="11987" b="24388"/>
            <a:stretch/>
          </p:blipFill>
          <p:spPr>
            <a:xfrm>
              <a:off x="3875351" y="3541673"/>
              <a:ext cx="618318" cy="328217"/>
            </a:xfrm>
            <a:prstGeom prst="rect">
              <a:avLst/>
            </a:prstGeom>
            <a:noFill/>
            <a:ln>
              <a:noFill/>
            </a:ln>
          </p:spPr>
        </p:pic>
        <p:pic>
          <p:nvPicPr>
            <p:cNvPr id="446" name="Google Shape;446;p24" descr="A hand with a thumb up&#10;&#10;Description automatically generated with low confidence"/>
            <p:cNvPicPr preferRelativeResize="0"/>
            <p:nvPr/>
          </p:nvPicPr>
          <p:blipFill rotWithShape="1">
            <a:blip r:embed="rId5">
              <a:alphaModFix/>
            </a:blip>
            <a:srcRect/>
            <a:stretch/>
          </p:blipFill>
          <p:spPr>
            <a:xfrm rot="-6687375" flipH="1">
              <a:off x="4350614" y="3278375"/>
              <a:ext cx="735617" cy="858220"/>
            </a:xfrm>
            <a:prstGeom prst="rect">
              <a:avLst/>
            </a:prstGeom>
            <a:noFill/>
            <a:ln>
              <a:noFill/>
            </a:ln>
          </p:spPr>
        </p:pic>
        <p:sp>
          <p:nvSpPr>
            <p:cNvPr id="447" name="Google Shape;447;p24"/>
            <p:cNvSpPr txBox="1"/>
            <p:nvPr/>
          </p:nvSpPr>
          <p:spPr>
            <a:xfrm>
              <a:off x="2825377" y="5665564"/>
              <a:ext cx="3657600" cy="1107955"/>
            </a:xfrm>
            <a:prstGeom prst="rect">
              <a:avLst/>
            </a:prstGeom>
            <a:noFill/>
            <a:ln>
              <a:noFill/>
            </a:ln>
          </p:spPr>
          <p:txBody>
            <a:bodyPr spcFirstLastPara="1" wrap="square" lIns="137138" tIns="68550" rIns="137138" bIns="68550" anchor="t" anchorCtr="0">
              <a:spAutoFit/>
            </a:bodyPr>
            <a:lstStyle/>
            <a:p>
              <a:pPr algn="ctr"/>
              <a:r>
                <a:rPr lang="en-US" sz="3300" i="1">
                  <a:solidFill>
                    <a:srgbClr val="000000"/>
                  </a:solidFill>
                  <a:latin typeface="Arial"/>
                  <a:ea typeface="Arial"/>
                  <a:cs typeface="Arial"/>
                  <a:sym typeface="Arial"/>
                </a:rPr>
                <a:t>Dùng tay đẩy để bút chì chuyển động nhanh dần</a:t>
              </a:r>
              <a:endParaRPr sz="2700"/>
            </a:p>
            <a:p>
              <a:pPr algn="ctr"/>
              <a:endParaRPr sz="3300">
                <a:solidFill>
                  <a:schemeClr val="dk1"/>
                </a:solidFill>
                <a:latin typeface="Calibri"/>
                <a:ea typeface="Calibri"/>
                <a:cs typeface="Calibri"/>
                <a:sym typeface="Calibri"/>
              </a:endParaRPr>
            </a:p>
          </p:txBody>
        </p:sp>
      </p:grpSp>
      <p:grpSp>
        <p:nvGrpSpPr>
          <p:cNvPr id="448" name="Google Shape;448;p24"/>
          <p:cNvGrpSpPr/>
          <p:nvPr/>
        </p:nvGrpSpPr>
        <p:grpSpPr>
          <a:xfrm>
            <a:off x="9351224" y="4631724"/>
            <a:ext cx="4698711" cy="4982447"/>
            <a:chOff x="6234149" y="3087816"/>
            <a:chExt cx="3132474" cy="3321631"/>
          </a:xfrm>
        </p:grpSpPr>
        <p:sp>
          <p:nvSpPr>
            <p:cNvPr id="449" name="Google Shape;449;p24"/>
            <p:cNvSpPr txBox="1"/>
            <p:nvPr/>
          </p:nvSpPr>
          <p:spPr>
            <a:xfrm>
              <a:off x="6547223" y="5640046"/>
              <a:ext cx="2819400" cy="769401"/>
            </a:xfrm>
            <a:prstGeom prst="rect">
              <a:avLst/>
            </a:prstGeom>
            <a:noFill/>
            <a:ln>
              <a:noFill/>
            </a:ln>
          </p:spPr>
          <p:txBody>
            <a:bodyPr spcFirstLastPara="1" wrap="square" lIns="137138" tIns="68550" rIns="137138" bIns="68550" anchor="t" anchorCtr="0">
              <a:spAutoFit/>
            </a:bodyPr>
            <a:lstStyle/>
            <a:p>
              <a:pPr algn="ctr"/>
              <a:r>
                <a:rPr lang="en-US" sz="3300" i="1">
                  <a:solidFill>
                    <a:srgbClr val="000000"/>
                  </a:solidFill>
                  <a:latin typeface="Arial"/>
                  <a:ea typeface="Arial"/>
                  <a:cs typeface="Arial"/>
                  <a:sym typeface="Arial"/>
                </a:rPr>
                <a:t>Quả bóng đang nằm yên ở gần mép bàn </a:t>
              </a:r>
              <a:endParaRPr sz="3300">
                <a:solidFill>
                  <a:schemeClr val="dk1"/>
                </a:solidFill>
                <a:latin typeface="Calibri"/>
                <a:ea typeface="Calibri"/>
                <a:cs typeface="Calibri"/>
                <a:sym typeface="Calibri"/>
              </a:endParaRPr>
            </a:p>
          </p:txBody>
        </p:sp>
        <p:pic>
          <p:nvPicPr>
            <p:cNvPr id="450" name="Google Shape;450;p24" descr="A picture containing furniture, wooden, table, seat&#10;&#10;Description automatically generated"/>
            <p:cNvPicPr preferRelativeResize="0"/>
            <p:nvPr/>
          </p:nvPicPr>
          <p:blipFill rotWithShape="1">
            <a:blip r:embed="rId6">
              <a:alphaModFix/>
            </a:blip>
            <a:srcRect l="41075"/>
            <a:stretch/>
          </p:blipFill>
          <p:spPr>
            <a:xfrm>
              <a:off x="6234149" y="3562847"/>
              <a:ext cx="2185339" cy="1801154"/>
            </a:xfrm>
            <a:prstGeom prst="rect">
              <a:avLst/>
            </a:prstGeom>
            <a:noFill/>
            <a:ln>
              <a:noFill/>
            </a:ln>
          </p:spPr>
        </p:pic>
        <p:pic>
          <p:nvPicPr>
            <p:cNvPr id="451" name="Google Shape;451;p24" descr="A white and black football ball&#10;&#10;Description automatically generated with low confidence"/>
            <p:cNvPicPr preferRelativeResize="0"/>
            <p:nvPr/>
          </p:nvPicPr>
          <p:blipFill rotWithShape="1">
            <a:blip r:embed="rId7">
              <a:alphaModFix/>
            </a:blip>
            <a:srcRect/>
            <a:stretch/>
          </p:blipFill>
          <p:spPr>
            <a:xfrm>
              <a:off x="7326818" y="3087816"/>
              <a:ext cx="681514" cy="682367"/>
            </a:xfrm>
            <a:prstGeom prst="rect">
              <a:avLst/>
            </a:prstGeom>
            <a:noFill/>
            <a:ln>
              <a:noFill/>
            </a:ln>
          </p:spPr>
        </p:pic>
      </p:grpSp>
      <p:grpSp>
        <p:nvGrpSpPr>
          <p:cNvPr id="452" name="Google Shape;452;p24"/>
          <p:cNvGrpSpPr/>
          <p:nvPr/>
        </p:nvGrpSpPr>
        <p:grpSpPr>
          <a:xfrm>
            <a:off x="13830301" y="5382372"/>
            <a:ext cx="4352366" cy="4241118"/>
            <a:chOff x="9220200" y="3588248"/>
            <a:chExt cx="2901577" cy="2827412"/>
          </a:xfrm>
        </p:grpSpPr>
        <p:sp>
          <p:nvSpPr>
            <p:cNvPr id="453" name="Google Shape;453;p24"/>
            <p:cNvSpPr txBox="1"/>
            <p:nvPr/>
          </p:nvSpPr>
          <p:spPr>
            <a:xfrm>
              <a:off x="9302377" y="5646259"/>
              <a:ext cx="2819400" cy="769401"/>
            </a:xfrm>
            <a:prstGeom prst="rect">
              <a:avLst/>
            </a:prstGeom>
            <a:noFill/>
            <a:ln>
              <a:noFill/>
            </a:ln>
          </p:spPr>
          <p:txBody>
            <a:bodyPr spcFirstLastPara="1" wrap="square" lIns="137138" tIns="68550" rIns="137138" bIns="68550" anchor="t" anchorCtr="0">
              <a:spAutoFit/>
            </a:bodyPr>
            <a:lstStyle/>
            <a:p>
              <a:pPr algn="ctr"/>
              <a:r>
                <a:rPr lang="en-US" sz="3300" i="1">
                  <a:solidFill>
                    <a:srgbClr val="000000"/>
                  </a:solidFill>
                  <a:latin typeface="Arial"/>
                  <a:ea typeface="Arial"/>
                  <a:cs typeface="Arial"/>
                  <a:sym typeface="Arial"/>
                </a:rPr>
                <a:t>Quả bóng vừa rơi khỏi mép bàn </a:t>
              </a:r>
              <a:endParaRPr sz="3300">
                <a:solidFill>
                  <a:schemeClr val="dk1"/>
                </a:solidFill>
                <a:latin typeface="Calibri"/>
                <a:ea typeface="Calibri"/>
                <a:cs typeface="Calibri"/>
                <a:sym typeface="Calibri"/>
              </a:endParaRPr>
            </a:p>
          </p:txBody>
        </p:sp>
        <p:pic>
          <p:nvPicPr>
            <p:cNvPr id="454" name="Google Shape;454;p24" descr="A picture containing furniture, wooden, table, seat&#10;&#10;Description automatically generated"/>
            <p:cNvPicPr preferRelativeResize="0"/>
            <p:nvPr/>
          </p:nvPicPr>
          <p:blipFill rotWithShape="1">
            <a:blip r:embed="rId6">
              <a:alphaModFix/>
            </a:blip>
            <a:srcRect l="41075"/>
            <a:stretch/>
          </p:blipFill>
          <p:spPr>
            <a:xfrm>
              <a:off x="9220200" y="3588248"/>
              <a:ext cx="2185339" cy="1801153"/>
            </a:xfrm>
            <a:prstGeom prst="rect">
              <a:avLst/>
            </a:prstGeom>
            <a:noFill/>
            <a:ln>
              <a:noFill/>
            </a:ln>
          </p:spPr>
        </p:pic>
        <p:grpSp>
          <p:nvGrpSpPr>
            <p:cNvPr id="455" name="Google Shape;455;p24"/>
            <p:cNvGrpSpPr/>
            <p:nvPr/>
          </p:nvGrpSpPr>
          <p:grpSpPr>
            <a:xfrm>
              <a:off x="10591800" y="4114800"/>
              <a:ext cx="457200" cy="498994"/>
              <a:chOff x="10591800" y="4114800"/>
              <a:chExt cx="457200" cy="498994"/>
            </a:xfrm>
          </p:grpSpPr>
          <p:cxnSp>
            <p:nvCxnSpPr>
              <p:cNvPr id="456" name="Google Shape;456;p24"/>
              <p:cNvCxnSpPr/>
              <p:nvPr/>
            </p:nvCxnSpPr>
            <p:spPr>
              <a:xfrm rot="10800000">
                <a:off x="10704235" y="4267200"/>
                <a:ext cx="0" cy="242354"/>
              </a:xfrm>
              <a:prstGeom prst="straightConnector1">
                <a:avLst/>
              </a:prstGeom>
              <a:noFill/>
              <a:ln w="28575" cap="flat" cmpd="sng">
                <a:solidFill>
                  <a:srgbClr val="595959"/>
                </a:solidFill>
                <a:prstDash val="solid"/>
                <a:miter lim="800000"/>
                <a:headEnd type="none" w="sm" len="sm"/>
                <a:tailEnd type="none" w="sm" len="sm"/>
              </a:ln>
            </p:spPr>
          </p:cxnSp>
          <p:cxnSp>
            <p:nvCxnSpPr>
              <p:cNvPr id="457" name="Google Shape;457;p24"/>
              <p:cNvCxnSpPr/>
              <p:nvPr/>
            </p:nvCxnSpPr>
            <p:spPr>
              <a:xfrm rot="10800000">
                <a:off x="10856357" y="4114800"/>
                <a:ext cx="0" cy="374024"/>
              </a:xfrm>
              <a:prstGeom prst="straightConnector1">
                <a:avLst/>
              </a:prstGeom>
              <a:noFill/>
              <a:ln w="28575" cap="flat" cmpd="sng">
                <a:solidFill>
                  <a:srgbClr val="595959"/>
                </a:solidFill>
                <a:prstDash val="solid"/>
                <a:miter lim="800000"/>
                <a:headEnd type="none" w="sm" len="sm"/>
                <a:tailEnd type="none" w="sm" len="sm"/>
              </a:ln>
            </p:spPr>
          </p:cxnSp>
          <p:cxnSp>
            <p:nvCxnSpPr>
              <p:cNvPr id="458" name="Google Shape;458;p24"/>
              <p:cNvCxnSpPr/>
              <p:nvPr/>
            </p:nvCxnSpPr>
            <p:spPr>
              <a:xfrm rot="10800000">
                <a:off x="11049000" y="4357486"/>
                <a:ext cx="0" cy="152069"/>
              </a:xfrm>
              <a:prstGeom prst="straightConnector1">
                <a:avLst/>
              </a:prstGeom>
              <a:noFill/>
              <a:ln w="28575" cap="flat" cmpd="sng">
                <a:solidFill>
                  <a:srgbClr val="595959"/>
                </a:solidFill>
                <a:prstDash val="solid"/>
                <a:miter lim="800000"/>
                <a:headEnd type="none" w="sm" len="sm"/>
                <a:tailEnd type="none" w="sm" len="sm"/>
              </a:ln>
            </p:spPr>
          </p:cxnSp>
          <p:cxnSp>
            <p:nvCxnSpPr>
              <p:cNvPr id="459" name="Google Shape;459;p24"/>
              <p:cNvCxnSpPr/>
              <p:nvPr/>
            </p:nvCxnSpPr>
            <p:spPr>
              <a:xfrm rot="10800000">
                <a:off x="10972800" y="4199050"/>
                <a:ext cx="0" cy="262675"/>
              </a:xfrm>
              <a:prstGeom prst="straightConnector1">
                <a:avLst/>
              </a:prstGeom>
              <a:noFill/>
              <a:ln w="28575" cap="flat" cmpd="sng">
                <a:solidFill>
                  <a:srgbClr val="595959"/>
                </a:solidFill>
                <a:prstDash val="solid"/>
                <a:miter lim="800000"/>
                <a:headEnd type="none" w="sm" len="sm"/>
                <a:tailEnd type="none" w="sm" len="sm"/>
              </a:ln>
            </p:spPr>
          </p:cxnSp>
          <p:cxnSp>
            <p:nvCxnSpPr>
              <p:cNvPr id="460" name="Google Shape;460;p24"/>
              <p:cNvCxnSpPr/>
              <p:nvPr/>
            </p:nvCxnSpPr>
            <p:spPr>
              <a:xfrm rot="10800000">
                <a:off x="10591800" y="4461725"/>
                <a:ext cx="0" cy="152069"/>
              </a:xfrm>
              <a:prstGeom prst="straightConnector1">
                <a:avLst/>
              </a:prstGeom>
              <a:noFill/>
              <a:ln w="28575" cap="flat" cmpd="sng">
                <a:solidFill>
                  <a:srgbClr val="595959"/>
                </a:solidFill>
                <a:prstDash val="solid"/>
                <a:miter lim="800000"/>
                <a:headEnd type="none" w="sm" len="sm"/>
                <a:tailEnd type="none" w="sm" len="sm"/>
              </a:ln>
            </p:spPr>
          </p:cxnSp>
        </p:grpSp>
        <p:pic>
          <p:nvPicPr>
            <p:cNvPr id="461" name="Google Shape;461;p24" descr="A white and black football ball&#10;&#10;Description automatically generated with low confidence"/>
            <p:cNvPicPr preferRelativeResize="0"/>
            <p:nvPr/>
          </p:nvPicPr>
          <p:blipFill rotWithShape="1">
            <a:blip r:embed="rId7">
              <a:alphaModFix/>
            </a:blip>
            <a:srcRect/>
            <a:stretch/>
          </p:blipFill>
          <p:spPr>
            <a:xfrm>
              <a:off x="10515600" y="4461725"/>
              <a:ext cx="681514" cy="682367"/>
            </a:xfrm>
            <a:prstGeom prst="rect">
              <a:avLst/>
            </a:prstGeom>
            <a:noFill/>
            <a:ln>
              <a:noFill/>
            </a:ln>
          </p:spPr>
        </p:pic>
      </p:grpSp>
      <p:grpSp>
        <p:nvGrpSpPr>
          <p:cNvPr id="35" name="Google Shape;431;p24"/>
          <p:cNvGrpSpPr/>
          <p:nvPr/>
        </p:nvGrpSpPr>
        <p:grpSpPr>
          <a:xfrm>
            <a:off x="2325512" y="458335"/>
            <a:ext cx="14782798" cy="797982"/>
            <a:chOff x="2193" y="0"/>
            <a:chExt cx="2245706" cy="1239104"/>
          </a:xfrm>
        </p:grpSpPr>
        <p:sp>
          <p:nvSpPr>
            <p:cNvPr id="36" name="Google Shape;432;p24"/>
            <p:cNvSpPr/>
            <p:nvPr/>
          </p:nvSpPr>
          <p:spPr>
            <a:xfrm>
              <a:off x="2193" y="0"/>
              <a:ext cx="2245706" cy="1239104"/>
            </a:xfrm>
            <a:prstGeom prst="roundRect">
              <a:avLst>
                <a:gd name="adj" fmla="val 16667"/>
              </a:avLst>
            </a:prstGeom>
            <a:solidFill>
              <a:srgbClr val="002060"/>
            </a:solidFill>
            <a:ln>
              <a:noFill/>
            </a:ln>
          </p:spPr>
          <p:txBody>
            <a:bodyPr spcFirstLastPara="1" wrap="square" lIns="137138" tIns="137138" rIns="137138" bIns="137138" anchor="ctr" anchorCtr="0">
              <a:noAutofit/>
            </a:bodyPr>
            <a:lstStyle/>
            <a:p>
              <a:endParaRPr sz="2700"/>
            </a:p>
          </p:txBody>
        </p:sp>
        <p:sp>
          <p:nvSpPr>
            <p:cNvPr id="37" name="Google Shape;433;p24"/>
            <p:cNvSpPr/>
            <p:nvPr/>
          </p:nvSpPr>
          <p:spPr>
            <a:xfrm>
              <a:off x="81407" y="39736"/>
              <a:ext cx="2124730" cy="1118127"/>
            </a:xfrm>
            <a:prstGeom prst="rect">
              <a:avLst/>
            </a:prstGeom>
            <a:solidFill>
              <a:srgbClr val="002060"/>
            </a:solidFill>
            <a:ln>
              <a:noFill/>
            </a:ln>
          </p:spPr>
          <p:txBody>
            <a:bodyPr spcFirstLastPara="1" wrap="square" lIns="182850" tIns="91425" rIns="182850" bIns="91425" anchor="ctr" anchorCtr="0">
              <a:noAutofit/>
            </a:bodyPr>
            <a:lstStyle/>
            <a:p>
              <a:pPr algn="ctr">
                <a:lnSpc>
                  <a:spcPct val="90000"/>
                </a:lnSpc>
              </a:pPr>
              <a:r>
                <a:rPr lang="en-US" sz="3900" b="1" dirty="0" smtClean="0">
                  <a:solidFill>
                    <a:schemeClr val="lt1"/>
                  </a:solidFill>
                  <a:latin typeface="Arial"/>
                  <a:ea typeface="Arial"/>
                  <a:cs typeface="Arial"/>
                  <a:sym typeface="Arial"/>
                </a:rPr>
                <a:t>BÀI 2: MỘT SỐ LỰC THƯỜNG GẶP</a:t>
              </a:r>
              <a:endParaRPr sz="2700" dirty="0"/>
            </a:p>
          </p:txBody>
        </p:sp>
        <p:sp>
          <p:nvSpPr>
            <p:cNvPr id="38" name="Google Shape;433;p24"/>
            <p:cNvSpPr/>
            <p:nvPr/>
          </p:nvSpPr>
          <p:spPr>
            <a:xfrm>
              <a:off x="78469" y="39932"/>
              <a:ext cx="2124730" cy="1118127"/>
            </a:xfrm>
            <a:prstGeom prst="rect">
              <a:avLst/>
            </a:prstGeom>
            <a:solidFill>
              <a:srgbClr val="002060"/>
            </a:solidFill>
            <a:ln>
              <a:noFill/>
            </a:ln>
          </p:spPr>
          <p:txBody>
            <a:bodyPr spcFirstLastPara="1" wrap="square" lIns="182850" tIns="91425" rIns="182850" bIns="91425" anchor="ctr" anchorCtr="0">
              <a:noAutofit/>
            </a:bodyPr>
            <a:lstStyle/>
            <a:p>
              <a:pPr algn="ctr">
                <a:lnSpc>
                  <a:spcPct val="90000"/>
                </a:lnSpc>
              </a:pPr>
              <a:r>
                <a:rPr lang="en-US" sz="3900" b="1" dirty="0" smtClean="0">
                  <a:solidFill>
                    <a:schemeClr val="lt1"/>
                  </a:solidFill>
                  <a:latin typeface="Arial"/>
                  <a:ea typeface="Arial"/>
                  <a:cs typeface="Arial"/>
                  <a:sym typeface="Arial"/>
                </a:rPr>
                <a:t>BÀI 2: MỘT SỐ LỰC THƯỜNG GẶP</a:t>
              </a:r>
              <a:endParaRPr sz="2700" dirty="0"/>
            </a:p>
          </p:txBody>
        </p:sp>
      </p:grpSp>
    </p:spTree>
    <p:extLst>
      <p:ext uri="{BB962C8B-B14F-4D97-AF65-F5344CB8AC3E}">
        <p14:creationId xmlns:p14="http://schemas.microsoft.com/office/powerpoint/2010/main" val="1506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1004" y="6637715"/>
            <a:ext cx="3319407" cy="4280288"/>
            <a:chOff x="0" y="0"/>
            <a:chExt cx="4425876" cy="5707051"/>
          </a:xfrm>
        </p:grpSpPr>
        <p:grpSp>
          <p:nvGrpSpPr>
            <p:cNvPr id="3" name="Group 3"/>
            <p:cNvGrpSpPr/>
            <p:nvPr/>
          </p:nvGrpSpPr>
          <p:grpSpPr>
            <a:xfrm>
              <a:off x="0" y="1281175"/>
              <a:ext cx="4425876" cy="442587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F4EC"/>
              </a:solidFill>
            </p:spPr>
          </p:sp>
        </p:grpSp>
        <p:sp>
          <p:nvSpPr>
            <p:cNvPr id="5" name="AutoShape 5"/>
            <p:cNvSpPr/>
            <p:nvPr/>
          </p:nvSpPr>
          <p:spPr>
            <a:xfrm>
              <a:off x="1801866" y="411072"/>
              <a:ext cx="68512" cy="3083041"/>
            </a:xfrm>
            <a:prstGeom prst="rect">
              <a:avLst/>
            </a:prstGeom>
            <a:solidFill>
              <a:srgbClr val="050707"/>
            </a:solidFill>
          </p:spPr>
        </p:sp>
        <p:sp>
          <p:nvSpPr>
            <p:cNvPr id="6" name="AutoShape 6"/>
            <p:cNvSpPr/>
            <p:nvPr/>
          </p:nvSpPr>
          <p:spPr>
            <a:xfrm>
              <a:off x="2144426" y="0"/>
              <a:ext cx="68512" cy="3083041"/>
            </a:xfrm>
            <a:prstGeom prst="rect">
              <a:avLst/>
            </a:prstGeom>
            <a:solidFill>
              <a:srgbClr val="050707"/>
            </a:solidFill>
          </p:spPr>
        </p:sp>
      </p:grpSp>
      <p:grpSp>
        <p:nvGrpSpPr>
          <p:cNvPr id="7" name="Group 7"/>
          <p:cNvGrpSpPr/>
          <p:nvPr/>
        </p:nvGrpSpPr>
        <p:grpSpPr>
          <a:xfrm>
            <a:off x="14638715" y="-1050104"/>
            <a:ext cx="4280288" cy="3319407"/>
            <a:chOff x="0" y="0"/>
            <a:chExt cx="5707051" cy="4425876"/>
          </a:xfrm>
        </p:grpSpPr>
        <p:grpSp>
          <p:nvGrpSpPr>
            <p:cNvPr id="8" name="Group 8"/>
            <p:cNvGrpSpPr/>
            <p:nvPr/>
          </p:nvGrpSpPr>
          <p:grpSpPr>
            <a:xfrm>
              <a:off x="1281175"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F4EC"/>
              </a:solidFill>
            </p:spPr>
          </p:sp>
        </p:grpSp>
        <p:sp>
          <p:nvSpPr>
            <p:cNvPr id="10" name="AutoShape 10"/>
            <p:cNvSpPr/>
            <p:nvPr/>
          </p:nvSpPr>
          <p:spPr>
            <a:xfrm rot="5400000">
              <a:off x="1507264" y="853402"/>
              <a:ext cx="68512" cy="3083041"/>
            </a:xfrm>
            <a:prstGeom prst="rect">
              <a:avLst/>
            </a:prstGeom>
            <a:solidFill>
              <a:srgbClr val="050707"/>
            </a:solidFill>
          </p:spPr>
        </p:sp>
        <p:sp>
          <p:nvSpPr>
            <p:cNvPr id="11" name="AutoShape 11"/>
            <p:cNvSpPr/>
            <p:nvPr/>
          </p:nvSpPr>
          <p:spPr>
            <a:xfrm rot="5400000">
              <a:off x="1918336" y="1195962"/>
              <a:ext cx="68512" cy="3083041"/>
            </a:xfrm>
            <a:prstGeom prst="rect">
              <a:avLst/>
            </a:prstGeom>
            <a:solidFill>
              <a:srgbClr val="050707"/>
            </a:solidFill>
          </p:spPr>
        </p:sp>
      </p:grpSp>
      <p:sp>
        <p:nvSpPr>
          <p:cNvPr id="20" name="TextBox 19">
            <a:extLst>
              <a:ext uri="{FF2B5EF4-FFF2-40B4-BE49-F238E27FC236}">
                <a16:creationId xmlns:a16="http://schemas.microsoft.com/office/drawing/2014/main" id="{36F49055-789B-4CCE-A135-8D0400398340}"/>
              </a:ext>
            </a:extLst>
          </p:cNvPr>
          <p:cNvSpPr txBox="1"/>
          <p:nvPr/>
        </p:nvSpPr>
        <p:spPr>
          <a:xfrm>
            <a:off x="3015301" y="520867"/>
            <a:ext cx="6017185" cy="1015663"/>
          </a:xfrm>
          <a:prstGeom prst="rect">
            <a:avLst/>
          </a:prstGeom>
          <a:noFill/>
        </p:spPr>
        <p:txBody>
          <a:bodyPr wrap="square">
            <a:spAutoFit/>
          </a:bodyPr>
          <a:lstStyle/>
          <a:p>
            <a:r>
              <a:rPr lang="vi-VN" sz="6000" b="1" dirty="0">
                <a:solidFill>
                  <a:schemeClr val="accent6">
                    <a:lumMod val="50000"/>
                  </a:schemeClr>
                </a:solidFill>
                <a:latin typeface="Arial" panose="020B0604020202020204" pitchFamily="34" charset="0"/>
                <a:cs typeface="Arial" panose="020B0604020202020204" pitchFamily="34" charset="0"/>
              </a:rPr>
              <a:t>VẬN DỤNG </a:t>
            </a:r>
            <a:endParaRPr lang="en-US" sz="2800" b="1" dirty="0">
              <a:solidFill>
                <a:schemeClr val="accent6">
                  <a:lumMod val="50000"/>
                </a:schemeClr>
              </a:solidFill>
            </a:endParaRPr>
          </a:p>
        </p:txBody>
      </p:sp>
      <p:pic>
        <p:nvPicPr>
          <p:cNvPr id="22" name="Picture 21">
            <a:extLst>
              <a:ext uri="{FF2B5EF4-FFF2-40B4-BE49-F238E27FC236}">
                <a16:creationId xmlns:a16="http://schemas.microsoft.com/office/drawing/2014/main" id="{ED03C8F0-C07D-4AE0-B631-8111D4A32A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85226"/>
            <a:ext cx="2184077" cy="2184077"/>
          </a:xfrm>
          <a:prstGeom prst="rect">
            <a:avLst/>
          </a:prstGeom>
        </p:spPr>
      </p:pic>
      <p:sp>
        <p:nvSpPr>
          <p:cNvPr id="23" name="Rectangle: Rounded Corners 22">
            <a:extLst>
              <a:ext uri="{FF2B5EF4-FFF2-40B4-BE49-F238E27FC236}">
                <a16:creationId xmlns:a16="http://schemas.microsoft.com/office/drawing/2014/main" id="{E6BA01C2-C615-4A74-8A62-AAAF46EC78C9}"/>
              </a:ext>
            </a:extLst>
          </p:cNvPr>
          <p:cNvSpPr/>
          <p:nvPr/>
        </p:nvSpPr>
        <p:spPr>
          <a:xfrm>
            <a:off x="1234237" y="1424358"/>
            <a:ext cx="16367964" cy="8519742"/>
          </a:xfrm>
          <a:prstGeom prst="roundRect">
            <a:avLst/>
          </a:prstGeom>
          <a:solidFill>
            <a:schemeClr val="accent2">
              <a:lumMod val="20000"/>
              <a:lumOff val="80000"/>
            </a:schemeClr>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spcAft>
                <a:spcPts val="800"/>
              </a:spcAft>
            </a:pPr>
            <a:endParaRPr lang="en-US" dirty="0"/>
          </a:p>
        </p:txBody>
      </p:sp>
      <p:sp>
        <p:nvSpPr>
          <p:cNvPr id="26" name="TextBox 25">
            <a:extLst>
              <a:ext uri="{FF2B5EF4-FFF2-40B4-BE49-F238E27FC236}">
                <a16:creationId xmlns:a16="http://schemas.microsoft.com/office/drawing/2014/main" id="{FC853AC6-6935-41B2-A747-8A3C61AAC1F1}"/>
              </a:ext>
            </a:extLst>
          </p:cNvPr>
          <p:cNvSpPr txBox="1"/>
          <p:nvPr/>
        </p:nvSpPr>
        <p:spPr>
          <a:xfrm>
            <a:off x="2442755" y="1594439"/>
            <a:ext cx="13379314"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1</a:t>
            </a:r>
            <a:r>
              <a:rPr kumimoji="0" lang="vi-VN" sz="4000" b="1" i="1"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Hai </a:t>
            </a:r>
            <a:r>
              <a:rPr kumimoji="0" lang="en-US" sz="4000" b="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sau</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đây</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gọi</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hai</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cân</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bằng</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13A7279-2927-4AF9-95D5-204BD858CE3E}"/>
              </a:ext>
            </a:extLst>
          </p:cNvPr>
          <p:cNvGrpSpPr/>
          <p:nvPr/>
        </p:nvGrpSpPr>
        <p:grpSpPr>
          <a:xfrm>
            <a:off x="14777687" y="4961469"/>
            <a:ext cx="2764100" cy="4110584"/>
            <a:chOff x="14777687" y="4961469"/>
            <a:chExt cx="2764100" cy="4110584"/>
          </a:xfrm>
        </p:grpSpPr>
        <p:pic>
          <p:nvPicPr>
            <p:cNvPr id="9220" name="Picture 4" descr="Парашют рисунок для детей - 63 фото">
              <a:extLst>
                <a:ext uri="{FF2B5EF4-FFF2-40B4-BE49-F238E27FC236}">
                  <a16:creationId xmlns:a16="http://schemas.microsoft.com/office/drawing/2014/main" id="{7664C5D3-6D56-418A-9E3A-2909C62297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874"/>
            <a:stretch/>
          </p:blipFill>
          <p:spPr bwMode="auto">
            <a:xfrm rot="781725">
              <a:off x="14777687" y="4961469"/>
              <a:ext cx="2764100" cy="2930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ón vectorial de huevo marrón | Vectores de dominio público">
              <a:extLst>
                <a:ext uri="{FF2B5EF4-FFF2-40B4-BE49-F238E27FC236}">
                  <a16:creationId xmlns:a16="http://schemas.microsoft.com/office/drawing/2014/main" id="{448D9317-0C6F-4DB7-8C52-7C9C8AE3481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33643">
              <a:off x="15196066" y="7699296"/>
              <a:ext cx="1005990" cy="137275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FC853AC6-6935-41B2-A747-8A3C61AAC1F1}"/>
              </a:ext>
            </a:extLst>
          </p:cNvPr>
          <p:cNvSpPr txBox="1"/>
          <p:nvPr/>
        </p:nvSpPr>
        <p:spPr>
          <a:xfrm>
            <a:off x="1524000" y="2601131"/>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A. Hai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cùng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phương,cùng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lớn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C853AC6-6935-41B2-A747-8A3C61AAC1F1}"/>
              </a:ext>
            </a:extLst>
          </p:cNvPr>
          <p:cNvSpPr txBox="1"/>
          <p:nvPr/>
        </p:nvSpPr>
        <p:spPr>
          <a:xfrm>
            <a:off x="1368942" y="4162082"/>
            <a:ext cx="13578076"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Hai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cùng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phương,ngược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lớn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FC853AC6-6935-41B2-A747-8A3C61AAC1F1}"/>
              </a:ext>
            </a:extLst>
          </p:cNvPr>
          <p:cNvSpPr txBox="1"/>
          <p:nvPr/>
        </p:nvSpPr>
        <p:spPr>
          <a:xfrm>
            <a:off x="1201579" y="5893991"/>
            <a:ext cx="13844385"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Hai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cùng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phương,cùng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chiều</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độ</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lớn</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nhau</a:t>
            </a: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lên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cùng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C853AC6-6935-41B2-A747-8A3C61AAC1F1}"/>
              </a:ext>
            </a:extLst>
          </p:cNvPr>
          <p:cNvSpPr txBox="1"/>
          <p:nvPr/>
        </p:nvSpPr>
        <p:spPr>
          <a:xfrm>
            <a:off x="1169512" y="7539026"/>
            <a:ext cx="13642105"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latin typeface="Arial" panose="020B0604020202020204" pitchFamily="34" charset="0"/>
                <a:ea typeface="Calibri" panose="020F0502020204030204" pitchFamily="34" charset="0"/>
                <a:cs typeface="Arial" panose="020B0604020202020204" pitchFamily="34" charset="0"/>
              </a:rPr>
              <a:t>D. Hai </a:t>
            </a:r>
            <a:r>
              <a:rPr lang="en-US" sz="4000" noProof="0" dirty="0" err="1" smtClean="0">
                <a:latin typeface="Arial" panose="020B0604020202020204" pitchFamily="34" charset="0"/>
                <a:ea typeface="Calibri" panose="020F0502020204030204" pitchFamily="34" charset="0"/>
                <a:cs typeface="Arial" panose="020B0604020202020204" pitchFamily="34" charset="0"/>
              </a:rPr>
              <a:t>lực</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có</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phương</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trên</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cùng</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một</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đường</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thẳng</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smtClean="0">
                <a:latin typeface="Arial" panose="020B0604020202020204" pitchFamily="34" charset="0"/>
                <a:ea typeface="Calibri" panose="020F0502020204030204" pitchFamily="34" charset="0"/>
                <a:cs typeface="Arial" panose="020B0604020202020204" pitchFamily="34" charset="0"/>
              </a:rPr>
              <a:t>,</a:t>
            </a:r>
            <a:r>
              <a:rPr lang="en-US" sz="4000" noProof="0" dirty="0" err="1" smtClean="0">
                <a:latin typeface="Arial" panose="020B0604020202020204" pitchFamily="34" charset="0"/>
                <a:ea typeface="Calibri" panose="020F0502020204030204" pitchFamily="34" charset="0"/>
                <a:cs typeface="Arial" panose="020B0604020202020204" pitchFamily="34" charset="0"/>
              </a:rPr>
              <a:t>ngược</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chiều</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có</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độ</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lớn</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bằng</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dirty="0" err="1" smtClean="0">
                <a:latin typeface="Arial" panose="020B0604020202020204" pitchFamily="34" charset="0"/>
                <a:ea typeface="Calibri" panose="020F0502020204030204" pitchFamily="34" charset="0"/>
                <a:cs typeface="Arial" panose="020B0604020202020204" pitchFamily="34" charset="0"/>
              </a:rPr>
              <a:t>nhau</a:t>
            </a:r>
            <a:r>
              <a:rPr lang="en-US" sz="400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tác</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lên</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cùng</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một</a:t>
            </a:r>
            <a:r>
              <a:rPr lang="en-US" sz="4000" noProof="0" dirty="0" smtClean="0">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latin typeface="Arial" panose="020B0604020202020204" pitchFamily="34" charset="0"/>
                <a:ea typeface="Calibri" panose="020F0502020204030204" pitchFamily="34" charset="0"/>
                <a:cs typeface="Arial" panose="020B0604020202020204" pitchFamily="34" charset="0"/>
              </a:rPr>
              <a:t>vật</a:t>
            </a:r>
            <a:endParaRPr kumimoji="0" lang="en-US" sz="400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4" name="TextBox 13"/>
          <p:cNvSpPr txBox="1"/>
          <p:nvPr/>
        </p:nvSpPr>
        <p:spPr>
          <a:xfrm>
            <a:off x="1185840" y="7539026"/>
            <a:ext cx="13609447" cy="1824923"/>
          </a:xfrm>
          <a:prstGeom prst="rect">
            <a:avLst/>
          </a:prstGeom>
          <a:noFill/>
        </p:spPr>
        <p:txBody>
          <a:bodyPr wrap="square" rtlCol="0">
            <a:spAutoFit/>
          </a:bodyPr>
          <a:lstStyle/>
          <a:p>
            <a:pPr lvl="0" algn="just">
              <a:lnSpc>
                <a:spcPct val="150000"/>
              </a:lnSpc>
              <a:spcBef>
                <a:spcPts val="600"/>
              </a:spcBef>
              <a:spcAft>
                <a:spcPts val="800"/>
              </a:spcAft>
              <a:defRPr/>
            </a:pP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D. Hai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lực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trên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cùng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đường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thẳng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ngược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chiều</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độ</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lớn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bằng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nhau</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lên</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cùng</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FF0000"/>
                </a:solidFill>
                <a:latin typeface="Arial" panose="020B0604020202020204" pitchFamily="34" charset="0"/>
                <a:ea typeface="Calibri" panose="020F0502020204030204" pitchFamily="34" charset="0"/>
                <a:cs typeface="Arial" panose="020B0604020202020204" pitchFamily="34" charset="0"/>
              </a:rPr>
              <a:t>vật</a:t>
            </a:r>
            <a:endParaRPr lang="en-US" sz="40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1707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circle(in)">
                                      <p:cBhvr>
                                        <p:cTn id="27" dur="2000"/>
                                        <p:tgtEl>
                                          <p:spTgt spid="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1" nodeType="clickEffect">
                                  <p:stCondLst>
                                    <p:cond delay="0"/>
                                  </p:stCondLst>
                                  <p:childTnLst>
                                    <p:animRot by="120000">
                                      <p:cBhvr>
                                        <p:cTn id="31" dur="100" fill="hold">
                                          <p:stCondLst>
                                            <p:cond delay="0"/>
                                          </p:stCondLst>
                                        </p:cTn>
                                        <p:tgtEl>
                                          <p:spTgt spid="27">
                                            <p:txEl>
                                              <p:pRg st="0" end="0"/>
                                            </p:txEl>
                                          </p:spTgt>
                                        </p:tgtEl>
                                        <p:attrNameLst>
                                          <p:attrName>r</p:attrName>
                                        </p:attrNameLst>
                                      </p:cBhvr>
                                    </p:animRot>
                                    <p:animRot by="-240000">
                                      <p:cBhvr>
                                        <p:cTn id="32" dur="200" fill="hold">
                                          <p:stCondLst>
                                            <p:cond delay="200"/>
                                          </p:stCondLst>
                                        </p:cTn>
                                        <p:tgtEl>
                                          <p:spTgt spid="27">
                                            <p:txEl>
                                              <p:pRg st="0" end="0"/>
                                            </p:txEl>
                                          </p:spTgt>
                                        </p:tgtEl>
                                        <p:attrNameLst>
                                          <p:attrName>r</p:attrName>
                                        </p:attrNameLst>
                                      </p:cBhvr>
                                    </p:animRot>
                                    <p:animRot by="240000">
                                      <p:cBhvr>
                                        <p:cTn id="33" dur="200" fill="hold">
                                          <p:stCondLst>
                                            <p:cond delay="400"/>
                                          </p:stCondLst>
                                        </p:cTn>
                                        <p:tgtEl>
                                          <p:spTgt spid="27">
                                            <p:txEl>
                                              <p:pRg st="0" end="0"/>
                                            </p:txEl>
                                          </p:spTgt>
                                        </p:tgtEl>
                                        <p:attrNameLst>
                                          <p:attrName>r</p:attrName>
                                        </p:attrNameLst>
                                      </p:cBhvr>
                                    </p:animRot>
                                    <p:animRot by="-240000">
                                      <p:cBhvr>
                                        <p:cTn id="34" dur="200" fill="hold">
                                          <p:stCondLst>
                                            <p:cond delay="600"/>
                                          </p:stCondLst>
                                        </p:cTn>
                                        <p:tgtEl>
                                          <p:spTgt spid="27">
                                            <p:txEl>
                                              <p:pRg st="0" end="0"/>
                                            </p:txEl>
                                          </p:spTgt>
                                        </p:tgtEl>
                                        <p:attrNameLst>
                                          <p:attrName>r</p:attrName>
                                        </p:attrNameLst>
                                      </p:cBhvr>
                                    </p:animRot>
                                    <p:animRot by="120000">
                                      <p:cBhvr>
                                        <p:cTn id="35" dur="200" fill="hold">
                                          <p:stCondLst>
                                            <p:cond delay="800"/>
                                          </p:stCondLst>
                                        </p:cTn>
                                        <p:tgtEl>
                                          <p:spTgt spid="27">
                                            <p:txEl>
                                              <p:pRg st="0" end="0"/>
                                            </p:txEl>
                                          </p:spTgt>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7" grpId="0"/>
      <p:bldP spid="27" grpId="1" build="allAtOnce"/>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1004" y="6637715"/>
            <a:ext cx="3319407" cy="4280288"/>
            <a:chOff x="0" y="0"/>
            <a:chExt cx="4425876" cy="5707051"/>
          </a:xfrm>
        </p:grpSpPr>
        <p:grpSp>
          <p:nvGrpSpPr>
            <p:cNvPr id="3" name="Group 3"/>
            <p:cNvGrpSpPr/>
            <p:nvPr/>
          </p:nvGrpSpPr>
          <p:grpSpPr>
            <a:xfrm>
              <a:off x="0" y="1281175"/>
              <a:ext cx="4425876" cy="442587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F4EC"/>
              </a:solidFill>
            </p:spPr>
          </p:sp>
        </p:grpSp>
        <p:sp>
          <p:nvSpPr>
            <p:cNvPr id="5" name="AutoShape 5"/>
            <p:cNvSpPr/>
            <p:nvPr/>
          </p:nvSpPr>
          <p:spPr>
            <a:xfrm>
              <a:off x="1801866" y="411072"/>
              <a:ext cx="68512" cy="3083041"/>
            </a:xfrm>
            <a:prstGeom prst="rect">
              <a:avLst/>
            </a:prstGeom>
            <a:solidFill>
              <a:srgbClr val="050707"/>
            </a:solidFill>
          </p:spPr>
        </p:sp>
        <p:sp>
          <p:nvSpPr>
            <p:cNvPr id="6" name="AutoShape 6"/>
            <p:cNvSpPr/>
            <p:nvPr/>
          </p:nvSpPr>
          <p:spPr>
            <a:xfrm>
              <a:off x="2144426" y="0"/>
              <a:ext cx="68512" cy="3083041"/>
            </a:xfrm>
            <a:prstGeom prst="rect">
              <a:avLst/>
            </a:prstGeom>
            <a:solidFill>
              <a:srgbClr val="050707"/>
            </a:solidFill>
          </p:spPr>
        </p:sp>
      </p:grpSp>
      <p:grpSp>
        <p:nvGrpSpPr>
          <p:cNvPr id="7" name="Group 7"/>
          <p:cNvGrpSpPr/>
          <p:nvPr/>
        </p:nvGrpSpPr>
        <p:grpSpPr>
          <a:xfrm>
            <a:off x="14638715" y="-1050104"/>
            <a:ext cx="4280288" cy="3319407"/>
            <a:chOff x="0" y="0"/>
            <a:chExt cx="5707051" cy="4425876"/>
          </a:xfrm>
        </p:grpSpPr>
        <p:grpSp>
          <p:nvGrpSpPr>
            <p:cNvPr id="8" name="Group 8"/>
            <p:cNvGrpSpPr/>
            <p:nvPr/>
          </p:nvGrpSpPr>
          <p:grpSpPr>
            <a:xfrm>
              <a:off x="1281175"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F4EC"/>
              </a:solidFill>
            </p:spPr>
          </p:sp>
        </p:grpSp>
        <p:sp>
          <p:nvSpPr>
            <p:cNvPr id="10" name="AutoShape 10"/>
            <p:cNvSpPr/>
            <p:nvPr/>
          </p:nvSpPr>
          <p:spPr>
            <a:xfrm rot="5400000">
              <a:off x="1507264" y="853402"/>
              <a:ext cx="68512" cy="3083041"/>
            </a:xfrm>
            <a:prstGeom prst="rect">
              <a:avLst/>
            </a:prstGeom>
            <a:solidFill>
              <a:srgbClr val="050707"/>
            </a:solidFill>
          </p:spPr>
        </p:sp>
        <p:sp>
          <p:nvSpPr>
            <p:cNvPr id="11" name="AutoShape 11"/>
            <p:cNvSpPr/>
            <p:nvPr/>
          </p:nvSpPr>
          <p:spPr>
            <a:xfrm rot="5400000">
              <a:off x="1918336" y="1195962"/>
              <a:ext cx="68512" cy="3083041"/>
            </a:xfrm>
            <a:prstGeom prst="rect">
              <a:avLst/>
            </a:prstGeom>
            <a:solidFill>
              <a:srgbClr val="050707"/>
            </a:solidFill>
          </p:spPr>
        </p:sp>
      </p:grpSp>
      <p:sp>
        <p:nvSpPr>
          <p:cNvPr id="20" name="TextBox 19">
            <a:extLst>
              <a:ext uri="{FF2B5EF4-FFF2-40B4-BE49-F238E27FC236}">
                <a16:creationId xmlns:a16="http://schemas.microsoft.com/office/drawing/2014/main" id="{36F49055-789B-4CCE-A135-8D0400398340}"/>
              </a:ext>
            </a:extLst>
          </p:cNvPr>
          <p:cNvSpPr txBox="1"/>
          <p:nvPr/>
        </p:nvSpPr>
        <p:spPr>
          <a:xfrm>
            <a:off x="3015301" y="520867"/>
            <a:ext cx="6017185" cy="1015663"/>
          </a:xfrm>
          <a:prstGeom prst="rect">
            <a:avLst/>
          </a:prstGeom>
          <a:noFill/>
        </p:spPr>
        <p:txBody>
          <a:bodyPr wrap="square">
            <a:spAutoFit/>
          </a:bodyPr>
          <a:lstStyle/>
          <a:p>
            <a:r>
              <a:rPr lang="vi-VN" sz="6000" b="1" dirty="0">
                <a:solidFill>
                  <a:schemeClr val="accent6">
                    <a:lumMod val="50000"/>
                  </a:schemeClr>
                </a:solidFill>
                <a:latin typeface="Arial" panose="020B0604020202020204" pitchFamily="34" charset="0"/>
                <a:cs typeface="Arial" panose="020B0604020202020204" pitchFamily="34" charset="0"/>
              </a:rPr>
              <a:t>VẬN DỤNG </a:t>
            </a:r>
            <a:endParaRPr lang="en-US" sz="2800" b="1" dirty="0">
              <a:solidFill>
                <a:schemeClr val="accent6">
                  <a:lumMod val="50000"/>
                </a:schemeClr>
              </a:solidFill>
            </a:endParaRPr>
          </a:p>
        </p:txBody>
      </p:sp>
      <p:pic>
        <p:nvPicPr>
          <p:cNvPr id="22" name="Picture 21">
            <a:extLst>
              <a:ext uri="{FF2B5EF4-FFF2-40B4-BE49-F238E27FC236}">
                <a16:creationId xmlns:a16="http://schemas.microsoft.com/office/drawing/2014/main" id="{ED03C8F0-C07D-4AE0-B631-8111D4A32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755" y="85226"/>
            <a:ext cx="2184077" cy="2184077"/>
          </a:xfrm>
          <a:prstGeom prst="rect">
            <a:avLst/>
          </a:prstGeom>
        </p:spPr>
      </p:pic>
      <p:sp>
        <p:nvSpPr>
          <p:cNvPr id="23" name="Rectangle: Rounded Corners 22">
            <a:extLst>
              <a:ext uri="{FF2B5EF4-FFF2-40B4-BE49-F238E27FC236}">
                <a16:creationId xmlns:a16="http://schemas.microsoft.com/office/drawing/2014/main" id="{E6BA01C2-C615-4A74-8A62-AAAF46EC78C9}"/>
              </a:ext>
            </a:extLst>
          </p:cNvPr>
          <p:cNvSpPr/>
          <p:nvPr/>
        </p:nvSpPr>
        <p:spPr>
          <a:xfrm>
            <a:off x="1234237" y="1424358"/>
            <a:ext cx="16367964" cy="8519742"/>
          </a:xfrm>
          <a:prstGeom prst="roundRect">
            <a:avLst/>
          </a:prstGeom>
          <a:solidFill>
            <a:schemeClr val="accent2">
              <a:lumMod val="20000"/>
              <a:lumOff val="80000"/>
            </a:schemeClr>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spcAft>
                <a:spcPts val="800"/>
              </a:spcAft>
            </a:pPr>
            <a:endParaRPr lang="en-US" dirty="0"/>
          </a:p>
        </p:txBody>
      </p:sp>
      <p:sp>
        <p:nvSpPr>
          <p:cNvPr id="26" name="TextBox 25">
            <a:extLst>
              <a:ext uri="{FF2B5EF4-FFF2-40B4-BE49-F238E27FC236}">
                <a16:creationId xmlns:a16="http://schemas.microsoft.com/office/drawing/2014/main" id="{FC853AC6-6935-41B2-A747-8A3C61AAC1F1}"/>
              </a:ext>
            </a:extLst>
          </p:cNvPr>
          <p:cNvSpPr txBox="1"/>
          <p:nvPr/>
        </p:nvSpPr>
        <p:spPr>
          <a:xfrm>
            <a:off x="2442755" y="1594439"/>
            <a:ext cx="13379314"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2</a:t>
            </a:r>
            <a:r>
              <a:rPr kumimoji="0" lang="vi-VN" sz="4000" b="1" i="1"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Sợi</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dây</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kéo</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hai</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bạn</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nguyên</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vị</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trí</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vì</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13A7279-2927-4AF9-95D5-204BD858CE3E}"/>
              </a:ext>
            </a:extLst>
          </p:cNvPr>
          <p:cNvGrpSpPr/>
          <p:nvPr/>
        </p:nvGrpSpPr>
        <p:grpSpPr>
          <a:xfrm>
            <a:off x="14777687" y="4961469"/>
            <a:ext cx="2764100" cy="4110584"/>
            <a:chOff x="14777687" y="4961469"/>
            <a:chExt cx="2764100" cy="4110584"/>
          </a:xfrm>
        </p:grpSpPr>
        <p:pic>
          <p:nvPicPr>
            <p:cNvPr id="9220" name="Picture 4" descr="Парашют рисунок для детей - 63 фото">
              <a:extLst>
                <a:ext uri="{FF2B5EF4-FFF2-40B4-BE49-F238E27FC236}">
                  <a16:creationId xmlns:a16="http://schemas.microsoft.com/office/drawing/2014/main" id="{7664C5D3-6D56-418A-9E3A-2909C62297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2874"/>
            <a:stretch/>
          </p:blipFill>
          <p:spPr bwMode="auto">
            <a:xfrm rot="781725">
              <a:off x="14777687" y="4961469"/>
              <a:ext cx="2764100" cy="2930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ón vectorial de huevo marrón | Vectores de dominio público">
              <a:extLst>
                <a:ext uri="{FF2B5EF4-FFF2-40B4-BE49-F238E27FC236}">
                  <a16:creationId xmlns:a16="http://schemas.microsoft.com/office/drawing/2014/main" id="{448D9317-0C6F-4DB7-8C52-7C9C8AE3481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33643">
              <a:off x="15196066" y="7699296"/>
              <a:ext cx="1005990" cy="137275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FC853AC6-6935-41B2-A747-8A3C61AAC1F1}"/>
              </a:ext>
            </a:extLst>
          </p:cNvPr>
          <p:cNvSpPr txBox="1"/>
          <p:nvPr/>
        </p:nvSpPr>
        <p:spPr>
          <a:xfrm>
            <a:off x="1444639" y="2338566"/>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cân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tay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1</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C853AC6-6935-41B2-A747-8A3C61AAC1F1}"/>
              </a:ext>
            </a:extLst>
          </p:cNvPr>
          <p:cNvSpPr txBox="1"/>
          <p:nvPr/>
        </p:nvSpPr>
        <p:spPr>
          <a:xfrm>
            <a:off x="1385357" y="4115068"/>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cân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tay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1</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C853AC6-6935-41B2-A747-8A3C61AAC1F1}"/>
              </a:ext>
            </a:extLst>
          </p:cNvPr>
          <p:cNvSpPr txBox="1"/>
          <p:nvPr/>
        </p:nvSpPr>
        <p:spPr>
          <a:xfrm>
            <a:off x="1556671" y="6054060"/>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latin typeface="Arial" panose="020B0604020202020204" pitchFamily="34" charset="0"/>
                <a:ea typeface="Calibri" panose="020F0502020204030204" pitchFamily="34" charset="0"/>
                <a:cs typeface="Arial" panose="020B0604020202020204" pitchFamily="34" charset="0"/>
              </a:rPr>
              <a:t>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cân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C853AC6-6935-41B2-A747-8A3C61AAC1F1}"/>
              </a:ext>
            </a:extLst>
          </p:cNvPr>
          <p:cNvSpPr txBox="1"/>
          <p:nvPr/>
        </p:nvSpPr>
        <p:spPr>
          <a:xfrm>
            <a:off x="1699582" y="7683382"/>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1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cân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tay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2</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C853AC6-6935-41B2-A747-8A3C61AAC1F1}"/>
              </a:ext>
            </a:extLst>
          </p:cNvPr>
          <p:cNvSpPr txBox="1"/>
          <p:nvPr/>
        </p:nvSpPr>
        <p:spPr>
          <a:xfrm>
            <a:off x="1537932" y="6055257"/>
            <a:ext cx="13276803"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C.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2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cân</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bằng</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với</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bạn</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1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dây</a:t>
            </a:r>
            <a:endParaRPr kumimoji="0" lang="en-US" sz="400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351925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circle(in)">
                                      <p:cBhvr>
                                        <p:cTn id="22" dur="20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2" grpId="0"/>
      <p:bldP spid="33"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1004" y="6637715"/>
            <a:ext cx="3319407" cy="4280288"/>
            <a:chOff x="0" y="0"/>
            <a:chExt cx="4425876" cy="5707051"/>
          </a:xfrm>
        </p:grpSpPr>
        <p:grpSp>
          <p:nvGrpSpPr>
            <p:cNvPr id="3" name="Group 3"/>
            <p:cNvGrpSpPr/>
            <p:nvPr/>
          </p:nvGrpSpPr>
          <p:grpSpPr>
            <a:xfrm>
              <a:off x="0" y="1281175"/>
              <a:ext cx="4425876" cy="442587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F4EC"/>
              </a:solidFill>
            </p:spPr>
          </p:sp>
        </p:grpSp>
        <p:sp>
          <p:nvSpPr>
            <p:cNvPr id="5" name="AutoShape 5"/>
            <p:cNvSpPr/>
            <p:nvPr/>
          </p:nvSpPr>
          <p:spPr>
            <a:xfrm>
              <a:off x="1801866" y="411072"/>
              <a:ext cx="68512" cy="3083041"/>
            </a:xfrm>
            <a:prstGeom prst="rect">
              <a:avLst/>
            </a:prstGeom>
            <a:solidFill>
              <a:srgbClr val="050707"/>
            </a:solidFill>
          </p:spPr>
        </p:sp>
        <p:sp>
          <p:nvSpPr>
            <p:cNvPr id="6" name="AutoShape 6"/>
            <p:cNvSpPr/>
            <p:nvPr/>
          </p:nvSpPr>
          <p:spPr>
            <a:xfrm>
              <a:off x="2144426" y="0"/>
              <a:ext cx="68512" cy="3083041"/>
            </a:xfrm>
            <a:prstGeom prst="rect">
              <a:avLst/>
            </a:prstGeom>
            <a:solidFill>
              <a:srgbClr val="050707"/>
            </a:solidFill>
          </p:spPr>
        </p:sp>
      </p:grpSp>
      <p:grpSp>
        <p:nvGrpSpPr>
          <p:cNvPr id="7" name="Group 7"/>
          <p:cNvGrpSpPr/>
          <p:nvPr/>
        </p:nvGrpSpPr>
        <p:grpSpPr>
          <a:xfrm>
            <a:off x="14638715" y="-1050104"/>
            <a:ext cx="4280288" cy="3319407"/>
            <a:chOff x="0" y="0"/>
            <a:chExt cx="5707051" cy="4425876"/>
          </a:xfrm>
        </p:grpSpPr>
        <p:grpSp>
          <p:nvGrpSpPr>
            <p:cNvPr id="8" name="Group 8"/>
            <p:cNvGrpSpPr/>
            <p:nvPr/>
          </p:nvGrpSpPr>
          <p:grpSpPr>
            <a:xfrm>
              <a:off x="1281175"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EF4EC"/>
              </a:solidFill>
            </p:spPr>
          </p:sp>
        </p:grpSp>
        <p:sp>
          <p:nvSpPr>
            <p:cNvPr id="10" name="AutoShape 10"/>
            <p:cNvSpPr/>
            <p:nvPr/>
          </p:nvSpPr>
          <p:spPr>
            <a:xfrm rot="5400000">
              <a:off x="1507264" y="853402"/>
              <a:ext cx="68512" cy="3083041"/>
            </a:xfrm>
            <a:prstGeom prst="rect">
              <a:avLst/>
            </a:prstGeom>
            <a:solidFill>
              <a:srgbClr val="050707"/>
            </a:solidFill>
          </p:spPr>
        </p:sp>
        <p:sp>
          <p:nvSpPr>
            <p:cNvPr id="11" name="AutoShape 11"/>
            <p:cNvSpPr/>
            <p:nvPr/>
          </p:nvSpPr>
          <p:spPr>
            <a:xfrm rot="5400000">
              <a:off x="1918336" y="1195962"/>
              <a:ext cx="68512" cy="3083041"/>
            </a:xfrm>
            <a:prstGeom prst="rect">
              <a:avLst/>
            </a:prstGeom>
            <a:solidFill>
              <a:srgbClr val="050707"/>
            </a:solidFill>
          </p:spPr>
        </p:sp>
      </p:grpSp>
      <p:sp>
        <p:nvSpPr>
          <p:cNvPr id="20" name="TextBox 19">
            <a:extLst>
              <a:ext uri="{FF2B5EF4-FFF2-40B4-BE49-F238E27FC236}">
                <a16:creationId xmlns:a16="http://schemas.microsoft.com/office/drawing/2014/main" id="{36F49055-789B-4CCE-A135-8D0400398340}"/>
              </a:ext>
            </a:extLst>
          </p:cNvPr>
          <p:cNvSpPr txBox="1"/>
          <p:nvPr/>
        </p:nvSpPr>
        <p:spPr>
          <a:xfrm>
            <a:off x="3015301" y="520867"/>
            <a:ext cx="6017185" cy="1015663"/>
          </a:xfrm>
          <a:prstGeom prst="rect">
            <a:avLst/>
          </a:prstGeom>
          <a:noFill/>
        </p:spPr>
        <p:txBody>
          <a:bodyPr wrap="square">
            <a:spAutoFit/>
          </a:bodyPr>
          <a:lstStyle/>
          <a:p>
            <a:r>
              <a:rPr lang="vi-VN" sz="6000" b="1" dirty="0">
                <a:solidFill>
                  <a:schemeClr val="accent6">
                    <a:lumMod val="50000"/>
                  </a:schemeClr>
                </a:solidFill>
                <a:latin typeface="Arial" panose="020B0604020202020204" pitchFamily="34" charset="0"/>
                <a:cs typeface="Arial" panose="020B0604020202020204" pitchFamily="34" charset="0"/>
              </a:rPr>
              <a:t>VẬN DỤNG </a:t>
            </a:r>
            <a:endParaRPr lang="en-US" sz="2800" b="1" dirty="0">
              <a:solidFill>
                <a:schemeClr val="accent6">
                  <a:lumMod val="50000"/>
                </a:schemeClr>
              </a:solidFill>
            </a:endParaRPr>
          </a:p>
        </p:txBody>
      </p:sp>
      <p:pic>
        <p:nvPicPr>
          <p:cNvPr id="22" name="Picture 21">
            <a:extLst>
              <a:ext uri="{FF2B5EF4-FFF2-40B4-BE49-F238E27FC236}">
                <a16:creationId xmlns:a16="http://schemas.microsoft.com/office/drawing/2014/main" id="{ED03C8F0-C07D-4AE0-B631-8111D4A32A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85226"/>
            <a:ext cx="2184077" cy="2184077"/>
          </a:xfrm>
          <a:prstGeom prst="rect">
            <a:avLst/>
          </a:prstGeom>
        </p:spPr>
      </p:pic>
      <p:sp>
        <p:nvSpPr>
          <p:cNvPr id="23" name="Rectangle: Rounded Corners 22">
            <a:extLst>
              <a:ext uri="{FF2B5EF4-FFF2-40B4-BE49-F238E27FC236}">
                <a16:creationId xmlns:a16="http://schemas.microsoft.com/office/drawing/2014/main" id="{E6BA01C2-C615-4A74-8A62-AAAF46EC78C9}"/>
              </a:ext>
            </a:extLst>
          </p:cNvPr>
          <p:cNvSpPr/>
          <p:nvPr/>
        </p:nvSpPr>
        <p:spPr>
          <a:xfrm>
            <a:off x="1234237" y="1424358"/>
            <a:ext cx="16367964" cy="8519742"/>
          </a:xfrm>
          <a:prstGeom prst="roundRect">
            <a:avLst/>
          </a:prstGeom>
          <a:solidFill>
            <a:schemeClr val="accent2">
              <a:lumMod val="20000"/>
              <a:lumOff val="80000"/>
            </a:schemeClr>
          </a:solidFill>
          <a:ln w="3810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spcAft>
                <a:spcPts val="800"/>
              </a:spcAft>
            </a:pPr>
            <a:endParaRPr lang="en-US" dirty="0"/>
          </a:p>
        </p:txBody>
      </p:sp>
      <p:sp>
        <p:nvSpPr>
          <p:cNvPr id="26" name="TextBox 25">
            <a:extLst>
              <a:ext uri="{FF2B5EF4-FFF2-40B4-BE49-F238E27FC236}">
                <a16:creationId xmlns:a16="http://schemas.microsoft.com/office/drawing/2014/main" id="{FC853AC6-6935-41B2-A747-8A3C61AAC1F1}"/>
              </a:ext>
            </a:extLst>
          </p:cNvPr>
          <p:cNvSpPr txBox="1"/>
          <p:nvPr/>
        </p:nvSpPr>
        <p:spPr>
          <a:xfrm>
            <a:off x="2442754" y="1594439"/>
            <a:ext cx="14508241" cy="101566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b="1" i="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Câu</a:t>
            </a:r>
            <a:r>
              <a:rPr lang="en-US" sz="4000" b="1" i="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3</a:t>
            </a:r>
            <a:r>
              <a:rPr kumimoji="0" lang="vi-VN" sz="4000" b="1" i="1"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Cặp</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cân</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bằng</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cặp</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u="none" strike="noStrike" kern="1200" cap="none" spc="0" normalizeH="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kumimoji="0" lang="en-US" sz="4000" b="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13A7279-2927-4AF9-95D5-204BD858CE3E}"/>
              </a:ext>
            </a:extLst>
          </p:cNvPr>
          <p:cNvGrpSpPr/>
          <p:nvPr/>
        </p:nvGrpSpPr>
        <p:grpSpPr>
          <a:xfrm>
            <a:off x="14777687" y="4961469"/>
            <a:ext cx="2764100" cy="4110584"/>
            <a:chOff x="14777687" y="4961469"/>
            <a:chExt cx="2764100" cy="4110584"/>
          </a:xfrm>
        </p:grpSpPr>
        <p:pic>
          <p:nvPicPr>
            <p:cNvPr id="9220" name="Picture 4" descr="Парашют рисунок для детей - 63 фото">
              <a:extLst>
                <a:ext uri="{FF2B5EF4-FFF2-40B4-BE49-F238E27FC236}">
                  <a16:creationId xmlns:a16="http://schemas.microsoft.com/office/drawing/2014/main" id="{7664C5D3-6D56-418A-9E3A-2909C622973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874"/>
            <a:stretch/>
          </p:blipFill>
          <p:spPr bwMode="auto">
            <a:xfrm rot="781725">
              <a:off x="14777687" y="4961469"/>
              <a:ext cx="2764100" cy="29306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lustración vectorial de huevo marrón | Vectores de dominio público">
              <a:extLst>
                <a:ext uri="{FF2B5EF4-FFF2-40B4-BE49-F238E27FC236}">
                  <a16:creationId xmlns:a16="http://schemas.microsoft.com/office/drawing/2014/main" id="{448D9317-0C6F-4DB7-8C52-7C9C8AE3481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833643">
              <a:off x="15196066" y="7699296"/>
              <a:ext cx="1005990" cy="1372757"/>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FC853AC6-6935-41B2-A747-8A3C61AAC1F1}"/>
              </a:ext>
            </a:extLst>
          </p:cNvPr>
          <p:cNvSpPr txBox="1"/>
          <p:nvPr/>
        </p:nvSpPr>
        <p:spPr>
          <a:xfrm>
            <a:off x="1444639" y="2338566"/>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A.Lực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nước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hút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thuyền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để</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thuyền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đứng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yên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mặt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nước</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C853AC6-6935-41B2-A747-8A3C61AAC1F1}"/>
              </a:ext>
            </a:extLst>
          </p:cNvPr>
          <p:cNvSpPr txBox="1"/>
          <p:nvPr/>
        </p:nvSpPr>
        <p:spPr>
          <a:xfrm>
            <a:off x="1385357" y="4115068"/>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dirty="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bé</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kéo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đầu</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sợi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khi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sợi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dây</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đứng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yên</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C853AC6-6935-41B2-A747-8A3C61AAC1F1}"/>
              </a:ext>
            </a:extLst>
          </p:cNvPr>
          <p:cNvSpPr txBox="1"/>
          <p:nvPr/>
        </p:nvSpPr>
        <p:spPr>
          <a:xfrm>
            <a:off x="1556671" y="6054060"/>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C.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mà</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lò</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xo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mà</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lò</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xo</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C853AC6-6935-41B2-A747-8A3C61AAC1F1}"/>
              </a:ext>
            </a:extLst>
          </p:cNvPr>
          <p:cNvSpPr txBox="1"/>
          <p:nvPr/>
        </p:nvSpPr>
        <p:spPr>
          <a:xfrm>
            <a:off x="1699582" y="7683382"/>
            <a:ext cx="13258800" cy="193899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D</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nâng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sàn</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hút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Trái</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Đất</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bàn</a:t>
            </a:r>
            <a:endParaRPr kumimoji="0" lang="en-US" sz="400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C853AC6-6935-41B2-A747-8A3C61AAC1F1}"/>
              </a:ext>
            </a:extLst>
          </p:cNvPr>
          <p:cNvSpPr txBox="1"/>
          <p:nvPr/>
        </p:nvSpPr>
        <p:spPr>
          <a:xfrm>
            <a:off x="1571911" y="6038820"/>
            <a:ext cx="13258800"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C.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mà</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lò</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xo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và</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lực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mà</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vật</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tác</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dụng</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vào</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noProof="0" dirty="0" err="1" smtClean="0">
                <a:solidFill>
                  <a:srgbClr val="FF0000"/>
                </a:solidFill>
                <a:latin typeface="Arial" panose="020B0604020202020204" pitchFamily="34" charset="0"/>
                <a:ea typeface="Calibri" panose="020F0502020204030204" pitchFamily="34" charset="0"/>
                <a:cs typeface="Arial" panose="020B0604020202020204" pitchFamily="34" charset="0"/>
              </a:rPr>
              <a:t>lò</a:t>
            </a:r>
            <a:r>
              <a:rPr lang="en-US" sz="4000" noProof="0" dirty="0" smtClean="0">
                <a:solidFill>
                  <a:srgbClr val="FF0000"/>
                </a:solidFill>
                <a:latin typeface="Arial" panose="020B0604020202020204" pitchFamily="34" charset="0"/>
                <a:ea typeface="Calibri" panose="020F0502020204030204" pitchFamily="34" charset="0"/>
                <a:cs typeface="Arial" panose="020B0604020202020204" pitchFamily="34" charset="0"/>
              </a:rPr>
              <a:t> xo</a:t>
            </a:r>
            <a:endParaRPr kumimoji="0" lang="en-US" sz="400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28763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circle(in)">
                                      <p:cBhvr>
                                        <p:cTn id="17" dur="2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4">
                                            <p:txEl>
                                              <p:pRg st="0" end="0"/>
                                            </p:txEl>
                                          </p:spTgt>
                                        </p:tgtEl>
                                        <p:attrNameLst>
                                          <p:attrName>style.visibility</p:attrName>
                                        </p:attrNameLst>
                                      </p:cBhvr>
                                      <p:to>
                                        <p:strVal val="visible"/>
                                      </p:to>
                                    </p:set>
                                    <p:animEffect transition="in" filter="wipe(down)">
                                      <p:cBhvr>
                                        <p:cTn id="33" dur="580">
                                          <p:stCondLst>
                                            <p:cond delay="0"/>
                                          </p:stCondLst>
                                        </p:cTn>
                                        <p:tgtEl>
                                          <p:spTgt spid="24">
                                            <p:txEl>
                                              <p:pRg st="0" end="0"/>
                                            </p:txEl>
                                          </p:spTgt>
                                        </p:tgtEl>
                                      </p:cBhvr>
                                    </p:animEffect>
                                    <p:anim calcmode="lin" valueType="num">
                                      <p:cBhvr>
                                        <p:cTn id="34" dur="1822" tmFilter="0,0; 0.14,0.36; 0.43,0.73; 0.71,0.91; 1.0,1.0">
                                          <p:stCondLst>
                                            <p:cond delay="0"/>
                                          </p:stCondLst>
                                        </p:cTn>
                                        <p:tgtEl>
                                          <p:spTgt spid="24">
                                            <p:txEl>
                                              <p:pRg st="0" end="0"/>
                                            </p:txEl>
                                          </p:spTgt>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4">
                                            <p:txEl>
                                              <p:pRg st="0" end="0"/>
                                            </p:txEl>
                                          </p:spTgt>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4">
                                            <p:txEl>
                                              <p:pRg st="0" end="0"/>
                                            </p:txEl>
                                          </p:spTgt>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4">
                                            <p:txEl>
                                              <p:pRg st="0" end="0"/>
                                            </p:txEl>
                                          </p:spTgt>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4">
                                            <p:txEl>
                                              <p:pRg st="0" end="0"/>
                                            </p:txEl>
                                          </p:spTgt>
                                        </p:tgtEl>
                                        <p:attrNameLst>
                                          <p:attrName>ppt_y</p:attrName>
                                        </p:attrNameLst>
                                      </p:cBhvr>
                                      <p:tavLst>
                                        <p:tav tm="0" fmla="#ppt_y-sin(pi*$)/81">
                                          <p:val>
                                            <p:fltVal val="0"/>
                                          </p:val>
                                        </p:tav>
                                        <p:tav tm="100000">
                                          <p:val>
                                            <p:fltVal val="1"/>
                                          </p:val>
                                        </p:tav>
                                      </p:tavLst>
                                    </p:anim>
                                    <p:animScale>
                                      <p:cBhvr>
                                        <p:cTn id="39" dur="26">
                                          <p:stCondLst>
                                            <p:cond delay="650"/>
                                          </p:stCondLst>
                                        </p:cTn>
                                        <p:tgtEl>
                                          <p:spTgt spid="24">
                                            <p:txEl>
                                              <p:pRg st="0" end="0"/>
                                            </p:txEl>
                                          </p:spTgt>
                                        </p:tgtEl>
                                      </p:cBhvr>
                                      <p:to x="100000" y="60000"/>
                                    </p:animScale>
                                    <p:animScale>
                                      <p:cBhvr>
                                        <p:cTn id="40" dur="166" decel="50000">
                                          <p:stCondLst>
                                            <p:cond delay="676"/>
                                          </p:stCondLst>
                                        </p:cTn>
                                        <p:tgtEl>
                                          <p:spTgt spid="24">
                                            <p:txEl>
                                              <p:pRg st="0" end="0"/>
                                            </p:txEl>
                                          </p:spTgt>
                                        </p:tgtEl>
                                      </p:cBhvr>
                                      <p:to x="100000" y="100000"/>
                                    </p:animScale>
                                    <p:animScale>
                                      <p:cBhvr>
                                        <p:cTn id="41" dur="26">
                                          <p:stCondLst>
                                            <p:cond delay="1312"/>
                                          </p:stCondLst>
                                        </p:cTn>
                                        <p:tgtEl>
                                          <p:spTgt spid="24">
                                            <p:txEl>
                                              <p:pRg st="0" end="0"/>
                                            </p:txEl>
                                          </p:spTgt>
                                        </p:tgtEl>
                                      </p:cBhvr>
                                      <p:to x="100000" y="80000"/>
                                    </p:animScale>
                                    <p:animScale>
                                      <p:cBhvr>
                                        <p:cTn id="42" dur="166" decel="50000">
                                          <p:stCondLst>
                                            <p:cond delay="1338"/>
                                          </p:stCondLst>
                                        </p:cTn>
                                        <p:tgtEl>
                                          <p:spTgt spid="24">
                                            <p:txEl>
                                              <p:pRg st="0" end="0"/>
                                            </p:txEl>
                                          </p:spTgt>
                                        </p:tgtEl>
                                      </p:cBhvr>
                                      <p:to x="100000" y="100000"/>
                                    </p:animScale>
                                    <p:animScale>
                                      <p:cBhvr>
                                        <p:cTn id="43" dur="26">
                                          <p:stCondLst>
                                            <p:cond delay="1642"/>
                                          </p:stCondLst>
                                        </p:cTn>
                                        <p:tgtEl>
                                          <p:spTgt spid="24">
                                            <p:txEl>
                                              <p:pRg st="0" end="0"/>
                                            </p:txEl>
                                          </p:spTgt>
                                        </p:tgtEl>
                                      </p:cBhvr>
                                      <p:to x="100000" y="90000"/>
                                    </p:animScale>
                                    <p:animScale>
                                      <p:cBhvr>
                                        <p:cTn id="44" dur="166" decel="50000">
                                          <p:stCondLst>
                                            <p:cond delay="1668"/>
                                          </p:stCondLst>
                                        </p:cTn>
                                        <p:tgtEl>
                                          <p:spTgt spid="24">
                                            <p:txEl>
                                              <p:pRg st="0" end="0"/>
                                            </p:txEl>
                                          </p:spTgt>
                                        </p:tgtEl>
                                      </p:cBhvr>
                                      <p:to x="100000" y="100000"/>
                                    </p:animScale>
                                    <p:animScale>
                                      <p:cBhvr>
                                        <p:cTn id="45" dur="26">
                                          <p:stCondLst>
                                            <p:cond delay="1808"/>
                                          </p:stCondLst>
                                        </p:cTn>
                                        <p:tgtEl>
                                          <p:spTgt spid="24">
                                            <p:txEl>
                                              <p:pRg st="0" end="0"/>
                                            </p:txEl>
                                          </p:spTgt>
                                        </p:tgtEl>
                                      </p:cBhvr>
                                      <p:to x="100000" y="95000"/>
                                    </p:animScale>
                                    <p:animScale>
                                      <p:cBhvr>
                                        <p:cTn id="46" dur="166" decel="50000">
                                          <p:stCondLst>
                                            <p:cond delay="1834"/>
                                          </p:stCondLst>
                                        </p:cTn>
                                        <p:tgtEl>
                                          <p:spTgt spid="2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2" grpId="0"/>
      <p:bldP spid="3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10387" b="10387"/>
          <a:stretch>
            <a:fillRect/>
          </a:stretch>
        </p:blipFill>
        <p:spPr>
          <a:xfrm>
            <a:off x="0" y="0"/>
            <a:ext cx="18288000" cy="10287000"/>
          </a:xfrm>
          <a:prstGeom prst="rect">
            <a:avLst/>
          </a:prstGeom>
        </p:spPr>
      </p:pic>
      <p:pic>
        <p:nvPicPr>
          <p:cNvPr id="7" name="Picture 7"/>
          <p:cNvPicPr>
            <a:picLocks noChangeAspect="1"/>
          </p:cNvPicPr>
          <p:nvPr/>
        </p:nvPicPr>
        <p:blipFill>
          <a:blip r:embed="rId3"/>
          <a:srcRect/>
          <a:stretch>
            <a:fillRect/>
          </a:stretch>
        </p:blipFill>
        <p:spPr>
          <a:xfrm rot="-733863">
            <a:off x="-5931902" y="-1260330"/>
            <a:ext cx="18288000" cy="3886200"/>
          </a:xfrm>
          <a:prstGeom prst="rect">
            <a:avLst/>
          </a:prstGeom>
        </p:spPr>
      </p:pic>
      <p:grpSp>
        <p:nvGrpSpPr>
          <p:cNvPr id="8" name="Group 8"/>
          <p:cNvGrpSpPr>
            <a:grpSpLocks noChangeAspect="1"/>
          </p:cNvGrpSpPr>
          <p:nvPr/>
        </p:nvGrpSpPr>
        <p:grpSpPr>
          <a:xfrm rot="-86936">
            <a:off x="988918" y="-908711"/>
            <a:ext cx="3699148" cy="18626688"/>
            <a:chOff x="0" y="0"/>
            <a:chExt cx="6350000" cy="31974790"/>
          </a:xfrm>
        </p:grpSpPr>
        <p:sp>
          <p:nvSpPr>
            <p:cNvPr id="9" name="Freeform 9"/>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2F1EB"/>
            </a:solidFill>
          </p:spPr>
        </p:sp>
        <p:sp>
          <p:nvSpPr>
            <p:cNvPr id="10" name="Freeform 10"/>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4"/>
              <a:stretch>
                <a:fillRect t="-1286" b="-1286"/>
              </a:stretch>
            </a:blipFill>
          </p:spPr>
        </p:sp>
        <p:sp>
          <p:nvSpPr>
            <p:cNvPr id="11" name="Freeform 11"/>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a:blip r:embed="rId5"/>
              <a:stretch>
                <a:fillRect l="-776" r="-776"/>
              </a:stretch>
            </a:blipFill>
          </p:spPr>
        </p:sp>
        <p:sp>
          <p:nvSpPr>
            <p:cNvPr id="12" name="Freeform 12"/>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6"/>
              <a:stretch>
                <a:fillRect l="-51553" r="-51553"/>
              </a:stretch>
            </a:blipFill>
          </p:spPr>
        </p:sp>
        <p:sp>
          <p:nvSpPr>
            <p:cNvPr id="13" name="Freeform 13"/>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a:blip r:embed="rId7"/>
              <a:stretch>
                <a:fillRect l="-4500" r="-4500"/>
              </a:stretch>
            </a:blipFill>
          </p:spPr>
        </p:sp>
      </p:grpSp>
      <p:pic>
        <p:nvPicPr>
          <p:cNvPr id="14" name="Picture 14"/>
          <p:cNvPicPr>
            <a:picLocks noChangeAspect="1"/>
          </p:cNvPicPr>
          <p:nvPr/>
        </p:nvPicPr>
        <p:blipFill>
          <a:blip r:embed="rId8"/>
          <a:srcRect/>
          <a:stretch>
            <a:fillRect/>
          </a:stretch>
        </p:blipFill>
        <p:spPr>
          <a:xfrm>
            <a:off x="333266" y="2536709"/>
            <a:ext cx="1805545" cy="1796517"/>
          </a:xfrm>
          <a:prstGeom prst="rect">
            <a:avLst/>
          </a:prstGeom>
        </p:spPr>
      </p:pic>
      <p:pic>
        <p:nvPicPr>
          <p:cNvPr id="24" name="Picture 24"/>
          <p:cNvPicPr>
            <a:picLocks noChangeAspect="1"/>
          </p:cNvPicPr>
          <p:nvPr/>
        </p:nvPicPr>
        <p:blipFill>
          <a:blip r:embed="rId9"/>
          <a:srcRect/>
          <a:stretch>
            <a:fillRect/>
          </a:stretch>
        </p:blipFill>
        <p:spPr>
          <a:xfrm>
            <a:off x="7096396" y="657090"/>
            <a:ext cx="744486" cy="743220"/>
          </a:xfrm>
          <a:prstGeom prst="rect">
            <a:avLst/>
          </a:prstGeom>
        </p:spPr>
      </p:pic>
      <p:pic>
        <p:nvPicPr>
          <p:cNvPr id="25" name="Picture 25"/>
          <p:cNvPicPr>
            <a:picLocks noChangeAspect="1"/>
          </p:cNvPicPr>
          <p:nvPr/>
        </p:nvPicPr>
        <p:blipFill>
          <a:blip r:embed="rId10"/>
          <a:srcRect/>
          <a:stretch>
            <a:fillRect/>
          </a:stretch>
        </p:blipFill>
        <p:spPr>
          <a:xfrm rot="1287924">
            <a:off x="15739792" y="6164250"/>
            <a:ext cx="3588388" cy="5027514"/>
          </a:xfrm>
          <a:prstGeom prst="rect">
            <a:avLst/>
          </a:prstGeom>
        </p:spPr>
      </p:pic>
      <p:sp>
        <p:nvSpPr>
          <p:cNvPr id="26" name="TextBox 25">
            <a:extLst>
              <a:ext uri="{FF2B5EF4-FFF2-40B4-BE49-F238E27FC236}">
                <a16:creationId xmlns:a16="http://schemas.microsoft.com/office/drawing/2014/main" id="{B1236B62-3F05-48DE-84F3-C60657BFF881}"/>
              </a:ext>
            </a:extLst>
          </p:cNvPr>
          <p:cNvSpPr txBox="1"/>
          <p:nvPr/>
        </p:nvSpPr>
        <p:spPr>
          <a:xfrm>
            <a:off x="8432170" y="657090"/>
            <a:ext cx="5076571" cy="1015663"/>
          </a:xfrm>
          <a:prstGeom prst="rect">
            <a:avLst/>
          </a:prstGeom>
          <a:noFill/>
        </p:spPr>
        <p:txBody>
          <a:bodyPr wrap="square">
            <a:spAutoFit/>
          </a:bodyPr>
          <a:lstStyle/>
          <a:p>
            <a:r>
              <a:rPr lang="en-US" sz="6000" b="1" dirty="0" smtClean="0">
                <a:solidFill>
                  <a:srgbClr val="79423B"/>
                </a:solidFill>
                <a:latin typeface="Arial" panose="020B0604020202020204" pitchFamily="34" charset="0"/>
                <a:cs typeface="Arial" panose="020B0604020202020204" pitchFamily="34" charset="0"/>
              </a:rPr>
              <a:t>VẬN DỤNG</a:t>
            </a:r>
            <a:endParaRPr lang="en-US" dirty="0">
              <a:solidFill>
                <a:srgbClr val="79423B"/>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86FC6-9768-4A3D-AB4C-3B16795567CD}"/>
                  </a:ext>
                </a:extLst>
              </p:cNvPr>
              <p:cNvSpPr txBox="1"/>
              <p:nvPr/>
            </p:nvSpPr>
            <p:spPr>
              <a:xfrm>
                <a:off x="4544372" y="2112282"/>
                <a:ext cx="13653743" cy="3170099"/>
              </a:xfrm>
              <a:prstGeom prst="rect">
                <a:avLst/>
              </a:prstGeom>
              <a:noFill/>
            </p:spPr>
            <p:txBody>
              <a:bodyPr wrap="square">
                <a:spAutoFit/>
              </a:bodyPr>
              <a:lstStyle/>
              <a:p>
                <a:pPr algn="just">
                  <a:lnSpc>
                    <a:spcPct val="150000"/>
                  </a:lnSpc>
                  <a:spcAft>
                    <a:spcPts val="1200"/>
                  </a:spcAft>
                </a:pPr>
                <a:r>
                  <a:rPr lang="en-US" sz="4000" b="1" dirty="0" smtClean="0">
                    <a:effectLst/>
                    <a:latin typeface="Arial" panose="020B0604020202020204" pitchFamily="34" charset="0"/>
                    <a:ea typeface="Calibri" panose="020F0502020204030204" pitchFamily="34" charset="0"/>
                    <a:cs typeface="Arial" panose="020B0604020202020204" pitchFamily="34" charset="0"/>
                  </a:rPr>
                  <a:t>Câu</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b="1" dirty="0" smtClean="0">
                    <a:effectLst/>
                    <a:latin typeface="Arial" panose="020B0604020202020204" pitchFamily="34" charset="0"/>
                    <a:ea typeface="Calibri" panose="020F0502020204030204" pitchFamily="34" charset="0"/>
                    <a:cs typeface="Arial" panose="020B0604020202020204" pitchFamily="34" charset="0"/>
                  </a:rPr>
                  <a:t>4.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Hoạt</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động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nào</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dưới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đây</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không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cần</a:t>
                </a:r>
                <a:r>
                  <a:rPr lang="en-US" sz="4000" dirty="0" smtClean="0">
                    <a:effectLst/>
                    <a:latin typeface="Arial" panose="020B0604020202020204" pitchFamily="34" charset="0"/>
                    <a:ea typeface="Calibri" panose="020F0502020204030204" pitchFamily="34" charset="0"/>
                    <a:cs typeface="Arial" panose="020B0604020202020204" pitchFamily="34" charset="0"/>
                  </a:rPr>
                  <a:t> dung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đến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lực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Aft>
                    <a:spcPts val="1200"/>
                  </a:spcAft>
                  <a:buAutoNum type="alphaUcPeriod"/>
                </a:pPr>
                <a:r>
                  <a:rPr lang="en-US" sz="4000" dirty="0" err="1" smtClean="0">
                    <a:effectLst/>
                    <a:latin typeface="Arial" panose="020B0604020202020204" pitchFamily="34" charset="0"/>
                    <a:ea typeface="Calibri" panose="020F0502020204030204" pitchFamily="34" charset="0"/>
                    <a:cs typeface="Arial" panose="020B0604020202020204" pitchFamily="34" charset="0"/>
                  </a:rPr>
                  <a:t>Xách</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một</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xô</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nước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dirty="0" smtClean="0">
                        <a:latin typeface="Cambria Math" panose="02040503050406030204" pitchFamily="18" charset="0"/>
                        <a:ea typeface="Calibri" panose="020F0502020204030204" pitchFamily="34" charset="0"/>
                        <a:cs typeface="Arial" panose="020B0604020202020204" pitchFamily="34" charset="0"/>
                      </a:rPr>
                      <m:t>Đ</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ọ</m:t>
                    </m:r>
                    <m:r>
                      <m:rPr>
                        <m:sty m:val="p"/>
                      </m:rPr>
                      <a:rPr lang="en-US" sz="4000" b="0" i="0" smtClean="0">
                        <a:effectLst/>
                        <a:latin typeface="Cambria Math" panose="02040503050406030204" pitchFamily="18" charset="0"/>
                        <a:ea typeface="Calibri" panose="020F0502020204030204" pitchFamily="34" charset="0"/>
                        <a:cs typeface="Arial" panose="020B0604020202020204" pitchFamily="34" charset="0"/>
                      </a:rPr>
                      <m:t>c</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smtClean="0">
                        <a:effectLst/>
                        <a:latin typeface="Cambria Math" panose="02040503050406030204" pitchFamily="18" charset="0"/>
                        <a:ea typeface="Calibri" panose="020F0502020204030204" pitchFamily="34" charset="0"/>
                        <a:cs typeface="Arial" panose="020B0604020202020204" pitchFamily="34" charset="0"/>
                      </a:rPr>
                      <m:t>m</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ộ</m:t>
                    </m:r>
                    <m:r>
                      <m:rPr>
                        <m:sty m:val="p"/>
                      </m:rPr>
                      <a:rPr lang="en-US" sz="4000" b="0" i="0" smtClean="0">
                        <a:effectLst/>
                        <a:latin typeface="Cambria Math" panose="02040503050406030204" pitchFamily="18" charset="0"/>
                        <a:ea typeface="Calibri" panose="020F0502020204030204" pitchFamily="34" charset="0"/>
                        <a:cs typeface="Arial" panose="020B0604020202020204" pitchFamily="34" charset="0"/>
                      </a:rPr>
                      <m:t>t</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smtClean="0">
                        <a:effectLst/>
                        <a:latin typeface="Cambria Math" panose="02040503050406030204" pitchFamily="18" charset="0"/>
                        <a:ea typeface="Calibri" panose="020F0502020204030204" pitchFamily="34" charset="0"/>
                        <a:cs typeface="Arial" panose="020B0604020202020204" pitchFamily="34" charset="0"/>
                      </a:rPr>
                      <m:t>trang</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smtClean="0">
                        <a:effectLst/>
                        <a:latin typeface="Cambria Math" panose="02040503050406030204" pitchFamily="18" charset="0"/>
                        <a:ea typeface="Calibri" panose="020F0502020204030204" pitchFamily="34" charset="0"/>
                        <a:cs typeface="Arial" panose="020B0604020202020204" pitchFamily="34" charset="0"/>
                      </a:rPr>
                      <m:t>s</m:t>
                    </m:r>
                    <m:r>
                      <a:rPr lang="en-US" sz="4000" b="0" i="0" smtClean="0">
                        <a:effectLst/>
                        <a:latin typeface="Cambria Math" panose="02040503050406030204" pitchFamily="18" charset="0"/>
                        <a:ea typeface="Calibri" panose="020F0502020204030204" pitchFamily="34" charset="0"/>
                        <a:cs typeface="Arial" panose="020B0604020202020204" pitchFamily="34" charset="0"/>
                      </a:rPr>
                      <m:t>á</m:t>
                    </m:r>
                    <m:r>
                      <m:rPr>
                        <m:sty m:val="p"/>
                      </m:rPr>
                      <a:rPr lang="en-US" sz="4000" b="0" i="0" smtClean="0">
                        <a:effectLst/>
                        <a:latin typeface="Cambria Math" panose="02040503050406030204" pitchFamily="18" charset="0"/>
                        <a:ea typeface="Calibri" panose="020F0502020204030204" pitchFamily="34" charset="0"/>
                        <a:cs typeface="Arial" panose="020B0604020202020204" pitchFamily="34" charset="0"/>
                      </a:rPr>
                      <m:t>ch</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vi-VN"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2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Nâng</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một</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tấm</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gỗ</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D</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Đẩy</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một</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chiếc</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xe</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45786FC6-9768-4A3D-AB4C-3B16795567CD}"/>
                  </a:ext>
                </a:extLst>
              </p:cNvPr>
              <p:cNvSpPr txBox="1">
                <a:spLocks noRot="1" noChangeAspect="1" noMove="1" noResize="1" noEditPoints="1" noAdjustHandles="1" noChangeArrowheads="1" noChangeShapeType="1" noTextEdit="1"/>
              </p:cNvSpPr>
              <p:nvPr/>
            </p:nvSpPr>
            <p:spPr>
              <a:xfrm>
                <a:off x="4544372" y="2112282"/>
                <a:ext cx="13653743" cy="3170099"/>
              </a:xfrm>
              <a:prstGeom prst="rect">
                <a:avLst/>
              </a:prstGeom>
              <a:blipFill>
                <a:blip r:embed="rId11"/>
                <a:stretch>
                  <a:fillRect l="-1563" b="-3846"/>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F0780D5A-A279-4542-AFED-3089144BEAB2}"/>
              </a:ext>
            </a:extLst>
          </p:cNvPr>
          <p:cNvSpPr/>
          <p:nvPr/>
        </p:nvSpPr>
        <p:spPr>
          <a:xfrm>
            <a:off x="11614538" y="3326968"/>
            <a:ext cx="990600" cy="1006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79069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FAF"/>
        </a:solidFill>
        <a:effectLst/>
      </p:bgPr>
    </p:bg>
    <p:spTree>
      <p:nvGrpSpPr>
        <p:cNvPr id="1" name=""/>
        <p:cNvGrpSpPr/>
        <p:nvPr/>
      </p:nvGrpSpPr>
      <p:grpSpPr>
        <a:xfrm>
          <a:off x="0" y="0"/>
          <a:ext cx="0" cy="0"/>
          <a:chOff x="0" y="0"/>
          <a:chExt cx="0" cy="0"/>
        </a:xfrm>
      </p:grpSpPr>
      <p:pic>
        <p:nvPicPr>
          <p:cNvPr id="22" name="Picture 10">
            <a:extLst>
              <a:ext uri="{FF2B5EF4-FFF2-40B4-BE49-F238E27FC236}">
                <a16:creationId xmlns:a16="http://schemas.microsoft.com/office/drawing/2014/main" id="{72E6F9C5-C5E3-4DBC-9929-4F9B4D2E2379}"/>
              </a:ext>
            </a:extLst>
          </p:cNvPr>
          <p:cNvPicPr>
            <a:picLocks noChangeAspect="1"/>
          </p:cNvPicPr>
          <p:nvPr/>
        </p:nvPicPr>
        <p:blipFill>
          <a:blip r:embed="rId2"/>
          <a:srcRect/>
          <a:stretch>
            <a:fillRect/>
          </a:stretch>
        </p:blipFill>
        <p:spPr>
          <a:xfrm>
            <a:off x="-411758" y="0"/>
            <a:ext cx="11201400" cy="8340372"/>
          </a:xfrm>
          <a:prstGeom prst="rect">
            <a:avLst/>
          </a:prstGeom>
        </p:spPr>
      </p:pic>
      <p:grpSp>
        <p:nvGrpSpPr>
          <p:cNvPr id="2" name="Group 2"/>
          <p:cNvGrpSpPr/>
          <p:nvPr/>
        </p:nvGrpSpPr>
        <p:grpSpPr>
          <a:xfrm>
            <a:off x="-631004" y="7598596"/>
            <a:ext cx="4280288" cy="3319407"/>
            <a:chOff x="0" y="0"/>
            <a:chExt cx="5707051" cy="4425876"/>
          </a:xfrm>
        </p:grpSpPr>
        <p:grpSp>
          <p:nvGrpSpPr>
            <p:cNvPr id="3" name="Group 3"/>
            <p:cNvGrpSpPr/>
            <p:nvPr/>
          </p:nvGrpSpPr>
          <p:grpSpPr>
            <a:xfrm>
              <a:off x="0" y="0"/>
              <a:ext cx="4425876" cy="442587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5" name="AutoShape 5"/>
            <p:cNvSpPr/>
            <p:nvPr/>
          </p:nvSpPr>
          <p:spPr>
            <a:xfrm rot="5400000">
              <a:off x="3720202" y="705674"/>
              <a:ext cx="68512" cy="3083041"/>
            </a:xfrm>
            <a:prstGeom prst="rect">
              <a:avLst/>
            </a:prstGeom>
            <a:solidFill>
              <a:srgbClr val="050707"/>
            </a:solidFill>
          </p:spPr>
        </p:sp>
        <p:sp>
          <p:nvSpPr>
            <p:cNvPr id="6" name="AutoShape 6"/>
            <p:cNvSpPr/>
            <p:nvPr/>
          </p:nvSpPr>
          <p:spPr>
            <a:xfrm rot="5400000">
              <a:off x="4131274" y="1048234"/>
              <a:ext cx="68512" cy="3083041"/>
            </a:xfrm>
            <a:prstGeom prst="rect">
              <a:avLst/>
            </a:prstGeom>
            <a:solidFill>
              <a:srgbClr val="050707"/>
            </a:solidFill>
          </p:spPr>
        </p:sp>
      </p:grpSp>
      <p:grpSp>
        <p:nvGrpSpPr>
          <p:cNvPr id="7" name="Group 7"/>
          <p:cNvGrpSpPr/>
          <p:nvPr/>
        </p:nvGrpSpPr>
        <p:grpSpPr>
          <a:xfrm>
            <a:off x="14638715" y="-1050104"/>
            <a:ext cx="4280288" cy="3319407"/>
            <a:chOff x="0" y="0"/>
            <a:chExt cx="5707051" cy="4425876"/>
          </a:xfrm>
        </p:grpSpPr>
        <p:grpSp>
          <p:nvGrpSpPr>
            <p:cNvPr id="8" name="Group 8"/>
            <p:cNvGrpSpPr/>
            <p:nvPr/>
          </p:nvGrpSpPr>
          <p:grpSpPr>
            <a:xfrm>
              <a:off x="1281175"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AutoShape 10"/>
            <p:cNvSpPr/>
            <p:nvPr/>
          </p:nvSpPr>
          <p:spPr>
            <a:xfrm rot="5400000">
              <a:off x="1507264" y="853402"/>
              <a:ext cx="68512" cy="3083041"/>
            </a:xfrm>
            <a:prstGeom prst="rect">
              <a:avLst/>
            </a:prstGeom>
            <a:solidFill>
              <a:srgbClr val="050707"/>
            </a:solidFill>
          </p:spPr>
        </p:sp>
        <p:sp>
          <p:nvSpPr>
            <p:cNvPr id="11" name="AutoShape 11"/>
            <p:cNvSpPr/>
            <p:nvPr/>
          </p:nvSpPr>
          <p:spPr>
            <a:xfrm rot="5400000">
              <a:off x="1918336" y="1195962"/>
              <a:ext cx="68512" cy="3083041"/>
            </a:xfrm>
            <a:prstGeom prst="rect">
              <a:avLst/>
            </a:prstGeom>
            <a:solidFill>
              <a:srgbClr val="050707"/>
            </a:solidFill>
          </p:spPr>
        </p:sp>
      </p:grpSp>
      <p:sp>
        <p:nvSpPr>
          <p:cNvPr id="21" name="TextBox 20">
            <a:extLst>
              <a:ext uri="{FF2B5EF4-FFF2-40B4-BE49-F238E27FC236}">
                <a16:creationId xmlns:a16="http://schemas.microsoft.com/office/drawing/2014/main" id="{353F79B8-3F3B-4C28-80CC-A3882F7B2D7A}"/>
              </a:ext>
            </a:extLst>
          </p:cNvPr>
          <p:cNvSpPr txBox="1"/>
          <p:nvPr/>
        </p:nvSpPr>
        <p:spPr>
          <a:xfrm>
            <a:off x="1228734" y="1946628"/>
            <a:ext cx="7361665" cy="4594912"/>
          </a:xfrm>
          <a:prstGeom prst="rect">
            <a:avLst/>
          </a:prstGeom>
          <a:noFill/>
        </p:spPr>
        <p:txBody>
          <a:bodyPr wrap="square">
            <a:spAutoFit/>
          </a:bodyPr>
          <a:lstStyle/>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hình 2.1 và cho biết: người nào tác dụng lực đẩy, người nào tác dụng lực kéo lên cái tủ? Hãy biểu diễn lực tác dụng của mỗi người lên tủ.</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A picture containing text, person&#10;&#10;Description automatically generated">
            <a:extLst>
              <a:ext uri="{FF2B5EF4-FFF2-40B4-BE49-F238E27FC236}">
                <a16:creationId xmlns:a16="http://schemas.microsoft.com/office/drawing/2014/main" id="{4913FF8F-1F56-45EF-AF64-75DCACC36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999" y="4762500"/>
            <a:ext cx="7609690" cy="5073126"/>
          </a:xfrm>
          <a:prstGeom prst="rect">
            <a:avLst/>
          </a:prstGeom>
        </p:spPr>
      </p:pic>
      <p:pic>
        <p:nvPicPr>
          <p:cNvPr id="26" name="Picture 3">
            <a:extLst>
              <a:ext uri="{FF2B5EF4-FFF2-40B4-BE49-F238E27FC236}">
                <a16:creationId xmlns:a16="http://schemas.microsoft.com/office/drawing/2014/main" id="{FAB93524-9105-47D8-84FB-76AF9CF60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94494" y="843253"/>
            <a:ext cx="4380671" cy="3080004"/>
          </a:xfrm>
          <a:prstGeom prst="rect">
            <a:avLst/>
          </a:prstGeom>
        </p:spPr>
      </p:pic>
    </p:spTree>
  </p:cSld>
  <p:clrMapOvr>
    <a:masterClrMapping/>
  </p:clrMapOvr>
  <p:transition spd="med">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10387" b="10387"/>
          <a:stretch>
            <a:fillRect/>
          </a:stretch>
        </p:blipFill>
        <p:spPr>
          <a:xfrm>
            <a:off x="0" y="0"/>
            <a:ext cx="18288000" cy="10287000"/>
          </a:xfrm>
          <a:prstGeom prst="rect">
            <a:avLst/>
          </a:prstGeom>
        </p:spPr>
      </p:pic>
      <p:pic>
        <p:nvPicPr>
          <p:cNvPr id="7" name="Picture 7"/>
          <p:cNvPicPr>
            <a:picLocks noChangeAspect="1"/>
          </p:cNvPicPr>
          <p:nvPr/>
        </p:nvPicPr>
        <p:blipFill>
          <a:blip r:embed="rId3"/>
          <a:srcRect/>
          <a:stretch>
            <a:fillRect/>
          </a:stretch>
        </p:blipFill>
        <p:spPr>
          <a:xfrm rot="-733863">
            <a:off x="-5931902" y="-1260330"/>
            <a:ext cx="18288000" cy="3886200"/>
          </a:xfrm>
          <a:prstGeom prst="rect">
            <a:avLst/>
          </a:prstGeom>
        </p:spPr>
      </p:pic>
      <p:grpSp>
        <p:nvGrpSpPr>
          <p:cNvPr id="8" name="Group 8"/>
          <p:cNvGrpSpPr>
            <a:grpSpLocks noChangeAspect="1"/>
          </p:cNvGrpSpPr>
          <p:nvPr/>
        </p:nvGrpSpPr>
        <p:grpSpPr>
          <a:xfrm rot="-86936">
            <a:off x="988918" y="-908711"/>
            <a:ext cx="3699148" cy="18626688"/>
            <a:chOff x="0" y="0"/>
            <a:chExt cx="6350000" cy="31974790"/>
          </a:xfrm>
        </p:grpSpPr>
        <p:sp>
          <p:nvSpPr>
            <p:cNvPr id="9" name="Freeform 9"/>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2F1EB"/>
            </a:solidFill>
          </p:spPr>
        </p:sp>
        <p:sp>
          <p:nvSpPr>
            <p:cNvPr id="10" name="Freeform 10"/>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4"/>
              <a:stretch>
                <a:fillRect t="-1286" b="-1286"/>
              </a:stretch>
            </a:blipFill>
          </p:spPr>
        </p:sp>
        <p:sp>
          <p:nvSpPr>
            <p:cNvPr id="11" name="Freeform 11"/>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a:blip r:embed="rId5"/>
              <a:stretch>
                <a:fillRect l="-776" r="-776"/>
              </a:stretch>
            </a:blipFill>
          </p:spPr>
        </p:sp>
        <p:sp>
          <p:nvSpPr>
            <p:cNvPr id="12" name="Freeform 12"/>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6"/>
              <a:stretch>
                <a:fillRect l="-51553" r="-51553"/>
              </a:stretch>
            </a:blipFill>
          </p:spPr>
        </p:sp>
        <p:sp>
          <p:nvSpPr>
            <p:cNvPr id="13" name="Freeform 13"/>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a:blip r:embed="rId7"/>
              <a:stretch>
                <a:fillRect l="-4500" r="-4500"/>
              </a:stretch>
            </a:blipFill>
          </p:spPr>
        </p:sp>
      </p:grpSp>
      <p:pic>
        <p:nvPicPr>
          <p:cNvPr id="14" name="Picture 14"/>
          <p:cNvPicPr>
            <a:picLocks noChangeAspect="1"/>
          </p:cNvPicPr>
          <p:nvPr/>
        </p:nvPicPr>
        <p:blipFill>
          <a:blip r:embed="rId8"/>
          <a:srcRect/>
          <a:stretch>
            <a:fillRect/>
          </a:stretch>
        </p:blipFill>
        <p:spPr>
          <a:xfrm>
            <a:off x="333266" y="2536709"/>
            <a:ext cx="1805545" cy="1796517"/>
          </a:xfrm>
          <a:prstGeom prst="rect">
            <a:avLst/>
          </a:prstGeom>
        </p:spPr>
      </p:pic>
      <p:pic>
        <p:nvPicPr>
          <p:cNvPr id="24" name="Picture 24"/>
          <p:cNvPicPr>
            <a:picLocks noChangeAspect="1"/>
          </p:cNvPicPr>
          <p:nvPr/>
        </p:nvPicPr>
        <p:blipFill>
          <a:blip r:embed="rId9"/>
          <a:srcRect/>
          <a:stretch>
            <a:fillRect/>
          </a:stretch>
        </p:blipFill>
        <p:spPr>
          <a:xfrm>
            <a:off x="7096396" y="657090"/>
            <a:ext cx="744486" cy="743220"/>
          </a:xfrm>
          <a:prstGeom prst="rect">
            <a:avLst/>
          </a:prstGeom>
        </p:spPr>
      </p:pic>
      <p:pic>
        <p:nvPicPr>
          <p:cNvPr id="25" name="Picture 25"/>
          <p:cNvPicPr>
            <a:picLocks noChangeAspect="1"/>
          </p:cNvPicPr>
          <p:nvPr/>
        </p:nvPicPr>
        <p:blipFill>
          <a:blip r:embed="rId10"/>
          <a:srcRect/>
          <a:stretch>
            <a:fillRect/>
          </a:stretch>
        </p:blipFill>
        <p:spPr>
          <a:xfrm rot="1287924">
            <a:off x="15739792" y="6164250"/>
            <a:ext cx="3588388" cy="5027514"/>
          </a:xfrm>
          <a:prstGeom prst="rect">
            <a:avLst/>
          </a:prstGeom>
        </p:spPr>
      </p:pic>
      <p:sp>
        <p:nvSpPr>
          <p:cNvPr id="26" name="TextBox 25">
            <a:extLst>
              <a:ext uri="{FF2B5EF4-FFF2-40B4-BE49-F238E27FC236}">
                <a16:creationId xmlns:a16="http://schemas.microsoft.com/office/drawing/2014/main" id="{B1236B62-3F05-48DE-84F3-C60657BFF881}"/>
              </a:ext>
            </a:extLst>
          </p:cNvPr>
          <p:cNvSpPr txBox="1"/>
          <p:nvPr/>
        </p:nvSpPr>
        <p:spPr>
          <a:xfrm>
            <a:off x="8432170" y="657090"/>
            <a:ext cx="5076571" cy="1015663"/>
          </a:xfrm>
          <a:prstGeom prst="rect">
            <a:avLst/>
          </a:prstGeom>
          <a:noFill/>
        </p:spPr>
        <p:txBody>
          <a:bodyPr wrap="square">
            <a:spAutoFit/>
          </a:bodyPr>
          <a:lstStyle/>
          <a:p>
            <a:r>
              <a:rPr lang="en-US" sz="6000" b="1" dirty="0" smtClean="0">
                <a:solidFill>
                  <a:srgbClr val="79423B"/>
                </a:solidFill>
                <a:latin typeface="Arial" panose="020B0604020202020204" pitchFamily="34" charset="0"/>
                <a:cs typeface="Arial" panose="020B0604020202020204" pitchFamily="34" charset="0"/>
              </a:rPr>
              <a:t>VẬN DỤNG</a:t>
            </a:r>
            <a:endParaRPr lang="en-US" dirty="0">
              <a:solidFill>
                <a:srgbClr val="79423B"/>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86FC6-9768-4A3D-AB4C-3B16795567CD}"/>
                  </a:ext>
                </a:extLst>
              </p:cNvPr>
              <p:cNvSpPr txBox="1"/>
              <p:nvPr/>
            </p:nvSpPr>
            <p:spPr>
              <a:xfrm>
                <a:off x="4544372" y="2112282"/>
                <a:ext cx="13653743" cy="3170099"/>
              </a:xfrm>
              <a:prstGeom prst="rect">
                <a:avLst/>
              </a:prstGeom>
              <a:noFill/>
            </p:spPr>
            <p:txBody>
              <a:bodyPr wrap="square">
                <a:spAutoFit/>
              </a:bodyPr>
              <a:lstStyle/>
              <a:p>
                <a:pPr algn="just">
                  <a:lnSpc>
                    <a:spcPct val="150000"/>
                  </a:lnSpc>
                  <a:spcAft>
                    <a:spcPts val="1200"/>
                  </a:spcAft>
                </a:pPr>
                <a:r>
                  <a:rPr lang="en-US" sz="4000" b="1" dirty="0" smtClean="0">
                    <a:effectLst/>
                    <a:latin typeface="Arial" panose="020B0604020202020204" pitchFamily="34" charset="0"/>
                    <a:ea typeface="Calibri" panose="020F0502020204030204" pitchFamily="34" charset="0"/>
                    <a:cs typeface="Arial" panose="020B0604020202020204" pitchFamily="34" charset="0"/>
                  </a:rPr>
                  <a:t>Câu</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b="1" dirty="0">
                    <a:latin typeface="Arial" panose="020B0604020202020204" pitchFamily="34" charset="0"/>
                    <a:ea typeface="Calibri" panose="020F0502020204030204" pitchFamily="34" charset="0"/>
                    <a:cs typeface="Arial" panose="020B0604020202020204" pitchFamily="34" charset="0"/>
                  </a:rPr>
                  <a:t>5</a:t>
                </a:r>
                <a:r>
                  <a:rPr lang="en-US" sz="4000" b="1"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Dụng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cụ</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nào</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sau</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đây</a:t>
                </a:r>
                <a:r>
                  <a:rPr lang="en-US" sz="4000" dirty="0" smtClean="0">
                    <a:effectLst/>
                    <a:latin typeface="Arial" panose="020B0604020202020204" pitchFamily="34" charset="0"/>
                    <a:ea typeface="Calibri" panose="020F0502020204030204" pitchFamily="34" charset="0"/>
                    <a:cs typeface="Arial" panose="020B0604020202020204" pitchFamily="34" charset="0"/>
                  </a:rPr>
                  <a:t> dung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để</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đo</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lực</a:t>
                </a:r>
                <a:r>
                  <a:rPr lang="en-US" sz="4000" dirty="0" smtClean="0">
                    <a:effectLst/>
                    <a:latin typeface="Arial" panose="020B0604020202020204" pitchFamily="34" charset="0"/>
                    <a:ea typeface="Calibri" panose="020F0502020204030204" pitchFamily="34" charset="0"/>
                    <a:cs typeface="Arial" panose="020B0604020202020204" pitchFamily="34" charset="0"/>
                  </a:rPr>
                  <a:t>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Aft>
                    <a:spcPts val="1200"/>
                  </a:spcAft>
                  <a:buAutoNum type="alphaUcPeriod"/>
                </a:pPr>
                <a:r>
                  <a:rPr lang="en-US" sz="4000" dirty="0" err="1" smtClean="0">
                    <a:effectLst/>
                    <a:latin typeface="Arial" panose="020B0604020202020204" pitchFamily="34" charset="0"/>
                    <a:ea typeface="Calibri" panose="020F0502020204030204" pitchFamily="34" charset="0"/>
                    <a:cs typeface="Arial" panose="020B0604020202020204" pitchFamily="34" charset="0"/>
                  </a:rPr>
                  <a:t>Lực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kế</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smtClean="0">
                    <a:effectLst/>
                    <a:latin typeface="Arial" panose="020B0604020202020204" pitchFamily="34" charset="0"/>
                    <a:ea typeface="Calibri" panose="020F0502020204030204" pitchFamily="34" charset="0"/>
                    <a:cs typeface="Arial" panose="020B0604020202020204" pitchFamily="34" charset="0"/>
                  </a:rPr>
                  <a:t>                          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Nhi</m:t>
                    </m:r>
                    <m:r>
                      <a:rPr lang="en-US" sz="4000" b="0" i="0" dirty="0" smtClean="0">
                        <a:latin typeface="Cambria Math" panose="02040503050406030204" pitchFamily="18" charset="0"/>
                        <a:ea typeface="Calibri" panose="020F0502020204030204" pitchFamily="34" charset="0"/>
                        <a:cs typeface="Arial" panose="020B0604020202020204" pitchFamily="34" charset="0"/>
                      </a:rPr>
                      <m:t>ệ</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t</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k</m:t>
                    </m:r>
                    <m:r>
                      <a:rPr lang="en-US" sz="4000" b="0" i="0" dirty="0" smtClean="0">
                        <a:latin typeface="Cambria Math" panose="02040503050406030204" pitchFamily="18" charset="0"/>
                        <a:ea typeface="Calibri" panose="020F0502020204030204" pitchFamily="34" charset="0"/>
                        <a:cs typeface="Arial" panose="020B0604020202020204" pitchFamily="34" charset="0"/>
                      </a:rPr>
                      <m:t>ế</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vi-VN"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2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Thước</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D</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Cân</a:t>
                </a:r>
                <a:r>
                  <a:rPr lang="en-US" sz="4000" dirty="0" smtClean="0">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45786FC6-9768-4A3D-AB4C-3B16795567CD}"/>
                  </a:ext>
                </a:extLst>
              </p:cNvPr>
              <p:cNvSpPr txBox="1">
                <a:spLocks noRot="1" noChangeAspect="1" noMove="1" noResize="1" noEditPoints="1" noAdjustHandles="1" noChangeArrowheads="1" noChangeShapeType="1" noTextEdit="1"/>
              </p:cNvSpPr>
              <p:nvPr/>
            </p:nvSpPr>
            <p:spPr>
              <a:xfrm>
                <a:off x="4544372" y="2112282"/>
                <a:ext cx="13653743" cy="3170099"/>
              </a:xfrm>
              <a:prstGeom prst="rect">
                <a:avLst/>
              </a:prstGeom>
              <a:blipFill>
                <a:blip r:embed="rId11"/>
                <a:stretch>
                  <a:fillRect l="-1563" b="-3846"/>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F0780D5A-A279-4542-AFED-3089144BEAB2}"/>
              </a:ext>
            </a:extLst>
          </p:cNvPr>
          <p:cNvSpPr/>
          <p:nvPr/>
        </p:nvSpPr>
        <p:spPr>
          <a:xfrm>
            <a:off x="4248555" y="3209405"/>
            <a:ext cx="990600" cy="1006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1867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5000"/>
          </a:blip>
          <a:srcRect t="10387" b="10387"/>
          <a:stretch>
            <a:fillRect/>
          </a:stretch>
        </p:blipFill>
        <p:spPr>
          <a:xfrm>
            <a:off x="0" y="0"/>
            <a:ext cx="18288000" cy="10287000"/>
          </a:xfrm>
          <a:prstGeom prst="rect">
            <a:avLst/>
          </a:prstGeom>
        </p:spPr>
      </p:pic>
      <p:pic>
        <p:nvPicPr>
          <p:cNvPr id="7" name="Picture 7"/>
          <p:cNvPicPr>
            <a:picLocks noChangeAspect="1"/>
          </p:cNvPicPr>
          <p:nvPr/>
        </p:nvPicPr>
        <p:blipFill>
          <a:blip r:embed="rId3"/>
          <a:srcRect/>
          <a:stretch>
            <a:fillRect/>
          </a:stretch>
        </p:blipFill>
        <p:spPr>
          <a:xfrm rot="-733863">
            <a:off x="-5931902" y="-1260330"/>
            <a:ext cx="18288000" cy="3886200"/>
          </a:xfrm>
          <a:prstGeom prst="rect">
            <a:avLst/>
          </a:prstGeom>
        </p:spPr>
      </p:pic>
      <p:grpSp>
        <p:nvGrpSpPr>
          <p:cNvPr id="8" name="Group 8"/>
          <p:cNvGrpSpPr>
            <a:grpSpLocks noChangeAspect="1"/>
          </p:cNvGrpSpPr>
          <p:nvPr/>
        </p:nvGrpSpPr>
        <p:grpSpPr>
          <a:xfrm rot="-86936">
            <a:off x="988918" y="-908711"/>
            <a:ext cx="3699148" cy="18626688"/>
            <a:chOff x="0" y="0"/>
            <a:chExt cx="6350000" cy="31974790"/>
          </a:xfrm>
        </p:grpSpPr>
        <p:sp>
          <p:nvSpPr>
            <p:cNvPr id="9" name="Freeform 9"/>
            <p:cNvSpPr/>
            <p:nvPr/>
          </p:nvSpPr>
          <p:spPr>
            <a:xfrm>
              <a:off x="0" y="0"/>
              <a:ext cx="6350000" cy="31974789"/>
            </a:xfrm>
            <a:custGeom>
              <a:avLst/>
              <a:gdLst/>
              <a:ahLst/>
              <a:cxnLst/>
              <a:rect l="l" t="t" r="r" b="b"/>
              <a:pathLst>
                <a:path w="6350000" h="31974789">
                  <a:moveTo>
                    <a:pt x="6350000" y="31918911"/>
                  </a:moveTo>
                  <a:cubicBezTo>
                    <a:pt x="6350000" y="31949389"/>
                    <a:pt x="6324600" y="31974789"/>
                    <a:pt x="6294120" y="31974789"/>
                  </a:cubicBezTo>
                  <a:lnTo>
                    <a:pt x="55880" y="31974789"/>
                  </a:lnTo>
                  <a:cubicBezTo>
                    <a:pt x="25400" y="31974789"/>
                    <a:pt x="0" y="31949389"/>
                    <a:pt x="0" y="31918911"/>
                  </a:cubicBezTo>
                  <a:lnTo>
                    <a:pt x="0" y="55880"/>
                  </a:lnTo>
                  <a:cubicBezTo>
                    <a:pt x="0" y="25400"/>
                    <a:pt x="25400" y="0"/>
                    <a:pt x="55880" y="0"/>
                  </a:cubicBezTo>
                  <a:lnTo>
                    <a:pt x="6292850" y="0"/>
                  </a:lnTo>
                  <a:cubicBezTo>
                    <a:pt x="6323330" y="0"/>
                    <a:pt x="6348730" y="25400"/>
                    <a:pt x="6348730" y="55880"/>
                  </a:cubicBezTo>
                  <a:lnTo>
                    <a:pt x="6350000" y="31918908"/>
                  </a:lnTo>
                  <a:close/>
                </a:path>
              </a:pathLst>
            </a:custGeom>
            <a:solidFill>
              <a:srgbClr val="F2F1EB"/>
            </a:solidFill>
          </p:spPr>
        </p:sp>
        <p:sp>
          <p:nvSpPr>
            <p:cNvPr id="10" name="Freeform 10"/>
            <p:cNvSpPr/>
            <p:nvPr/>
          </p:nvSpPr>
          <p:spPr>
            <a:xfrm>
              <a:off x="477520" y="24051261"/>
              <a:ext cx="5394960" cy="7305039"/>
            </a:xfrm>
            <a:custGeom>
              <a:avLst/>
              <a:gdLst/>
              <a:ahLst/>
              <a:cxnLst/>
              <a:rect l="l" t="t" r="r" b="b"/>
              <a:pathLst>
                <a:path w="5394960" h="7305039">
                  <a:moveTo>
                    <a:pt x="5394960" y="7249160"/>
                  </a:moveTo>
                  <a:cubicBezTo>
                    <a:pt x="5394960" y="7279639"/>
                    <a:pt x="5369560" y="7305039"/>
                    <a:pt x="5339080" y="7305039"/>
                  </a:cubicBezTo>
                  <a:lnTo>
                    <a:pt x="55880" y="7305039"/>
                  </a:lnTo>
                  <a:cubicBezTo>
                    <a:pt x="25400" y="7305039"/>
                    <a:pt x="0" y="7279639"/>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4"/>
              <a:stretch>
                <a:fillRect t="-1286" b="-1286"/>
              </a:stretch>
            </a:blipFill>
          </p:spPr>
        </p:sp>
        <p:sp>
          <p:nvSpPr>
            <p:cNvPr id="11" name="Freeform 11"/>
            <p:cNvSpPr/>
            <p:nvPr/>
          </p:nvSpPr>
          <p:spPr>
            <a:xfrm>
              <a:off x="477520" y="1624075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0"/>
                  </a:lnTo>
                  <a:cubicBezTo>
                    <a:pt x="0" y="25400"/>
                    <a:pt x="25400" y="0"/>
                    <a:pt x="55880" y="0"/>
                  </a:cubicBezTo>
                  <a:lnTo>
                    <a:pt x="5339080" y="0"/>
                  </a:lnTo>
                  <a:cubicBezTo>
                    <a:pt x="5369560" y="0"/>
                    <a:pt x="5394960" y="25400"/>
                    <a:pt x="5394960" y="55880"/>
                  </a:cubicBezTo>
                  <a:lnTo>
                    <a:pt x="5394960" y="7249161"/>
                  </a:lnTo>
                  <a:close/>
                </a:path>
              </a:pathLst>
            </a:custGeom>
            <a:blipFill>
              <a:blip r:embed="rId5"/>
              <a:stretch>
                <a:fillRect l="-776" r="-776"/>
              </a:stretch>
            </a:blipFill>
          </p:spPr>
        </p:sp>
        <p:sp>
          <p:nvSpPr>
            <p:cNvPr id="12" name="Freeform 12"/>
            <p:cNvSpPr/>
            <p:nvPr/>
          </p:nvSpPr>
          <p:spPr>
            <a:xfrm>
              <a:off x="477520" y="618490"/>
              <a:ext cx="5394960" cy="7305040"/>
            </a:xfrm>
            <a:custGeom>
              <a:avLst/>
              <a:gdLst/>
              <a:ahLst/>
              <a:cxnLst/>
              <a:rect l="l" t="t" r="r" b="b"/>
              <a:pathLst>
                <a:path w="5394960" h="7305040">
                  <a:moveTo>
                    <a:pt x="5394960" y="7249160"/>
                  </a:moveTo>
                  <a:cubicBezTo>
                    <a:pt x="5394960" y="7279640"/>
                    <a:pt x="5369560" y="7305040"/>
                    <a:pt x="5339080" y="7305040"/>
                  </a:cubicBezTo>
                  <a:lnTo>
                    <a:pt x="55880" y="7305040"/>
                  </a:lnTo>
                  <a:cubicBezTo>
                    <a:pt x="25400" y="7305040"/>
                    <a:pt x="0" y="7279640"/>
                    <a:pt x="0" y="7249160"/>
                  </a:cubicBezTo>
                  <a:lnTo>
                    <a:pt x="0" y="55880"/>
                  </a:lnTo>
                  <a:cubicBezTo>
                    <a:pt x="0" y="25400"/>
                    <a:pt x="25400" y="0"/>
                    <a:pt x="55880" y="0"/>
                  </a:cubicBezTo>
                  <a:lnTo>
                    <a:pt x="5339080" y="0"/>
                  </a:lnTo>
                  <a:cubicBezTo>
                    <a:pt x="5369560" y="0"/>
                    <a:pt x="5394960" y="25400"/>
                    <a:pt x="5394960" y="55880"/>
                  </a:cubicBezTo>
                  <a:lnTo>
                    <a:pt x="5394960" y="7249160"/>
                  </a:lnTo>
                  <a:close/>
                </a:path>
              </a:pathLst>
            </a:custGeom>
            <a:blipFill>
              <a:blip r:embed="rId6"/>
              <a:stretch>
                <a:fillRect l="-51553" r="-51553"/>
              </a:stretch>
            </a:blipFill>
          </p:spPr>
        </p:sp>
        <p:sp>
          <p:nvSpPr>
            <p:cNvPr id="13" name="Freeform 13"/>
            <p:cNvSpPr/>
            <p:nvPr/>
          </p:nvSpPr>
          <p:spPr>
            <a:xfrm>
              <a:off x="477520" y="8428989"/>
              <a:ext cx="5394960" cy="7305041"/>
            </a:xfrm>
            <a:custGeom>
              <a:avLst/>
              <a:gdLst/>
              <a:ahLst/>
              <a:cxnLst/>
              <a:rect l="l" t="t" r="r" b="b"/>
              <a:pathLst>
                <a:path w="5394960" h="7305041">
                  <a:moveTo>
                    <a:pt x="5394960" y="7249161"/>
                  </a:moveTo>
                  <a:cubicBezTo>
                    <a:pt x="5394960" y="7279641"/>
                    <a:pt x="5369560" y="7305041"/>
                    <a:pt x="5339080" y="7305041"/>
                  </a:cubicBezTo>
                  <a:lnTo>
                    <a:pt x="55880" y="7305041"/>
                  </a:lnTo>
                  <a:cubicBezTo>
                    <a:pt x="25400" y="7305041"/>
                    <a:pt x="0" y="7279641"/>
                    <a:pt x="0" y="7249161"/>
                  </a:cubicBezTo>
                  <a:lnTo>
                    <a:pt x="0" y="55881"/>
                  </a:lnTo>
                  <a:cubicBezTo>
                    <a:pt x="0" y="25400"/>
                    <a:pt x="25400" y="0"/>
                    <a:pt x="55880" y="0"/>
                  </a:cubicBezTo>
                  <a:lnTo>
                    <a:pt x="5339080" y="0"/>
                  </a:lnTo>
                  <a:cubicBezTo>
                    <a:pt x="5369560" y="0"/>
                    <a:pt x="5394960" y="25400"/>
                    <a:pt x="5394960" y="55881"/>
                  </a:cubicBezTo>
                  <a:lnTo>
                    <a:pt x="5394960" y="7249161"/>
                  </a:lnTo>
                  <a:close/>
                </a:path>
              </a:pathLst>
            </a:custGeom>
            <a:blipFill>
              <a:blip r:embed="rId7"/>
              <a:stretch>
                <a:fillRect l="-4500" r="-4500"/>
              </a:stretch>
            </a:blipFill>
          </p:spPr>
        </p:sp>
      </p:grpSp>
      <p:pic>
        <p:nvPicPr>
          <p:cNvPr id="14" name="Picture 14"/>
          <p:cNvPicPr>
            <a:picLocks noChangeAspect="1"/>
          </p:cNvPicPr>
          <p:nvPr/>
        </p:nvPicPr>
        <p:blipFill>
          <a:blip r:embed="rId8"/>
          <a:srcRect/>
          <a:stretch>
            <a:fillRect/>
          </a:stretch>
        </p:blipFill>
        <p:spPr>
          <a:xfrm>
            <a:off x="333266" y="2536709"/>
            <a:ext cx="1805545" cy="1796517"/>
          </a:xfrm>
          <a:prstGeom prst="rect">
            <a:avLst/>
          </a:prstGeom>
        </p:spPr>
      </p:pic>
      <p:pic>
        <p:nvPicPr>
          <p:cNvPr id="24" name="Picture 24"/>
          <p:cNvPicPr>
            <a:picLocks noChangeAspect="1"/>
          </p:cNvPicPr>
          <p:nvPr/>
        </p:nvPicPr>
        <p:blipFill>
          <a:blip r:embed="rId9"/>
          <a:srcRect/>
          <a:stretch>
            <a:fillRect/>
          </a:stretch>
        </p:blipFill>
        <p:spPr>
          <a:xfrm>
            <a:off x="7096396" y="657090"/>
            <a:ext cx="744486" cy="743220"/>
          </a:xfrm>
          <a:prstGeom prst="rect">
            <a:avLst/>
          </a:prstGeom>
        </p:spPr>
      </p:pic>
      <p:pic>
        <p:nvPicPr>
          <p:cNvPr id="25" name="Picture 25"/>
          <p:cNvPicPr>
            <a:picLocks noChangeAspect="1"/>
          </p:cNvPicPr>
          <p:nvPr/>
        </p:nvPicPr>
        <p:blipFill>
          <a:blip r:embed="rId10"/>
          <a:srcRect/>
          <a:stretch>
            <a:fillRect/>
          </a:stretch>
        </p:blipFill>
        <p:spPr>
          <a:xfrm rot="1287924">
            <a:off x="15739792" y="6164250"/>
            <a:ext cx="3588388" cy="5027514"/>
          </a:xfrm>
          <a:prstGeom prst="rect">
            <a:avLst/>
          </a:prstGeom>
        </p:spPr>
      </p:pic>
      <p:sp>
        <p:nvSpPr>
          <p:cNvPr id="26" name="TextBox 25">
            <a:extLst>
              <a:ext uri="{FF2B5EF4-FFF2-40B4-BE49-F238E27FC236}">
                <a16:creationId xmlns:a16="http://schemas.microsoft.com/office/drawing/2014/main" id="{B1236B62-3F05-48DE-84F3-C60657BFF881}"/>
              </a:ext>
            </a:extLst>
          </p:cNvPr>
          <p:cNvSpPr txBox="1"/>
          <p:nvPr/>
        </p:nvSpPr>
        <p:spPr>
          <a:xfrm>
            <a:off x="8432170" y="657090"/>
            <a:ext cx="5076571" cy="1015663"/>
          </a:xfrm>
          <a:prstGeom prst="rect">
            <a:avLst/>
          </a:prstGeom>
          <a:noFill/>
        </p:spPr>
        <p:txBody>
          <a:bodyPr wrap="square">
            <a:spAutoFit/>
          </a:bodyPr>
          <a:lstStyle/>
          <a:p>
            <a:r>
              <a:rPr lang="en-US" sz="6000" b="1" dirty="0" smtClean="0">
                <a:solidFill>
                  <a:srgbClr val="79423B"/>
                </a:solidFill>
                <a:latin typeface="Arial" panose="020B0604020202020204" pitchFamily="34" charset="0"/>
                <a:cs typeface="Arial" panose="020B0604020202020204" pitchFamily="34" charset="0"/>
              </a:rPr>
              <a:t>VẬN DỤNG</a:t>
            </a:r>
            <a:endParaRPr lang="en-US" dirty="0">
              <a:solidFill>
                <a:srgbClr val="79423B"/>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5786FC6-9768-4A3D-AB4C-3B16795567CD}"/>
                  </a:ext>
                </a:extLst>
              </p:cNvPr>
              <p:cNvSpPr txBox="1"/>
              <p:nvPr/>
            </p:nvSpPr>
            <p:spPr>
              <a:xfrm>
                <a:off x="4544372" y="2112282"/>
                <a:ext cx="13653743" cy="6247864"/>
              </a:xfrm>
              <a:prstGeom prst="rect">
                <a:avLst/>
              </a:prstGeom>
              <a:noFill/>
            </p:spPr>
            <p:txBody>
              <a:bodyPr wrap="square">
                <a:spAutoFit/>
              </a:bodyPr>
              <a:lstStyle/>
              <a:p>
                <a:pPr algn="just">
                  <a:lnSpc>
                    <a:spcPct val="150000"/>
                  </a:lnSpc>
                  <a:spcAft>
                    <a:spcPts val="1200"/>
                  </a:spcAft>
                </a:pPr>
                <a:r>
                  <a:rPr lang="en-US" sz="4000" b="1" dirty="0" smtClean="0">
                    <a:effectLst/>
                    <a:latin typeface="Arial" panose="020B0604020202020204" pitchFamily="34" charset="0"/>
                    <a:ea typeface="Calibri" panose="020F0502020204030204" pitchFamily="34" charset="0"/>
                    <a:cs typeface="Arial" panose="020B0604020202020204" pitchFamily="34" charset="0"/>
                  </a:rPr>
                  <a:t>Câu</a:t>
                </a:r>
                <a:r>
                  <a:rPr lang="en-US" sz="4000" b="1" dirty="0">
                    <a:effectLst/>
                    <a:latin typeface="Arial" panose="020B0604020202020204" pitchFamily="34" charset="0"/>
                    <a:ea typeface="Calibri" panose="020F0502020204030204" pitchFamily="34" charset="0"/>
                    <a:cs typeface="Arial" panose="020B0604020202020204" pitchFamily="34" charset="0"/>
                  </a:rPr>
                  <a:t> </a:t>
                </a:r>
                <a:r>
                  <a:rPr lang="en-US" sz="4000" b="1" dirty="0" smtClean="0">
                    <a:latin typeface="Arial" panose="020B0604020202020204" pitchFamily="34" charset="0"/>
                    <a:ea typeface="Calibri" panose="020F0502020204030204" pitchFamily="34" charset="0"/>
                    <a:cs typeface="Arial" panose="020B0604020202020204" pitchFamily="34" charset="0"/>
                  </a:rPr>
                  <a:t>6</a:t>
                </a:r>
                <a:r>
                  <a:rPr lang="en-US" sz="4000" b="1"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Chiếc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bàn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học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nằm</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yên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trên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sàn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vì</a:t>
                </a:r>
                <a:r>
                  <a:rPr lang="en-US" sz="4000" dirty="0" smtClean="0">
                    <a:effectLst/>
                    <a:latin typeface="Arial" panose="020B0604020202020204" pitchFamily="34" charset="0"/>
                    <a:ea typeface="Calibri" panose="020F0502020204030204" pitchFamily="34" charset="0"/>
                    <a:cs typeface="Arial" panose="020B0604020202020204" pitchFamily="34" charset="0"/>
                  </a:rPr>
                  <a:t>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742950" indent="-742950" algn="just">
                  <a:lnSpc>
                    <a:spcPct val="150000"/>
                  </a:lnSpc>
                  <a:spcAft>
                    <a:spcPts val="1200"/>
                  </a:spcAft>
                  <a:buAutoNum type="alphaUcPeriod"/>
                </a:pPr>
                <a:r>
                  <a:rPr lang="en-US" sz="4000" dirty="0" err="1" smtClean="0">
                    <a:effectLst/>
                    <a:latin typeface="Arial" panose="020B0604020202020204" pitchFamily="34" charset="0"/>
                    <a:ea typeface="Calibri" panose="020F0502020204030204" pitchFamily="34" charset="0"/>
                    <a:cs typeface="Arial" panose="020B0604020202020204" pitchFamily="34" charset="0"/>
                  </a:rPr>
                  <a:t>Chịu</a:t>
                </a:r>
                <a:r>
                  <a:rPr lang="en-US" sz="4000" dirty="0" smtClean="0">
                    <a:effectLst/>
                    <a:latin typeface="Arial" panose="020B0604020202020204" pitchFamily="34" charset="0"/>
                    <a:ea typeface="Calibri" panose="020F0502020204030204" pitchFamily="34" charset="0"/>
                    <a:cs typeface="Arial" panose="020B0604020202020204" pitchFamily="34" charset="0"/>
                  </a:rPr>
                  <a:t> 2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lực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cân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bằng</a:t>
                </a:r>
                <a:r>
                  <a:rPr lang="en-US" sz="4000" dirty="0" smtClean="0">
                    <a:effectLst/>
                    <a:latin typeface="Arial" panose="020B0604020202020204" pitchFamily="34" charset="0"/>
                    <a:ea typeface="Calibri" panose="020F0502020204030204" pitchFamily="34" charset="0"/>
                    <a:cs typeface="Arial" panose="020B0604020202020204" pitchFamily="34" charset="0"/>
                  </a:rPr>
                  <a:t> :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lực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nâng</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của</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sàn</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và</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lực</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hút</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của</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Trái</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Đất</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smtClean="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Aft>
                    <a:spcPts val="1200"/>
                  </a:spcAft>
                </a:pPr>
                <a:r>
                  <a:rPr lang="en-US" sz="4000" dirty="0" smtClean="0">
                    <a:effectLst/>
                    <a:latin typeface="Arial" panose="020B0604020202020204" pitchFamily="34" charset="0"/>
                    <a:ea typeface="Calibri" panose="020F0502020204030204" pitchFamily="34" charset="0"/>
                    <a:cs typeface="Arial" panose="020B0604020202020204" pitchFamily="34" charset="0"/>
                  </a:rPr>
                  <a:t>B</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Kh</m:t>
                    </m:r>
                    <m:r>
                      <a:rPr lang="en-US" sz="4000" b="0" i="0" dirty="0" smtClean="0">
                        <a:latin typeface="Cambria Math" panose="02040503050406030204" pitchFamily="18" charset="0"/>
                        <a:ea typeface="Calibri" panose="020F0502020204030204" pitchFamily="34" charset="0"/>
                        <a:cs typeface="Arial" panose="020B0604020202020204" pitchFamily="34" charset="0"/>
                      </a:rPr>
                      <m:t>ô</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ng</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ch</m:t>
                    </m:r>
                    <m:r>
                      <a:rPr lang="en-US" sz="4000" b="0" i="0" dirty="0" smtClean="0">
                        <a:latin typeface="Cambria Math" panose="02040503050406030204" pitchFamily="18" charset="0"/>
                        <a:ea typeface="Calibri" panose="020F0502020204030204" pitchFamily="34" charset="0"/>
                        <a:cs typeface="Arial" panose="020B0604020202020204" pitchFamily="34" charset="0"/>
                      </a:rPr>
                      <m:t>ị</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u</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t</m:t>
                    </m:r>
                    <m:r>
                      <a:rPr lang="en-US" sz="4000" b="0" i="0" dirty="0" smtClean="0">
                        <a:latin typeface="Cambria Math" panose="02040503050406030204" pitchFamily="18" charset="0"/>
                        <a:ea typeface="Calibri" panose="020F0502020204030204" pitchFamily="34" charset="0"/>
                        <a:cs typeface="Arial" panose="020B0604020202020204" pitchFamily="34" charset="0"/>
                      </a:rPr>
                      <m:t>á</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c</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d</m:t>
                    </m:r>
                    <m:r>
                      <a:rPr lang="en-US" sz="4000" b="0" i="0" dirty="0" smtClean="0">
                        <a:latin typeface="Cambria Math" panose="02040503050406030204" pitchFamily="18" charset="0"/>
                        <a:ea typeface="Calibri" panose="020F0502020204030204" pitchFamily="34" charset="0"/>
                        <a:cs typeface="Arial" panose="020B0604020202020204" pitchFamily="34" charset="0"/>
                      </a:rPr>
                      <m:t>ụ</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ng</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c</m:t>
                    </m:r>
                    <m:r>
                      <a:rPr lang="en-US" sz="4000" b="0" i="0" dirty="0" smtClean="0">
                        <a:latin typeface="Cambria Math" panose="02040503050406030204" pitchFamily="18" charset="0"/>
                        <a:ea typeface="Calibri" panose="020F0502020204030204" pitchFamily="34" charset="0"/>
                        <a:cs typeface="Arial" panose="020B0604020202020204" pitchFamily="34" charset="0"/>
                      </a:rPr>
                      <m:t>ủ</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a</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l</m:t>
                    </m:r>
                    <m:r>
                      <a:rPr lang="en-US" sz="4000" b="0" i="0" dirty="0" smtClean="0">
                        <a:latin typeface="Cambria Math" panose="02040503050406030204" pitchFamily="18" charset="0"/>
                        <a:ea typeface="Calibri" panose="020F0502020204030204" pitchFamily="34" charset="0"/>
                        <a:cs typeface="Arial" panose="020B0604020202020204" pitchFamily="34" charset="0"/>
                      </a:rPr>
                      <m:t>ự</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c</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n</m:t>
                    </m:r>
                    <m:r>
                      <a:rPr lang="en-US" sz="4000" b="0" i="0" dirty="0" smtClean="0">
                        <a:latin typeface="Cambria Math" panose="02040503050406030204" pitchFamily="18" charset="0"/>
                        <a:ea typeface="Calibri" panose="020F0502020204030204" pitchFamily="34" charset="0"/>
                        <a:cs typeface="Arial" panose="020B0604020202020204" pitchFamily="34" charset="0"/>
                      </a:rPr>
                      <m:t>à</m:t>
                    </m:r>
                    <m:r>
                      <m:rPr>
                        <m:sty m:val="p"/>
                      </m:rPr>
                      <a:rPr lang="en-US" sz="4000" b="0" i="0" dirty="0" smtClean="0">
                        <a:latin typeface="Cambria Math" panose="02040503050406030204" pitchFamily="18" charset="0"/>
                        <a:ea typeface="Calibri" panose="020F0502020204030204" pitchFamily="34" charset="0"/>
                        <a:cs typeface="Arial" panose="020B0604020202020204" pitchFamily="34" charset="0"/>
                      </a:rPr>
                      <m:t>o</m:t>
                    </m:r>
                    <m:r>
                      <a:rPr lang="en-US" sz="4000" b="0" i="0" dirty="0" smtClean="0">
                        <a:latin typeface="Cambria Math" panose="02040503050406030204" pitchFamily="18" charset="0"/>
                        <a:ea typeface="Calibri" panose="020F0502020204030204" pitchFamily="34" charset="0"/>
                        <a:cs typeface="Arial" panose="020B0604020202020204" pitchFamily="34" charset="0"/>
                      </a:rPr>
                      <m:t> </m:t>
                    </m:r>
                  </m:oMath>
                </a14:m>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vi-VN"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12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C.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Chỉ</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chịu</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lực</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nâng</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của</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effectLst/>
                    <a:latin typeface="Arial" panose="020B0604020202020204" pitchFamily="34" charset="0"/>
                    <a:ea typeface="Times New Roman" panose="02020603050405020304" pitchFamily="18" charset="0"/>
                    <a:cs typeface="Arial" panose="020B0604020202020204" pitchFamily="34" charset="0"/>
                  </a:rPr>
                  <a:t>sàn</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smtClean="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1200"/>
                  </a:spcAft>
                </a:pPr>
                <a:r>
                  <a:rPr lang="en-US" sz="4000" dirty="0" smtClean="0">
                    <a:effectLst/>
                    <a:latin typeface="Arial" panose="020B0604020202020204" pitchFamily="34" charset="0"/>
                    <a:ea typeface="Times New Roman" panose="02020603050405020304" pitchFamily="18" charset="0"/>
                    <a:cs typeface="Arial" panose="020B0604020202020204" pitchFamily="34" charset="0"/>
                  </a:rPr>
                  <a:t>D</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Chỉ</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chịu</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lực</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hút</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của</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Trái</a:t>
                </a:r>
                <a:r>
                  <a:rPr lang="en-US" sz="4000" dirty="0" smtClean="0">
                    <a:latin typeface="Arial" panose="020B0604020202020204" pitchFamily="34" charset="0"/>
                    <a:ea typeface="Times New Roman" panose="02020603050405020304" pitchFamily="18" charset="0"/>
                    <a:cs typeface="Arial" panose="020B0604020202020204" pitchFamily="34" charset="0"/>
                  </a:rPr>
                  <a:t> </a:t>
                </a:r>
                <a:r>
                  <a:rPr lang="en-US" sz="4000" dirty="0" err="1" smtClean="0">
                    <a:latin typeface="Arial" panose="020B0604020202020204" pitchFamily="34" charset="0"/>
                    <a:ea typeface="Times New Roman" panose="02020603050405020304" pitchFamily="18" charset="0"/>
                    <a:cs typeface="Arial" panose="020B0604020202020204" pitchFamily="34" charset="0"/>
                  </a:rPr>
                  <a:t>Đất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TextBox 27">
                <a:extLst>
                  <a:ext uri="{FF2B5EF4-FFF2-40B4-BE49-F238E27FC236}">
                    <a16:creationId xmlns:a16="http://schemas.microsoft.com/office/drawing/2014/main" id="{45786FC6-9768-4A3D-AB4C-3B16795567CD}"/>
                  </a:ext>
                </a:extLst>
              </p:cNvPr>
              <p:cNvSpPr txBox="1">
                <a:spLocks noRot="1" noChangeAspect="1" noMove="1" noResize="1" noEditPoints="1" noAdjustHandles="1" noChangeArrowheads="1" noChangeShapeType="1" noTextEdit="1"/>
              </p:cNvSpPr>
              <p:nvPr/>
            </p:nvSpPr>
            <p:spPr>
              <a:xfrm>
                <a:off x="4544372" y="2112282"/>
                <a:ext cx="13653743" cy="6247864"/>
              </a:xfrm>
              <a:prstGeom prst="rect">
                <a:avLst/>
              </a:prstGeom>
              <a:blipFill>
                <a:blip r:embed="rId11"/>
                <a:stretch>
                  <a:fillRect l="-1563" r="-1607" b="-1563"/>
                </a:stretch>
              </a:blipFill>
            </p:spPr>
            <p:txBody>
              <a:bodyPr/>
              <a:lstStyle/>
              <a:p>
                <a:r>
                  <a:rPr lang="en-US">
                    <a:noFill/>
                  </a:rPr>
                  <a:t> </a:t>
                </a:r>
              </a:p>
            </p:txBody>
          </p:sp>
        </mc:Fallback>
      </mc:AlternateContent>
      <p:sp>
        <p:nvSpPr>
          <p:cNvPr id="29" name="Oval 28">
            <a:extLst>
              <a:ext uri="{FF2B5EF4-FFF2-40B4-BE49-F238E27FC236}">
                <a16:creationId xmlns:a16="http://schemas.microsoft.com/office/drawing/2014/main" id="{F0780D5A-A279-4542-AFED-3089144BEAB2}"/>
              </a:ext>
            </a:extLst>
          </p:cNvPr>
          <p:cNvSpPr/>
          <p:nvPr/>
        </p:nvSpPr>
        <p:spPr>
          <a:xfrm>
            <a:off x="4248555" y="3209405"/>
            <a:ext cx="990600" cy="10062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2037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1)">
                                      <p:cBhvr>
                                        <p:cTn id="7"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8" name="Google Shape;388;p22"/>
          <p:cNvSpPr/>
          <p:nvPr/>
        </p:nvSpPr>
        <p:spPr>
          <a:xfrm>
            <a:off x="1257300" y="1142999"/>
            <a:ext cx="16459200" cy="1959768"/>
          </a:xfrm>
          <a:prstGeom prst="roundRect">
            <a:avLst>
              <a:gd name="adj" fmla="val 8564"/>
            </a:avLst>
          </a:prstGeom>
          <a:solidFill>
            <a:srgbClr val="DDEAF6"/>
          </a:solidFill>
          <a:ln w="9525" cap="flat" cmpd="dbl">
            <a:solidFill>
              <a:srgbClr val="0070C0"/>
            </a:solidFill>
            <a:prstDash val="solid"/>
            <a:miter lim="800000"/>
            <a:headEnd type="none" w="sm" len="sm"/>
            <a:tailEnd type="none" w="sm" len="sm"/>
          </a:ln>
        </p:spPr>
        <p:txBody>
          <a:bodyPr spcFirstLastPara="1" wrap="square" lIns="137138" tIns="68550" rIns="137138" bIns="68550" anchor="ctr" anchorCtr="0">
            <a:noAutofit/>
          </a:bodyPr>
          <a:lstStyle/>
          <a:p>
            <a:pPr algn="ctr"/>
            <a:endParaRPr sz="2700">
              <a:solidFill>
                <a:srgbClr val="7030A0"/>
              </a:solidFill>
              <a:latin typeface="Calibri"/>
              <a:ea typeface="Calibri"/>
              <a:cs typeface="Calibri"/>
              <a:sym typeface="Calibri"/>
            </a:endParaRPr>
          </a:p>
        </p:txBody>
      </p:sp>
      <p:sp>
        <p:nvSpPr>
          <p:cNvPr id="389" name="Google Shape;389;p22"/>
          <p:cNvSpPr txBox="1"/>
          <p:nvPr/>
        </p:nvSpPr>
        <p:spPr>
          <a:xfrm>
            <a:off x="2930516" y="1082675"/>
            <a:ext cx="11973710" cy="1990869"/>
          </a:xfrm>
          <a:prstGeom prst="rect">
            <a:avLst/>
          </a:prstGeom>
          <a:noFill/>
          <a:ln>
            <a:noFill/>
          </a:ln>
        </p:spPr>
        <p:txBody>
          <a:bodyPr spcFirstLastPara="1" wrap="square" lIns="137138" tIns="68550" rIns="137138" bIns="68550" anchor="t" anchorCtr="0">
            <a:spAutoFit/>
          </a:bodyPr>
          <a:lstStyle/>
          <a:p>
            <a:pPr>
              <a:lnSpc>
                <a:spcPct val="107000"/>
              </a:lnSpc>
            </a:pPr>
            <a:r>
              <a:rPr lang="en-US" sz="3750" dirty="0" err="1">
                <a:solidFill>
                  <a:srgbClr val="000000"/>
                </a:solidFill>
                <a:latin typeface="Arial"/>
                <a:ea typeface="Arial"/>
                <a:cs typeface="Arial"/>
                <a:sym typeface="Arial"/>
              </a:rPr>
              <a:t>Quan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sát</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quyển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sách</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đang</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nằm</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yên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trên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mặt</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bàn</a:t>
            </a:r>
            <a:r>
              <a:rPr lang="en-US" sz="3750" dirty="0">
                <a:solidFill>
                  <a:srgbClr val="000000"/>
                </a:solidFill>
                <a:latin typeface="Arial"/>
                <a:ea typeface="Arial"/>
                <a:cs typeface="Arial"/>
                <a:sym typeface="Arial"/>
              </a:rPr>
              <a:t>.</a:t>
            </a:r>
            <a:endParaRPr sz="2700" dirty="0"/>
          </a:p>
          <a:p>
            <a:pPr marL="685800" indent="-685800">
              <a:lnSpc>
                <a:spcPct val="107000"/>
              </a:lnSpc>
              <a:buClr>
                <a:srgbClr val="000000"/>
              </a:buClr>
              <a:buSzPts val="2500"/>
              <a:buFont typeface="Arial"/>
              <a:buAutoNum type="alphaLcParenR"/>
            </a:pPr>
            <a:r>
              <a:rPr lang="en-US" sz="3750" dirty="0" err="1">
                <a:solidFill>
                  <a:srgbClr val="000000"/>
                </a:solidFill>
                <a:latin typeface="Arial"/>
                <a:ea typeface="Arial"/>
                <a:cs typeface="Arial"/>
                <a:sym typeface="Arial"/>
              </a:rPr>
              <a:t>Có</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những</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lực</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nào</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tác</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dụng</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lên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quyển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sách</a:t>
            </a:r>
            <a:r>
              <a:rPr lang="en-US" sz="3750" dirty="0">
                <a:solidFill>
                  <a:srgbClr val="000000"/>
                </a:solidFill>
                <a:latin typeface="Arial"/>
                <a:ea typeface="Arial"/>
                <a:cs typeface="Arial"/>
                <a:sym typeface="Arial"/>
              </a:rPr>
              <a:t>? </a:t>
            </a:r>
            <a:endParaRPr sz="2700" dirty="0"/>
          </a:p>
          <a:p>
            <a:pPr marL="685800" indent="-685800">
              <a:lnSpc>
                <a:spcPct val="107000"/>
              </a:lnSpc>
              <a:buClr>
                <a:srgbClr val="000000"/>
              </a:buClr>
              <a:buSzPts val="2500"/>
              <a:buFont typeface="Arial"/>
              <a:buAutoNum type="alphaLcParenR"/>
            </a:pPr>
            <a:r>
              <a:rPr lang="en-US" sz="3750" dirty="0" err="1">
                <a:solidFill>
                  <a:srgbClr val="000000"/>
                </a:solidFill>
                <a:latin typeface="Arial"/>
                <a:ea typeface="Arial"/>
                <a:cs typeface="Arial"/>
                <a:sym typeface="Arial"/>
              </a:rPr>
              <a:t>Các</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lực</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này</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có</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cân</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bằng</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không</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Vì</a:t>
            </a:r>
            <a:r>
              <a:rPr lang="en-US" sz="3750" dirty="0">
                <a:solidFill>
                  <a:srgbClr val="000000"/>
                </a:solidFill>
                <a:latin typeface="Arial"/>
                <a:ea typeface="Arial"/>
                <a:cs typeface="Arial"/>
                <a:sym typeface="Arial"/>
              </a:rPr>
              <a:t> </a:t>
            </a:r>
            <a:r>
              <a:rPr lang="en-US" sz="3750" dirty="0" err="1">
                <a:solidFill>
                  <a:srgbClr val="000000"/>
                </a:solidFill>
                <a:latin typeface="Arial"/>
                <a:ea typeface="Arial"/>
                <a:cs typeface="Arial"/>
                <a:sym typeface="Arial"/>
              </a:rPr>
              <a:t>sao</a:t>
            </a:r>
            <a:r>
              <a:rPr lang="en-US" sz="3750" dirty="0">
                <a:solidFill>
                  <a:srgbClr val="000000"/>
                </a:solidFill>
                <a:latin typeface="Arial"/>
                <a:ea typeface="Arial"/>
                <a:cs typeface="Arial"/>
                <a:sym typeface="Arial"/>
              </a:rPr>
              <a:t>?</a:t>
            </a:r>
            <a:endParaRPr sz="3750" dirty="0">
              <a:solidFill>
                <a:schemeClr val="dk1"/>
              </a:solidFill>
              <a:latin typeface="Calibri"/>
              <a:ea typeface="Calibri"/>
              <a:cs typeface="Calibri"/>
              <a:sym typeface="Calibri"/>
            </a:endParaRPr>
          </a:p>
        </p:txBody>
      </p:sp>
      <p:grpSp>
        <p:nvGrpSpPr>
          <p:cNvPr id="390" name="Google Shape;390;p22"/>
          <p:cNvGrpSpPr/>
          <p:nvPr/>
        </p:nvGrpSpPr>
        <p:grpSpPr>
          <a:xfrm>
            <a:off x="785483" y="641670"/>
            <a:ext cx="943634" cy="958530"/>
            <a:chOff x="493574" y="321685"/>
            <a:chExt cx="755550" cy="790692"/>
          </a:xfrm>
        </p:grpSpPr>
        <p:sp>
          <p:nvSpPr>
            <p:cNvPr id="391" name="Google Shape;391;p22"/>
            <p:cNvSpPr/>
            <p:nvPr/>
          </p:nvSpPr>
          <p:spPr>
            <a:xfrm>
              <a:off x="504123" y="333892"/>
              <a:ext cx="644399" cy="659631"/>
            </a:xfrm>
            <a:prstGeom prst="ellipse">
              <a:avLst/>
            </a:prstGeom>
            <a:solidFill>
              <a:schemeClr val="lt1"/>
            </a:solidFill>
            <a:ln>
              <a:noFill/>
            </a:ln>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pic>
          <p:nvPicPr>
            <p:cNvPr id="392" name="Google Shape;392;p22" descr="Icon&#10;&#10;Description automatically generated"/>
            <p:cNvPicPr preferRelativeResize="0"/>
            <p:nvPr/>
          </p:nvPicPr>
          <p:blipFill rotWithShape="1">
            <a:blip r:embed="rId3">
              <a:alphaModFix/>
            </a:blip>
            <a:srcRect/>
            <a:stretch/>
          </p:blipFill>
          <p:spPr>
            <a:xfrm>
              <a:off x="493574" y="321685"/>
              <a:ext cx="755550" cy="790692"/>
            </a:xfrm>
            <a:prstGeom prst="rect">
              <a:avLst/>
            </a:prstGeom>
            <a:noFill/>
            <a:ln>
              <a:noFill/>
            </a:ln>
          </p:spPr>
        </p:pic>
      </p:grpSp>
      <p:pic>
        <p:nvPicPr>
          <p:cNvPr id="393" name="Google Shape;393;p22" descr="A picture containing furniture, table&#10;&#10;Description automatically generated"/>
          <p:cNvPicPr preferRelativeResize="0"/>
          <p:nvPr/>
        </p:nvPicPr>
        <p:blipFill rotWithShape="1">
          <a:blip r:embed="rId4">
            <a:alphaModFix/>
          </a:blip>
          <a:srcRect l="5006" t="33451" r="9209" b="13444"/>
          <a:stretch/>
        </p:blipFill>
        <p:spPr>
          <a:xfrm>
            <a:off x="4457700" y="4914900"/>
            <a:ext cx="7363350" cy="4558269"/>
          </a:xfrm>
          <a:prstGeom prst="rect">
            <a:avLst/>
          </a:prstGeom>
          <a:noFill/>
          <a:ln>
            <a:noFill/>
          </a:ln>
        </p:spPr>
      </p:pic>
      <p:pic>
        <p:nvPicPr>
          <p:cNvPr id="394" name="Google Shape;394;p22"/>
          <p:cNvPicPr preferRelativeResize="0"/>
          <p:nvPr/>
        </p:nvPicPr>
        <p:blipFill rotWithShape="1">
          <a:blip r:embed="rId5">
            <a:alphaModFix/>
          </a:blip>
          <a:srcRect/>
          <a:stretch/>
        </p:blipFill>
        <p:spPr>
          <a:xfrm>
            <a:off x="7049006" y="4243487"/>
            <a:ext cx="2857500" cy="1377108"/>
          </a:xfrm>
          <a:prstGeom prst="rect">
            <a:avLst/>
          </a:prstGeom>
          <a:noFill/>
          <a:ln>
            <a:noFill/>
          </a:ln>
        </p:spPr>
      </p:pic>
      <p:cxnSp>
        <p:nvCxnSpPr>
          <p:cNvPr id="395" name="Google Shape;395;p22"/>
          <p:cNvCxnSpPr/>
          <p:nvPr/>
        </p:nvCxnSpPr>
        <p:spPr>
          <a:xfrm rot="10800000">
            <a:off x="8592488" y="4136474"/>
            <a:ext cx="0" cy="1121751"/>
          </a:xfrm>
          <a:prstGeom prst="straightConnector1">
            <a:avLst/>
          </a:prstGeom>
          <a:noFill/>
          <a:ln w="57150" cap="flat" cmpd="sng">
            <a:solidFill>
              <a:srgbClr val="00B050"/>
            </a:solidFill>
            <a:prstDash val="solid"/>
            <a:miter lim="800000"/>
            <a:headEnd type="none" w="sm" len="sm"/>
            <a:tailEnd type="triangle" w="med" len="med"/>
          </a:ln>
        </p:spPr>
      </p:cxnSp>
      <p:sp>
        <p:nvSpPr>
          <p:cNvPr id="396" name="Google Shape;396;p22"/>
          <p:cNvSpPr txBox="1"/>
          <p:nvPr/>
        </p:nvSpPr>
        <p:spPr>
          <a:xfrm>
            <a:off x="8572500" y="3328087"/>
            <a:ext cx="1143000" cy="1173881"/>
          </a:xfrm>
          <a:prstGeom prst="rect">
            <a:avLst/>
          </a:prstGeom>
          <a:blipFill rotWithShape="1">
            <a:blip r:embed="rId6">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cxnSp>
        <p:nvCxnSpPr>
          <p:cNvPr id="397" name="Google Shape;397;p22"/>
          <p:cNvCxnSpPr/>
          <p:nvPr/>
        </p:nvCxnSpPr>
        <p:spPr>
          <a:xfrm>
            <a:off x="8436803" y="5042586"/>
            <a:ext cx="0" cy="1143000"/>
          </a:xfrm>
          <a:prstGeom prst="straightConnector1">
            <a:avLst/>
          </a:prstGeom>
          <a:noFill/>
          <a:ln w="57150" cap="flat" cmpd="sng">
            <a:solidFill>
              <a:srgbClr val="FF0000"/>
            </a:solidFill>
            <a:prstDash val="solid"/>
            <a:miter lim="800000"/>
            <a:headEnd type="none" w="sm" len="sm"/>
            <a:tailEnd type="triangle" w="med" len="med"/>
          </a:ln>
        </p:spPr>
      </p:cxnSp>
      <p:sp>
        <p:nvSpPr>
          <p:cNvPr id="398" name="Google Shape;398;p22"/>
          <p:cNvSpPr txBox="1"/>
          <p:nvPr/>
        </p:nvSpPr>
        <p:spPr>
          <a:xfrm>
            <a:off x="8345871" y="5540746"/>
            <a:ext cx="1143000" cy="1173881"/>
          </a:xfrm>
          <a:prstGeom prst="rect">
            <a:avLst/>
          </a:prstGeom>
          <a:blipFill rotWithShape="1">
            <a:blip r:embed="rId7">
              <a:alphaModFix/>
            </a:blip>
            <a:stretch>
              <a:fillRect/>
            </a:stretch>
          </a:blipFill>
          <a:ln>
            <a:noFill/>
          </a:ln>
        </p:spPr>
        <p:txBody>
          <a:bodyPr spcFirstLastPara="1" wrap="square" lIns="137138" tIns="68550" rIns="137138" bIns="68550" anchor="t" anchorCtr="0">
            <a:noAutofit/>
          </a:bodyPr>
          <a:lstStyle/>
          <a:p>
            <a:r>
              <a:rPr lang="en-US" sz="2700">
                <a:latin typeface="Calibri"/>
                <a:ea typeface="Calibri"/>
                <a:cs typeface="Calibri"/>
                <a:sym typeface="Calibri"/>
              </a:rPr>
              <a:t> </a:t>
            </a:r>
            <a:endParaRPr sz="2700"/>
          </a:p>
        </p:txBody>
      </p:sp>
    </p:spTree>
    <p:extLst>
      <p:ext uri="{BB962C8B-B14F-4D97-AF65-F5344CB8AC3E}">
        <p14:creationId xmlns:p14="http://schemas.microsoft.com/office/powerpoint/2010/main" val="12680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3450" y="-1638300"/>
            <a:ext cx="6153150" cy="7524750"/>
            <a:chOff x="0" y="0"/>
            <a:chExt cx="8204200" cy="10033000"/>
          </a:xfrm>
        </p:grpSpPr>
        <p:grpSp>
          <p:nvGrpSpPr>
            <p:cNvPr id="3" name="Group 3"/>
            <p:cNvGrpSpPr/>
            <p:nvPr/>
          </p:nvGrpSpPr>
          <p:grpSpPr>
            <a:xfrm>
              <a:off x="0" y="0"/>
              <a:ext cx="8204200" cy="82042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5" name="AutoShape 5"/>
            <p:cNvSpPr/>
            <p:nvPr/>
          </p:nvSpPr>
          <p:spPr>
            <a:xfrm>
              <a:off x="1854200" y="4318000"/>
              <a:ext cx="127000" cy="5715000"/>
            </a:xfrm>
            <a:prstGeom prst="rect">
              <a:avLst/>
            </a:prstGeom>
            <a:solidFill>
              <a:srgbClr val="050707"/>
            </a:solidFill>
          </p:spPr>
        </p:sp>
        <p:sp>
          <p:nvSpPr>
            <p:cNvPr id="6" name="AutoShape 6"/>
            <p:cNvSpPr/>
            <p:nvPr/>
          </p:nvSpPr>
          <p:spPr>
            <a:xfrm>
              <a:off x="2489200" y="3556000"/>
              <a:ext cx="127000" cy="5715000"/>
            </a:xfrm>
            <a:prstGeom prst="rect">
              <a:avLst/>
            </a:prstGeom>
            <a:solidFill>
              <a:srgbClr val="050707"/>
            </a:solidFill>
          </p:spPr>
        </p:sp>
      </p:grpSp>
      <p:sp>
        <p:nvSpPr>
          <p:cNvPr id="11" name="TextBox 10">
            <a:extLst>
              <a:ext uri="{FF2B5EF4-FFF2-40B4-BE49-F238E27FC236}">
                <a16:creationId xmlns:a16="http://schemas.microsoft.com/office/drawing/2014/main" id="{A57065A4-4EC3-4C36-8AD2-8576662BA6EF}"/>
              </a:ext>
            </a:extLst>
          </p:cNvPr>
          <p:cNvSpPr txBox="1"/>
          <p:nvPr/>
        </p:nvSpPr>
        <p:spPr>
          <a:xfrm>
            <a:off x="5345311" y="3046228"/>
            <a:ext cx="11755331" cy="2268722"/>
          </a:xfrm>
          <a:prstGeom prst="roundRect">
            <a:avLst>
              <a:gd name="adj" fmla="val 20670"/>
            </a:avLst>
          </a:prstGeom>
          <a:solidFill>
            <a:schemeClr val="accent1">
              <a:lumMod val="20000"/>
              <a:lumOff val="80000"/>
            </a:schemeClr>
          </a:solidFill>
          <a:ln w="57150">
            <a:solidFill>
              <a:schemeClr val="accent1">
                <a:lumMod val="60000"/>
                <a:lumOff val="40000"/>
              </a:schemeClr>
            </a:solidFill>
            <a:prstDash val="dash"/>
          </a:ln>
        </p:spPr>
        <p:txBody>
          <a:bodyPr wrap="square">
            <a:spAutoFit/>
          </a:bodyPr>
          <a:lstStyle/>
          <a:p>
            <a:pPr>
              <a:lnSpc>
                <a:spcPct val="150000"/>
              </a:lnSpc>
              <a:spcBef>
                <a:spcPts val="1200"/>
              </a:spcBef>
              <a:spcAft>
                <a:spcPts val="1200"/>
              </a:spcAft>
            </a:pP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lấy ví dụ về vật chịu tác dụng đồng thời của nhiều lực.</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24">
            <a:extLst>
              <a:ext uri="{FF2B5EF4-FFF2-40B4-BE49-F238E27FC236}">
                <a16:creationId xmlns:a16="http://schemas.microsoft.com/office/drawing/2014/main" id="{9030C5BD-69CC-4C5F-AB35-BFF010E03D0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89249" y="4362450"/>
            <a:ext cx="1489364" cy="1905000"/>
          </a:xfrm>
          <a:prstGeom prst="rect">
            <a:avLst/>
          </a:prstGeom>
        </p:spPr>
      </p:pic>
      <p:sp>
        <p:nvSpPr>
          <p:cNvPr id="13" name="Google Shape;830;p43">
            <a:extLst>
              <a:ext uri="{FF2B5EF4-FFF2-40B4-BE49-F238E27FC236}">
                <a16:creationId xmlns:a16="http://schemas.microsoft.com/office/drawing/2014/main" id="{853AB4B4-B469-42D3-881F-8A1F2860B11A}"/>
              </a:ext>
            </a:extLst>
          </p:cNvPr>
          <p:cNvSpPr/>
          <p:nvPr/>
        </p:nvSpPr>
        <p:spPr>
          <a:xfrm rot="20554626">
            <a:off x="15906614" y="8148265"/>
            <a:ext cx="605192" cy="473557"/>
          </a:xfrm>
          <a:custGeom>
            <a:avLst/>
            <a:gdLst/>
            <a:ahLst/>
            <a:cxnLst/>
            <a:rect l="l" t="t" r="r" b="b"/>
            <a:pathLst>
              <a:path w="6502" h="6720" extrusionOk="0">
                <a:moveTo>
                  <a:pt x="1870" y="540"/>
                </a:moveTo>
                <a:cubicBezTo>
                  <a:pt x="2143" y="766"/>
                  <a:pt x="2620" y="1171"/>
                  <a:pt x="3167" y="1624"/>
                </a:cubicBezTo>
                <a:cubicBezTo>
                  <a:pt x="2822" y="1826"/>
                  <a:pt x="2477" y="2040"/>
                  <a:pt x="2143" y="2255"/>
                </a:cubicBezTo>
                <a:cubicBezTo>
                  <a:pt x="1905" y="1231"/>
                  <a:pt x="1858" y="766"/>
                  <a:pt x="1870" y="540"/>
                </a:cubicBezTo>
                <a:close/>
                <a:moveTo>
                  <a:pt x="5370" y="897"/>
                </a:moveTo>
                <a:lnTo>
                  <a:pt x="5370" y="897"/>
                </a:lnTo>
                <a:cubicBezTo>
                  <a:pt x="5263" y="1207"/>
                  <a:pt x="5072" y="1743"/>
                  <a:pt x="4787" y="2457"/>
                </a:cubicBezTo>
                <a:cubicBezTo>
                  <a:pt x="4525" y="2219"/>
                  <a:pt x="4227" y="1969"/>
                  <a:pt x="3906" y="1683"/>
                </a:cubicBezTo>
                <a:cubicBezTo>
                  <a:pt x="4644" y="1266"/>
                  <a:pt x="5084" y="1028"/>
                  <a:pt x="5370" y="897"/>
                </a:cubicBezTo>
                <a:close/>
                <a:moveTo>
                  <a:pt x="1858" y="2969"/>
                </a:moveTo>
                <a:cubicBezTo>
                  <a:pt x="1965" y="3338"/>
                  <a:pt x="2060" y="3755"/>
                  <a:pt x="2203" y="4207"/>
                </a:cubicBezTo>
                <a:cubicBezTo>
                  <a:pt x="1250" y="4088"/>
                  <a:pt x="738" y="3969"/>
                  <a:pt x="536" y="3886"/>
                </a:cubicBezTo>
                <a:cubicBezTo>
                  <a:pt x="727" y="3731"/>
                  <a:pt x="1155" y="3409"/>
                  <a:pt x="1858" y="2969"/>
                </a:cubicBezTo>
                <a:close/>
                <a:moveTo>
                  <a:pt x="3513" y="1921"/>
                </a:moveTo>
                <a:cubicBezTo>
                  <a:pt x="3929" y="2266"/>
                  <a:pt x="4298" y="2600"/>
                  <a:pt x="4608" y="2898"/>
                </a:cubicBezTo>
                <a:cubicBezTo>
                  <a:pt x="4429" y="3374"/>
                  <a:pt x="4227" y="3874"/>
                  <a:pt x="4025" y="4338"/>
                </a:cubicBezTo>
                <a:cubicBezTo>
                  <a:pt x="3584" y="4326"/>
                  <a:pt x="3120" y="4291"/>
                  <a:pt x="2679" y="4243"/>
                </a:cubicBezTo>
                <a:cubicBezTo>
                  <a:pt x="2513" y="3683"/>
                  <a:pt x="2358" y="3159"/>
                  <a:pt x="2239" y="2695"/>
                </a:cubicBezTo>
                <a:cubicBezTo>
                  <a:pt x="2655" y="2445"/>
                  <a:pt x="3096" y="2183"/>
                  <a:pt x="3513" y="1921"/>
                </a:cubicBezTo>
                <a:close/>
                <a:moveTo>
                  <a:pt x="4953" y="3207"/>
                </a:moveTo>
                <a:cubicBezTo>
                  <a:pt x="5632" y="3862"/>
                  <a:pt x="5894" y="4171"/>
                  <a:pt x="5977" y="4326"/>
                </a:cubicBezTo>
                <a:cubicBezTo>
                  <a:pt x="5846" y="4350"/>
                  <a:pt x="5596" y="4362"/>
                  <a:pt x="5132" y="4362"/>
                </a:cubicBezTo>
                <a:cubicBezTo>
                  <a:pt x="4941" y="4362"/>
                  <a:pt x="4715" y="4362"/>
                  <a:pt x="4489" y="4350"/>
                </a:cubicBezTo>
                <a:cubicBezTo>
                  <a:pt x="4644" y="3981"/>
                  <a:pt x="4799" y="3588"/>
                  <a:pt x="4953" y="3207"/>
                </a:cubicBezTo>
                <a:close/>
                <a:moveTo>
                  <a:pt x="2810" y="4695"/>
                </a:moveTo>
                <a:lnTo>
                  <a:pt x="2810" y="4695"/>
                </a:lnTo>
                <a:cubicBezTo>
                  <a:pt x="3155" y="4719"/>
                  <a:pt x="3489" y="4755"/>
                  <a:pt x="3846" y="4767"/>
                </a:cubicBezTo>
                <a:cubicBezTo>
                  <a:pt x="3548" y="5469"/>
                  <a:pt x="3358" y="5850"/>
                  <a:pt x="3239" y="6065"/>
                </a:cubicBezTo>
                <a:cubicBezTo>
                  <a:pt x="3132" y="5767"/>
                  <a:pt x="2989" y="5279"/>
                  <a:pt x="2810" y="4695"/>
                </a:cubicBezTo>
                <a:close/>
                <a:moveTo>
                  <a:pt x="1787" y="0"/>
                </a:moveTo>
                <a:cubicBezTo>
                  <a:pt x="1772" y="0"/>
                  <a:pt x="1755" y="1"/>
                  <a:pt x="1739" y="4"/>
                </a:cubicBezTo>
                <a:cubicBezTo>
                  <a:pt x="1393" y="100"/>
                  <a:pt x="1274" y="552"/>
                  <a:pt x="1751" y="2517"/>
                </a:cubicBezTo>
                <a:cubicBezTo>
                  <a:pt x="1167" y="2898"/>
                  <a:pt x="274" y="3493"/>
                  <a:pt x="84" y="3731"/>
                </a:cubicBezTo>
                <a:cubicBezTo>
                  <a:pt x="12" y="3814"/>
                  <a:pt x="0" y="3933"/>
                  <a:pt x="36" y="4041"/>
                </a:cubicBezTo>
                <a:cubicBezTo>
                  <a:pt x="96" y="4171"/>
                  <a:pt x="203" y="4445"/>
                  <a:pt x="2346" y="4660"/>
                </a:cubicBezTo>
                <a:cubicBezTo>
                  <a:pt x="2655" y="5719"/>
                  <a:pt x="2929" y="6529"/>
                  <a:pt x="2929" y="6541"/>
                </a:cubicBezTo>
                <a:cubicBezTo>
                  <a:pt x="2977" y="6672"/>
                  <a:pt x="3072" y="6719"/>
                  <a:pt x="3167" y="6719"/>
                </a:cubicBezTo>
                <a:cubicBezTo>
                  <a:pt x="3334" y="6719"/>
                  <a:pt x="3477" y="6719"/>
                  <a:pt x="4310" y="4814"/>
                </a:cubicBezTo>
                <a:cubicBezTo>
                  <a:pt x="4608" y="4826"/>
                  <a:pt x="4894" y="4826"/>
                  <a:pt x="5144" y="4826"/>
                </a:cubicBezTo>
                <a:cubicBezTo>
                  <a:pt x="6084" y="4826"/>
                  <a:pt x="6239" y="4743"/>
                  <a:pt x="6299" y="4707"/>
                </a:cubicBezTo>
                <a:cubicBezTo>
                  <a:pt x="6394" y="4660"/>
                  <a:pt x="6453" y="4588"/>
                  <a:pt x="6465" y="4481"/>
                </a:cubicBezTo>
                <a:cubicBezTo>
                  <a:pt x="6501" y="4291"/>
                  <a:pt x="6406" y="4005"/>
                  <a:pt x="5132" y="2802"/>
                </a:cubicBezTo>
                <a:cubicBezTo>
                  <a:pt x="5430" y="2040"/>
                  <a:pt x="5858" y="873"/>
                  <a:pt x="5882" y="659"/>
                </a:cubicBezTo>
                <a:cubicBezTo>
                  <a:pt x="5906" y="588"/>
                  <a:pt x="5870" y="516"/>
                  <a:pt x="5822" y="469"/>
                </a:cubicBezTo>
                <a:cubicBezTo>
                  <a:pt x="5799" y="409"/>
                  <a:pt x="5691" y="373"/>
                  <a:pt x="5632" y="373"/>
                </a:cubicBezTo>
                <a:cubicBezTo>
                  <a:pt x="5549" y="373"/>
                  <a:pt x="5310" y="373"/>
                  <a:pt x="3572" y="1409"/>
                </a:cubicBezTo>
                <a:cubicBezTo>
                  <a:pt x="2691" y="659"/>
                  <a:pt x="1941" y="52"/>
                  <a:pt x="1929" y="52"/>
                </a:cubicBezTo>
                <a:cubicBezTo>
                  <a:pt x="1884" y="16"/>
                  <a:pt x="1838" y="0"/>
                  <a:pt x="1787" y="0"/>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848;p43">
            <a:extLst>
              <a:ext uri="{FF2B5EF4-FFF2-40B4-BE49-F238E27FC236}">
                <a16:creationId xmlns:a16="http://schemas.microsoft.com/office/drawing/2014/main" id="{2765F5DC-4673-456B-8287-F005F6A8370C}"/>
              </a:ext>
            </a:extLst>
          </p:cNvPr>
          <p:cNvGrpSpPr/>
          <p:nvPr/>
        </p:nvGrpSpPr>
        <p:grpSpPr>
          <a:xfrm rot="16920412" flipH="1">
            <a:off x="494506" y="6474869"/>
            <a:ext cx="706739" cy="832290"/>
            <a:chOff x="2811050" y="2544800"/>
            <a:chExt cx="156900" cy="139900"/>
          </a:xfrm>
        </p:grpSpPr>
        <p:sp>
          <p:nvSpPr>
            <p:cNvPr id="15" name="Google Shape;849;p43">
              <a:extLst>
                <a:ext uri="{FF2B5EF4-FFF2-40B4-BE49-F238E27FC236}">
                  <a16:creationId xmlns:a16="http://schemas.microsoft.com/office/drawing/2014/main" id="{F016690A-12AE-4612-B8F9-2F4513830C04}"/>
                </a:ext>
              </a:extLst>
            </p:cNvPr>
            <p:cNvSpPr/>
            <p:nvPr/>
          </p:nvSpPr>
          <p:spPr>
            <a:xfrm>
              <a:off x="2811050" y="2544800"/>
              <a:ext cx="156900" cy="139900"/>
            </a:xfrm>
            <a:custGeom>
              <a:avLst/>
              <a:gdLst/>
              <a:ahLst/>
              <a:cxnLst/>
              <a:rect l="l" t="t" r="r" b="b"/>
              <a:pathLst>
                <a:path w="6276" h="5596" extrusionOk="0">
                  <a:moveTo>
                    <a:pt x="3239" y="286"/>
                  </a:moveTo>
                  <a:cubicBezTo>
                    <a:pt x="3406" y="476"/>
                    <a:pt x="3501" y="1143"/>
                    <a:pt x="3525" y="1619"/>
                  </a:cubicBezTo>
                  <a:cubicBezTo>
                    <a:pt x="2430" y="2738"/>
                    <a:pt x="1179" y="4001"/>
                    <a:pt x="501" y="4763"/>
                  </a:cubicBezTo>
                  <a:cubicBezTo>
                    <a:pt x="1179" y="3381"/>
                    <a:pt x="2941" y="524"/>
                    <a:pt x="3239" y="286"/>
                  </a:cubicBezTo>
                  <a:close/>
                  <a:moveTo>
                    <a:pt x="4120" y="2917"/>
                  </a:moveTo>
                  <a:cubicBezTo>
                    <a:pt x="4882" y="3286"/>
                    <a:pt x="5728" y="3762"/>
                    <a:pt x="5894" y="3977"/>
                  </a:cubicBezTo>
                  <a:cubicBezTo>
                    <a:pt x="5382" y="4239"/>
                    <a:pt x="2049" y="5096"/>
                    <a:pt x="703" y="5298"/>
                  </a:cubicBezTo>
                  <a:cubicBezTo>
                    <a:pt x="1537" y="4774"/>
                    <a:pt x="3084" y="3679"/>
                    <a:pt x="4120" y="2917"/>
                  </a:cubicBezTo>
                  <a:close/>
                  <a:moveTo>
                    <a:pt x="3263" y="0"/>
                  </a:moveTo>
                  <a:cubicBezTo>
                    <a:pt x="3156" y="0"/>
                    <a:pt x="3049" y="95"/>
                    <a:pt x="2882" y="286"/>
                  </a:cubicBezTo>
                  <a:cubicBezTo>
                    <a:pt x="2203" y="1119"/>
                    <a:pt x="72" y="4810"/>
                    <a:pt x="1" y="5405"/>
                  </a:cubicBezTo>
                  <a:lnTo>
                    <a:pt x="1" y="5417"/>
                  </a:lnTo>
                  <a:lnTo>
                    <a:pt x="1" y="5453"/>
                  </a:lnTo>
                  <a:lnTo>
                    <a:pt x="1" y="5465"/>
                  </a:lnTo>
                  <a:cubicBezTo>
                    <a:pt x="1" y="5465"/>
                    <a:pt x="13" y="5477"/>
                    <a:pt x="13" y="5489"/>
                  </a:cubicBezTo>
                  <a:cubicBezTo>
                    <a:pt x="13" y="5513"/>
                    <a:pt x="24" y="5513"/>
                    <a:pt x="24" y="5525"/>
                  </a:cubicBezTo>
                  <a:cubicBezTo>
                    <a:pt x="72" y="5584"/>
                    <a:pt x="167" y="5596"/>
                    <a:pt x="239" y="5596"/>
                  </a:cubicBezTo>
                  <a:cubicBezTo>
                    <a:pt x="596" y="5596"/>
                    <a:pt x="6037" y="4477"/>
                    <a:pt x="6180" y="4024"/>
                  </a:cubicBezTo>
                  <a:cubicBezTo>
                    <a:pt x="6204" y="3929"/>
                    <a:pt x="6275" y="3643"/>
                    <a:pt x="4168" y="2619"/>
                  </a:cubicBezTo>
                  <a:cubicBezTo>
                    <a:pt x="4148" y="2614"/>
                    <a:pt x="4128" y="2612"/>
                    <a:pt x="4109" y="2612"/>
                  </a:cubicBezTo>
                  <a:cubicBezTo>
                    <a:pt x="4083" y="2612"/>
                    <a:pt x="4058" y="2617"/>
                    <a:pt x="4037" y="2631"/>
                  </a:cubicBezTo>
                  <a:cubicBezTo>
                    <a:pt x="2977" y="3393"/>
                    <a:pt x="1370" y="4524"/>
                    <a:pt x="596" y="5036"/>
                  </a:cubicBezTo>
                  <a:cubicBezTo>
                    <a:pt x="1251" y="4286"/>
                    <a:pt x="2739" y="2750"/>
                    <a:pt x="3751" y="1738"/>
                  </a:cubicBezTo>
                  <a:cubicBezTo>
                    <a:pt x="3775" y="1726"/>
                    <a:pt x="3799" y="1679"/>
                    <a:pt x="3799" y="1655"/>
                  </a:cubicBezTo>
                  <a:cubicBezTo>
                    <a:pt x="3775" y="1429"/>
                    <a:pt x="3703" y="286"/>
                    <a:pt x="3358" y="36"/>
                  </a:cubicBezTo>
                  <a:cubicBezTo>
                    <a:pt x="3334" y="12"/>
                    <a:pt x="3287" y="0"/>
                    <a:pt x="3263" y="0"/>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0;p43">
              <a:extLst>
                <a:ext uri="{FF2B5EF4-FFF2-40B4-BE49-F238E27FC236}">
                  <a16:creationId xmlns:a16="http://schemas.microsoft.com/office/drawing/2014/main" id="{B658FB53-BCE2-4ED4-AF7C-AC2207F54FFD}"/>
                </a:ext>
              </a:extLst>
            </p:cNvPr>
            <p:cNvSpPr/>
            <p:nvPr/>
          </p:nvSpPr>
          <p:spPr>
            <a:xfrm>
              <a:off x="2900050" y="2583725"/>
              <a:ext cx="53900" cy="42350"/>
            </a:xfrm>
            <a:custGeom>
              <a:avLst/>
              <a:gdLst/>
              <a:ahLst/>
              <a:cxnLst/>
              <a:rect l="l" t="t" r="r" b="b"/>
              <a:pathLst>
                <a:path w="2156" h="1694" extrusionOk="0">
                  <a:moveTo>
                    <a:pt x="148" y="0"/>
                  </a:moveTo>
                  <a:cubicBezTo>
                    <a:pt x="79" y="0"/>
                    <a:pt x="23" y="36"/>
                    <a:pt x="13" y="98"/>
                  </a:cubicBezTo>
                  <a:cubicBezTo>
                    <a:pt x="1" y="169"/>
                    <a:pt x="24" y="241"/>
                    <a:pt x="96" y="265"/>
                  </a:cubicBezTo>
                  <a:cubicBezTo>
                    <a:pt x="858" y="515"/>
                    <a:pt x="1727" y="836"/>
                    <a:pt x="1882" y="955"/>
                  </a:cubicBezTo>
                  <a:cubicBezTo>
                    <a:pt x="1810" y="1062"/>
                    <a:pt x="1501" y="1277"/>
                    <a:pt x="1156" y="1431"/>
                  </a:cubicBezTo>
                  <a:cubicBezTo>
                    <a:pt x="1096" y="1467"/>
                    <a:pt x="1072" y="1551"/>
                    <a:pt x="1096" y="1610"/>
                  </a:cubicBezTo>
                  <a:cubicBezTo>
                    <a:pt x="1132" y="1658"/>
                    <a:pt x="1167" y="1693"/>
                    <a:pt x="1215" y="1693"/>
                  </a:cubicBezTo>
                  <a:cubicBezTo>
                    <a:pt x="1227" y="1693"/>
                    <a:pt x="1263" y="1693"/>
                    <a:pt x="1263" y="1646"/>
                  </a:cubicBezTo>
                  <a:cubicBezTo>
                    <a:pt x="1453" y="1551"/>
                    <a:pt x="2048" y="1241"/>
                    <a:pt x="2144" y="1003"/>
                  </a:cubicBezTo>
                  <a:cubicBezTo>
                    <a:pt x="2156" y="931"/>
                    <a:pt x="2144" y="872"/>
                    <a:pt x="2120" y="836"/>
                  </a:cubicBezTo>
                  <a:cubicBezTo>
                    <a:pt x="2037" y="646"/>
                    <a:pt x="1013" y="277"/>
                    <a:pt x="179" y="3"/>
                  </a:cubicBezTo>
                  <a:cubicBezTo>
                    <a:pt x="169" y="1"/>
                    <a:pt x="158" y="0"/>
                    <a:pt x="148" y="0"/>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629;p40">
            <a:extLst>
              <a:ext uri="{FF2B5EF4-FFF2-40B4-BE49-F238E27FC236}">
                <a16:creationId xmlns:a16="http://schemas.microsoft.com/office/drawing/2014/main" id="{0E49640E-D27B-4BD0-AE3C-6842D290DFED}"/>
              </a:ext>
            </a:extLst>
          </p:cNvPr>
          <p:cNvSpPr/>
          <p:nvPr/>
        </p:nvSpPr>
        <p:spPr>
          <a:xfrm>
            <a:off x="9191575" y="1060261"/>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29;p40">
            <a:extLst>
              <a:ext uri="{FF2B5EF4-FFF2-40B4-BE49-F238E27FC236}">
                <a16:creationId xmlns:a16="http://schemas.microsoft.com/office/drawing/2014/main" id="{2F66569B-B88B-4538-8330-4023FB60DD04}"/>
              </a:ext>
            </a:extLst>
          </p:cNvPr>
          <p:cNvSpPr/>
          <p:nvPr/>
        </p:nvSpPr>
        <p:spPr>
          <a:xfrm>
            <a:off x="2455933" y="5047287"/>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29;p40">
            <a:extLst>
              <a:ext uri="{FF2B5EF4-FFF2-40B4-BE49-F238E27FC236}">
                <a16:creationId xmlns:a16="http://schemas.microsoft.com/office/drawing/2014/main" id="{61DE347C-9D68-492F-9924-E12248EC0613}"/>
              </a:ext>
            </a:extLst>
          </p:cNvPr>
          <p:cNvSpPr/>
          <p:nvPr/>
        </p:nvSpPr>
        <p:spPr>
          <a:xfrm>
            <a:off x="12863249" y="441848"/>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848;p43">
            <a:extLst>
              <a:ext uri="{FF2B5EF4-FFF2-40B4-BE49-F238E27FC236}">
                <a16:creationId xmlns:a16="http://schemas.microsoft.com/office/drawing/2014/main" id="{B1143868-1FD6-47D2-9E30-BD027A1C836E}"/>
              </a:ext>
            </a:extLst>
          </p:cNvPr>
          <p:cNvGrpSpPr/>
          <p:nvPr/>
        </p:nvGrpSpPr>
        <p:grpSpPr>
          <a:xfrm rot="16920412" flipH="1">
            <a:off x="6705774" y="587300"/>
            <a:ext cx="706739" cy="832290"/>
            <a:chOff x="2811050" y="2544800"/>
            <a:chExt cx="156900" cy="139900"/>
          </a:xfrm>
        </p:grpSpPr>
        <p:sp>
          <p:nvSpPr>
            <p:cNvPr id="21" name="Google Shape;849;p43">
              <a:extLst>
                <a:ext uri="{FF2B5EF4-FFF2-40B4-BE49-F238E27FC236}">
                  <a16:creationId xmlns:a16="http://schemas.microsoft.com/office/drawing/2014/main" id="{375F2670-D861-4A4B-BB37-661C4DE8067E}"/>
                </a:ext>
              </a:extLst>
            </p:cNvPr>
            <p:cNvSpPr/>
            <p:nvPr/>
          </p:nvSpPr>
          <p:spPr>
            <a:xfrm>
              <a:off x="2811050" y="2544800"/>
              <a:ext cx="156900" cy="139900"/>
            </a:xfrm>
            <a:custGeom>
              <a:avLst/>
              <a:gdLst/>
              <a:ahLst/>
              <a:cxnLst/>
              <a:rect l="l" t="t" r="r" b="b"/>
              <a:pathLst>
                <a:path w="6276" h="5596" extrusionOk="0">
                  <a:moveTo>
                    <a:pt x="3239" y="286"/>
                  </a:moveTo>
                  <a:cubicBezTo>
                    <a:pt x="3406" y="476"/>
                    <a:pt x="3501" y="1143"/>
                    <a:pt x="3525" y="1619"/>
                  </a:cubicBezTo>
                  <a:cubicBezTo>
                    <a:pt x="2430" y="2738"/>
                    <a:pt x="1179" y="4001"/>
                    <a:pt x="501" y="4763"/>
                  </a:cubicBezTo>
                  <a:cubicBezTo>
                    <a:pt x="1179" y="3381"/>
                    <a:pt x="2941" y="524"/>
                    <a:pt x="3239" y="286"/>
                  </a:cubicBezTo>
                  <a:close/>
                  <a:moveTo>
                    <a:pt x="4120" y="2917"/>
                  </a:moveTo>
                  <a:cubicBezTo>
                    <a:pt x="4882" y="3286"/>
                    <a:pt x="5728" y="3762"/>
                    <a:pt x="5894" y="3977"/>
                  </a:cubicBezTo>
                  <a:cubicBezTo>
                    <a:pt x="5382" y="4239"/>
                    <a:pt x="2049" y="5096"/>
                    <a:pt x="703" y="5298"/>
                  </a:cubicBezTo>
                  <a:cubicBezTo>
                    <a:pt x="1537" y="4774"/>
                    <a:pt x="3084" y="3679"/>
                    <a:pt x="4120" y="2917"/>
                  </a:cubicBezTo>
                  <a:close/>
                  <a:moveTo>
                    <a:pt x="3263" y="0"/>
                  </a:moveTo>
                  <a:cubicBezTo>
                    <a:pt x="3156" y="0"/>
                    <a:pt x="3049" y="95"/>
                    <a:pt x="2882" y="286"/>
                  </a:cubicBezTo>
                  <a:cubicBezTo>
                    <a:pt x="2203" y="1119"/>
                    <a:pt x="72" y="4810"/>
                    <a:pt x="1" y="5405"/>
                  </a:cubicBezTo>
                  <a:lnTo>
                    <a:pt x="1" y="5417"/>
                  </a:lnTo>
                  <a:lnTo>
                    <a:pt x="1" y="5453"/>
                  </a:lnTo>
                  <a:lnTo>
                    <a:pt x="1" y="5465"/>
                  </a:lnTo>
                  <a:cubicBezTo>
                    <a:pt x="1" y="5465"/>
                    <a:pt x="13" y="5477"/>
                    <a:pt x="13" y="5489"/>
                  </a:cubicBezTo>
                  <a:cubicBezTo>
                    <a:pt x="13" y="5513"/>
                    <a:pt x="24" y="5513"/>
                    <a:pt x="24" y="5525"/>
                  </a:cubicBezTo>
                  <a:cubicBezTo>
                    <a:pt x="72" y="5584"/>
                    <a:pt x="167" y="5596"/>
                    <a:pt x="239" y="5596"/>
                  </a:cubicBezTo>
                  <a:cubicBezTo>
                    <a:pt x="596" y="5596"/>
                    <a:pt x="6037" y="4477"/>
                    <a:pt x="6180" y="4024"/>
                  </a:cubicBezTo>
                  <a:cubicBezTo>
                    <a:pt x="6204" y="3929"/>
                    <a:pt x="6275" y="3643"/>
                    <a:pt x="4168" y="2619"/>
                  </a:cubicBezTo>
                  <a:cubicBezTo>
                    <a:pt x="4148" y="2614"/>
                    <a:pt x="4128" y="2612"/>
                    <a:pt x="4109" y="2612"/>
                  </a:cubicBezTo>
                  <a:cubicBezTo>
                    <a:pt x="4083" y="2612"/>
                    <a:pt x="4058" y="2617"/>
                    <a:pt x="4037" y="2631"/>
                  </a:cubicBezTo>
                  <a:cubicBezTo>
                    <a:pt x="2977" y="3393"/>
                    <a:pt x="1370" y="4524"/>
                    <a:pt x="596" y="5036"/>
                  </a:cubicBezTo>
                  <a:cubicBezTo>
                    <a:pt x="1251" y="4286"/>
                    <a:pt x="2739" y="2750"/>
                    <a:pt x="3751" y="1738"/>
                  </a:cubicBezTo>
                  <a:cubicBezTo>
                    <a:pt x="3775" y="1726"/>
                    <a:pt x="3799" y="1679"/>
                    <a:pt x="3799" y="1655"/>
                  </a:cubicBezTo>
                  <a:cubicBezTo>
                    <a:pt x="3775" y="1429"/>
                    <a:pt x="3703" y="286"/>
                    <a:pt x="3358" y="36"/>
                  </a:cubicBezTo>
                  <a:cubicBezTo>
                    <a:pt x="3334" y="12"/>
                    <a:pt x="3287" y="0"/>
                    <a:pt x="3263" y="0"/>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50;p43">
              <a:extLst>
                <a:ext uri="{FF2B5EF4-FFF2-40B4-BE49-F238E27FC236}">
                  <a16:creationId xmlns:a16="http://schemas.microsoft.com/office/drawing/2014/main" id="{F36C6279-D339-461D-BE63-B90802BBA448}"/>
                </a:ext>
              </a:extLst>
            </p:cNvPr>
            <p:cNvSpPr/>
            <p:nvPr/>
          </p:nvSpPr>
          <p:spPr>
            <a:xfrm>
              <a:off x="2900050" y="2583725"/>
              <a:ext cx="53900" cy="42350"/>
            </a:xfrm>
            <a:custGeom>
              <a:avLst/>
              <a:gdLst/>
              <a:ahLst/>
              <a:cxnLst/>
              <a:rect l="l" t="t" r="r" b="b"/>
              <a:pathLst>
                <a:path w="2156" h="1694" extrusionOk="0">
                  <a:moveTo>
                    <a:pt x="148" y="0"/>
                  </a:moveTo>
                  <a:cubicBezTo>
                    <a:pt x="79" y="0"/>
                    <a:pt x="23" y="36"/>
                    <a:pt x="13" y="98"/>
                  </a:cubicBezTo>
                  <a:cubicBezTo>
                    <a:pt x="1" y="169"/>
                    <a:pt x="24" y="241"/>
                    <a:pt x="96" y="265"/>
                  </a:cubicBezTo>
                  <a:cubicBezTo>
                    <a:pt x="858" y="515"/>
                    <a:pt x="1727" y="836"/>
                    <a:pt x="1882" y="955"/>
                  </a:cubicBezTo>
                  <a:cubicBezTo>
                    <a:pt x="1810" y="1062"/>
                    <a:pt x="1501" y="1277"/>
                    <a:pt x="1156" y="1431"/>
                  </a:cubicBezTo>
                  <a:cubicBezTo>
                    <a:pt x="1096" y="1467"/>
                    <a:pt x="1072" y="1551"/>
                    <a:pt x="1096" y="1610"/>
                  </a:cubicBezTo>
                  <a:cubicBezTo>
                    <a:pt x="1132" y="1658"/>
                    <a:pt x="1167" y="1693"/>
                    <a:pt x="1215" y="1693"/>
                  </a:cubicBezTo>
                  <a:cubicBezTo>
                    <a:pt x="1227" y="1693"/>
                    <a:pt x="1263" y="1693"/>
                    <a:pt x="1263" y="1646"/>
                  </a:cubicBezTo>
                  <a:cubicBezTo>
                    <a:pt x="1453" y="1551"/>
                    <a:pt x="2048" y="1241"/>
                    <a:pt x="2144" y="1003"/>
                  </a:cubicBezTo>
                  <a:cubicBezTo>
                    <a:pt x="2156" y="931"/>
                    <a:pt x="2144" y="872"/>
                    <a:pt x="2120" y="836"/>
                  </a:cubicBezTo>
                  <a:cubicBezTo>
                    <a:pt x="2037" y="646"/>
                    <a:pt x="1013" y="277"/>
                    <a:pt x="179" y="3"/>
                  </a:cubicBezTo>
                  <a:cubicBezTo>
                    <a:pt x="169" y="1"/>
                    <a:pt x="158" y="0"/>
                    <a:pt x="148" y="0"/>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830;p43">
            <a:extLst>
              <a:ext uri="{FF2B5EF4-FFF2-40B4-BE49-F238E27FC236}">
                <a16:creationId xmlns:a16="http://schemas.microsoft.com/office/drawing/2014/main" id="{8C050DB3-5713-448F-82E7-DC84B9A56829}"/>
              </a:ext>
            </a:extLst>
          </p:cNvPr>
          <p:cNvSpPr/>
          <p:nvPr/>
        </p:nvSpPr>
        <p:spPr>
          <a:xfrm rot="20554626">
            <a:off x="10782263" y="1826294"/>
            <a:ext cx="605192" cy="473557"/>
          </a:xfrm>
          <a:custGeom>
            <a:avLst/>
            <a:gdLst/>
            <a:ahLst/>
            <a:cxnLst/>
            <a:rect l="l" t="t" r="r" b="b"/>
            <a:pathLst>
              <a:path w="6502" h="6720" extrusionOk="0">
                <a:moveTo>
                  <a:pt x="1870" y="540"/>
                </a:moveTo>
                <a:cubicBezTo>
                  <a:pt x="2143" y="766"/>
                  <a:pt x="2620" y="1171"/>
                  <a:pt x="3167" y="1624"/>
                </a:cubicBezTo>
                <a:cubicBezTo>
                  <a:pt x="2822" y="1826"/>
                  <a:pt x="2477" y="2040"/>
                  <a:pt x="2143" y="2255"/>
                </a:cubicBezTo>
                <a:cubicBezTo>
                  <a:pt x="1905" y="1231"/>
                  <a:pt x="1858" y="766"/>
                  <a:pt x="1870" y="540"/>
                </a:cubicBezTo>
                <a:close/>
                <a:moveTo>
                  <a:pt x="5370" y="897"/>
                </a:moveTo>
                <a:lnTo>
                  <a:pt x="5370" y="897"/>
                </a:lnTo>
                <a:cubicBezTo>
                  <a:pt x="5263" y="1207"/>
                  <a:pt x="5072" y="1743"/>
                  <a:pt x="4787" y="2457"/>
                </a:cubicBezTo>
                <a:cubicBezTo>
                  <a:pt x="4525" y="2219"/>
                  <a:pt x="4227" y="1969"/>
                  <a:pt x="3906" y="1683"/>
                </a:cubicBezTo>
                <a:cubicBezTo>
                  <a:pt x="4644" y="1266"/>
                  <a:pt x="5084" y="1028"/>
                  <a:pt x="5370" y="897"/>
                </a:cubicBezTo>
                <a:close/>
                <a:moveTo>
                  <a:pt x="1858" y="2969"/>
                </a:moveTo>
                <a:cubicBezTo>
                  <a:pt x="1965" y="3338"/>
                  <a:pt x="2060" y="3755"/>
                  <a:pt x="2203" y="4207"/>
                </a:cubicBezTo>
                <a:cubicBezTo>
                  <a:pt x="1250" y="4088"/>
                  <a:pt x="738" y="3969"/>
                  <a:pt x="536" y="3886"/>
                </a:cubicBezTo>
                <a:cubicBezTo>
                  <a:pt x="727" y="3731"/>
                  <a:pt x="1155" y="3409"/>
                  <a:pt x="1858" y="2969"/>
                </a:cubicBezTo>
                <a:close/>
                <a:moveTo>
                  <a:pt x="3513" y="1921"/>
                </a:moveTo>
                <a:cubicBezTo>
                  <a:pt x="3929" y="2266"/>
                  <a:pt x="4298" y="2600"/>
                  <a:pt x="4608" y="2898"/>
                </a:cubicBezTo>
                <a:cubicBezTo>
                  <a:pt x="4429" y="3374"/>
                  <a:pt x="4227" y="3874"/>
                  <a:pt x="4025" y="4338"/>
                </a:cubicBezTo>
                <a:cubicBezTo>
                  <a:pt x="3584" y="4326"/>
                  <a:pt x="3120" y="4291"/>
                  <a:pt x="2679" y="4243"/>
                </a:cubicBezTo>
                <a:cubicBezTo>
                  <a:pt x="2513" y="3683"/>
                  <a:pt x="2358" y="3159"/>
                  <a:pt x="2239" y="2695"/>
                </a:cubicBezTo>
                <a:cubicBezTo>
                  <a:pt x="2655" y="2445"/>
                  <a:pt x="3096" y="2183"/>
                  <a:pt x="3513" y="1921"/>
                </a:cubicBezTo>
                <a:close/>
                <a:moveTo>
                  <a:pt x="4953" y="3207"/>
                </a:moveTo>
                <a:cubicBezTo>
                  <a:pt x="5632" y="3862"/>
                  <a:pt x="5894" y="4171"/>
                  <a:pt x="5977" y="4326"/>
                </a:cubicBezTo>
                <a:cubicBezTo>
                  <a:pt x="5846" y="4350"/>
                  <a:pt x="5596" y="4362"/>
                  <a:pt x="5132" y="4362"/>
                </a:cubicBezTo>
                <a:cubicBezTo>
                  <a:pt x="4941" y="4362"/>
                  <a:pt x="4715" y="4362"/>
                  <a:pt x="4489" y="4350"/>
                </a:cubicBezTo>
                <a:cubicBezTo>
                  <a:pt x="4644" y="3981"/>
                  <a:pt x="4799" y="3588"/>
                  <a:pt x="4953" y="3207"/>
                </a:cubicBezTo>
                <a:close/>
                <a:moveTo>
                  <a:pt x="2810" y="4695"/>
                </a:moveTo>
                <a:lnTo>
                  <a:pt x="2810" y="4695"/>
                </a:lnTo>
                <a:cubicBezTo>
                  <a:pt x="3155" y="4719"/>
                  <a:pt x="3489" y="4755"/>
                  <a:pt x="3846" y="4767"/>
                </a:cubicBezTo>
                <a:cubicBezTo>
                  <a:pt x="3548" y="5469"/>
                  <a:pt x="3358" y="5850"/>
                  <a:pt x="3239" y="6065"/>
                </a:cubicBezTo>
                <a:cubicBezTo>
                  <a:pt x="3132" y="5767"/>
                  <a:pt x="2989" y="5279"/>
                  <a:pt x="2810" y="4695"/>
                </a:cubicBezTo>
                <a:close/>
                <a:moveTo>
                  <a:pt x="1787" y="0"/>
                </a:moveTo>
                <a:cubicBezTo>
                  <a:pt x="1772" y="0"/>
                  <a:pt x="1755" y="1"/>
                  <a:pt x="1739" y="4"/>
                </a:cubicBezTo>
                <a:cubicBezTo>
                  <a:pt x="1393" y="100"/>
                  <a:pt x="1274" y="552"/>
                  <a:pt x="1751" y="2517"/>
                </a:cubicBezTo>
                <a:cubicBezTo>
                  <a:pt x="1167" y="2898"/>
                  <a:pt x="274" y="3493"/>
                  <a:pt x="84" y="3731"/>
                </a:cubicBezTo>
                <a:cubicBezTo>
                  <a:pt x="12" y="3814"/>
                  <a:pt x="0" y="3933"/>
                  <a:pt x="36" y="4041"/>
                </a:cubicBezTo>
                <a:cubicBezTo>
                  <a:pt x="96" y="4171"/>
                  <a:pt x="203" y="4445"/>
                  <a:pt x="2346" y="4660"/>
                </a:cubicBezTo>
                <a:cubicBezTo>
                  <a:pt x="2655" y="5719"/>
                  <a:pt x="2929" y="6529"/>
                  <a:pt x="2929" y="6541"/>
                </a:cubicBezTo>
                <a:cubicBezTo>
                  <a:pt x="2977" y="6672"/>
                  <a:pt x="3072" y="6719"/>
                  <a:pt x="3167" y="6719"/>
                </a:cubicBezTo>
                <a:cubicBezTo>
                  <a:pt x="3334" y="6719"/>
                  <a:pt x="3477" y="6719"/>
                  <a:pt x="4310" y="4814"/>
                </a:cubicBezTo>
                <a:cubicBezTo>
                  <a:pt x="4608" y="4826"/>
                  <a:pt x="4894" y="4826"/>
                  <a:pt x="5144" y="4826"/>
                </a:cubicBezTo>
                <a:cubicBezTo>
                  <a:pt x="6084" y="4826"/>
                  <a:pt x="6239" y="4743"/>
                  <a:pt x="6299" y="4707"/>
                </a:cubicBezTo>
                <a:cubicBezTo>
                  <a:pt x="6394" y="4660"/>
                  <a:pt x="6453" y="4588"/>
                  <a:pt x="6465" y="4481"/>
                </a:cubicBezTo>
                <a:cubicBezTo>
                  <a:pt x="6501" y="4291"/>
                  <a:pt x="6406" y="4005"/>
                  <a:pt x="5132" y="2802"/>
                </a:cubicBezTo>
                <a:cubicBezTo>
                  <a:pt x="5430" y="2040"/>
                  <a:pt x="5858" y="873"/>
                  <a:pt x="5882" y="659"/>
                </a:cubicBezTo>
                <a:cubicBezTo>
                  <a:pt x="5906" y="588"/>
                  <a:pt x="5870" y="516"/>
                  <a:pt x="5822" y="469"/>
                </a:cubicBezTo>
                <a:cubicBezTo>
                  <a:pt x="5799" y="409"/>
                  <a:pt x="5691" y="373"/>
                  <a:pt x="5632" y="373"/>
                </a:cubicBezTo>
                <a:cubicBezTo>
                  <a:pt x="5549" y="373"/>
                  <a:pt x="5310" y="373"/>
                  <a:pt x="3572" y="1409"/>
                </a:cubicBezTo>
                <a:cubicBezTo>
                  <a:pt x="2691" y="659"/>
                  <a:pt x="1941" y="52"/>
                  <a:pt x="1929" y="52"/>
                </a:cubicBezTo>
                <a:cubicBezTo>
                  <a:pt x="1884" y="16"/>
                  <a:pt x="1838" y="0"/>
                  <a:pt x="1787" y="0"/>
                </a:cubicBezTo>
                <a:close/>
              </a:path>
            </a:pathLst>
          </a:custGeom>
          <a:solidFill>
            <a:schemeClr val="dk1"/>
          </a:solidFill>
          <a:ln>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a:extLst>
              <a:ext uri="{FF2B5EF4-FFF2-40B4-BE49-F238E27FC236}">
                <a16:creationId xmlns:a16="http://schemas.microsoft.com/office/drawing/2014/main" id="{FA5CF82C-D456-45DA-8363-B07B6BB58C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25963" y="6152851"/>
            <a:ext cx="2629854" cy="3226815"/>
          </a:xfrm>
          <a:prstGeom prst="rect">
            <a:avLst/>
          </a:prstGeom>
        </p:spPr>
      </p:pic>
      <p:pic>
        <p:nvPicPr>
          <p:cNvPr id="25" name="Picture 14">
            <a:extLst>
              <a:ext uri="{FF2B5EF4-FFF2-40B4-BE49-F238E27FC236}">
                <a16:creationId xmlns:a16="http://schemas.microsoft.com/office/drawing/2014/main" id="{392CF250-9E0F-489A-BA11-D922536ED976}"/>
              </a:ext>
            </a:extLst>
          </p:cNvPr>
          <p:cNvPicPr>
            <a:picLocks noChangeAspect="1"/>
          </p:cNvPicPr>
          <p:nvPr/>
        </p:nvPicPr>
        <p:blipFill>
          <a:blip r:embed="rId6"/>
          <a:srcRect/>
          <a:stretch>
            <a:fillRect/>
          </a:stretch>
        </p:blipFill>
        <p:spPr>
          <a:xfrm>
            <a:off x="1092381" y="6210975"/>
            <a:ext cx="6323500" cy="3110568"/>
          </a:xfrm>
          <a:prstGeom prst="rect">
            <a:avLst/>
          </a:prstGeom>
        </p:spPr>
      </p:pic>
      <p:pic>
        <p:nvPicPr>
          <p:cNvPr id="26" name="Picture 11">
            <a:extLst>
              <a:ext uri="{FF2B5EF4-FFF2-40B4-BE49-F238E27FC236}">
                <a16:creationId xmlns:a16="http://schemas.microsoft.com/office/drawing/2014/main" id="{8576A52A-DBF9-4C2C-B4F7-F8F421E0CB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987955" y="5939142"/>
            <a:ext cx="4112687" cy="3469611"/>
          </a:xfrm>
          <a:prstGeom prst="rect">
            <a:avLst/>
          </a:prstGeom>
        </p:spPr>
      </p:pic>
      <p:pic>
        <p:nvPicPr>
          <p:cNvPr id="27" name="Picture 17">
            <a:extLst>
              <a:ext uri="{FF2B5EF4-FFF2-40B4-BE49-F238E27FC236}">
                <a16:creationId xmlns:a16="http://schemas.microsoft.com/office/drawing/2014/main" id="{B6C86587-4873-4EAD-A279-5FCAB72DC0A8}"/>
              </a:ext>
            </a:extLst>
          </p:cNvPr>
          <p:cNvPicPr>
            <a:picLocks noChangeAspect="1"/>
          </p:cNvPicPr>
          <p:nvPr/>
        </p:nvPicPr>
        <p:blipFill>
          <a:blip r:embed="rId9"/>
          <a:srcRect/>
          <a:stretch>
            <a:fillRect/>
          </a:stretch>
        </p:blipFill>
        <p:spPr>
          <a:xfrm>
            <a:off x="15323485" y="441848"/>
            <a:ext cx="2620892" cy="2057400"/>
          </a:xfrm>
          <a:prstGeom prst="rect">
            <a:avLst/>
          </a:prstGeom>
        </p:spPr>
      </p:pic>
    </p:spTree>
    <p:extLst>
      <p:ext uri="{BB962C8B-B14F-4D97-AF65-F5344CB8AC3E}">
        <p14:creationId xmlns:p14="http://schemas.microsoft.com/office/powerpoint/2010/main" val="26703810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81571" y="-175279"/>
            <a:ext cx="2496157" cy="10637558"/>
          </a:xfrm>
          <a:prstGeom prst="rect">
            <a:avLst/>
          </a:prstGeom>
          <a:solidFill>
            <a:srgbClr val="FFDFAF"/>
          </a:solidFill>
        </p:spPr>
      </p:sp>
      <p:grpSp>
        <p:nvGrpSpPr>
          <p:cNvPr id="19" name="Group 19"/>
          <p:cNvGrpSpPr/>
          <p:nvPr/>
        </p:nvGrpSpPr>
        <p:grpSpPr>
          <a:xfrm>
            <a:off x="12694051" y="5462095"/>
            <a:ext cx="6815030" cy="5782649"/>
            <a:chOff x="0" y="0"/>
            <a:chExt cx="9086707" cy="7710199"/>
          </a:xfrm>
        </p:grpSpPr>
        <p:grpSp>
          <p:nvGrpSpPr>
            <p:cNvPr id="20" name="Group 20"/>
            <p:cNvGrpSpPr/>
            <p:nvPr/>
          </p:nvGrpSpPr>
          <p:grpSpPr>
            <a:xfrm>
              <a:off x="1376508" y="0"/>
              <a:ext cx="7710199" cy="7710199"/>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22" name="AutoShape 22"/>
            <p:cNvSpPr/>
            <p:nvPr/>
          </p:nvSpPr>
          <p:spPr>
            <a:xfrm rot="5400000">
              <a:off x="2625764" y="2077783"/>
              <a:ext cx="119353" cy="5370882"/>
            </a:xfrm>
            <a:prstGeom prst="rect">
              <a:avLst/>
            </a:prstGeom>
            <a:solidFill>
              <a:srgbClr val="050707"/>
            </a:solidFill>
          </p:spPr>
        </p:sp>
        <p:sp>
          <p:nvSpPr>
            <p:cNvPr id="23" name="AutoShape 23"/>
            <p:cNvSpPr/>
            <p:nvPr/>
          </p:nvSpPr>
          <p:spPr>
            <a:xfrm rot="5400000">
              <a:off x="3341882" y="2674548"/>
              <a:ext cx="119353" cy="5370882"/>
            </a:xfrm>
            <a:prstGeom prst="rect">
              <a:avLst/>
            </a:prstGeom>
            <a:solidFill>
              <a:srgbClr val="050707"/>
            </a:solidFill>
          </p:spPr>
        </p:sp>
      </p:grpSp>
      <p:sp>
        <p:nvSpPr>
          <p:cNvPr id="24" name="TextBox 7">
            <a:extLst>
              <a:ext uri="{FF2B5EF4-FFF2-40B4-BE49-F238E27FC236}">
                <a16:creationId xmlns:a16="http://schemas.microsoft.com/office/drawing/2014/main" id="{2EBE9AC5-DED8-4661-B947-CAA7F2A74287}"/>
              </a:ext>
            </a:extLst>
          </p:cNvPr>
          <p:cNvSpPr txBox="1"/>
          <p:nvPr/>
        </p:nvSpPr>
        <p:spPr>
          <a:xfrm>
            <a:off x="8312727" y="1525015"/>
            <a:ext cx="8953500" cy="1010148"/>
          </a:xfrm>
          <a:prstGeom prst="rect">
            <a:avLst/>
          </a:prstGeom>
        </p:spPr>
        <p:txBody>
          <a:bodyPr wrap="square" lIns="0" tIns="0" rIns="0" bIns="0" rtlCol="0" anchor="t">
            <a:spAutoFit/>
          </a:bodyPr>
          <a:lstStyle/>
          <a:p>
            <a:pPr marL="0" marR="0" lvl="0" indent="0" algn="r" defTabSz="914400" rtl="0" eaLnBrk="1" fontAlgn="auto" latinLnBrk="0" hangingPunct="1">
              <a:lnSpc>
                <a:spcPts val="8513"/>
              </a:lnSpc>
              <a:spcBef>
                <a:spcPts val="0"/>
              </a:spcBef>
              <a:spcAft>
                <a:spcPts val="0"/>
              </a:spcAft>
              <a:buClrTx/>
              <a:buSzTx/>
              <a:buFontTx/>
              <a:buNone/>
              <a:tabLst/>
              <a:defRPr/>
            </a:pPr>
            <a:r>
              <a:rPr kumimoji="0" lang="vi-VN" sz="66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HƯỚNG DẪN VỀ NHÀ </a:t>
            </a:r>
            <a:endParaRPr kumimoji="0" lang="en-US" sz="66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endParaRPr>
          </a:p>
        </p:txBody>
      </p:sp>
      <p:pic>
        <p:nvPicPr>
          <p:cNvPr id="29" name="Picture 2">
            <a:extLst>
              <a:ext uri="{FF2B5EF4-FFF2-40B4-BE49-F238E27FC236}">
                <a16:creationId xmlns:a16="http://schemas.microsoft.com/office/drawing/2014/main" id="{13760C71-2BD4-4E99-AD5B-F659830B901B}"/>
              </a:ext>
            </a:extLst>
          </p:cNvPr>
          <p:cNvPicPr>
            <a:picLocks noChangeAspect="1"/>
          </p:cNvPicPr>
          <p:nvPr/>
        </p:nvPicPr>
        <p:blipFill>
          <a:blip r:embed="rId2"/>
          <a:srcRect/>
          <a:stretch>
            <a:fillRect/>
          </a:stretch>
        </p:blipFill>
        <p:spPr>
          <a:xfrm>
            <a:off x="10765510" y="2676661"/>
            <a:ext cx="2451182" cy="2785434"/>
          </a:xfrm>
          <a:prstGeom prst="rect">
            <a:avLst/>
          </a:prstGeom>
        </p:spPr>
      </p:pic>
      <p:grpSp>
        <p:nvGrpSpPr>
          <p:cNvPr id="39" name="Group 38">
            <a:extLst>
              <a:ext uri="{FF2B5EF4-FFF2-40B4-BE49-F238E27FC236}">
                <a16:creationId xmlns:a16="http://schemas.microsoft.com/office/drawing/2014/main" id="{93F38C53-8080-42ED-AE3C-86BDA6F9B41D}"/>
              </a:ext>
            </a:extLst>
          </p:cNvPr>
          <p:cNvGrpSpPr/>
          <p:nvPr/>
        </p:nvGrpSpPr>
        <p:grpSpPr>
          <a:xfrm>
            <a:off x="1007918" y="6880034"/>
            <a:ext cx="7010400" cy="3326390"/>
            <a:chOff x="1007918" y="6880034"/>
            <a:chExt cx="7010400" cy="3326390"/>
          </a:xfrm>
        </p:grpSpPr>
        <p:pic>
          <p:nvPicPr>
            <p:cNvPr id="27" name="Picture 10">
              <a:extLst>
                <a:ext uri="{FF2B5EF4-FFF2-40B4-BE49-F238E27FC236}">
                  <a16:creationId xmlns:a16="http://schemas.microsoft.com/office/drawing/2014/main" id="{2F583735-C4AD-4D61-9C0B-499D6F90BBD6}"/>
                </a:ext>
              </a:extLst>
            </p:cNvPr>
            <p:cNvPicPr>
              <a:picLocks noChangeAspect="1"/>
            </p:cNvPicPr>
            <p:nvPr/>
          </p:nvPicPr>
          <p:blipFill>
            <a:blip r:embed="rId3">
              <a:duotone>
                <a:schemeClr val="accent2">
                  <a:shade val="45000"/>
                  <a:satMod val="135000"/>
                </a:schemeClr>
                <a:prstClr val="white"/>
              </a:duotone>
            </a:blip>
            <a:srcRect/>
            <a:stretch>
              <a:fillRect/>
            </a:stretch>
          </p:blipFill>
          <p:spPr>
            <a:xfrm>
              <a:off x="1007918" y="6880034"/>
              <a:ext cx="7010400" cy="3326390"/>
            </a:xfrm>
            <a:prstGeom prst="rect">
              <a:avLst/>
            </a:prstGeom>
          </p:spPr>
        </p:pic>
        <p:sp>
          <p:nvSpPr>
            <p:cNvPr id="32" name="TextBox 31">
              <a:extLst>
                <a:ext uri="{FF2B5EF4-FFF2-40B4-BE49-F238E27FC236}">
                  <a16:creationId xmlns:a16="http://schemas.microsoft.com/office/drawing/2014/main" id="{DC43DAEC-F4C7-4AA0-8C8B-A5BC20FC8F51}"/>
                </a:ext>
              </a:extLst>
            </p:cNvPr>
            <p:cNvSpPr txBox="1"/>
            <p:nvPr/>
          </p:nvSpPr>
          <p:spPr>
            <a:xfrm>
              <a:off x="1968048" y="7622834"/>
              <a:ext cx="5180270" cy="1938992"/>
            </a:xfrm>
            <a:prstGeom prst="rect">
              <a:avLst/>
            </a:prstGeom>
            <a:noFill/>
          </p:spPr>
          <p:txBody>
            <a:bodyPr wrap="square">
              <a:spAutoFit/>
            </a:bodyPr>
            <a:lstStyle/>
            <a:p>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gặp</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II.</a:t>
              </a:r>
              <a:endParaRPr lang="en-US" sz="40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492264F-9B1A-458E-B5E2-F428D6F4437B}"/>
              </a:ext>
            </a:extLst>
          </p:cNvPr>
          <p:cNvGrpSpPr/>
          <p:nvPr/>
        </p:nvGrpSpPr>
        <p:grpSpPr>
          <a:xfrm>
            <a:off x="0" y="84041"/>
            <a:ext cx="8610601" cy="3326390"/>
            <a:chOff x="838200" y="84041"/>
            <a:chExt cx="7010401" cy="3326390"/>
          </a:xfrm>
        </p:grpSpPr>
        <p:pic>
          <p:nvPicPr>
            <p:cNvPr id="25" name="Picture 10">
              <a:extLst>
                <a:ext uri="{FF2B5EF4-FFF2-40B4-BE49-F238E27FC236}">
                  <a16:creationId xmlns:a16="http://schemas.microsoft.com/office/drawing/2014/main" id="{F8CC089F-FE78-4D05-B7B1-2295735755A7}"/>
                </a:ext>
              </a:extLst>
            </p:cNvPr>
            <p:cNvPicPr>
              <a:picLocks noChangeAspect="1"/>
            </p:cNvPicPr>
            <p:nvPr/>
          </p:nvPicPr>
          <p:blipFill>
            <a:blip r:embed="rId3"/>
            <a:srcRect/>
            <a:stretch>
              <a:fillRect/>
            </a:stretch>
          </p:blipFill>
          <p:spPr>
            <a:xfrm>
              <a:off x="838200" y="84041"/>
              <a:ext cx="7010400" cy="3326390"/>
            </a:xfrm>
            <a:prstGeom prst="rect">
              <a:avLst/>
            </a:prstGeom>
          </p:spPr>
        </p:pic>
        <p:sp>
          <p:nvSpPr>
            <p:cNvPr id="34" name="TextBox 33">
              <a:extLst>
                <a:ext uri="{FF2B5EF4-FFF2-40B4-BE49-F238E27FC236}">
                  <a16:creationId xmlns:a16="http://schemas.microsoft.com/office/drawing/2014/main" id="{88210697-94BE-4798-8D61-6A67B70C9F3D}"/>
                </a:ext>
              </a:extLst>
            </p:cNvPr>
            <p:cNvSpPr txBox="1"/>
            <p:nvPr/>
          </p:nvSpPr>
          <p:spPr>
            <a:xfrm>
              <a:off x="1148396" y="706776"/>
              <a:ext cx="6700205" cy="2118529"/>
            </a:xfrm>
            <a:prstGeom prst="rect">
              <a:avLst/>
            </a:prstGeom>
            <a:noFill/>
          </p:spPr>
          <p:txBody>
            <a:bodyPr wrap="square">
              <a:spAutoFit/>
            </a:bodyPr>
            <a:lstStyle/>
            <a:p>
              <a:pPr marR="0" lvl="0" algn="l" defTabSz="914400" rtl="0" eaLnBrk="1" fontAlgn="auto" latinLnBrk="0" hangingPunct="1">
                <a:lnSpc>
                  <a:spcPct val="150000"/>
                </a:lnSpc>
                <a:spcBef>
                  <a:spcPts val="600"/>
                </a:spcBef>
                <a:spcAft>
                  <a:spcPts val="800"/>
                </a:spcAft>
                <a:buClrTx/>
                <a:buSzTx/>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Ghi nhớ kiến thức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R="0" lvl="0" algn="l" defTabSz="914400" rtl="0" eaLnBrk="1" fontAlgn="auto" latinLnBrk="0" hangingPunct="1">
                <a:lnSpc>
                  <a:spcPct val="150000"/>
                </a:lnSpc>
                <a:spcBef>
                  <a:spcPts val="600"/>
                </a:spcBef>
                <a:spcAft>
                  <a:spcPts val="800"/>
                </a:spcAft>
                <a:buClrTx/>
                <a:buSzTx/>
                <a:tabLst/>
                <a:defRPr/>
              </a:pP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Hai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cân</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bằng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Noto Sans Symbols"/>
                <a:cs typeface="Arial" panose="020B0604020202020204" pitchFamily="34" charset="0"/>
              </a:endParaRPr>
            </a:p>
          </p:txBody>
        </p:sp>
      </p:grpSp>
      <p:grpSp>
        <p:nvGrpSpPr>
          <p:cNvPr id="38" name="Group 37">
            <a:extLst>
              <a:ext uri="{FF2B5EF4-FFF2-40B4-BE49-F238E27FC236}">
                <a16:creationId xmlns:a16="http://schemas.microsoft.com/office/drawing/2014/main" id="{E13C2091-7EFC-4441-BFF9-BF6F3D276BE6}"/>
              </a:ext>
            </a:extLst>
          </p:cNvPr>
          <p:cNvGrpSpPr/>
          <p:nvPr/>
        </p:nvGrpSpPr>
        <p:grpSpPr>
          <a:xfrm>
            <a:off x="838200" y="3454102"/>
            <a:ext cx="7010400" cy="3326390"/>
            <a:chOff x="838200" y="3454102"/>
            <a:chExt cx="7010400" cy="3326390"/>
          </a:xfrm>
        </p:grpSpPr>
        <p:pic>
          <p:nvPicPr>
            <p:cNvPr id="26" name="Picture 10">
              <a:extLst>
                <a:ext uri="{FF2B5EF4-FFF2-40B4-BE49-F238E27FC236}">
                  <a16:creationId xmlns:a16="http://schemas.microsoft.com/office/drawing/2014/main" id="{3454728B-4473-4B99-AE75-19B4CB80B9B8}"/>
                </a:ext>
              </a:extLst>
            </p:cNvPr>
            <p:cNvPicPr>
              <a:picLocks noChangeAspect="1"/>
            </p:cNvPicPr>
            <p:nvPr/>
          </p:nvPicPr>
          <p:blipFill>
            <a:blip r:embed="rId3">
              <a:duotone>
                <a:schemeClr val="accent1">
                  <a:shade val="45000"/>
                  <a:satMod val="135000"/>
                </a:schemeClr>
                <a:prstClr val="white"/>
              </a:duotone>
            </a:blip>
            <a:srcRect/>
            <a:stretch>
              <a:fillRect/>
            </a:stretch>
          </p:blipFill>
          <p:spPr>
            <a:xfrm>
              <a:off x="838200" y="3454102"/>
              <a:ext cx="7010400" cy="3326390"/>
            </a:xfrm>
            <a:prstGeom prst="rect">
              <a:avLst/>
            </a:prstGeom>
          </p:spPr>
        </p:pic>
        <p:sp>
          <p:nvSpPr>
            <p:cNvPr id="36" name="TextBox 35">
              <a:extLst>
                <a:ext uri="{FF2B5EF4-FFF2-40B4-BE49-F238E27FC236}">
                  <a16:creationId xmlns:a16="http://schemas.microsoft.com/office/drawing/2014/main" id="{C5BFC21C-F761-4BFE-8A78-69F0493854BA}"/>
                </a:ext>
              </a:extLst>
            </p:cNvPr>
            <p:cNvSpPr txBox="1"/>
            <p:nvPr/>
          </p:nvSpPr>
          <p:spPr>
            <a:xfrm>
              <a:off x="1887448" y="4092879"/>
              <a:ext cx="4385105" cy="1824923"/>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800"/>
                </a:spcAft>
                <a:buClrTx/>
                <a:buSzTx/>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Hoàn thành các bài tập trong SBT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Noto Sans Symbols"/>
                <a:cs typeface="Arial" panose="020B0604020202020204" pitchFamily="34" charset="0"/>
              </a:endParaRPr>
            </a:p>
          </p:txBody>
        </p:sp>
      </p:grpSp>
    </p:spTree>
    <p:extLst>
      <p:ext uri="{BB962C8B-B14F-4D97-AF65-F5344CB8AC3E}">
        <p14:creationId xmlns:p14="http://schemas.microsoft.com/office/powerpoint/2010/main" val="399515900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circle(in)">
                                      <p:cBhvr>
                                        <p:cTn id="12" dur="75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DFAF"/>
        </a:solidFill>
        <a:effectLst/>
      </p:bgPr>
    </p:bg>
    <p:spTree>
      <p:nvGrpSpPr>
        <p:cNvPr id="1" name=""/>
        <p:cNvGrpSpPr/>
        <p:nvPr/>
      </p:nvGrpSpPr>
      <p:grpSpPr>
        <a:xfrm>
          <a:off x="0" y="0"/>
          <a:ext cx="0" cy="0"/>
          <a:chOff x="0" y="0"/>
          <a:chExt cx="0" cy="0"/>
        </a:xfrm>
      </p:grpSpPr>
      <p:grpSp>
        <p:nvGrpSpPr>
          <p:cNvPr id="2" name="Group 2"/>
          <p:cNvGrpSpPr/>
          <p:nvPr/>
        </p:nvGrpSpPr>
        <p:grpSpPr>
          <a:xfrm>
            <a:off x="-933450" y="-1815357"/>
            <a:ext cx="5582961" cy="6827460"/>
            <a:chOff x="0" y="0"/>
            <a:chExt cx="7443948" cy="9103281"/>
          </a:xfrm>
        </p:grpSpPr>
        <p:grpSp>
          <p:nvGrpSpPr>
            <p:cNvPr id="3" name="Group 3"/>
            <p:cNvGrpSpPr/>
            <p:nvPr/>
          </p:nvGrpSpPr>
          <p:grpSpPr>
            <a:xfrm>
              <a:off x="0" y="0"/>
              <a:ext cx="7443948" cy="744394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5" name="AutoShape 5"/>
            <p:cNvSpPr/>
            <p:nvPr/>
          </p:nvSpPr>
          <p:spPr>
            <a:xfrm>
              <a:off x="1682378" y="3917868"/>
              <a:ext cx="115231" cy="5185413"/>
            </a:xfrm>
            <a:prstGeom prst="rect">
              <a:avLst/>
            </a:prstGeom>
            <a:solidFill>
              <a:srgbClr val="050707"/>
            </a:solidFill>
          </p:spPr>
        </p:sp>
        <p:sp>
          <p:nvSpPr>
            <p:cNvPr id="6" name="AutoShape 6"/>
            <p:cNvSpPr/>
            <p:nvPr/>
          </p:nvSpPr>
          <p:spPr>
            <a:xfrm>
              <a:off x="2258535" y="3226479"/>
              <a:ext cx="115231" cy="5185413"/>
            </a:xfrm>
            <a:prstGeom prst="rect">
              <a:avLst/>
            </a:prstGeom>
            <a:solidFill>
              <a:srgbClr val="050707"/>
            </a:solidFill>
          </p:spPr>
        </p:sp>
      </p:grpSp>
      <p:grpSp>
        <p:nvGrpSpPr>
          <p:cNvPr id="7" name="Group 7"/>
          <p:cNvGrpSpPr/>
          <p:nvPr/>
        </p:nvGrpSpPr>
        <p:grpSpPr>
          <a:xfrm>
            <a:off x="14638715" y="7598596"/>
            <a:ext cx="4280288" cy="3319407"/>
            <a:chOff x="0" y="0"/>
            <a:chExt cx="5707051" cy="4425876"/>
          </a:xfrm>
        </p:grpSpPr>
        <p:grpSp>
          <p:nvGrpSpPr>
            <p:cNvPr id="8" name="Group 8"/>
            <p:cNvGrpSpPr/>
            <p:nvPr/>
          </p:nvGrpSpPr>
          <p:grpSpPr>
            <a:xfrm>
              <a:off x="1281175"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AutoShape 10"/>
            <p:cNvSpPr/>
            <p:nvPr/>
          </p:nvSpPr>
          <p:spPr>
            <a:xfrm rot="5400000">
              <a:off x="1507264" y="705674"/>
              <a:ext cx="68512" cy="3083041"/>
            </a:xfrm>
            <a:prstGeom prst="rect">
              <a:avLst/>
            </a:prstGeom>
            <a:solidFill>
              <a:srgbClr val="050707"/>
            </a:solidFill>
          </p:spPr>
        </p:sp>
        <p:sp>
          <p:nvSpPr>
            <p:cNvPr id="11" name="AutoShape 11"/>
            <p:cNvSpPr/>
            <p:nvPr/>
          </p:nvSpPr>
          <p:spPr>
            <a:xfrm rot="5400000">
              <a:off x="1918336" y="1048234"/>
              <a:ext cx="68512" cy="3083041"/>
            </a:xfrm>
            <a:prstGeom prst="rect">
              <a:avLst/>
            </a:prstGeom>
            <a:solidFill>
              <a:srgbClr val="050707"/>
            </a:solidFill>
          </p:spPr>
        </p:sp>
      </p:grpSp>
      <p:sp>
        <p:nvSpPr>
          <p:cNvPr id="15" name="TextBox 14">
            <a:extLst>
              <a:ext uri="{FF2B5EF4-FFF2-40B4-BE49-F238E27FC236}">
                <a16:creationId xmlns:a16="http://schemas.microsoft.com/office/drawing/2014/main" id="{C97953E5-287B-4494-A4B9-AC3F904808C9}"/>
              </a:ext>
            </a:extLst>
          </p:cNvPr>
          <p:cNvSpPr txBox="1"/>
          <p:nvPr/>
        </p:nvSpPr>
        <p:spPr>
          <a:xfrm>
            <a:off x="2268236" y="2918300"/>
            <a:ext cx="14020800" cy="3785652"/>
          </a:xfrm>
          <a:prstGeom prst="rect">
            <a:avLst/>
          </a:prstGeom>
          <a:noFill/>
        </p:spPr>
        <p:txBody>
          <a:bodyPr wrap="square" rtlCol="0">
            <a:spAutoFit/>
          </a:bodyPr>
          <a:lstStyle/>
          <a:p>
            <a:pPr algn="ctr">
              <a:lnSpc>
                <a:spcPct val="150000"/>
              </a:lnSpc>
            </a:pPr>
            <a:r>
              <a:rPr lang="en-US" sz="8000" b="1" dirty="0">
                <a:solidFill>
                  <a:schemeClr val="accent6"/>
                </a:solidFill>
                <a:latin typeface="Arial" panose="020B0604020202020204" pitchFamily="34" charset="0"/>
                <a:cs typeface="Arial" panose="020B0604020202020204" pitchFamily="34" charset="0"/>
              </a:rPr>
              <a:t>CẢM ƠN </a:t>
            </a:r>
            <a:r>
              <a:rPr lang="en-US" sz="8000" b="1" dirty="0" smtClean="0">
                <a:solidFill>
                  <a:schemeClr val="accent6"/>
                </a:solidFill>
                <a:latin typeface="Arial" panose="020B0604020202020204" pitchFamily="34" charset="0"/>
                <a:cs typeface="Arial" panose="020B0604020202020204" pitchFamily="34" charset="0"/>
              </a:rPr>
              <a:t>QUÝ THẦY CÔ VÀ CÁC </a:t>
            </a:r>
            <a:r>
              <a:rPr lang="en-US" sz="8000" b="1" dirty="0">
                <a:solidFill>
                  <a:schemeClr val="accent6"/>
                </a:solidFill>
                <a:latin typeface="Arial" panose="020B0604020202020204" pitchFamily="34" charset="0"/>
                <a:cs typeface="Arial" panose="020B0604020202020204" pitchFamily="34" charset="0"/>
              </a:rPr>
              <a:t>EM </a:t>
            </a:r>
            <a:r>
              <a:rPr lang="en-US" sz="8000" b="1" dirty="0" smtClean="0">
                <a:solidFill>
                  <a:schemeClr val="accent6"/>
                </a:solidFill>
                <a:latin typeface="Arial" panose="020B0604020202020204" pitchFamily="34" charset="0"/>
                <a:cs typeface="Arial" panose="020B0604020202020204" pitchFamily="34" charset="0"/>
              </a:rPr>
              <a:t>HỌC SINH !</a:t>
            </a:r>
            <a:endParaRPr lang="en-US" sz="8000" b="1" dirty="0">
              <a:solidFill>
                <a:schemeClr val="accent6"/>
              </a:solidFill>
              <a:latin typeface="Arial" panose="020B0604020202020204" pitchFamily="34" charset="0"/>
              <a:cs typeface="Arial" panose="020B0604020202020204" pitchFamily="34" charset="0"/>
            </a:endParaRPr>
          </a:p>
        </p:txBody>
      </p:sp>
      <p:sp>
        <p:nvSpPr>
          <p:cNvPr id="17" name="Google Shape;1458;p35">
            <a:extLst>
              <a:ext uri="{FF2B5EF4-FFF2-40B4-BE49-F238E27FC236}">
                <a16:creationId xmlns:a16="http://schemas.microsoft.com/office/drawing/2014/main" id="{8B544F83-AAAC-46D4-B293-480E193B7283}"/>
              </a:ext>
            </a:extLst>
          </p:cNvPr>
          <p:cNvSpPr/>
          <p:nvPr/>
        </p:nvSpPr>
        <p:spPr>
          <a:xfrm>
            <a:off x="7237711" y="150939"/>
            <a:ext cx="6434018" cy="1290725"/>
          </a:xfrm>
          <a:custGeom>
            <a:avLst/>
            <a:gdLst/>
            <a:ahLst/>
            <a:cxnLst/>
            <a:rect l="l" t="t" r="r" b="b"/>
            <a:pathLst>
              <a:path w="272599" h="51629" extrusionOk="0">
                <a:moveTo>
                  <a:pt x="0" y="0"/>
                </a:moveTo>
                <a:cubicBezTo>
                  <a:pt x="870" y="5222"/>
                  <a:pt x="6737" y="8518"/>
                  <a:pt x="11358" y="11100"/>
                </a:cubicBezTo>
                <a:cubicBezTo>
                  <a:pt x="23878" y="18097"/>
                  <a:pt x="38307" y="21363"/>
                  <a:pt x="52403" y="24007"/>
                </a:cubicBezTo>
                <a:cubicBezTo>
                  <a:pt x="62215" y="25847"/>
                  <a:pt x="72701" y="27095"/>
                  <a:pt x="82347" y="24524"/>
                </a:cubicBezTo>
                <a:cubicBezTo>
                  <a:pt x="85025" y="23810"/>
                  <a:pt x="89104" y="23583"/>
                  <a:pt x="89834" y="20910"/>
                </a:cubicBezTo>
                <a:cubicBezTo>
                  <a:pt x="91060" y="16417"/>
                  <a:pt x="81861" y="12984"/>
                  <a:pt x="77443" y="14456"/>
                </a:cubicBezTo>
                <a:cubicBezTo>
                  <a:pt x="73439" y="15789"/>
                  <a:pt x="75323" y="23809"/>
                  <a:pt x="77959" y="27105"/>
                </a:cubicBezTo>
                <a:cubicBezTo>
                  <a:pt x="89017" y="40932"/>
                  <a:pt x="112153" y="37819"/>
                  <a:pt x="129846" y="38463"/>
                </a:cubicBezTo>
                <a:cubicBezTo>
                  <a:pt x="156473" y="39433"/>
                  <a:pt x="183508" y="38640"/>
                  <a:pt x="209612" y="33301"/>
                </a:cubicBezTo>
                <a:cubicBezTo>
                  <a:pt x="222207" y="30725"/>
                  <a:pt x="234507" y="26857"/>
                  <a:pt x="247043" y="24007"/>
                </a:cubicBezTo>
                <a:cubicBezTo>
                  <a:pt x="252528" y="22760"/>
                  <a:pt x="258938" y="19408"/>
                  <a:pt x="263822" y="22200"/>
                </a:cubicBezTo>
                <a:cubicBezTo>
                  <a:pt x="272709" y="27280"/>
                  <a:pt x="264083" y="45948"/>
                  <a:pt x="272599" y="51629"/>
                </a:cubicBezTo>
              </a:path>
            </a:pathLst>
          </a:custGeom>
          <a:noFill/>
          <a:ln w="76200" cap="flat" cmpd="sng">
            <a:solidFill>
              <a:schemeClr val="bg1"/>
            </a:solidFill>
            <a:prstDash val="sysDash"/>
            <a:round/>
            <a:headEnd type="none" w="med" len="med"/>
            <a:tailEnd type="none" w="med" len="med"/>
          </a:ln>
        </p:spPr>
      </p:sp>
      <p:grpSp>
        <p:nvGrpSpPr>
          <p:cNvPr id="48" name="Google Shape;2149;p48">
            <a:extLst>
              <a:ext uri="{FF2B5EF4-FFF2-40B4-BE49-F238E27FC236}">
                <a16:creationId xmlns:a16="http://schemas.microsoft.com/office/drawing/2014/main" id="{EDEA5142-D691-4293-B5D5-AAF4AEBAC0BE}"/>
              </a:ext>
            </a:extLst>
          </p:cNvPr>
          <p:cNvGrpSpPr/>
          <p:nvPr/>
        </p:nvGrpSpPr>
        <p:grpSpPr>
          <a:xfrm>
            <a:off x="13430680" y="497947"/>
            <a:ext cx="3032676" cy="1887434"/>
            <a:chOff x="-1877000" y="703450"/>
            <a:chExt cx="2433425" cy="1265100"/>
          </a:xfrm>
        </p:grpSpPr>
        <p:sp>
          <p:nvSpPr>
            <p:cNvPr id="49" name="Google Shape;2150;p48">
              <a:extLst>
                <a:ext uri="{FF2B5EF4-FFF2-40B4-BE49-F238E27FC236}">
                  <a16:creationId xmlns:a16="http://schemas.microsoft.com/office/drawing/2014/main" id="{78C66E6C-80EF-4EFC-8222-A8E5FB368894}"/>
                </a:ext>
              </a:extLst>
            </p:cNvPr>
            <p:cNvSpPr/>
            <p:nvPr/>
          </p:nvSpPr>
          <p:spPr>
            <a:xfrm>
              <a:off x="-1844475" y="703450"/>
              <a:ext cx="2400900" cy="1265100"/>
            </a:xfrm>
            <a:custGeom>
              <a:avLst/>
              <a:gdLst/>
              <a:ahLst/>
              <a:cxnLst/>
              <a:rect l="l" t="t" r="r" b="b"/>
              <a:pathLst>
                <a:path w="96036" h="50604" extrusionOk="0">
                  <a:moveTo>
                    <a:pt x="96036" y="25552"/>
                  </a:moveTo>
                  <a:cubicBezTo>
                    <a:pt x="96036" y="25452"/>
                    <a:pt x="96036" y="25385"/>
                    <a:pt x="96002" y="25285"/>
                  </a:cubicBezTo>
                  <a:cubicBezTo>
                    <a:pt x="96002" y="25218"/>
                    <a:pt x="95935" y="25118"/>
                    <a:pt x="95935" y="25052"/>
                  </a:cubicBezTo>
                  <a:cubicBezTo>
                    <a:pt x="95902" y="24952"/>
                    <a:pt x="95902" y="24885"/>
                    <a:pt x="95869" y="24785"/>
                  </a:cubicBezTo>
                  <a:cubicBezTo>
                    <a:pt x="95835" y="24751"/>
                    <a:pt x="95835" y="24685"/>
                    <a:pt x="95769" y="24618"/>
                  </a:cubicBezTo>
                  <a:cubicBezTo>
                    <a:pt x="95735" y="24551"/>
                    <a:pt x="95702" y="24451"/>
                    <a:pt x="95602" y="24384"/>
                  </a:cubicBezTo>
                  <a:cubicBezTo>
                    <a:pt x="95602" y="24384"/>
                    <a:pt x="95535" y="24284"/>
                    <a:pt x="95535" y="24251"/>
                  </a:cubicBezTo>
                  <a:cubicBezTo>
                    <a:pt x="95502" y="24218"/>
                    <a:pt x="95435" y="24118"/>
                    <a:pt x="95335" y="24051"/>
                  </a:cubicBezTo>
                  <a:cubicBezTo>
                    <a:pt x="95235" y="24018"/>
                    <a:pt x="95168" y="23951"/>
                    <a:pt x="95068" y="23884"/>
                  </a:cubicBezTo>
                  <a:cubicBezTo>
                    <a:pt x="94234" y="23384"/>
                    <a:pt x="91532" y="22049"/>
                    <a:pt x="81692" y="17246"/>
                  </a:cubicBezTo>
                  <a:lnTo>
                    <a:pt x="81692" y="17113"/>
                  </a:lnTo>
                  <a:cubicBezTo>
                    <a:pt x="81692" y="17046"/>
                    <a:pt x="81692" y="16912"/>
                    <a:pt x="81659" y="16846"/>
                  </a:cubicBezTo>
                  <a:cubicBezTo>
                    <a:pt x="81659" y="16746"/>
                    <a:pt x="81659" y="16712"/>
                    <a:pt x="81592" y="16612"/>
                  </a:cubicBezTo>
                  <a:cubicBezTo>
                    <a:pt x="81592" y="16512"/>
                    <a:pt x="81559" y="16412"/>
                    <a:pt x="81559" y="16279"/>
                  </a:cubicBezTo>
                  <a:cubicBezTo>
                    <a:pt x="81559" y="16245"/>
                    <a:pt x="81559" y="16212"/>
                    <a:pt x="81525" y="16112"/>
                  </a:cubicBezTo>
                  <a:cubicBezTo>
                    <a:pt x="81492" y="16012"/>
                    <a:pt x="81492" y="15912"/>
                    <a:pt x="81425" y="15778"/>
                  </a:cubicBezTo>
                  <a:cubicBezTo>
                    <a:pt x="81425" y="15745"/>
                    <a:pt x="81425" y="15712"/>
                    <a:pt x="81392" y="15678"/>
                  </a:cubicBezTo>
                  <a:cubicBezTo>
                    <a:pt x="81358" y="15511"/>
                    <a:pt x="81325" y="15378"/>
                    <a:pt x="81292" y="15211"/>
                  </a:cubicBezTo>
                  <a:lnTo>
                    <a:pt x="81292" y="15211"/>
                  </a:lnTo>
                  <a:cubicBezTo>
                    <a:pt x="80758" y="13743"/>
                    <a:pt x="79891" y="12843"/>
                    <a:pt x="79157" y="12209"/>
                  </a:cubicBezTo>
                  <a:cubicBezTo>
                    <a:pt x="81058" y="2502"/>
                    <a:pt x="81025" y="2369"/>
                    <a:pt x="80991" y="2002"/>
                  </a:cubicBezTo>
                  <a:cubicBezTo>
                    <a:pt x="80825" y="868"/>
                    <a:pt x="79824" y="167"/>
                    <a:pt x="78890" y="34"/>
                  </a:cubicBezTo>
                  <a:cubicBezTo>
                    <a:pt x="78790" y="34"/>
                    <a:pt x="78656" y="0"/>
                    <a:pt x="78356" y="0"/>
                  </a:cubicBezTo>
                  <a:cubicBezTo>
                    <a:pt x="77722" y="0"/>
                    <a:pt x="76488" y="34"/>
                    <a:pt x="75788" y="100"/>
                  </a:cubicBezTo>
                  <a:lnTo>
                    <a:pt x="75554" y="167"/>
                  </a:lnTo>
                  <a:lnTo>
                    <a:pt x="75354" y="200"/>
                  </a:lnTo>
                  <a:cubicBezTo>
                    <a:pt x="75287" y="200"/>
                    <a:pt x="75187" y="234"/>
                    <a:pt x="75121" y="234"/>
                  </a:cubicBezTo>
                  <a:cubicBezTo>
                    <a:pt x="74220" y="501"/>
                    <a:pt x="73653" y="1068"/>
                    <a:pt x="73353" y="1535"/>
                  </a:cubicBezTo>
                  <a:lnTo>
                    <a:pt x="68216" y="11542"/>
                  </a:lnTo>
                  <a:lnTo>
                    <a:pt x="63346" y="8707"/>
                  </a:lnTo>
                  <a:cubicBezTo>
                    <a:pt x="63212" y="8606"/>
                    <a:pt x="62478" y="8206"/>
                    <a:pt x="61444" y="8206"/>
                  </a:cubicBezTo>
                  <a:lnTo>
                    <a:pt x="61211" y="8206"/>
                  </a:lnTo>
                  <a:cubicBezTo>
                    <a:pt x="60343" y="8240"/>
                    <a:pt x="57508" y="9007"/>
                    <a:pt x="57041" y="9207"/>
                  </a:cubicBezTo>
                  <a:cubicBezTo>
                    <a:pt x="56874" y="9274"/>
                    <a:pt x="56774" y="9374"/>
                    <a:pt x="56641" y="9440"/>
                  </a:cubicBezTo>
                  <a:cubicBezTo>
                    <a:pt x="56541" y="9507"/>
                    <a:pt x="56474" y="9574"/>
                    <a:pt x="56441" y="9674"/>
                  </a:cubicBezTo>
                  <a:lnTo>
                    <a:pt x="56341" y="9741"/>
                  </a:lnTo>
                  <a:cubicBezTo>
                    <a:pt x="56307" y="9774"/>
                    <a:pt x="56274" y="9874"/>
                    <a:pt x="56207" y="9907"/>
                  </a:cubicBezTo>
                  <a:cubicBezTo>
                    <a:pt x="56174" y="9941"/>
                    <a:pt x="56140" y="10007"/>
                    <a:pt x="56140" y="10041"/>
                  </a:cubicBezTo>
                  <a:cubicBezTo>
                    <a:pt x="56107" y="10108"/>
                    <a:pt x="56040" y="10174"/>
                    <a:pt x="56007" y="10241"/>
                  </a:cubicBezTo>
                  <a:cubicBezTo>
                    <a:pt x="55974" y="10274"/>
                    <a:pt x="55974" y="10341"/>
                    <a:pt x="55940" y="10408"/>
                  </a:cubicBezTo>
                  <a:cubicBezTo>
                    <a:pt x="55874" y="10508"/>
                    <a:pt x="55874" y="10575"/>
                    <a:pt x="55840" y="10675"/>
                  </a:cubicBezTo>
                  <a:cubicBezTo>
                    <a:pt x="55840" y="10708"/>
                    <a:pt x="55807" y="10775"/>
                    <a:pt x="55807" y="10841"/>
                  </a:cubicBezTo>
                  <a:cubicBezTo>
                    <a:pt x="55807" y="10908"/>
                    <a:pt x="55773" y="11008"/>
                    <a:pt x="55773" y="11108"/>
                  </a:cubicBezTo>
                  <a:lnTo>
                    <a:pt x="55773" y="11342"/>
                  </a:lnTo>
                  <a:cubicBezTo>
                    <a:pt x="55773" y="11408"/>
                    <a:pt x="55773" y="11509"/>
                    <a:pt x="55807" y="11609"/>
                  </a:cubicBezTo>
                  <a:cubicBezTo>
                    <a:pt x="55807" y="11709"/>
                    <a:pt x="55840" y="11775"/>
                    <a:pt x="55840" y="11842"/>
                  </a:cubicBezTo>
                  <a:cubicBezTo>
                    <a:pt x="55874" y="12009"/>
                    <a:pt x="55974" y="12176"/>
                    <a:pt x="56040" y="12342"/>
                  </a:cubicBezTo>
                  <a:cubicBezTo>
                    <a:pt x="56174" y="12543"/>
                    <a:pt x="56341" y="12709"/>
                    <a:pt x="56374" y="12743"/>
                  </a:cubicBezTo>
                  <a:lnTo>
                    <a:pt x="56541" y="12910"/>
                  </a:lnTo>
                  <a:lnTo>
                    <a:pt x="56707" y="13043"/>
                  </a:lnTo>
                  <a:lnTo>
                    <a:pt x="57308" y="13510"/>
                  </a:lnTo>
                  <a:cubicBezTo>
                    <a:pt x="48602" y="14577"/>
                    <a:pt x="41096" y="15511"/>
                    <a:pt x="34925" y="16345"/>
                  </a:cubicBezTo>
                  <a:lnTo>
                    <a:pt x="17146" y="6005"/>
                  </a:lnTo>
                  <a:cubicBezTo>
                    <a:pt x="16946" y="5871"/>
                    <a:pt x="15912" y="5271"/>
                    <a:pt x="14477" y="5271"/>
                  </a:cubicBezTo>
                  <a:lnTo>
                    <a:pt x="14177" y="5271"/>
                  </a:lnTo>
                  <a:cubicBezTo>
                    <a:pt x="12809" y="5371"/>
                    <a:pt x="8073" y="6672"/>
                    <a:pt x="7406" y="6939"/>
                  </a:cubicBezTo>
                  <a:cubicBezTo>
                    <a:pt x="7239" y="7039"/>
                    <a:pt x="7105" y="7105"/>
                    <a:pt x="6939" y="7205"/>
                  </a:cubicBezTo>
                  <a:cubicBezTo>
                    <a:pt x="6905" y="7239"/>
                    <a:pt x="6839" y="7239"/>
                    <a:pt x="6805" y="7272"/>
                  </a:cubicBezTo>
                  <a:cubicBezTo>
                    <a:pt x="6772" y="7339"/>
                    <a:pt x="6672" y="7372"/>
                    <a:pt x="6638" y="7406"/>
                  </a:cubicBezTo>
                  <a:lnTo>
                    <a:pt x="6505" y="7539"/>
                  </a:lnTo>
                  <a:cubicBezTo>
                    <a:pt x="6438" y="7606"/>
                    <a:pt x="6338" y="7739"/>
                    <a:pt x="6271" y="7839"/>
                  </a:cubicBezTo>
                  <a:cubicBezTo>
                    <a:pt x="6271" y="7839"/>
                    <a:pt x="6271" y="7873"/>
                    <a:pt x="6205" y="7873"/>
                  </a:cubicBezTo>
                  <a:lnTo>
                    <a:pt x="5971" y="8240"/>
                  </a:lnTo>
                  <a:cubicBezTo>
                    <a:pt x="5938" y="8273"/>
                    <a:pt x="5938" y="8340"/>
                    <a:pt x="5938" y="8373"/>
                  </a:cubicBezTo>
                  <a:cubicBezTo>
                    <a:pt x="5871" y="8440"/>
                    <a:pt x="5838" y="8573"/>
                    <a:pt x="5804" y="8707"/>
                  </a:cubicBezTo>
                  <a:cubicBezTo>
                    <a:pt x="5804" y="8740"/>
                    <a:pt x="5771" y="8840"/>
                    <a:pt x="5771" y="8873"/>
                  </a:cubicBezTo>
                  <a:cubicBezTo>
                    <a:pt x="5704" y="9007"/>
                    <a:pt x="5704" y="9073"/>
                    <a:pt x="5704" y="9207"/>
                  </a:cubicBezTo>
                  <a:lnTo>
                    <a:pt x="5704" y="9407"/>
                  </a:lnTo>
                  <a:cubicBezTo>
                    <a:pt x="5704" y="9540"/>
                    <a:pt x="5704" y="9674"/>
                    <a:pt x="5771" y="9774"/>
                  </a:cubicBezTo>
                  <a:cubicBezTo>
                    <a:pt x="5771" y="9841"/>
                    <a:pt x="5804" y="9941"/>
                    <a:pt x="5804" y="10007"/>
                  </a:cubicBezTo>
                  <a:cubicBezTo>
                    <a:pt x="5838" y="10208"/>
                    <a:pt x="5938" y="10374"/>
                    <a:pt x="6005" y="10541"/>
                  </a:cubicBezTo>
                  <a:cubicBezTo>
                    <a:pt x="6138" y="10741"/>
                    <a:pt x="6271" y="10875"/>
                    <a:pt x="6338" y="10941"/>
                  </a:cubicBezTo>
                  <a:lnTo>
                    <a:pt x="6438" y="11042"/>
                  </a:lnTo>
                  <a:lnTo>
                    <a:pt x="6538" y="11175"/>
                  </a:lnTo>
                  <a:lnTo>
                    <a:pt x="7672" y="9907"/>
                  </a:lnTo>
                  <a:lnTo>
                    <a:pt x="6605" y="11175"/>
                  </a:lnTo>
                  <a:lnTo>
                    <a:pt x="6772" y="11342"/>
                  </a:lnTo>
                  <a:lnTo>
                    <a:pt x="7472" y="11909"/>
                  </a:lnTo>
                  <a:lnTo>
                    <a:pt x="8540" y="12776"/>
                  </a:lnTo>
                  <a:lnTo>
                    <a:pt x="12042" y="15578"/>
                  </a:lnTo>
                  <a:cubicBezTo>
                    <a:pt x="12042" y="15578"/>
                    <a:pt x="15678" y="18447"/>
                    <a:pt x="16512" y="19114"/>
                  </a:cubicBezTo>
                  <a:cubicBezTo>
                    <a:pt x="13210" y="20081"/>
                    <a:pt x="10608" y="22183"/>
                    <a:pt x="8940" y="23751"/>
                  </a:cubicBezTo>
                  <a:lnTo>
                    <a:pt x="8640" y="24051"/>
                  </a:lnTo>
                  <a:lnTo>
                    <a:pt x="8373" y="24284"/>
                  </a:lnTo>
                  <a:lnTo>
                    <a:pt x="8139" y="24551"/>
                  </a:lnTo>
                  <a:lnTo>
                    <a:pt x="7873" y="24785"/>
                  </a:lnTo>
                  <a:lnTo>
                    <a:pt x="7539" y="25185"/>
                  </a:lnTo>
                  <a:lnTo>
                    <a:pt x="7272" y="25519"/>
                  </a:lnTo>
                  <a:lnTo>
                    <a:pt x="6972" y="25886"/>
                  </a:lnTo>
                  <a:lnTo>
                    <a:pt x="6672" y="26252"/>
                  </a:lnTo>
                  <a:cubicBezTo>
                    <a:pt x="5938" y="26786"/>
                    <a:pt x="5271" y="27387"/>
                    <a:pt x="4604" y="27954"/>
                  </a:cubicBezTo>
                  <a:lnTo>
                    <a:pt x="4537" y="28020"/>
                  </a:lnTo>
                  <a:lnTo>
                    <a:pt x="4504" y="28054"/>
                  </a:lnTo>
                  <a:lnTo>
                    <a:pt x="4270" y="28287"/>
                  </a:lnTo>
                  <a:lnTo>
                    <a:pt x="4203" y="28354"/>
                  </a:lnTo>
                  <a:cubicBezTo>
                    <a:pt x="4103" y="28454"/>
                    <a:pt x="3970" y="28554"/>
                    <a:pt x="3870" y="28688"/>
                  </a:cubicBezTo>
                  <a:lnTo>
                    <a:pt x="3536" y="29021"/>
                  </a:lnTo>
                  <a:cubicBezTo>
                    <a:pt x="3436" y="29121"/>
                    <a:pt x="3336" y="29221"/>
                    <a:pt x="3269" y="29355"/>
                  </a:cubicBezTo>
                  <a:cubicBezTo>
                    <a:pt x="3169" y="29455"/>
                    <a:pt x="3036" y="29555"/>
                    <a:pt x="2969" y="29688"/>
                  </a:cubicBezTo>
                  <a:cubicBezTo>
                    <a:pt x="2869" y="29788"/>
                    <a:pt x="2769" y="29888"/>
                    <a:pt x="2669" y="30055"/>
                  </a:cubicBezTo>
                  <a:cubicBezTo>
                    <a:pt x="2602" y="30122"/>
                    <a:pt x="2502" y="30255"/>
                    <a:pt x="2435" y="30355"/>
                  </a:cubicBezTo>
                  <a:cubicBezTo>
                    <a:pt x="2335" y="30455"/>
                    <a:pt x="2269" y="30556"/>
                    <a:pt x="2169" y="30689"/>
                  </a:cubicBezTo>
                  <a:lnTo>
                    <a:pt x="2135" y="30756"/>
                  </a:lnTo>
                  <a:cubicBezTo>
                    <a:pt x="2102" y="30856"/>
                    <a:pt x="2002" y="30922"/>
                    <a:pt x="1968" y="31023"/>
                  </a:cubicBezTo>
                  <a:cubicBezTo>
                    <a:pt x="1835" y="31189"/>
                    <a:pt x="1768" y="31356"/>
                    <a:pt x="1635" y="31456"/>
                  </a:cubicBezTo>
                  <a:cubicBezTo>
                    <a:pt x="1535" y="31623"/>
                    <a:pt x="1435" y="31756"/>
                    <a:pt x="1335" y="31923"/>
                  </a:cubicBezTo>
                  <a:lnTo>
                    <a:pt x="1301" y="31957"/>
                  </a:lnTo>
                  <a:cubicBezTo>
                    <a:pt x="1268" y="32090"/>
                    <a:pt x="1168" y="32157"/>
                    <a:pt x="1134" y="32257"/>
                  </a:cubicBezTo>
                  <a:lnTo>
                    <a:pt x="1001" y="32490"/>
                  </a:lnTo>
                  <a:lnTo>
                    <a:pt x="968" y="32590"/>
                  </a:lnTo>
                  <a:cubicBezTo>
                    <a:pt x="934" y="32724"/>
                    <a:pt x="834" y="32790"/>
                    <a:pt x="801" y="32924"/>
                  </a:cubicBezTo>
                  <a:cubicBezTo>
                    <a:pt x="768" y="33057"/>
                    <a:pt x="701" y="33124"/>
                    <a:pt x="634" y="33257"/>
                  </a:cubicBezTo>
                  <a:cubicBezTo>
                    <a:pt x="601" y="33391"/>
                    <a:pt x="534" y="33458"/>
                    <a:pt x="501" y="33591"/>
                  </a:cubicBezTo>
                  <a:cubicBezTo>
                    <a:pt x="467" y="33724"/>
                    <a:pt x="434" y="33791"/>
                    <a:pt x="367" y="33925"/>
                  </a:cubicBezTo>
                  <a:cubicBezTo>
                    <a:pt x="334" y="34058"/>
                    <a:pt x="301" y="34125"/>
                    <a:pt x="267" y="34258"/>
                  </a:cubicBezTo>
                  <a:cubicBezTo>
                    <a:pt x="200" y="34392"/>
                    <a:pt x="167" y="34458"/>
                    <a:pt x="167" y="34592"/>
                  </a:cubicBezTo>
                  <a:cubicBezTo>
                    <a:pt x="134" y="34725"/>
                    <a:pt x="134" y="34792"/>
                    <a:pt x="100" y="34925"/>
                  </a:cubicBezTo>
                  <a:lnTo>
                    <a:pt x="100" y="34959"/>
                  </a:lnTo>
                  <a:cubicBezTo>
                    <a:pt x="100" y="35059"/>
                    <a:pt x="34" y="35125"/>
                    <a:pt x="34" y="35259"/>
                  </a:cubicBezTo>
                  <a:cubicBezTo>
                    <a:pt x="34" y="35392"/>
                    <a:pt x="0" y="35492"/>
                    <a:pt x="0" y="35659"/>
                  </a:cubicBezTo>
                  <a:lnTo>
                    <a:pt x="0" y="36226"/>
                  </a:lnTo>
                  <a:lnTo>
                    <a:pt x="0" y="36260"/>
                  </a:lnTo>
                  <a:lnTo>
                    <a:pt x="0" y="36593"/>
                  </a:lnTo>
                  <a:lnTo>
                    <a:pt x="0" y="36660"/>
                  </a:lnTo>
                  <a:cubicBezTo>
                    <a:pt x="0" y="36760"/>
                    <a:pt x="0" y="36793"/>
                    <a:pt x="34" y="36893"/>
                  </a:cubicBezTo>
                  <a:lnTo>
                    <a:pt x="34" y="36927"/>
                  </a:lnTo>
                  <a:cubicBezTo>
                    <a:pt x="34" y="37060"/>
                    <a:pt x="100" y="37127"/>
                    <a:pt x="100" y="37260"/>
                  </a:cubicBezTo>
                  <a:cubicBezTo>
                    <a:pt x="100" y="37294"/>
                    <a:pt x="100" y="37394"/>
                    <a:pt x="134" y="37427"/>
                  </a:cubicBezTo>
                  <a:cubicBezTo>
                    <a:pt x="134" y="37460"/>
                    <a:pt x="167" y="37561"/>
                    <a:pt x="167" y="37594"/>
                  </a:cubicBezTo>
                  <a:cubicBezTo>
                    <a:pt x="200" y="37661"/>
                    <a:pt x="200" y="37794"/>
                    <a:pt x="267" y="37927"/>
                  </a:cubicBezTo>
                  <a:cubicBezTo>
                    <a:pt x="267" y="37994"/>
                    <a:pt x="301" y="38061"/>
                    <a:pt x="334" y="38128"/>
                  </a:cubicBezTo>
                  <a:cubicBezTo>
                    <a:pt x="334" y="38161"/>
                    <a:pt x="367" y="38228"/>
                    <a:pt x="367" y="38261"/>
                  </a:cubicBezTo>
                  <a:cubicBezTo>
                    <a:pt x="434" y="38361"/>
                    <a:pt x="434" y="38428"/>
                    <a:pt x="467" y="38528"/>
                  </a:cubicBezTo>
                  <a:lnTo>
                    <a:pt x="2002" y="37861"/>
                  </a:lnTo>
                  <a:lnTo>
                    <a:pt x="501" y="38561"/>
                  </a:lnTo>
                  <a:lnTo>
                    <a:pt x="634" y="38795"/>
                  </a:lnTo>
                  <a:cubicBezTo>
                    <a:pt x="634" y="38828"/>
                    <a:pt x="667" y="38895"/>
                    <a:pt x="667" y="38928"/>
                  </a:cubicBezTo>
                  <a:cubicBezTo>
                    <a:pt x="701" y="38995"/>
                    <a:pt x="768" y="39062"/>
                    <a:pt x="801" y="39128"/>
                  </a:cubicBezTo>
                  <a:lnTo>
                    <a:pt x="834" y="39195"/>
                  </a:lnTo>
                  <a:cubicBezTo>
                    <a:pt x="868" y="39262"/>
                    <a:pt x="934" y="39362"/>
                    <a:pt x="1001" y="39429"/>
                  </a:cubicBezTo>
                  <a:lnTo>
                    <a:pt x="1034" y="39462"/>
                  </a:lnTo>
                  <a:cubicBezTo>
                    <a:pt x="1101" y="39562"/>
                    <a:pt x="1134" y="39595"/>
                    <a:pt x="1168" y="39662"/>
                  </a:cubicBezTo>
                  <a:lnTo>
                    <a:pt x="1201" y="39729"/>
                  </a:lnTo>
                  <a:cubicBezTo>
                    <a:pt x="1301" y="39829"/>
                    <a:pt x="1368" y="39962"/>
                    <a:pt x="1501" y="40062"/>
                  </a:cubicBezTo>
                  <a:cubicBezTo>
                    <a:pt x="1535" y="40129"/>
                    <a:pt x="1635" y="40196"/>
                    <a:pt x="1702" y="40262"/>
                  </a:cubicBezTo>
                  <a:lnTo>
                    <a:pt x="2936" y="39128"/>
                  </a:lnTo>
                  <a:lnTo>
                    <a:pt x="2936" y="39128"/>
                  </a:lnTo>
                  <a:lnTo>
                    <a:pt x="1768" y="40296"/>
                  </a:lnTo>
                  <a:lnTo>
                    <a:pt x="1868" y="40429"/>
                  </a:lnTo>
                  <a:cubicBezTo>
                    <a:pt x="1935" y="40463"/>
                    <a:pt x="1968" y="40529"/>
                    <a:pt x="2035" y="40563"/>
                  </a:cubicBezTo>
                  <a:lnTo>
                    <a:pt x="2102" y="40596"/>
                  </a:lnTo>
                  <a:cubicBezTo>
                    <a:pt x="2169" y="40629"/>
                    <a:pt x="2202" y="40729"/>
                    <a:pt x="2302" y="40763"/>
                  </a:cubicBezTo>
                  <a:cubicBezTo>
                    <a:pt x="2335" y="40796"/>
                    <a:pt x="2369" y="40863"/>
                    <a:pt x="2469" y="40896"/>
                  </a:cubicBezTo>
                  <a:cubicBezTo>
                    <a:pt x="2535" y="40963"/>
                    <a:pt x="2636" y="41030"/>
                    <a:pt x="2769" y="41096"/>
                  </a:cubicBezTo>
                  <a:lnTo>
                    <a:pt x="2869" y="41230"/>
                  </a:lnTo>
                  <a:cubicBezTo>
                    <a:pt x="2936" y="41263"/>
                    <a:pt x="2969" y="41263"/>
                    <a:pt x="3002" y="41297"/>
                  </a:cubicBezTo>
                  <a:cubicBezTo>
                    <a:pt x="3136" y="41397"/>
                    <a:pt x="3203" y="41430"/>
                    <a:pt x="3336" y="41530"/>
                  </a:cubicBezTo>
                  <a:cubicBezTo>
                    <a:pt x="3369" y="41563"/>
                    <a:pt x="3436" y="41563"/>
                    <a:pt x="3469" y="41597"/>
                  </a:cubicBezTo>
                  <a:cubicBezTo>
                    <a:pt x="3503" y="41630"/>
                    <a:pt x="3603" y="41630"/>
                    <a:pt x="3636" y="41697"/>
                  </a:cubicBezTo>
                  <a:lnTo>
                    <a:pt x="3670" y="41730"/>
                  </a:lnTo>
                  <a:cubicBezTo>
                    <a:pt x="3803" y="41764"/>
                    <a:pt x="3870" y="41864"/>
                    <a:pt x="4003" y="41897"/>
                  </a:cubicBezTo>
                  <a:lnTo>
                    <a:pt x="4170" y="41964"/>
                  </a:lnTo>
                  <a:lnTo>
                    <a:pt x="4437" y="42097"/>
                  </a:lnTo>
                  <a:cubicBezTo>
                    <a:pt x="4437" y="42097"/>
                    <a:pt x="4637" y="42197"/>
                    <a:pt x="4670" y="42231"/>
                  </a:cubicBezTo>
                  <a:cubicBezTo>
                    <a:pt x="4704" y="42264"/>
                    <a:pt x="4870" y="42297"/>
                    <a:pt x="4870" y="42297"/>
                  </a:cubicBezTo>
                  <a:cubicBezTo>
                    <a:pt x="5004" y="42364"/>
                    <a:pt x="5104" y="42397"/>
                    <a:pt x="5204" y="42431"/>
                  </a:cubicBezTo>
                  <a:cubicBezTo>
                    <a:pt x="5371" y="42464"/>
                    <a:pt x="5538" y="42564"/>
                    <a:pt x="5704" y="42597"/>
                  </a:cubicBezTo>
                  <a:lnTo>
                    <a:pt x="5804" y="42631"/>
                  </a:lnTo>
                  <a:cubicBezTo>
                    <a:pt x="5871" y="42698"/>
                    <a:pt x="5971" y="42698"/>
                    <a:pt x="6105" y="42731"/>
                  </a:cubicBezTo>
                  <a:lnTo>
                    <a:pt x="6138" y="42731"/>
                  </a:lnTo>
                  <a:cubicBezTo>
                    <a:pt x="6271" y="42764"/>
                    <a:pt x="6372" y="42798"/>
                    <a:pt x="6505" y="42798"/>
                  </a:cubicBezTo>
                  <a:lnTo>
                    <a:pt x="6705" y="42864"/>
                  </a:lnTo>
                  <a:cubicBezTo>
                    <a:pt x="6705" y="42864"/>
                    <a:pt x="6972" y="42898"/>
                    <a:pt x="7039" y="42931"/>
                  </a:cubicBezTo>
                  <a:cubicBezTo>
                    <a:pt x="7172" y="42964"/>
                    <a:pt x="7306" y="42964"/>
                    <a:pt x="7439" y="42998"/>
                  </a:cubicBezTo>
                  <a:lnTo>
                    <a:pt x="7506" y="42998"/>
                  </a:lnTo>
                  <a:cubicBezTo>
                    <a:pt x="7506" y="42998"/>
                    <a:pt x="7773" y="43064"/>
                    <a:pt x="7839" y="43064"/>
                  </a:cubicBezTo>
                  <a:lnTo>
                    <a:pt x="8039" y="43098"/>
                  </a:lnTo>
                  <a:cubicBezTo>
                    <a:pt x="8139" y="43098"/>
                    <a:pt x="8206" y="43131"/>
                    <a:pt x="8340" y="43131"/>
                  </a:cubicBezTo>
                  <a:cubicBezTo>
                    <a:pt x="8340" y="43131"/>
                    <a:pt x="8707" y="43165"/>
                    <a:pt x="8840" y="43231"/>
                  </a:cubicBezTo>
                  <a:cubicBezTo>
                    <a:pt x="8840" y="43231"/>
                    <a:pt x="9107" y="43265"/>
                    <a:pt x="9140" y="43265"/>
                  </a:cubicBezTo>
                  <a:lnTo>
                    <a:pt x="9507" y="43298"/>
                  </a:lnTo>
                  <a:lnTo>
                    <a:pt x="9641" y="43298"/>
                  </a:lnTo>
                  <a:cubicBezTo>
                    <a:pt x="9707" y="43298"/>
                    <a:pt x="10007" y="43331"/>
                    <a:pt x="10007" y="43331"/>
                  </a:cubicBezTo>
                  <a:lnTo>
                    <a:pt x="10274" y="43331"/>
                  </a:lnTo>
                  <a:cubicBezTo>
                    <a:pt x="10641" y="43398"/>
                    <a:pt x="11042" y="43398"/>
                    <a:pt x="11475" y="43398"/>
                  </a:cubicBezTo>
                  <a:lnTo>
                    <a:pt x="12209" y="43398"/>
                  </a:lnTo>
                  <a:cubicBezTo>
                    <a:pt x="17646" y="43398"/>
                    <a:pt x="24885" y="42397"/>
                    <a:pt x="33791" y="40429"/>
                  </a:cubicBezTo>
                  <a:cubicBezTo>
                    <a:pt x="37027" y="39729"/>
                    <a:pt x="40663" y="38628"/>
                    <a:pt x="44632" y="37260"/>
                  </a:cubicBezTo>
                  <a:lnTo>
                    <a:pt x="84694" y="50336"/>
                  </a:lnTo>
                  <a:cubicBezTo>
                    <a:pt x="84828" y="50403"/>
                    <a:pt x="85428" y="50603"/>
                    <a:pt x="86329" y="50603"/>
                  </a:cubicBezTo>
                  <a:cubicBezTo>
                    <a:pt x="86829" y="50603"/>
                    <a:pt x="87263" y="50503"/>
                    <a:pt x="87730" y="50436"/>
                  </a:cubicBezTo>
                  <a:cubicBezTo>
                    <a:pt x="89031" y="50070"/>
                    <a:pt x="93434" y="47801"/>
                    <a:pt x="94034" y="47401"/>
                  </a:cubicBezTo>
                  <a:cubicBezTo>
                    <a:pt x="94668" y="46934"/>
                    <a:pt x="95035" y="46233"/>
                    <a:pt x="95102" y="45433"/>
                  </a:cubicBezTo>
                  <a:cubicBezTo>
                    <a:pt x="95202" y="44732"/>
                    <a:pt x="95001" y="44065"/>
                    <a:pt x="94534" y="43565"/>
                  </a:cubicBezTo>
                  <a:cubicBezTo>
                    <a:pt x="94434" y="43465"/>
                    <a:pt x="94401" y="43398"/>
                    <a:pt x="94334" y="43331"/>
                  </a:cubicBezTo>
                  <a:lnTo>
                    <a:pt x="94334" y="43331"/>
                  </a:lnTo>
                  <a:cubicBezTo>
                    <a:pt x="94268" y="43298"/>
                    <a:pt x="94234" y="43298"/>
                    <a:pt x="94234" y="43265"/>
                  </a:cubicBezTo>
                  <a:lnTo>
                    <a:pt x="94234" y="43265"/>
                  </a:lnTo>
                  <a:cubicBezTo>
                    <a:pt x="93701" y="42931"/>
                    <a:pt x="91399" y="41730"/>
                    <a:pt x="76822" y="34592"/>
                  </a:cubicBezTo>
                  <a:lnTo>
                    <a:pt x="76688" y="34492"/>
                  </a:lnTo>
                  <a:cubicBezTo>
                    <a:pt x="72485" y="32457"/>
                    <a:pt x="68249" y="30389"/>
                    <a:pt x="64880" y="28754"/>
                  </a:cubicBezTo>
                  <a:cubicBezTo>
                    <a:pt x="68816" y="26886"/>
                    <a:pt x="72252" y="25085"/>
                    <a:pt x="74720" y="23784"/>
                  </a:cubicBezTo>
                  <a:lnTo>
                    <a:pt x="89731" y="28721"/>
                  </a:lnTo>
                  <a:cubicBezTo>
                    <a:pt x="89864" y="28754"/>
                    <a:pt x="90265" y="28888"/>
                    <a:pt x="90832" y="28888"/>
                  </a:cubicBezTo>
                  <a:cubicBezTo>
                    <a:pt x="91165" y="28888"/>
                    <a:pt x="91432" y="28821"/>
                    <a:pt x="91732" y="28754"/>
                  </a:cubicBezTo>
                  <a:cubicBezTo>
                    <a:pt x="92500" y="28554"/>
                    <a:pt x="94768" y="27387"/>
                    <a:pt x="95102" y="27120"/>
                  </a:cubicBezTo>
                  <a:cubicBezTo>
                    <a:pt x="95235" y="27053"/>
                    <a:pt x="95335" y="26953"/>
                    <a:pt x="95402" y="26820"/>
                  </a:cubicBezTo>
                  <a:cubicBezTo>
                    <a:pt x="95435" y="26786"/>
                    <a:pt x="95502" y="26753"/>
                    <a:pt x="95502" y="26719"/>
                  </a:cubicBezTo>
                  <a:cubicBezTo>
                    <a:pt x="95535" y="26653"/>
                    <a:pt x="95569" y="26586"/>
                    <a:pt x="95602" y="26553"/>
                  </a:cubicBezTo>
                  <a:cubicBezTo>
                    <a:pt x="95669" y="26486"/>
                    <a:pt x="95702" y="26419"/>
                    <a:pt x="95702" y="26386"/>
                  </a:cubicBezTo>
                  <a:cubicBezTo>
                    <a:pt x="95735" y="26286"/>
                    <a:pt x="95769" y="26252"/>
                    <a:pt x="95769" y="26219"/>
                  </a:cubicBezTo>
                  <a:cubicBezTo>
                    <a:pt x="95835" y="26152"/>
                    <a:pt x="95835" y="26086"/>
                    <a:pt x="95869" y="26052"/>
                  </a:cubicBezTo>
                  <a:cubicBezTo>
                    <a:pt x="95902" y="25952"/>
                    <a:pt x="95902" y="25919"/>
                    <a:pt x="95902" y="25886"/>
                  </a:cubicBezTo>
                  <a:cubicBezTo>
                    <a:pt x="95902" y="25785"/>
                    <a:pt x="95935" y="25719"/>
                    <a:pt x="95935" y="25652"/>
                  </a:cubicBezTo>
                  <a:cubicBezTo>
                    <a:pt x="95935" y="25619"/>
                    <a:pt x="95935" y="25552"/>
                    <a:pt x="96002" y="25452"/>
                  </a:cubicBezTo>
                  <a:cubicBezTo>
                    <a:pt x="96036" y="25719"/>
                    <a:pt x="96036" y="25619"/>
                    <a:pt x="96036" y="25552"/>
                  </a:cubicBezTo>
                  <a:close/>
                </a:path>
              </a:pathLst>
            </a:custGeom>
            <a:solidFill>
              <a:srgbClr val="FAF6EE"/>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151;p48">
              <a:extLst>
                <a:ext uri="{FF2B5EF4-FFF2-40B4-BE49-F238E27FC236}">
                  <a16:creationId xmlns:a16="http://schemas.microsoft.com/office/drawing/2014/main" id="{4E445D8B-0ECB-430B-B444-A119D640D719}"/>
                </a:ext>
              </a:extLst>
            </p:cNvPr>
            <p:cNvSpPr/>
            <p:nvPr/>
          </p:nvSpPr>
          <p:spPr>
            <a:xfrm>
              <a:off x="-410125" y="951125"/>
              <a:ext cx="504550" cy="226025"/>
            </a:xfrm>
            <a:custGeom>
              <a:avLst/>
              <a:gdLst/>
              <a:ahLst/>
              <a:cxnLst/>
              <a:rect l="l" t="t" r="r" b="b"/>
              <a:pathLst>
                <a:path w="20182" h="9041" extrusionOk="0">
                  <a:moveTo>
                    <a:pt x="20182" y="9040"/>
                  </a:moveTo>
                  <a:lnTo>
                    <a:pt x="5171" y="301"/>
                  </a:lnTo>
                  <a:cubicBezTo>
                    <a:pt x="5171" y="301"/>
                    <a:pt x="4671" y="0"/>
                    <a:pt x="4003" y="34"/>
                  </a:cubicBezTo>
                  <a:cubicBezTo>
                    <a:pt x="3336" y="67"/>
                    <a:pt x="701" y="801"/>
                    <a:pt x="468" y="901"/>
                  </a:cubicBezTo>
                  <a:cubicBezTo>
                    <a:pt x="201" y="1034"/>
                    <a:pt x="1" y="1368"/>
                    <a:pt x="167" y="1668"/>
                  </a:cubicBezTo>
                  <a:cubicBezTo>
                    <a:pt x="267" y="1802"/>
                    <a:pt x="4904" y="5471"/>
                    <a:pt x="9474" y="9040"/>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152;p48">
              <a:extLst>
                <a:ext uri="{FF2B5EF4-FFF2-40B4-BE49-F238E27FC236}">
                  <a16:creationId xmlns:a16="http://schemas.microsoft.com/office/drawing/2014/main" id="{E509FD41-B0F5-40C9-AAB5-0278BCF6B8C4}"/>
                </a:ext>
              </a:extLst>
            </p:cNvPr>
            <p:cNvSpPr/>
            <p:nvPr/>
          </p:nvSpPr>
          <p:spPr>
            <a:xfrm>
              <a:off x="-410125" y="975300"/>
              <a:ext cx="166825" cy="130125"/>
            </a:xfrm>
            <a:custGeom>
              <a:avLst/>
              <a:gdLst/>
              <a:ahLst/>
              <a:cxnLst/>
              <a:rect l="l" t="t" r="r" b="b"/>
              <a:pathLst>
                <a:path w="6673" h="5205" extrusionOk="0">
                  <a:moveTo>
                    <a:pt x="368" y="1"/>
                  </a:moveTo>
                  <a:cubicBezTo>
                    <a:pt x="167" y="168"/>
                    <a:pt x="1" y="468"/>
                    <a:pt x="167" y="701"/>
                  </a:cubicBezTo>
                  <a:cubicBezTo>
                    <a:pt x="201" y="835"/>
                    <a:pt x="2703" y="2803"/>
                    <a:pt x="5805" y="5205"/>
                  </a:cubicBezTo>
                  <a:cubicBezTo>
                    <a:pt x="6305" y="5004"/>
                    <a:pt x="6672" y="4838"/>
                    <a:pt x="6672" y="4838"/>
                  </a:cubicBezTo>
                  <a:cubicBezTo>
                    <a:pt x="6672" y="4838"/>
                    <a:pt x="1668" y="1302"/>
                    <a:pt x="968" y="735"/>
                  </a:cubicBezTo>
                  <a:cubicBezTo>
                    <a:pt x="201" y="201"/>
                    <a:pt x="368" y="1"/>
                    <a:pt x="368" y="1"/>
                  </a:cubicBezTo>
                  <a:close/>
                </a:path>
              </a:pathLst>
            </a:custGeom>
            <a:solidFill>
              <a:srgbClr val="4464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153;p48">
              <a:extLst>
                <a:ext uri="{FF2B5EF4-FFF2-40B4-BE49-F238E27FC236}">
                  <a16:creationId xmlns:a16="http://schemas.microsoft.com/office/drawing/2014/main" id="{60634700-328A-49C7-A3E0-8994CDA455D6}"/>
                </a:ext>
              </a:extLst>
            </p:cNvPr>
            <p:cNvSpPr/>
            <p:nvPr/>
          </p:nvSpPr>
          <p:spPr>
            <a:xfrm>
              <a:off x="-1662675" y="876900"/>
              <a:ext cx="882325" cy="395300"/>
            </a:xfrm>
            <a:custGeom>
              <a:avLst/>
              <a:gdLst/>
              <a:ahLst/>
              <a:cxnLst/>
              <a:rect l="l" t="t" r="r" b="b"/>
              <a:pathLst>
                <a:path w="35293" h="15812" extrusionOk="0">
                  <a:moveTo>
                    <a:pt x="35292" y="15812"/>
                  </a:moveTo>
                  <a:lnTo>
                    <a:pt x="9073" y="568"/>
                  </a:lnTo>
                  <a:cubicBezTo>
                    <a:pt x="9073" y="568"/>
                    <a:pt x="8206" y="1"/>
                    <a:pt x="7039" y="101"/>
                  </a:cubicBezTo>
                  <a:cubicBezTo>
                    <a:pt x="5904" y="167"/>
                    <a:pt x="1268" y="1368"/>
                    <a:pt x="834" y="1602"/>
                  </a:cubicBezTo>
                  <a:cubicBezTo>
                    <a:pt x="367" y="1802"/>
                    <a:pt x="0" y="2436"/>
                    <a:pt x="267" y="2936"/>
                  </a:cubicBezTo>
                  <a:cubicBezTo>
                    <a:pt x="400" y="3170"/>
                    <a:pt x="8540" y="9574"/>
                    <a:pt x="16512" y="15812"/>
                  </a:cubicBezTo>
                  <a:lnTo>
                    <a:pt x="35292" y="15812"/>
                  </a:ln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154;p48">
              <a:extLst>
                <a:ext uri="{FF2B5EF4-FFF2-40B4-BE49-F238E27FC236}">
                  <a16:creationId xmlns:a16="http://schemas.microsoft.com/office/drawing/2014/main" id="{D586DF64-C5CE-4E3E-A08C-1E2B9EDAC9F6}"/>
                </a:ext>
              </a:extLst>
            </p:cNvPr>
            <p:cNvSpPr/>
            <p:nvPr/>
          </p:nvSpPr>
          <p:spPr>
            <a:xfrm>
              <a:off x="-1661025" y="921100"/>
              <a:ext cx="424500" cy="338600"/>
            </a:xfrm>
            <a:custGeom>
              <a:avLst/>
              <a:gdLst/>
              <a:ahLst/>
              <a:cxnLst/>
              <a:rect l="l" t="t" r="r" b="b"/>
              <a:pathLst>
                <a:path w="16980" h="13544" extrusionOk="0">
                  <a:moveTo>
                    <a:pt x="535" y="1"/>
                  </a:moveTo>
                  <a:cubicBezTo>
                    <a:pt x="201" y="301"/>
                    <a:pt x="1" y="801"/>
                    <a:pt x="201" y="1168"/>
                  </a:cubicBezTo>
                  <a:cubicBezTo>
                    <a:pt x="334" y="1402"/>
                    <a:pt x="8007" y="7473"/>
                    <a:pt x="15779" y="13544"/>
                  </a:cubicBezTo>
                  <a:cubicBezTo>
                    <a:pt x="16346" y="13010"/>
                    <a:pt x="16980" y="12409"/>
                    <a:pt x="16980" y="12409"/>
                  </a:cubicBezTo>
                  <a:cubicBezTo>
                    <a:pt x="16980" y="12409"/>
                    <a:pt x="2069" y="1668"/>
                    <a:pt x="1302" y="1035"/>
                  </a:cubicBezTo>
                  <a:cubicBezTo>
                    <a:pt x="501" y="401"/>
                    <a:pt x="535" y="1"/>
                    <a:pt x="535"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155;p48">
              <a:extLst>
                <a:ext uri="{FF2B5EF4-FFF2-40B4-BE49-F238E27FC236}">
                  <a16:creationId xmlns:a16="http://schemas.microsoft.com/office/drawing/2014/main" id="{CDCF0DF9-366E-4736-9627-010F6C3A47FC}"/>
                </a:ext>
              </a:extLst>
            </p:cNvPr>
            <p:cNvSpPr/>
            <p:nvPr/>
          </p:nvSpPr>
          <p:spPr>
            <a:xfrm>
              <a:off x="-1877000" y="1026175"/>
              <a:ext cx="2053150" cy="731375"/>
            </a:xfrm>
            <a:custGeom>
              <a:avLst/>
              <a:gdLst/>
              <a:ahLst/>
              <a:cxnLst/>
              <a:rect l="l" t="t" r="r" b="b"/>
              <a:pathLst>
                <a:path w="82126" h="29255" extrusionOk="0">
                  <a:moveTo>
                    <a:pt x="9274" y="14644"/>
                  </a:moveTo>
                  <a:cubicBezTo>
                    <a:pt x="9274" y="14644"/>
                    <a:pt x="12910" y="9507"/>
                    <a:pt x="18414" y="7940"/>
                  </a:cubicBezTo>
                  <a:cubicBezTo>
                    <a:pt x="23917" y="6305"/>
                    <a:pt x="78156" y="1"/>
                    <a:pt x="78156" y="1"/>
                  </a:cubicBezTo>
                  <a:cubicBezTo>
                    <a:pt x="78156" y="1"/>
                    <a:pt x="82126" y="1168"/>
                    <a:pt x="81158" y="6539"/>
                  </a:cubicBezTo>
                  <a:cubicBezTo>
                    <a:pt x="81158" y="6539"/>
                    <a:pt x="54306" y="21983"/>
                    <a:pt x="34692" y="26286"/>
                  </a:cubicBezTo>
                  <a:cubicBezTo>
                    <a:pt x="24918" y="28421"/>
                    <a:pt x="17780" y="29255"/>
                    <a:pt x="12810" y="29188"/>
                  </a:cubicBezTo>
                  <a:cubicBezTo>
                    <a:pt x="768" y="28955"/>
                    <a:pt x="0" y="21516"/>
                    <a:pt x="9274" y="1464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156;p48">
              <a:extLst>
                <a:ext uri="{FF2B5EF4-FFF2-40B4-BE49-F238E27FC236}">
                  <a16:creationId xmlns:a16="http://schemas.microsoft.com/office/drawing/2014/main" id="{CE2A40DE-ED71-456F-9805-B7A53FAF324E}"/>
                </a:ext>
              </a:extLst>
            </p:cNvPr>
            <p:cNvSpPr/>
            <p:nvPr/>
          </p:nvSpPr>
          <p:spPr>
            <a:xfrm>
              <a:off x="-1645175" y="1330550"/>
              <a:ext cx="310250" cy="160975"/>
            </a:xfrm>
            <a:custGeom>
              <a:avLst/>
              <a:gdLst/>
              <a:ahLst/>
              <a:cxnLst/>
              <a:rect l="l" t="t" r="r" b="b"/>
              <a:pathLst>
                <a:path w="12410" h="6439" extrusionOk="0">
                  <a:moveTo>
                    <a:pt x="1" y="2469"/>
                  </a:moveTo>
                  <a:cubicBezTo>
                    <a:pt x="1" y="2469"/>
                    <a:pt x="801" y="1335"/>
                    <a:pt x="2202" y="1"/>
                  </a:cubicBezTo>
                  <a:cubicBezTo>
                    <a:pt x="4537" y="2670"/>
                    <a:pt x="11476" y="2036"/>
                    <a:pt x="11476" y="2036"/>
                  </a:cubicBezTo>
                  <a:lnTo>
                    <a:pt x="12410" y="4771"/>
                  </a:lnTo>
                  <a:cubicBezTo>
                    <a:pt x="3603" y="6439"/>
                    <a:pt x="1" y="2469"/>
                    <a:pt x="1" y="2469"/>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157;p48">
              <a:extLst>
                <a:ext uri="{FF2B5EF4-FFF2-40B4-BE49-F238E27FC236}">
                  <a16:creationId xmlns:a16="http://schemas.microsoft.com/office/drawing/2014/main" id="{71341BE0-E9F1-4966-994D-C4795E5D69FA}"/>
                </a:ext>
              </a:extLst>
            </p:cNvPr>
            <p:cNvSpPr/>
            <p:nvPr/>
          </p:nvSpPr>
          <p:spPr>
            <a:xfrm>
              <a:off x="-1802775" y="1099575"/>
              <a:ext cx="1962250" cy="657150"/>
            </a:xfrm>
            <a:custGeom>
              <a:avLst/>
              <a:gdLst/>
              <a:ahLst/>
              <a:cxnLst/>
              <a:rect l="l" t="t" r="r" b="b"/>
              <a:pathLst>
                <a:path w="78490" h="26286" extrusionOk="0">
                  <a:moveTo>
                    <a:pt x="78056" y="0"/>
                  </a:moveTo>
                  <a:cubicBezTo>
                    <a:pt x="78389" y="901"/>
                    <a:pt x="78490" y="2068"/>
                    <a:pt x="78223" y="3569"/>
                  </a:cubicBezTo>
                  <a:cubicBezTo>
                    <a:pt x="78223" y="3569"/>
                    <a:pt x="51370" y="18980"/>
                    <a:pt x="31790" y="23283"/>
                  </a:cubicBezTo>
                  <a:cubicBezTo>
                    <a:pt x="21983" y="25452"/>
                    <a:pt x="14844" y="26285"/>
                    <a:pt x="9907" y="26219"/>
                  </a:cubicBezTo>
                  <a:cubicBezTo>
                    <a:pt x="3503" y="26085"/>
                    <a:pt x="267" y="23950"/>
                    <a:pt x="0" y="20948"/>
                  </a:cubicBezTo>
                  <a:cubicBezTo>
                    <a:pt x="67" y="21015"/>
                    <a:pt x="1768" y="22783"/>
                    <a:pt x="8139" y="22883"/>
                  </a:cubicBezTo>
                  <a:cubicBezTo>
                    <a:pt x="26052" y="23150"/>
                    <a:pt x="63345" y="10741"/>
                    <a:pt x="78056" y="0"/>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158;p48">
              <a:extLst>
                <a:ext uri="{FF2B5EF4-FFF2-40B4-BE49-F238E27FC236}">
                  <a16:creationId xmlns:a16="http://schemas.microsoft.com/office/drawing/2014/main" id="{FD1A7769-1150-449D-A711-A1C5498101C7}"/>
                </a:ext>
              </a:extLst>
            </p:cNvPr>
            <p:cNvSpPr/>
            <p:nvPr/>
          </p:nvSpPr>
          <p:spPr>
            <a:xfrm>
              <a:off x="-36525" y="1026175"/>
              <a:ext cx="212675" cy="213525"/>
            </a:xfrm>
            <a:custGeom>
              <a:avLst/>
              <a:gdLst/>
              <a:ahLst/>
              <a:cxnLst/>
              <a:rect l="l" t="t" r="r" b="b"/>
              <a:pathLst>
                <a:path w="8507" h="8541" extrusionOk="0">
                  <a:moveTo>
                    <a:pt x="1" y="534"/>
                  </a:moveTo>
                  <a:cubicBezTo>
                    <a:pt x="2836" y="201"/>
                    <a:pt x="4537" y="1"/>
                    <a:pt x="4537" y="1"/>
                  </a:cubicBezTo>
                  <a:cubicBezTo>
                    <a:pt x="4537" y="1"/>
                    <a:pt x="8507" y="1168"/>
                    <a:pt x="7539" y="6539"/>
                  </a:cubicBezTo>
                  <a:cubicBezTo>
                    <a:pt x="7539" y="6539"/>
                    <a:pt x="6205" y="7339"/>
                    <a:pt x="3870" y="8540"/>
                  </a:cubicBezTo>
                  <a:cubicBezTo>
                    <a:pt x="3570" y="3803"/>
                    <a:pt x="1735" y="1602"/>
                    <a:pt x="1" y="534"/>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159;p48">
              <a:extLst>
                <a:ext uri="{FF2B5EF4-FFF2-40B4-BE49-F238E27FC236}">
                  <a16:creationId xmlns:a16="http://schemas.microsoft.com/office/drawing/2014/main" id="{AA2DBA94-472C-4EA4-86EC-10A44FFA03D1}"/>
                </a:ext>
              </a:extLst>
            </p:cNvPr>
            <p:cNvSpPr/>
            <p:nvPr/>
          </p:nvSpPr>
          <p:spPr>
            <a:xfrm>
              <a:off x="-1862000" y="1438150"/>
              <a:ext cx="321925" cy="314400"/>
            </a:xfrm>
            <a:custGeom>
              <a:avLst/>
              <a:gdLst/>
              <a:ahLst/>
              <a:cxnLst/>
              <a:rect l="l" t="t" r="r" b="b"/>
              <a:pathLst>
                <a:path w="12877" h="12576" extrusionOk="0">
                  <a:moveTo>
                    <a:pt x="10408" y="12576"/>
                  </a:moveTo>
                  <a:cubicBezTo>
                    <a:pt x="1068" y="11742"/>
                    <a:pt x="1" y="5971"/>
                    <a:pt x="6472" y="0"/>
                  </a:cubicBezTo>
                  <a:cubicBezTo>
                    <a:pt x="12310" y="1835"/>
                    <a:pt x="12877" y="8673"/>
                    <a:pt x="10408" y="12576"/>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160;p48">
              <a:extLst>
                <a:ext uri="{FF2B5EF4-FFF2-40B4-BE49-F238E27FC236}">
                  <a16:creationId xmlns:a16="http://schemas.microsoft.com/office/drawing/2014/main" id="{8286A7B2-BADB-455F-A4B4-B88F03A0309A}"/>
                </a:ext>
              </a:extLst>
            </p:cNvPr>
            <p:cNvSpPr/>
            <p:nvPr/>
          </p:nvSpPr>
          <p:spPr>
            <a:xfrm>
              <a:off x="-887125" y="1368100"/>
              <a:ext cx="1386000" cy="572100"/>
            </a:xfrm>
            <a:custGeom>
              <a:avLst/>
              <a:gdLst/>
              <a:ahLst/>
              <a:cxnLst/>
              <a:rect l="l" t="t" r="r" b="b"/>
              <a:pathLst>
                <a:path w="55440" h="22884" extrusionOk="0">
                  <a:moveTo>
                    <a:pt x="267" y="7305"/>
                  </a:moveTo>
                  <a:lnTo>
                    <a:pt x="46967" y="22549"/>
                  </a:lnTo>
                  <a:cubicBezTo>
                    <a:pt x="46967" y="22549"/>
                    <a:pt x="47935" y="22883"/>
                    <a:pt x="49069" y="22616"/>
                  </a:cubicBezTo>
                  <a:cubicBezTo>
                    <a:pt x="50136" y="22316"/>
                    <a:pt x="54406" y="20114"/>
                    <a:pt x="54806" y="19814"/>
                  </a:cubicBezTo>
                  <a:cubicBezTo>
                    <a:pt x="55240" y="19514"/>
                    <a:pt x="55440" y="18847"/>
                    <a:pt x="55073" y="18380"/>
                  </a:cubicBezTo>
                  <a:cubicBezTo>
                    <a:pt x="54706" y="17980"/>
                    <a:pt x="19047" y="701"/>
                    <a:pt x="19047" y="701"/>
                  </a:cubicBezTo>
                  <a:cubicBezTo>
                    <a:pt x="19047" y="701"/>
                    <a:pt x="17413" y="0"/>
                    <a:pt x="14911" y="701"/>
                  </a:cubicBezTo>
                  <a:cubicBezTo>
                    <a:pt x="12409" y="1434"/>
                    <a:pt x="2102" y="4870"/>
                    <a:pt x="1601" y="5304"/>
                  </a:cubicBezTo>
                  <a:cubicBezTo>
                    <a:pt x="1068" y="5671"/>
                    <a:pt x="0" y="6505"/>
                    <a:pt x="267" y="7305"/>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161;p48">
              <a:extLst>
                <a:ext uri="{FF2B5EF4-FFF2-40B4-BE49-F238E27FC236}">
                  <a16:creationId xmlns:a16="http://schemas.microsoft.com/office/drawing/2014/main" id="{E84257FA-95A8-41C8-9910-7B2A978B1BEF}"/>
                </a:ext>
              </a:extLst>
            </p:cNvPr>
            <p:cNvSpPr/>
            <p:nvPr/>
          </p:nvSpPr>
          <p:spPr>
            <a:xfrm>
              <a:off x="-887125" y="1499025"/>
              <a:ext cx="1386000" cy="441175"/>
            </a:xfrm>
            <a:custGeom>
              <a:avLst/>
              <a:gdLst/>
              <a:ahLst/>
              <a:cxnLst/>
              <a:rect l="l" t="t" r="r" b="b"/>
              <a:pathLst>
                <a:path w="55440" h="17647" extrusionOk="0">
                  <a:moveTo>
                    <a:pt x="267" y="2068"/>
                  </a:moveTo>
                  <a:lnTo>
                    <a:pt x="46967" y="17312"/>
                  </a:lnTo>
                  <a:cubicBezTo>
                    <a:pt x="46967" y="17312"/>
                    <a:pt x="47935" y="17646"/>
                    <a:pt x="49069" y="17379"/>
                  </a:cubicBezTo>
                  <a:cubicBezTo>
                    <a:pt x="50136" y="17079"/>
                    <a:pt x="54406" y="14877"/>
                    <a:pt x="54806" y="14577"/>
                  </a:cubicBezTo>
                  <a:cubicBezTo>
                    <a:pt x="55240" y="14277"/>
                    <a:pt x="55440" y="13610"/>
                    <a:pt x="55073" y="13143"/>
                  </a:cubicBezTo>
                  <a:lnTo>
                    <a:pt x="55073" y="13143"/>
                  </a:lnTo>
                  <a:cubicBezTo>
                    <a:pt x="54873" y="13843"/>
                    <a:pt x="53272" y="14444"/>
                    <a:pt x="51570" y="15311"/>
                  </a:cubicBezTo>
                  <a:cubicBezTo>
                    <a:pt x="49536" y="16345"/>
                    <a:pt x="48635" y="17079"/>
                    <a:pt x="47301" y="16579"/>
                  </a:cubicBezTo>
                  <a:cubicBezTo>
                    <a:pt x="45966" y="16112"/>
                    <a:pt x="1668" y="0"/>
                    <a:pt x="1668" y="0"/>
                  </a:cubicBezTo>
                  <a:cubicBezTo>
                    <a:pt x="1068" y="434"/>
                    <a:pt x="0" y="1268"/>
                    <a:pt x="267" y="2068"/>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162;p48">
              <a:extLst>
                <a:ext uri="{FF2B5EF4-FFF2-40B4-BE49-F238E27FC236}">
                  <a16:creationId xmlns:a16="http://schemas.microsoft.com/office/drawing/2014/main" id="{950800CD-3D4D-46E6-B28E-640E59BF147A}"/>
                </a:ext>
              </a:extLst>
            </p:cNvPr>
            <p:cNvSpPr/>
            <p:nvPr/>
          </p:nvSpPr>
          <p:spPr>
            <a:xfrm>
              <a:off x="-165775" y="1110400"/>
              <a:ext cx="682175" cy="282725"/>
            </a:xfrm>
            <a:custGeom>
              <a:avLst/>
              <a:gdLst/>
              <a:ahLst/>
              <a:cxnLst/>
              <a:rect l="l" t="t" r="r" b="b"/>
              <a:pathLst>
                <a:path w="27287" h="11309" extrusionOk="0">
                  <a:moveTo>
                    <a:pt x="100" y="3637"/>
                  </a:moveTo>
                  <a:lnTo>
                    <a:pt x="23117" y="11142"/>
                  </a:lnTo>
                  <a:cubicBezTo>
                    <a:pt x="23117" y="11142"/>
                    <a:pt x="23617" y="11309"/>
                    <a:pt x="24184" y="11142"/>
                  </a:cubicBezTo>
                  <a:cubicBezTo>
                    <a:pt x="24718" y="10975"/>
                    <a:pt x="26786" y="9941"/>
                    <a:pt x="27020" y="9774"/>
                  </a:cubicBezTo>
                  <a:cubicBezTo>
                    <a:pt x="27220" y="9608"/>
                    <a:pt x="27286" y="9274"/>
                    <a:pt x="27120" y="9074"/>
                  </a:cubicBezTo>
                  <a:cubicBezTo>
                    <a:pt x="26953" y="8840"/>
                    <a:pt x="9374" y="334"/>
                    <a:pt x="9374" y="334"/>
                  </a:cubicBezTo>
                  <a:cubicBezTo>
                    <a:pt x="9374" y="334"/>
                    <a:pt x="8573" y="1"/>
                    <a:pt x="7339" y="334"/>
                  </a:cubicBezTo>
                  <a:cubicBezTo>
                    <a:pt x="6071" y="668"/>
                    <a:pt x="1034" y="2402"/>
                    <a:pt x="767" y="2603"/>
                  </a:cubicBezTo>
                  <a:cubicBezTo>
                    <a:pt x="534" y="2836"/>
                    <a:pt x="0" y="3270"/>
                    <a:pt x="100" y="3637"/>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163;p48">
              <a:extLst>
                <a:ext uri="{FF2B5EF4-FFF2-40B4-BE49-F238E27FC236}">
                  <a16:creationId xmlns:a16="http://schemas.microsoft.com/office/drawing/2014/main" id="{20BEB1BD-636D-40D7-8CFA-8D00B4564D81}"/>
                </a:ext>
              </a:extLst>
            </p:cNvPr>
            <p:cNvSpPr/>
            <p:nvPr/>
          </p:nvSpPr>
          <p:spPr>
            <a:xfrm>
              <a:off x="-165775" y="1176275"/>
              <a:ext cx="682175" cy="216850"/>
            </a:xfrm>
            <a:custGeom>
              <a:avLst/>
              <a:gdLst/>
              <a:ahLst/>
              <a:cxnLst/>
              <a:rect l="l" t="t" r="r" b="b"/>
              <a:pathLst>
                <a:path w="27287" h="8674" extrusionOk="0">
                  <a:moveTo>
                    <a:pt x="100" y="1002"/>
                  </a:moveTo>
                  <a:lnTo>
                    <a:pt x="23117" y="8507"/>
                  </a:lnTo>
                  <a:cubicBezTo>
                    <a:pt x="23117" y="8507"/>
                    <a:pt x="23617" y="8674"/>
                    <a:pt x="24184" y="8507"/>
                  </a:cubicBezTo>
                  <a:cubicBezTo>
                    <a:pt x="24718" y="8340"/>
                    <a:pt x="26786" y="7306"/>
                    <a:pt x="27020" y="7139"/>
                  </a:cubicBezTo>
                  <a:cubicBezTo>
                    <a:pt x="27220" y="7006"/>
                    <a:pt x="27286" y="6672"/>
                    <a:pt x="27120" y="6472"/>
                  </a:cubicBezTo>
                  <a:cubicBezTo>
                    <a:pt x="27120" y="6472"/>
                    <a:pt x="25118" y="7373"/>
                    <a:pt x="24384" y="7540"/>
                  </a:cubicBezTo>
                  <a:cubicBezTo>
                    <a:pt x="23617" y="7706"/>
                    <a:pt x="23017" y="7506"/>
                    <a:pt x="23017" y="7506"/>
                  </a:cubicBezTo>
                  <a:lnTo>
                    <a:pt x="801" y="1"/>
                  </a:lnTo>
                  <a:cubicBezTo>
                    <a:pt x="534" y="201"/>
                    <a:pt x="0" y="635"/>
                    <a:pt x="100" y="1002"/>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164;p48">
              <a:extLst>
                <a:ext uri="{FF2B5EF4-FFF2-40B4-BE49-F238E27FC236}">
                  <a16:creationId xmlns:a16="http://schemas.microsoft.com/office/drawing/2014/main" id="{419FA496-5372-4311-8067-27D49CE38789}"/>
                </a:ext>
              </a:extLst>
            </p:cNvPr>
            <p:cNvSpPr/>
            <p:nvPr/>
          </p:nvSpPr>
          <p:spPr>
            <a:xfrm>
              <a:off x="-145775" y="746800"/>
              <a:ext cx="284400" cy="371975"/>
            </a:xfrm>
            <a:custGeom>
              <a:avLst/>
              <a:gdLst/>
              <a:ahLst/>
              <a:cxnLst/>
              <a:rect l="l" t="t" r="r" b="b"/>
              <a:pathLst>
                <a:path w="11376" h="14879" extrusionOk="0">
                  <a:moveTo>
                    <a:pt x="1" y="14278"/>
                  </a:moveTo>
                  <a:lnTo>
                    <a:pt x="6906" y="701"/>
                  </a:lnTo>
                  <a:cubicBezTo>
                    <a:pt x="6906" y="701"/>
                    <a:pt x="7106" y="334"/>
                    <a:pt x="7606" y="201"/>
                  </a:cubicBezTo>
                  <a:cubicBezTo>
                    <a:pt x="8107" y="101"/>
                    <a:pt x="10442" y="1"/>
                    <a:pt x="10708" y="34"/>
                  </a:cubicBezTo>
                  <a:cubicBezTo>
                    <a:pt x="10942" y="101"/>
                    <a:pt x="11276" y="334"/>
                    <a:pt x="11342" y="601"/>
                  </a:cubicBezTo>
                  <a:cubicBezTo>
                    <a:pt x="11376" y="868"/>
                    <a:pt x="9041" y="12677"/>
                    <a:pt x="9041" y="12677"/>
                  </a:cubicBezTo>
                  <a:cubicBezTo>
                    <a:pt x="9041" y="12677"/>
                    <a:pt x="8740" y="13344"/>
                    <a:pt x="7606" y="13644"/>
                  </a:cubicBezTo>
                  <a:cubicBezTo>
                    <a:pt x="6472" y="13911"/>
                    <a:pt x="1569" y="14878"/>
                    <a:pt x="1235" y="14812"/>
                  </a:cubicBezTo>
                  <a:cubicBezTo>
                    <a:pt x="935" y="14778"/>
                    <a:pt x="201" y="14645"/>
                    <a:pt x="1" y="14278"/>
                  </a:cubicBezTo>
                  <a:close/>
                </a:path>
              </a:pathLst>
            </a:custGeom>
            <a:solidFill>
              <a:srgbClr val="6A90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165;p48">
              <a:extLst>
                <a:ext uri="{FF2B5EF4-FFF2-40B4-BE49-F238E27FC236}">
                  <a16:creationId xmlns:a16="http://schemas.microsoft.com/office/drawing/2014/main" id="{2DB97FE6-4E19-44D0-98DE-82E41AF6FD0A}"/>
                </a:ext>
              </a:extLst>
            </p:cNvPr>
            <p:cNvSpPr/>
            <p:nvPr/>
          </p:nvSpPr>
          <p:spPr>
            <a:xfrm>
              <a:off x="-145775" y="750150"/>
              <a:ext cx="201850" cy="367775"/>
            </a:xfrm>
            <a:custGeom>
              <a:avLst/>
              <a:gdLst/>
              <a:ahLst/>
              <a:cxnLst/>
              <a:rect l="l" t="t" r="r" b="b"/>
              <a:pathLst>
                <a:path w="8074" h="14711" extrusionOk="0">
                  <a:moveTo>
                    <a:pt x="1" y="14144"/>
                  </a:moveTo>
                  <a:lnTo>
                    <a:pt x="6906" y="567"/>
                  </a:lnTo>
                  <a:cubicBezTo>
                    <a:pt x="6906" y="567"/>
                    <a:pt x="7106" y="200"/>
                    <a:pt x="7606" y="67"/>
                  </a:cubicBezTo>
                  <a:cubicBezTo>
                    <a:pt x="7706" y="34"/>
                    <a:pt x="7873" y="34"/>
                    <a:pt x="8073" y="0"/>
                  </a:cubicBezTo>
                  <a:cubicBezTo>
                    <a:pt x="8073" y="0"/>
                    <a:pt x="7573" y="67"/>
                    <a:pt x="7273" y="934"/>
                  </a:cubicBezTo>
                  <a:cubicBezTo>
                    <a:pt x="6972" y="1735"/>
                    <a:pt x="1902" y="13243"/>
                    <a:pt x="1268" y="14711"/>
                  </a:cubicBezTo>
                  <a:lnTo>
                    <a:pt x="1235" y="14711"/>
                  </a:lnTo>
                  <a:cubicBezTo>
                    <a:pt x="935" y="14644"/>
                    <a:pt x="201" y="14511"/>
                    <a:pt x="1" y="14144"/>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166;p48">
              <a:extLst>
                <a:ext uri="{FF2B5EF4-FFF2-40B4-BE49-F238E27FC236}">
                  <a16:creationId xmlns:a16="http://schemas.microsoft.com/office/drawing/2014/main" id="{8752D61F-5AED-4AE3-AED7-A8D3EA8919E2}"/>
                </a:ext>
              </a:extLst>
            </p:cNvPr>
            <p:cNvSpPr/>
            <p:nvPr/>
          </p:nvSpPr>
          <p:spPr>
            <a:xfrm>
              <a:off x="-1156500" y="1395600"/>
              <a:ext cx="49250" cy="60075"/>
            </a:xfrm>
            <a:custGeom>
              <a:avLst/>
              <a:gdLst/>
              <a:ahLst/>
              <a:cxnLst/>
              <a:rect l="l" t="t" r="r" b="b"/>
              <a:pathLst>
                <a:path w="1970" h="2403" extrusionOk="0">
                  <a:moveTo>
                    <a:pt x="968" y="1"/>
                  </a:moveTo>
                  <a:cubicBezTo>
                    <a:pt x="1502" y="1"/>
                    <a:pt x="1936" y="501"/>
                    <a:pt x="1969" y="1168"/>
                  </a:cubicBezTo>
                  <a:cubicBezTo>
                    <a:pt x="1969" y="1835"/>
                    <a:pt x="1535" y="2369"/>
                    <a:pt x="1002" y="2403"/>
                  </a:cubicBezTo>
                  <a:cubicBezTo>
                    <a:pt x="468" y="2403"/>
                    <a:pt x="34" y="1902"/>
                    <a:pt x="1" y="1235"/>
                  </a:cubicBezTo>
                  <a:cubicBezTo>
                    <a:pt x="1" y="568"/>
                    <a:pt x="435" y="1"/>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167;p48">
              <a:extLst>
                <a:ext uri="{FF2B5EF4-FFF2-40B4-BE49-F238E27FC236}">
                  <a16:creationId xmlns:a16="http://schemas.microsoft.com/office/drawing/2014/main" id="{C742D71C-C0C0-42FE-814F-96F2D51601C4}"/>
                </a:ext>
              </a:extLst>
            </p:cNvPr>
            <p:cNvSpPr/>
            <p:nvPr/>
          </p:nvSpPr>
          <p:spPr>
            <a:xfrm>
              <a:off x="-1044750" y="1370600"/>
              <a:ext cx="49225" cy="60050"/>
            </a:xfrm>
            <a:custGeom>
              <a:avLst/>
              <a:gdLst/>
              <a:ahLst/>
              <a:cxnLst/>
              <a:rect l="l" t="t" r="r" b="b"/>
              <a:pathLst>
                <a:path w="1969" h="2402" extrusionOk="0">
                  <a:moveTo>
                    <a:pt x="968" y="0"/>
                  </a:moveTo>
                  <a:cubicBezTo>
                    <a:pt x="1502" y="0"/>
                    <a:pt x="1902" y="500"/>
                    <a:pt x="1969" y="1168"/>
                  </a:cubicBezTo>
                  <a:cubicBezTo>
                    <a:pt x="1969" y="1801"/>
                    <a:pt x="1535" y="2368"/>
                    <a:pt x="1002" y="2402"/>
                  </a:cubicBezTo>
                  <a:cubicBezTo>
                    <a:pt x="468" y="2402"/>
                    <a:pt x="34" y="1901"/>
                    <a:pt x="1" y="1234"/>
                  </a:cubicBezTo>
                  <a:cubicBezTo>
                    <a:pt x="1" y="567"/>
                    <a:pt x="401" y="33"/>
                    <a:pt x="968"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168;p48">
              <a:extLst>
                <a:ext uri="{FF2B5EF4-FFF2-40B4-BE49-F238E27FC236}">
                  <a16:creationId xmlns:a16="http://schemas.microsoft.com/office/drawing/2014/main" id="{03950912-2093-4928-AC44-A5B699166C40}"/>
                </a:ext>
              </a:extLst>
            </p:cNvPr>
            <p:cNvSpPr/>
            <p:nvPr/>
          </p:nvSpPr>
          <p:spPr>
            <a:xfrm>
              <a:off x="-933000" y="1346400"/>
              <a:ext cx="48400" cy="60075"/>
            </a:xfrm>
            <a:custGeom>
              <a:avLst/>
              <a:gdLst/>
              <a:ahLst/>
              <a:cxnLst/>
              <a:rect l="l" t="t" r="r" b="b"/>
              <a:pathLst>
                <a:path w="1936" h="2403" extrusionOk="0">
                  <a:moveTo>
                    <a:pt x="935" y="1"/>
                  </a:moveTo>
                  <a:cubicBezTo>
                    <a:pt x="1502" y="1"/>
                    <a:pt x="1902" y="501"/>
                    <a:pt x="1935" y="1168"/>
                  </a:cubicBezTo>
                  <a:cubicBezTo>
                    <a:pt x="1935" y="1835"/>
                    <a:pt x="1535" y="2369"/>
                    <a:pt x="1001" y="2402"/>
                  </a:cubicBezTo>
                  <a:cubicBezTo>
                    <a:pt x="434" y="2402"/>
                    <a:pt x="34" y="1902"/>
                    <a:pt x="1" y="1235"/>
                  </a:cubicBezTo>
                  <a:cubicBezTo>
                    <a:pt x="1" y="568"/>
                    <a:pt x="434" y="34"/>
                    <a:pt x="935"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169;p48">
              <a:extLst>
                <a:ext uri="{FF2B5EF4-FFF2-40B4-BE49-F238E27FC236}">
                  <a16:creationId xmlns:a16="http://schemas.microsoft.com/office/drawing/2014/main" id="{A63D879D-8CD6-4FB9-A5B4-833A59676AC5}"/>
                </a:ext>
              </a:extLst>
            </p:cNvPr>
            <p:cNvSpPr/>
            <p:nvPr/>
          </p:nvSpPr>
          <p:spPr>
            <a:xfrm>
              <a:off x="-820425" y="1322225"/>
              <a:ext cx="48400" cy="61725"/>
            </a:xfrm>
            <a:custGeom>
              <a:avLst/>
              <a:gdLst/>
              <a:ahLst/>
              <a:cxnLst/>
              <a:rect l="l" t="t" r="r" b="b"/>
              <a:pathLst>
                <a:path w="1936" h="2469" extrusionOk="0">
                  <a:moveTo>
                    <a:pt x="935" y="0"/>
                  </a:moveTo>
                  <a:cubicBezTo>
                    <a:pt x="1502" y="0"/>
                    <a:pt x="1902" y="501"/>
                    <a:pt x="1936" y="1168"/>
                  </a:cubicBezTo>
                  <a:cubicBezTo>
                    <a:pt x="1936" y="1835"/>
                    <a:pt x="1535" y="2369"/>
                    <a:pt x="1002" y="2435"/>
                  </a:cubicBezTo>
                  <a:cubicBezTo>
                    <a:pt x="435" y="2469"/>
                    <a:pt x="34" y="1935"/>
                    <a:pt x="1" y="1268"/>
                  </a:cubicBezTo>
                  <a:cubicBezTo>
                    <a:pt x="1" y="534"/>
                    <a:pt x="401" y="0"/>
                    <a:pt x="935"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170;p48">
              <a:extLst>
                <a:ext uri="{FF2B5EF4-FFF2-40B4-BE49-F238E27FC236}">
                  <a16:creationId xmlns:a16="http://schemas.microsoft.com/office/drawing/2014/main" id="{3903C43E-74A6-45DF-816B-CE50A9E1DDAA}"/>
                </a:ext>
              </a:extLst>
            </p:cNvPr>
            <p:cNvSpPr/>
            <p:nvPr/>
          </p:nvSpPr>
          <p:spPr>
            <a:xfrm>
              <a:off x="-709500" y="1297200"/>
              <a:ext cx="49225" cy="60900"/>
            </a:xfrm>
            <a:custGeom>
              <a:avLst/>
              <a:gdLst/>
              <a:ahLst/>
              <a:cxnLst/>
              <a:rect l="l" t="t" r="r" b="b"/>
              <a:pathLst>
                <a:path w="1969" h="2436" extrusionOk="0">
                  <a:moveTo>
                    <a:pt x="968" y="1"/>
                  </a:moveTo>
                  <a:cubicBezTo>
                    <a:pt x="1501" y="1"/>
                    <a:pt x="1935" y="501"/>
                    <a:pt x="1968" y="1168"/>
                  </a:cubicBezTo>
                  <a:cubicBezTo>
                    <a:pt x="1968" y="1835"/>
                    <a:pt x="1568" y="2369"/>
                    <a:pt x="1001" y="2436"/>
                  </a:cubicBezTo>
                  <a:cubicBezTo>
                    <a:pt x="467" y="2436"/>
                    <a:pt x="67" y="1902"/>
                    <a:pt x="0" y="1268"/>
                  </a:cubicBezTo>
                  <a:cubicBezTo>
                    <a:pt x="0" y="601"/>
                    <a:pt x="434" y="34"/>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171;p48">
              <a:extLst>
                <a:ext uri="{FF2B5EF4-FFF2-40B4-BE49-F238E27FC236}">
                  <a16:creationId xmlns:a16="http://schemas.microsoft.com/office/drawing/2014/main" id="{AEB45F8D-0570-43E6-8644-C04DADEEBEB6}"/>
                </a:ext>
              </a:extLst>
            </p:cNvPr>
            <p:cNvSpPr/>
            <p:nvPr/>
          </p:nvSpPr>
          <p:spPr>
            <a:xfrm>
              <a:off x="-597750" y="1273025"/>
              <a:ext cx="49225" cy="60900"/>
            </a:xfrm>
            <a:custGeom>
              <a:avLst/>
              <a:gdLst/>
              <a:ahLst/>
              <a:cxnLst/>
              <a:rect l="l" t="t" r="r" b="b"/>
              <a:pathLst>
                <a:path w="1969" h="2436" extrusionOk="0">
                  <a:moveTo>
                    <a:pt x="968" y="0"/>
                  </a:moveTo>
                  <a:cubicBezTo>
                    <a:pt x="1501" y="0"/>
                    <a:pt x="1935" y="501"/>
                    <a:pt x="1968" y="1168"/>
                  </a:cubicBezTo>
                  <a:cubicBezTo>
                    <a:pt x="1968" y="1835"/>
                    <a:pt x="1535" y="2402"/>
                    <a:pt x="1001" y="2435"/>
                  </a:cubicBezTo>
                  <a:cubicBezTo>
                    <a:pt x="467" y="2435"/>
                    <a:pt x="34" y="1935"/>
                    <a:pt x="0" y="1268"/>
                  </a:cubicBezTo>
                  <a:cubicBezTo>
                    <a:pt x="0" y="601"/>
                    <a:pt x="434" y="0"/>
                    <a:pt x="968"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172;p48">
              <a:extLst>
                <a:ext uri="{FF2B5EF4-FFF2-40B4-BE49-F238E27FC236}">
                  <a16:creationId xmlns:a16="http://schemas.microsoft.com/office/drawing/2014/main" id="{5F6B942E-A901-4071-8D8B-AC7F6CDE5F2B}"/>
                </a:ext>
              </a:extLst>
            </p:cNvPr>
            <p:cNvSpPr/>
            <p:nvPr/>
          </p:nvSpPr>
          <p:spPr>
            <a:xfrm>
              <a:off x="-486000" y="1249675"/>
              <a:ext cx="49225" cy="60075"/>
            </a:xfrm>
            <a:custGeom>
              <a:avLst/>
              <a:gdLst/>
              <a:ahLst/>
              <a:cxnLst/>
              <a:rect l="l" t="t" r="r" b="b"/>
              <a:pathLst>
                <a:path w="1969" h="2403" extrusionOk="0">
                  <a:moveTo>
                    <a:pt x="967" y="0"/>
                  </a:moveTo>
                  <a:cubicBezTo>
                    <a:pt x="1501" y="0"/>
                    <a:pt x="1935" y="501"/>
                    <a:pt x="1968" y="1168"/>
                  </a:cubicBezTo>
                  <a:cubicBezTo>
                    <a:pt x="1968" y="1835"/>
                    <a:pt x="1535" y="2369"/>
                    <a:pt x="1001" y="2402"/>
                  </a:cubicBezTo>
                  <a:cubicBezTo>
                    <a:pt x="467" y="2402"/>
                    <a:pt x="33" y="1902"/>
                    <a:pt x="0" y="1235"/>
                  </a:cubicBezTo>
                  <a:cubicBezTo>
                    <a:pt x="0" y="534"/>
                    <a:pt x="467" y="0"/>
                    <a:pt x="967"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173;p48">
              <a:extLst>
                <a:ext uri="{FF2B5EF4-FFF2-40B4-BE49-F238E27FC236}">
                  <a16:creationId xmlns:a16="http://schemas.microsoft.com/office/drawing/2014/main" id="{62E2EB79-C70D-4F50-B772-7C953B82102C}"/>
                </a:ext>
              </a:extLst>
            </p:cNvPr>
            <p:cNvSpPr/>
            <p:nvPr/>
          </p:nvSpPr>
          <p:spPr>
            <a:xfrm>
              <a:off x="-373425" y="1224650"/>
              <a:ext cx="49225" cy="60075"/>
            </a:xfrm>
            <a:custGeom>
              <a:avLst/>
              <a:gdLst/>
              <a:ahLst/>
              <a:cxnLst/>
              <a:rect l="l" t="t" r="r" b="b"/>
              <a:pathLst>
                <a:path w="1969" h="2403" extrusionOk="0">
                  <a:moveTo>
                    <a:pt x="968" y="1"/>
                  </a:moveTo>
                  <a:cubicBezTo>
                    <a:pt x="1501" y="1"/>
                    <a:pt x="1935" y="501"/>
                    <a:pt x="1968" y="1168"/>
                  </a:cubicBezTo>
                  <a:cubicBezTo>
                    <a:pt x="1968" y="1802"/>
                    <a:pt x="1535" y="2369"/>
                    <a:pt x="1001" y="2402"/>
                  </a:cubicBezTo>
                  <a:cubicBezTo>
                    <a:pt x="467" y="2402"/>
                    <a:pt x="34" y="1902"/>
                    <a:pt x="0" y="1235"/>
                  </a:cubicBezTo>
                  <a:cubicBezTo>
                    <a:pt x="0" y="568"/>
                    <a:pt x="401" y="34"/>
                    <a:pt x="968" y="1"/>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174;p48">
              <a:extLst>
                <a:ext uri="{FF2B5EF4-FFF2-40B4-BE49-F238E27FC236}">
                  <a16:creationId xmlns:a16="http://schemas.microsoft.com/office/drawing/2014/main" id="{F0168881-B3E6-4109-9327-9ABD47D7BBAF}"/>
                </a:ext>
              </a:extLst>
            </p:cNvPr>
            <p:cNvSpPr/>
            <p:nvPr/>
          </p:nvSpPr>
          <p:spPr>
            <a:xfrm>
              <a:off x="-261675" y="1200475"/>
              <a:ext cx="48375" cy="60050"/>
            </a:xfrm>
            <a:custGeom>
              <a:avLst/>
              <a:gdLst/>
              <a:ahLst/>
              <a:cxnLst/>
              <a:rect l="l" t="t" r="r" b="b"/>
              <a:pathLst>
                <a:path w="1935" h="2402" extrusionOk="0">
                  <a:moveTo>
                    <a:pt x="934" y="0"/>
                  </a:moveTo>
                  <a:cubicBezTo>
                    <a:pt x="1501" y="0"/>
                    <a:pt x="1902" y="501"/>
                    <a:pt x="1935" y="1168"/>
                  </a:cubicBezTo>
                  <a:cubicBezTo>
                    <a:pt x="1935" y="1835"/>
                    <a:pt x="1535" y="2369"/>
                    <a:pt x="1001" y="2402"/>
                  </a:cubicBezTo>
                  <a:cubicBezTo>
                    <a:pt x="434" y="2402"/>
                    <a:pt x="34" y="1902"/>
                    <a:pt x="0" y="1234"/>
                  </a:cubicBezTo>
                  <a:cubicBezTo>
                    <a:pt x="0" y="567"/>
                    <a:pt x="400" y="0"/>
                    <a:pt x="934" y="0"/>
                  </a:cubicBezTo>
                  <a:close/>
                </a:path>
              </a:pathLst>
            </a:custGeom>
            <a:solidFill>
              <a:srgbClr val="5D35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175;p48">
              <a:extLst>
                <a:ext uri="{FF2B5EF4-FFF2-40B4-BE49-F238E27FC236}">
                  <a16:creationId xmlns:a16="http://schemas.microsoft.com/office/drawing/2014/main" id="{A6E5D9C9-B165-440D-95A3-518BE3CEA169}"/>
                </a:ext>
              </a:extLst>
            </p:cNvPr>
            <p:cNvSpPr/>
            <p:nvPr/>
          </p:nvSpPr>
          <p:spPr>
            <a:xfrm>
              <a:off x="-1544275" y="971125"/>
              <a:ext cx="438675" cy="176825"/>
            </a:xfrm>
            <a:custGeom>
              <a:avLst/>
              <a:gdLst/>
              <a:ahLst/>
              <a:cxnLst/>
              <a:rect l="l" t="t" r="r" b="b"/>
              <a:pathLst>
                <a:path w="17547" h="7073" extrusionOk="0">
                  <a:moveTo>
                    <a:pt x="5438" y="7073"/>
                  </a:moveTo>
                  <a:cubicBezTo>
                    <a:pt x="5538" y="6672"/>
                    <a:pt x="5838" y="6306"/>
                    <a:pt x="6439" y="6072"/>
                  </a:cubicBezTo>
                  <a:cubicBezTo>
                    <a:pt x="7540" y="5672"/>
                    <a:pt x="13177" y="4437"/>
                    <a:pt x="14011" y="4271"/>
                  </a:cubicBezTo>
                  <a:cubicBezTo>
                    <a:pt x="14811" y="4071"/>
                    <a:pt x="16479" y="4204"/>
                    <a:pt x="17547" y="4504"/>
                  </a:cubicBezTo>
                  <a:lnTo>
                    <a:pt x="9875" y="34"/>
                  </a:lnTo>
                  <a:cubicBezTo>
                    <a:pt x="9341" y="1"/>
                    <a:pt x="8841" y="34"/>
                    <a:pt x="8507" y="101"/>
                  </a:cubicBezTo>
                  <a:cubicBezTo>
                    <a:pt x="7673" y="335"/>
                    <a:pt x="2036" y="1535"/>
                    <a:pt x="935" y="1902"/>
                  </a:cubicBezTo>
                  <a:cubicBezTo>
                    <a:pt x="435" y="2069"/>
                    <a:pt x="168" y="2403"/>
                    <a:pt x="1" y="2736"/>
                  </a:cubicBezTo>
                  <a:cubicBezTo>
                    <a:pt x="1502" y="4004"/>
                    <a:pt x="3370" y="5505"/>
                    <a:pt x="5438" y="7073"/>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176;p48">
              <a:extLst>
                <a:ext uri="{FF2B5EF4-FFF2-40B4-BE49-F238E27FC236}">
                  <a16:creationId xmlns:a16="http://schemas.microsoft.com/office/drawing/2014/main" id="{6FA36BF1-FE83-4BCA-B531-3A4476B4E3B5}"/>
                </a:ext>
              </a:extLst>
            </p:cNvPr>
            <p:cNvSpPr/>
            <p:nvPr/>
          </p:nvSpPr>
          <p:spPr>
            <a:xfrm>
              <a:off x="-1544275" y="1022000"/>
              <a:ext cx="158475" cy="125950"/>
            </a:xfrm>
            <a:custGeom>
              <a:avLst/>
              <a:gdLst/>
              <a:ahLst/>
              <a:cxnLst/>
              <a:rect l="l" t="t" r="r" b="b"/>
              <a:pathLst>
                <a:path w="6339" h="5038" extrusionOk="0">
                  <a:moveTo>
                    <a:pt x="5438" y="5038"/>
                  </a:moveTo>
                  <a:cubicBezTo>
                    <a:pt x="5538" y="4671"/>
                    <a:pt x="5838" y="4304"/>
                    <a:pt x="6339" y="4104"/>
                  </a:cubicBezTo>
                  <a:cubicBezTo>
                    <a:pt x="4471" y="2703"/>
                    <a:pt x="2436" y="1268"/>
                    <a:pt x="701" y="1"/>
                  </a:cubicBezTo>
                  <a:cubicBezTo>
                    <a:pt x="334" y="168"/>
                    <a:pt x="134" y="468"/>
                    <a:pt x="1" y="768"/>
                  </a:cubicBezTo>
                  <a:cubicBezTo>
                    <a:pt x="1502" y="1969"/>
                    <a:pt x="3370" y="3470"/>
                    <a:pt x="5438" y="5038"/>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177;p48">
              <a:extLst>
                <a:ext uri="{FF2B5EF4-FFF2-40B4-BE49-F238E27FC236}">
                  <a16:creationId xmlns:a16="http://schemas.microsoft.com/office/drawing/2014/main" id="{0D12CCA1-B894-40E3-B819-C7E3F64A71D5}"/>
                </a:ext>
              </a:extLst>
            </p:cNvPr>
            <p:cNvSpPr/>
            <p:nvPr/>
          </p:nvSpPr>
          <p:spPr>
            <a:xfrm>
              <a:off x="-520200" y="1505675"/>
              <a:ext cx="577925" cy="248550"/>
            </a:xfrm>
            <a:custGeom>
              <a:avLst/>
              <a:gdLst/>
              <a:ahLst/>
              <a:cxnLst/>
              <a:rect l="l" t="t" r="r" b="b"/>
              <a:pathLst>
                <a:path w="23117" h="9942" extrusionOk="0">
                  <a:moveTo>
                    <a:pt x="10708" y="9508"/>
                  </a:moveTo>
                  <a:cubicBezTo>
                    <a:pt x="11709" y="8674"/>
                    <a:pt x="19581" y="5371"/>
                    <a:pt x="21783" y="4604"/>
                  </a:cubicBezTo>
                  <a:cubicBezTo>
                    <a:pt x="22183" y="4471"/>
                    <a:pt x="22617" y="4371"/>
                    <a:pt x="23117" y="4337"/>
                  </a:cubicBezTo>
                  <a:cubicBezTo>
                    <a:pt x="20081" y="2870"/>
                    <a:pt x="17046" y="1369"/>
                    <a:pt x="14277" y="34"/>
                  </a:cubicBezTo>
                  <a:cubicBezTo>
                    <a:pt x="13377" y="1"/>
                    <a:pt x="12509" y="101"/>
                    <a:pt x="11842" y="335"/>
                  </a:cubicBezTo>
                  <a:cubicBezTo>
                    <a:pt x="9607" y="1135"/>
                    <a:pt x="1735" y="4437"/>
                    <a:pt x="734" y="5271"/>
                  </a:cubicBezTo>
                  <a:cubicBezTo>
                    <a:pt x="434" y="5505"/>
                    <a:pt x="201" y="5972"/>
                    <a:pt x="0" y="6539"/>
                  </a:cubicBezTo>
                  <a:lnTo>
                    <a:pt x="10375" y="9941"/>
                  </a:lnTo>
                  <a:cubicBezTo>
                    <a:pt x="10508" y="9775"/>
                    <a:pt x="10575" y="9608"/>
                    <a:pt x="10708" y="9508"/>
                  </a:cubicBezTo>
                  <a:close/>
                </a:path>
              </a:pathLst>
            </a:custGeom>
            <a:solidFill>
              <a:srgbClr val="F0E7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178;p48">
              <a:extLst>
                <a:ext uri="{FF2B5EF4-FFF2-40B4-BE49-F238E27FC236}">
                  <a16:creationId xmlns:a16="http://schemas.microsoft.com/office/drawing/2014/main" id="{69083584-B266-451E-AEAA-7BE1E1163A0E}"/>
                </a:ext>
              </a:extLst>
            </p:cNvPr>
            <p:cNvSpPr/>
            <p:nvPr/>
          </p:nvSpPr>
          <p:spPr>
            <a:xfrm>
              <a:off x="-519375" y="1629100"/>
              <a:ext cx="296900" cy="123450"/>
            </a:xfrm>
            <a:custGeom>
              <a:avLst/>
              <a:gdLst/>
              <a:ahLst/>
              <a:cxnLst/>
              <a:rect l="l" t="t" r="r" b="b"/>
              <a:pathLst>
                <a:path w="11876" h="4938" extrusionOk="0">
                  <a:moveTo>
                    <a:pt x="10675" y="4571"/>
                  </a:moveTo>
                  <a:cubicBezTo>
                    <a:pt x="10842" y="4404"/>
                    <a:pt x="11309" y="4170"/>
                    <a:pt x="11876" y="3870"/>
                  </a:cubicBezTo>
                  <a:lnTo>
                    <a:pt x="1202" y="1"/>
                  </a:lnTo>
                  <a:cubicBezTo>
                    <a:pt x="1002" y="101"/>
                    <a:pt x="868" y="201"/>
                    <a:pt x="768" y="268"/>
                  </a:cubicBezTo>
                  <a:cubicBezTo>
                    <a:pt x="468" y="535"/>
                    <a:pt x="201" y="968"/>
                    <a:pt x="1" y="1569"/>
                  </a:cubicBezTo>
                  <a:lnTo>
                    <a:pt x="10375" y="4938"/>
                  </a:lnTo>
                  <a:cubicBezTo>
                    <a:pt x="10475" y="4838"/>
                    <a:pt x="10542" y="4671"/>
                    <a:pt x="10675" y="4571"/>
                  </a:cubicBezTo>
                  <a:close/>
                </a:path>
              </a:pathLst>
            </a:custGeom>
            <a:solidFill>
              <a:srgbClr val="AE84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8" name="Picture 5">
            <a:extLst>
              <a:ext uri="{FF2B5EF4-FFF2-40B4-BE49-F238E27FC236}">
                <a16:creationId xmlns:a16="http://schemas.microsoft.com/office/drawing/2014/main" id="{23A529DE-0E3E-457F-BB7B-755A499A181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6953354"/>
            <a:ext cx="6577470" cy="30914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FAF"/>
        </a:solidFill>
        <a:effectLst/>
      </p:bgPr>
    </p:bg>
    <p:spTree>
      <p:nvGrpSpPr>
        <p:cNvPr id="1" name=""/>
        <p:cNvGrpSpPr/>
        <p:nvPr/>
      </p:nvGrpSpPr>
      <p:grpSpPr>
        <a:xfrm>
          <a:off x="0" y="0"/>
          <a:ext cx="0" cy="0"/>
          <a:chOff x="0" y="0"/>
          <a:chExt cx="0" cy="0"/>
        </a:xfrm>
      </p:grpSpPr>
      <p:grpSp>
        <p:nvGrpSpPr>
          <p:cNvPr id="2" name="Group 2"/>
          <p:cNvGrpSpPr/>
          <p:nvPr/>
        </p:nvGrpSpPr>
        <p:grpSpPr>
          <a:xfrm>
            <a:off x="-631004" y="7598596"/>
            <a:ext cx="4280288" cy="3319407"/>
            <a:chOff x="0" y="0"/>
            <a:chExt cx="5707051" cy="4425876"/>
          </a:xfrm>
        </p:grpSpPr>
        <p:grpSp>
          <p:nvGrpSpPr>
            <p:cNvPr id="3" name="Group 3"/>
            <p:cNvGrpSpPr/>
            <p:nvPr/>
          </p:nvGrpSpPr>
          <p:grpSpPr>
            <a:xfrm>
              <a:off x="0" y="0"/>
              <a:ext cx="4425876" cy="4425876"/>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5" name="AutoShape 5"/>
            <p:cNvSpPr/>
            <p:nvPr/>
          </p:nvSpPr>
          <p:spPr>
            <a:xfrm rot="5400000">
              <a:off x="3720202" y="705674"/>
              <a:ext cx="68512" cy="3083041"/>
            </a:xfrm>
            <a:prstGeom prst="rect">
              <a:avLst/>
            </a:prstGeom>
            <a:solidFill>
              <a:srgbClr val="050707"/>
            </a:solidFill>
          </p:spPr>
        </p:sp>
        <p:sp>
          <p:nvSpPr>
            <p:cNvPr id="6" name="AutoShape 6"/>
            <p:cNvSpPr/>
            <p:nvPr/>
          </p:nvSpPr>
          <p:spPr>
            <a:xfrm rot="5400000">
              <a:off x="4131274" y="1048234"/>
              <a:ext cx="68512" cy="3083041"/>
            </a:xfrm>
            <a:prstGeom prst="rect">
              <a:avLst/>
            </a:prstGeom>
            <a:solidFill>
              <a:srgbClr val="050707"/>
            </a:solidFill>
          </p:spPr>
        </p:sp>
      </p:grpSp>
      <p:grpSp>
        <p:nvGrpSpPr>
          <p:cNvPr id="7" name="Group 7"/>
          <p:cNvGrpSpPr/>
          <p:nvPr/>
        </p:nvGrpSpPr>
        <p:grpSpPr>
          <a:xfrm>
            <a:off x="14638715" y="-1050104"/>
            <a:ext cx="4280288" cy="3319407"/>
            <a:chOff x="0" y="0"/>
            <a:chExt cx="5707051" cy="4425876"/>
          </a:xfrm>
        </p:grpSpPr>
        <p:grpSp>
          <p:nvGrpSpPr>
            <p:cNvPr id="8" name="Group 8"/>
            <p:cNvGrpSpPr/>
            <p:nvPr/>
          </p:nvGrpSpPr>
          <p:grpSpPr>
            <a:xfrm>
              <a:off x="1281175"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AutoShape 10"/>
            <p:cNvSpPr/>
            <p:nvPr/>
          </p:nvSpPr>
          <p:spPr>
            <a:xfrm rot="5400000">
              <a:off x="1507264" y="853402"/>
              <a:ext cx="68512" cy="3083041"/>
            </a:xfrm>
            <a:prstGeom prst="rect">
              <a:avLst/>
            </a:prstGeom>
            <a:solidFill>
              <a:srgbClr val="050707"/>
            </a:solidFill>
          </p:spPr>
        </p:sp>
        <p:sp>
          <p:nvSpPr>
            <p:cNvPr id="11" name="AutoShape 11"/>
            <p:cNvSpPr/>
            <p:nvPr/>
          </p:nvSpPr>
          <p:spPr>
            <a:xfrm rot="5400000">
              <a:off x="1918336" y="1195962"/>
              <a:ext cx="68512" cy="3083041"/>
            </a:xfrm>
            <a:prstGeom prst="rect">
              <a:avLst/>
            </a:prstGeom>
            <a:solidFill>
              <a:srgbClr val="050707"/>
            </a:solidFill>
          </p:spPr>
        </p:sp>
      </p:grpSp>
      <p:pic>
        <p:nvPicPr>
          <p:cNvPr id="25" name="Picture 24" descr="A picture containing text, person&#10;&#10;Description automatically generated">
            <a:extLst>
              <a:ext uri="{FF2B5EF4-FFF2-40B4-BE49-F238E27FC236}">
                <a16:creationId xmlns:a16="http://schemas.microsoft.com/office/drawing/2014/main" id="{4913FF8F-1F56-45EF-AF64-75DCACC36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620" y="419100"/>
            <a:ext cx="10444852" cy="6963234"/>
          </a:xfrm>
          <a:prstGeom prst="rect">
            <a:avLst/>
          </a:prstGeom>
        </p:spPr>
      </p:pic>
      <p:pic>
        <p:nvPicPr>
          <p:cNvPr id="26" name="Picture 3">
            <a:extLst>
              <a:ext uri="{FF2B5EF4-FFF2-40B4-BE49-F238E27FC236}">
                <a16:creationId xmlns:a16="http://schemas.microsoft.com/office/drawing/2014/main" id="{FAB93524-9105-47D8-84FB-76AF9CF604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163800" y="7877939"/>
            <a:ext cx="4380671" cy="3080004"/>
          </a:xfrm>
          <a:prstGeom prst="rect">
            <a:avLst/>
          </a:prstGeom>
        </p:spPr>
      </p:pic>
      <p:cxnSp>
        <p:nvCxnSpPr>
          <p:cNvPr id="13" name="Straight Arrow Connector 12">
            <a:extLst>
              <a:ext uri="{FF2B5EF4-FFF2-40B4-BE49-F238E27FC236}">
                <a16:creationId xmlns:a16="http://schemas.microsoft.com/office/drawing/2014/main" id="{769736A3-E81A-48DE-9E62-4E495F86DC1D}"/>
              </a:ext>
            </a:extLst>
          </p:cNvPr>
          <p:cNvCxnSpPr>
            <a:cxnSpLocks/>
          </p:cNvCxnSpPr>
          <p:nvPr/>
        </p:nvCxnSpPr>
        <p:spPr>
          <a:xfrm flipH="1">
            <a:off x="3340980" y="4076700"/>
            <a:ext cx="702222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265C8F5-4C73-409D-8EC7-69C8A2F5B38E}"/>
                  </a:ext>
                </a:extLst>
              </p:cNvPr>
              <p:cNvSpPr txBox="1"/>
              <p:nvPr/>
            </p:nvSpPr>
            <p:spPr>
              <a:xfrm>
                <a:off x="2179923" y="3180018"/>
                <a:ext cx="1676400" cy="7825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latin typeface="Cambria Math" panose="02040503050406030204" pitchFamily="18" charset="0"/>
                            </a:rPr>
                          </m:ctrlPr>
                        </m:accPr>
                        <m:e>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𝐹</m:t>
                              </m:r>
                            </m:e>
                            <m:sub>
                              <m:r>
                                <a:rPr lang="en-US" sz="4000" b="0" i="1" smtClean="0">
                                  <a:latin typeface="Cambria Math" panose="02040503050406030204" pitchFamily="18" charset="0"/>
                                </a:rPr>
                                <m:t>đ</m:t>
                              </m:r>
                            </m:sub>
                          </m:sSub>
                        </m:e>
                      </m:acc>
                    </m:oMath>
                  </m:oMathPara>
                </a14:m>
                <a:endParaRPr lang="en-US" sz="4000" dirty="0"/>
              </a:p>
            </p:txBody>
          </p:sp>
        </mc:Choice>
        <mc:Fallback xmlns="">
          <p:sp>
            <p:nvSpPr>
              <p:cNvPr id="16" name="TextBox 15">
                <a:extLst>
                  <a:ext uri="{FF2B5EF4-FFF2-40B4-BE49-F238E27FC236}">
                    <a16:creationId xmlns:a16="http://schemas.microsoft.com/office/drawing/2014/main" id="{0265C8F5-4C73-409D-8EC7-69C8A2F5B38E}"/>
                  </a:ext>
                </a:extLst>
              </p:cNvPr>
              <p:cNvSpPr txBox="1">
                <a:spLocks noRot="1" noChangeAspect="1" noMove="1" noResize="1" noEditPoints="1" noAdjustHandles="1" noChangeArrowheads="1" noChangeShapeType="1" noTextEdit="1"/>
              </p:cNvSpPr>
              <p:nvPr/>
            </p:nvSpPr>
            <p:spPr>
              <a:xfrm>
                <a:off x="2179923" y="3180018"/>
                <a:ext cx="1676400" cy="782587"/>
              </a:xfrm>
              <a:prstGeom prst="rect">
                <a:avLst/>
              </a:prstGeom>
              <a:blipFill>
                <a:blip r:embed="rId5"/>
                <a:stretch>
                  <a:fillRect/>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A236539E-AD21-4D34-BC33-A156263E4A8B}"/>
              </a:ext>
            </a:extLst>
          </p:cNvPr>
          <p:cNvCxnSpPr>
            <a:cxnSpLocks/>
          </p:cNvCxnSpPr>
          <p:nvPr/>
        </p:nvCxnSpPr>
        <p:spPr>
          <a:xfrm flipH="1">
            <a:off x="914400" y="5198806"/>
            <a:ext cx="593769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F4EDB6F-3B72-4096-9820-5BAFFEBCC8D4}"/>
                  </a:ext>
                </a:extLst>
              </p:cNvPr>
              <p:cNvSpPr txBox="1"/>
              <p:nvPr/>
            </p:nvSpPr>
            <p:spPr>
              <a:xfrm>
                <a:off x="304800" y="4096596"/>
                <a:ext cx="1676400" cy="7825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latin typeface="Cambria Math" panose="02040503050406030204" pitchFamily="18" charset="0"/>
                            </a:rPr>
                          </m:ctrlPr>
                        </m:accPr>
                        <m:e>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𝐹</m:t>
                              </m:r>
                            </m:e>
                            <m:sub>
                              <m:r>
                                <a:rPr lang="en-US" sz="4000" b="0" i="1" smtClean="0">
                                  <a:latin typeface="Cambria Math" panose="02040503050406030204" pitchFamily="18" charset="0"/>
                                </a:rPr>
                                <m:t>𝑘</m:t>
                              </m:r>
                            </m:sub>
                          </m:sSub>
                        </m:e>
                      </m:acc>
                    </m:oMath>
                  </m:oMathPara>
                </a14:m>
                <a:endParaRPr lang="en-US" sz="4000" dirty="0"/>
              </a:p>
            </p:txBody>
          </p:sp>
        </mc:Choice>
        <mc:Fallback xmlns="">
          <p:sp>
            <p:nvSpPr>
              <p:cNvPr id="23" name="TextBox 22">
                <a:extLst>
                  <a:ext uri="{FF2B5EF4-FFF2-40B4-BE49-F238E27FC236}">
                    <a16:creationId xmlns:a16="http://schemas.microsoft.com/office/drawing/2014/main" id="{7F4EDB6F-3B72-4096-9820-5BAFFEBCC8D4}"/>
                  </a:ext>
                </a:extLst>
              </p:cNvPr>
              <p:cNvSpPr txBox="1">
                <a:spLocks noRot="1" noChangeAspect="1" noMove="1" noResize="1" noEditPoints="1" noAdjustHandles="1" noChangeArrowheads="1" noChangeShapeType="1" noTextEdit="1"/>
              </p:cNvSpPr>
              <p:nvPr/>
            </p:nvSpPr>
            <p:spPr>
              <a:xfrm>
                <a:off x="304800" y="4096596"/>
                <a:ext cx="1676400" cy="782587"/>
              </a:xfrm>
              <a:prstGeom prst="rect">
                <a:avLst/>
              </a:prstGeom>
              <a:blipFill>
                <a:blip r:embed="rId6"/>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D86EAB2-7E4C-4B08-95E9-437118E00DE8}"/>
              </a:ext>
            </a:extLst>
          </p:cNvPr>
          <p:cNvSpPr txBox="1"/>
          <p:nvPr/>
        </p:nvSpPr>
        <p:spPr>
          <a:xfrm>
            <a:off x="3200400" y="7468718"/>
            <a:ext cx="13270620" cy="1063433"/>
          </a:xfrm>
          <a:prstGeom prst="rect">
            <a:avLst/>
          </a:prstGeom>
          <a:noFill/>
        </p:spPr>
        <p:txBody>
          <a:bodyPr wrap="square">
            <a:spAutoFit/>
          </a:bodyPr>
          <a:lstStyle/>
          <a:p>
            <a:pPr>
              <a:lnSpc>
                <a:spcPct val="150000"/>
              </a:lnSpc>
              <a:spcBef>
                <a:spcPts val="600"/>
              </a:spcBef>
              <a:spcAft>
                <a:spcPts val="800"/>
              </a:spcAft>
            </a:pPr>
            <a:r>
              <a:rPr lang="en-US" sz="4800" b="1" i="1" u="sng"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Trả lời: </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 bên trái kéo, người bên phải đẩy.</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7" name="Google Shape;629;p40">
            <a:extLst>
              <a:ext uri="{FF2B5EF4-FFF2-40B4-BE49-F238E27FC236}">
                <a16:creationId xmlns:a16="http://schemas.microsoft.com/office/drawing/2014/main" id="{4FC7D4EF-B2DB-47C0-A5C6-09B5DFD8AE49}"/>
              </a:ext>
            </a:extLst>
          </p:cNvPr>
          <p:cNvSpPr/>
          <p:nvPr/>
        </p:nvSpPr>
        <p:spPr>
          <a:xfrm>
            <a:off x="16912892" y="3239815"/>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29;p40">
            <a:extLst>
              <a:ext uri="{FF2B5EF4-FFF2-40B4-BE49-F238E27FC236}">
                <a16:creationId xmlns:a16="http://schemas.microsoft.com/office/drawing/2014/main" id="{6D0BAC58-3747-40F5-BCDD-14FED8B50D80}"/>
              </a:ext>
            </a:extLst>
          </p:cNvPr>
          <p:cNvSpPr/>
          <p:nvPr/>
        </p:nvSpPr>
        <p:spPr>
          <a:xfrm>
            <a:off x="889978" y="1504382"/>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29;p40">
            <a:extLst>
              <a:ext uri="{FF2B5EF4-FFF2-40B4-BE49-F238E27FC236}">
                <a16:creationId xmlns:a16="http://schemas.microsoft.com/office/drawing/2014/main" id="{FB41B1AB-8CA0-47CB-81B1-DE0F262571E6}"/>
              </a:ext>
            </a:extLst>
          </p:cNvPr>
          <p:cNvSpPr/>
          <p:nvPr/>
        </p:nvSpPr>
        <p:spPr>
          <a:xfrm>
            <a:off x="12954000" y="784306"/>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848;p43">
            <a:extLst>
              <a:ext uri="{FF2B5EF4-FFF2-40B4-BE49-F238E27FC236}">
                <a16:creationId xmlns:a16="http://schemas.microsoft.com/office/drawing/2014/main" id="{8146BD02-E919-4E66-A4F4-4E011A271931}"/>
              </a:ext>
            </a:extLst>
          </p:cNvPr>
          <p:cNvGrpSpPr/>
          <p:nvPr/>
        </p:nvGrpSpPr>
        <p:grpSpPr>
          <a:xfrm rot="16920412" flipH="1">
            <a:off x="3113153" y="456289"/>
            <a:ext cx="706739" cy="832290"/>
            <a:chOff x="2811050" y="2544800"/>
            <a:chExt cx="156900" cy="139900"/>
          </a:xfrm>
          <a:solidFill>
            <a:schemeClr val="bg1"/>
          </a:solidFill>
        </p:grpSpPr>
        <p:sp>
          <p:nvSpPr>
            <p:cNvPr id="31" name="Google Shape;849;p43">
              <a:extLst>
                <a:ext uri="{FF2B5EF4-FFF2-40B4-BE49-F238E27FC236}">
                  <a16:creationId xmlns:a16="http://schemas.microsoft.com/office/drawing/2014/main" id="{BC7A2E08-E6A6-499E-B8F6-40DB7F3E6FD2}"/>
                </a:ext>
              </a:extLst>
            </p:cNvPr>
            <p:cNvSpPr/>
            <p:nvPr/>
          </p:nvSpPr>
          <p:spPr>
            <a:xfrm>
              <a:off x="2811050" y="2544800"/>
              <a:ext cx="156900" cy="139900"/>
            </a:xfrm>
            <a:custGeom>
              <a:avLst/>
              <a:gdLst/>
              <a:ahLst/>
              <a:cxnLst/>
              <a:rect l="l" t="t" r="r" b="b"/>
              <a:pathLst>
                <a:path w="6276" h="5596" extrusionOk="0">
                  <a:moveTo>
                    <a:pt x="3239" y="286"/>
                  </a:moveTo>
                  <a:cubicBezTo>
                    <a:pt x="3406" y="476"/>
                    <a:pt x="3501" y="1143"/>
                    <a:pt x="3525" y="1619"/>
                  </a:cubicBezTo>
                  <a:cubicBezTo>
                    <a:pt x="2430" y="2738"/>
                    <a:pt x="1179" y="4001"/>
                    <a:pt x="501" y="4763"/>
                  </a:cubicBezTo>
                  <a:cubicBezTo>
                    <a:pt x="1179" y="3381"/>
                    <a:pt x="2941" y="524"/>
                    <a:pt x="3239" y="286"/>
                  </a:cubicBezTo>
                  <a:close/>
                  <a:moveTo>
                    <a:pt x="4120" y="2917"/>
                  </a:moveTo>
                  <a:cubicBezTo>
                    <a:pt x="4882" y="3286"/>
                    <a:pt x="5728" y="3762"/>
                    <a:pt x="5894" y="3977"/>
                  </a:cubicBezTo>
                  <a:cubicBezTo>
                    <a:pt x="5382" y="4239"/>
                    <a:pt x="2049" y="5096"/>
                    <a:pt x="703" y="5298"/>
                  </a:cubicBezTo>
                  <a:cubicBezTo>
                    <a:pt x="1537" y="4774"/>
                    <a:pt x="3084" y="3679"/>
                    <a:pt x="4120" y="2917"/>
                  </a:cubicBezTo>
                  <a:close/>
                  <a:moveTo>
                    <a:pt x="3263" y="0"/>
                  </a:moveTo>
                  <a:cubicBezTo>
                    <a:pt x="3156" y="0"/>
                    <a:pt x="3049" y="95"/>
                    <a:pt x="2882" y="286"/>
                  </a:cubicBezTo>
                  <a:cubicBezTo>
                    <a:pt x="2203" y="1119"/>
                    <a:pt x="72" y="4810"/>
                    <a:pt x="1" y="5405"/>
                  </a:cubicBezTo>
                  <a:lnTo>
                    <a:pt x="1" y="5417"/>
                  </a:lnTo>
                  <a:lnTo>
                    <a:pt x="1" y="5453"/>
                  </a:lnTo>
                  <a:lnTo>
                    <a:pt x="1" y="5465"/>
                  </a:lnTo>
                  <a:cubicBezTo>
                    <a:pt x="1" y="5465"/>
                    <a:pt x="13" y="5477"/>
                    <a:pt x="13" y="5489"/>
                  </a:cubicBezTo>
                  <a:cubicBezTo>
                    <a:pt x="13" y="5513"/>
                    <a:pt x="24" y="5513"/>
                    <a:pt x="24" y="5525"/>
                  </a:cubicBezTo>
                  <a:cubicBezTo>
                    <a:pt x="72" y="5584"/>
                    <a:pt x="167" y="5596"/>
                    <a:pt x="239" y="5596"/>
                  </a:cubicBezTo>
                  <a:cubicBezTo>
                    <a:pt x="596" y="5596"/>
                    <a:pt x="6037" y="4477"/>
                    <a:pt x="6180" y="4024"/>
                  </a:cubicBezTo>
                  <a:cubicBezTo>
                    <a:pt x="6204" y="3929"/>
                    <a:pt x="6275" y="3643"/>
                    <a:pt x="4168" y="2619"/>
                  </a:cubicBezTo>
                  <a:cubicBezTo>
                    <a:pt x="4148" y="2614"/>
                    <a:pt x="4128" y="2612"/>
                    <a:pt x="4109" y="2612"/>
                  </a:cubicBezTo>
                  <a:cubicBezTo>
                    <a:pt x="4083" y="2612"/>
                    <a:pt x="4058" y="2617"/>
                    <a:pt x="4037" y="2631"/>
                  </a:cubicBezTo>
                  <a:cubicBezTo>
                    <a:pt x="2977" y="3393"/>
                    <a:pt x="1370" y="4524"/>
                    <a:pt x="596" y="5036"/>
                  </a:cubicBezTo>
                  <a:cubicBezTo>
                    <a:pt x="1251" y="4286"/>
                    <a:pt x="2739" y="2750"/>
                    <a:pt x="3751" y="1738"/>
                  </a:cubicBezTo>
                  <a:cubicBezTo>
                    <a:pt x="3775" y="1726"/>
                    <a:pt x="3799" y="1679"/>
                    <a:pt x="3799" y="1655"/>
                  </a:cubicBezTo>
                  <a:cubicBezTo>
                    <a:pt x="3775" y="1429"/>
                    <a:pt x="3703" y="286"/>
                    <a:pt x="3358" y="36"/>
                  </a:cubicBezTo>
                  <a:cubicBezTo>
                    <a:pt x="3334" y="12"/>
                    <a:pt x="3287" y="0"/>
                    <a:pt x="3263"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50;p43">
              <a:extLst>
                <a:ext uri="{FF2B5EF4-FFF2-40B4-BE49-F238E27FC236}">
                  <a16:creationId xmlns:a16="http://schemas.microsoft.com/office/drawing/2014/main" id="{D8F529DE-7389-4B6A-8A80-FFB87B660C75}"/>
                </a:ext>
              </a:extLst>
            </p:cNvPr>
            <p:cNvSpPr/>
            <p:nvPr/>
          </p:nvSpPr>
          <p:spPr>
            <a:xfrm>
              <a:off x="2900050" y="2583725"/>
              <a:ext cx="53900" cy="42350"/>
            </a:xfrm>
            <a:custGeom>
              <a:avLst/>
              <a:gdLst/>
              <a:ahLst/>
              <a:cxnLst/>
              <a:rect l="l" t="t" r="r" b="b"/>
              <a:pathLst>
                <a:path w="2156" h="1694" extrusionOk="0">
                  <a:moveTo>
                    <a:pt x="148" y="0"/>
                  </a:moveTo>
                  <a:cubicBezTo>
                    <a:pt x="79" y="0"/>
                    <a:pt x="23" y="36"/>
                    <a:pt x="13" y="98"/>
                  </a:cubicBezTo>
                  <a:cubicBezTo>
                    <a:pt x="1" y="169"/>
                    <a:pt x="24" y="241"/>
                    <a:pt x="96" y="265"/>
                  </a:cubicBezTo>
                  <a:cubicBezTo>
                    <a:pt x="858" y="515"/>
                    <a:pt x="1727" y="836"/>
                    <a:pt x="1882" y="955"/>
                  </a:cubicBezTo>
                  <a:cubicBezTo>
                    <a:pt x="1810" y="1062"/>
                    <a:pt x="1501" y="1277"/>
                    <a:pt x="1156" y="1431"/>
                  </a:cubicBezTo>
                  <a:cubicBezTo>
                    <a:pt x="1096" y="1467"/>
                    <a:pt x="1072" y="1551"/>
                    <a:pt x="1096" y="1610"/>
                  </a:cubicBezTo>
                  <a:cubicBezTo>
                    <a:pt x="1132" y="1658"/>
                    <a:pt x="1167" y="1693"/>
                    <a:pt x="1215" y="1693"/>
                  </a:cubicBezTo>
                  <a:cubicBezTo>
                    <a:pt x="1227" y="1693"/>
                    <a:pt x="1263" y="1693"/>
                    <a:pt x="1263" y="1646"/>
                  </a:cubicBezTo>
                  <a:cubicBezTo>
                    <a:pt x="1453" y="1551"/>
                    <a:pt x="2048" y="1241"/>
                    <a:pt x="2144" y="1003"/>
                  </a:cubicBezTo>
                  <a:cubicBezTo>
                    <a:pt x="2156" y="931"/>
                    <a:pt x="2144" y="872"/>
                    <a:pt x="2120" y="836"/>
                  </a:cubicBezTo>
                  <a:cubicBezTo>
                    <a:pt x="2037" y="646"/>
                    <a:pt x="1013" y="277"/>
                    <a:pt x="179" y="3"/>
                  </a:cubicBezTo>
                  <a:cubicBezTo>
                    <a:pt x="169" y="1"/>
                    <a:pt x="158" y="0"/>
                    <a:pt x="148"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830;p43">
            <a:extLst>
              <a:ext uri="{FF2B5EF4-FFF2-40B4-BE49-F238E27FC236}">
                <a16:creationId xmlns:a16="http://schemas.microsoft.com/office/drawing/2014/main" id="{157841B4-A9B7-487C-9D01-CB0322E73F47}"/>
              </a:ext>
            </a:extLst>
          </p:cNvPr>
          <p:cNvSpPr/>
          <p:nvPr/>
        </p:nvSpPr>
        <p:spPr>
          <a:xfrm rot="20554626">
            <a:off x="14552071" y="2878942"/>
            <a:ext cx="605192" cy="473557"/>
          </a:xfrm>
          <a:custGeom>
            <a:avLst/>
            <a:gdLst/>
            <a:ahLst/>
            <a:cxnLst/>
            <a:rect l="l" t="t" r="r" b="b"/>
            <a:pathLst>
              <a:path w="6502" h="6720" extrusionOk="0">
                <a:moveTo>
                  <a:pt x="1870" y="540"/>
                </a:moveTo>
                <a:cubicBezTo>
                  <a:pt x="2143" y="766"/>
                  <a:pt x="2620" y="1171"/>
                  <a:pt x="3167" y="1624"/>
                </a:cubicBezTo>
                <a:cubicBezTo>
                  <a:pt x="2822" y="1826"/>
                  <a:pt x="2477" y="2040"/>
                  <a:pt x="2143" y="2255"/>
                </a:cubicBezTo>
                <a:cubicBezTo>
                  <a:pt x="1905" y="1231"/>
                  <a:pt x="1858" y="766"/>
                  <a:pt x="1870" y="540"/>
                </a:cubicBezTo>
                <a:close/>
                <a:moveTo>
                  <a:pt x="5370" y="897"/>
                </a:moveTo>
                <a:lnTo>
                  <a:pt x="5370" y="897"/>
                </a:lnTo>
                <a:cubicBezTo>
                  <a:pt x="5263" y="1207"/>
                  <a:pt x="5072" y="1743"/>
                  <a:pt x="4787" y="2457"/>
                </a:cubicBezTo>
                <a:cubicBezTo>
                  <a:pt x="4525" y="2219"/>
                  <a:pt x="4227" y="1969"/>
                  <a:pt x="3906" y="1683"/>
                </a:cubicBezTo>
                <a:cubicBezTo>
                  <a:pt x="4644" y="1266"/>
                  <a:pt x="5084" y="1028"/>
                  <a:pt x="5370" y="897"/>
                </a:cubicBezTo>
                <a:close/>
                <a:moveTo>
                  <a:pt x="1858" y="2969"/>
                </a:moveTo>
                <a:cubicBezTo>
                  <a:pt x="1965" y="3338"/>
                  <a:pt x="2060" y="3755"/>
                  <a:pt x="2203" y="4207"/>
                </a:cubicBezTo>
                <a:cubicBezTo>
                  <a:pt x="1250" y="4088"/>
                  <a:pt x="738" y="3969"/>
                  <a:pt x="536" y="3886"/>
                </a:cubicBezTo>
                <a:cubicBezTo>
                  <a:pt x="727" y="3731"/>
                  <a:pt x="1155" y="3409"/>
                  <a:pt x="1858" y="2969"/>
                </a:cubicBezTo>
                <a:close/>
                <a:moveTo>
                  <a:pt x="3513" y="1921"/>
                </a:moveTo>
                <a:cubicBezTo>
                  <a:pt x="3929" y="2266"/>
                  <a:pt x="4298" y="2600"/>
                  <a:pt x="4608" y="2898"/>
                </a:cubicBezTo>
                <a:cubicBezTo>
                  <a:pt x="4429" y="3374"/>
                  <a:pt x="4227" y="3874"/>
                  <a:pt x="4025" y="4338"/>
                </a:cubicBezTo>
                <a:cubicBezTo>
                  <a:pt x="3584" y="4326"/>
                  <a:pt x="3120" y="4291"/>
                  <a:pt x="2679" y="4243"/>
                </a:cubicBezTo>
                <a:cubicBezTo>
                  <a:pt x="2513" y="3683"/>
                  <a:pt x="2358" y="3159"/>
                  <a:pt x="2239" y="2695"/>
                </a:cubicBezTo>
                <a:cubicBezTo>
                  <a:pt x="2655" y="2445"/>
                  <a:pt x="3096" y="2183"/>
                  <a:pt x="3513" y="1921"/>
                </a:cubicBezTo>
                <a:close/>
                <a:moveTo>
                  <a:pt x="4953" y="3207"/>
                </a:moveTo>
                <a:cubicBezTo>
                  <a:pt x="5632" y="3862"/>
                  <a:pt x="5894" y="4171"/>
                  <a:pt x="5977" y="4326"/>
                </a:cubicBezTo>
                <a:cubicBezTo>
                  <a:pt x="5846" y="4350"/>
                  <a:pt x="5596" y="4362"/>
                  <a:pt x="5132" y="4362"/>
                </a:cubicBezTo>
                <a:cubicBezTo>
                  <a:pt x="4941" y="4362"/>
                  <a:pt x="4715" y="4362"/>
                  <a:pt x="4489" y="4350"/>
                </a:cubicBezTo>
                <a:cubicBezTo>
                  <a:pt x="4644" y="3981"/>
                  <a:pt x="4799" y="3588"/>
                  <a:pt x="4953" y="3207"/>
                </a:cubicBezTo>
                <a:close/>
                <a:moveTo>
                  <a:pt x="2810" y="4695"/>
                </a:moveTo>
                <a:lnTo>
                  <a:pt x="2810" y="4695"/>
                </a:lnTo>
                <a:cubicBezTo>
                  <a:pt x="3155" y="4719"/>
                  <a:pt x="3489" y="4755"/>
                  <a:pt x="3846" y="4767"/>
                </a:cubicBezTo>
                <a:cubicBezTo>
                  <a:pt x="3548" y="5469"/>
                  <a:pt x="3358" y="5850"/>
                  <a:pt x="3239" y="6065"/>
                </a:cubicBezTo>
                <a:cubicBezTo>
                  <a:pt x="3132" y="5767"/>
                  <a:pt x="2989" y="5279"/>
                  <a:pt x="2810" y="4695"/>
                </a:cubicBezTo>
                <a:close/>
                <a:moveTo>
                  <a:pt x="1787" y="0"/>
                </a:moveTo>
                <a:cubicBezTo>
                  <a:pt x="1772" y="0"/>
                  <a:pt x="1755" y="1"/>
                  <a:pt x="1739" y="4"/>
                </a:cubicBezTo>
                <a:cubicBezTo>
                  <a:pt x="1393" y="100"/>
                  <a:pt x="1274" y="552"/>
                  <a:pt x="1751" y="2517"/>
                </a:cubicBezTo>
                <a:cubicBezTo>
                  <a:pt x="1167" y="2898"/>
                  <a:pt x="274" y="3493"/>
                  <a:pt x="84" y="3731"/>
                </a:cubicBezTo>
                <a:cubicBezTo>
                  <a:pt x="12" y="3814"/>
                  <a:pt x="0" y="3933"/>
                  <a:pt x="36" y="4041"/>
                </a:cubicBezTo>
                <a:cubicBezTo>
                  <a:pt x="96" y="4171"/>
                  <a:pt x="203" y="4445"/>
                  <a:pt x="2346" y="4660"/>
                </a:cubicBezTo>
                <a:cubicBezTo>
                  <a:pt x="2655" y="5719"/>
                  <a:pt x="2929" y="6529"/>
                  <a:pt x="2929" y="6541"/>
                </a:cubicBezTo>
                <a:cubicBezTo>
                  <a:pt x="2977" y="6672"/>
                  <a:pt x="3072" y="6719"/>
                  <a:pt x="3167" y="6719"/>
                </a:cubicBezTo>
                <a:cubicBezTo>
                  <a:pt x="3334" y="6719"/>
                  <a:pt x="3477" y="6719"/>
                  <a:pt x="4310" y="4814"/>
                </a:cubicBezTo>
                <a:cubicBezTo>
                  <a:pt x="4608" y="4826"/>
                  <a:pt x="4894" y="4826"/>
                  <a:pt x="5144" y="4826"/>
                </a:cubicBezTo>
                <a:cubicBezTo>
                  <a:pt x="6084" y="4826"/>
                  <a:pt x="6239" y="4743"/>
                  <a:pt x="6299" y="4707"/>
                </a:cubicBezTo>
                <a:cubicBezTo>
                  <a:pt x="6394" y="4660"/>
                  <a:pt x="6453" y="4588"/>
                  <a:pt x="6465" y="4481"/>
                </a:cubicBezTo>
                <a:cubicBezTo>
                  <a:pt x="6501" y="4291"/>
                  <a:pt x="6406" y="4005"/>
                  <a:pt x="5132" y="2802"/>
                </a:cubicBezTo>
                <a:cubicBezTo>
                  <a:pt x="5430" y="2040"/>
                  <a:pt x="5858" y="873"/>
                  <a:pt x="5882" y="659"/>
                </a:cubicBezTo>
                <a:cubicBezTo>
                  <a:pt x="5906" y="588"/>
                  <a:pt x="5870" y="516"/>
                  <a:pt x="5822" y="469"/>
                </a:cubicBezTo>
                <a:cubicBezTo>
                  <a:pt x="5799" y="409"/>
                  <a:pt x="5691" y="373"/>
                  <a:pt x="5632" y="373"/>
                </a:cubicBezTo>
                <a:cubicBezTo>
                  <a:pt x="5549" y="373"/>
                  <a:pt x="5310" y="373"/>
                  <a:pt x="3572" y="1409"/>
                </a:cubicBezTo>
                <a:cubicBezTo>
                  <a:pt x="2691" y="659"/>
                  <a:pt x="1941" y="52"/>
                  <a:pt x="1929" y="52"/>
                </a:cubicBezTo>
                <a:cubicBezTo>
                  <a:pt x="1884" y="16"/>
                  <a:pt x="1838" y="0"/>
                  <a:pt x="1787"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0;p43">
            <a:extLst>
              <a:ext uri="{FF2B5EF4-FFF2-40B4-BE49-F238E27FC236}">
                <a16:creationId xmlns:a16="http://schemas.microsoft.com/office/drawing/2014/main" id="{F79F27DB-9532-4EA2-832D-8D95AED3E3AA}"/>
              </a:ext>
            </a:extLst>
          </p:cNvPr>
          <p:cNvSpPr/>
          <p:nvPr/>
        </p:nvSpPr>
        <p:spPr>
          <a:xfrm rot="20554626">
            <a:off x="611804" y="6454565"/>
            <a:ext cx="605192" cy="473557"/>
          </a:xfrm>
          <a:custGeom>
            <a:avLst/>
            <a:gdLst/>
            <a:ahLst/>
            <a:cxnLst/>
            <a:rect l="l" t="t" r="r" b="b"/>
            <a:pathLst>
              <a:path w="6502" h="6720" extrusionOk="0">
                <a:moveTo>
                  <a:pt x="1870" y="540"/>
                </a:moveTo>
                <a:cubicBezTo>
                  <a:pt x="2143" y="766"/>
                  <a:pt x="2620" y="1171"/>
                  <a:pt x="3167" y="1624"/>
                </a:cubicBezTo>
                <a:cubicBezTo>
                  <a:pt x="2822" y="1826"/>
                  <a:pt x="2477" y="2040"/>
                  <a:pt x="2143" y="2255"/>
                </a:cubicBezTo>
                <a:cubicBezTo>
                  <a:pt x="1905" y="1231"/>
                  <a:pt x="1858" y="766"/>
                  <a:pt x="1870" y="540"/>
                </a:cubicBezTo>
                <a:close/>
                <a:moveTo>
                  <a:pt x="5370" y="897"/>
                </a:moveTo>
                <a:lnTo>
                  <a:pt x="5370" y="897"/>
                </a:lnTo>
                <a:cubicBezTo>
                  <a:pt x="5263" y="1207"/>
                  <a:pt x="5072" y="1743"/>
                  <a:pt x="4787" y="2457"/>
                </a:cubicBezTo>
                <a:cubicBezTo>
                  <a:pt x="4525" y="2219"/>
                  <a:pt x="4227" y="1969"/>
                  <a:pt x="3906" y="1683"/>
                </a:cubicBezTo>
                <a:cubicBezTo>
                  <a:pt x="4644" y="1266"/>
                  <a:pt x="5084" y="1028"/>
                  <a:pt x="5370" y="897"/>
                </a:cubicBezTo>
                <a:close/>
                <a:moveTo>
                  <a:pt x="1858" y="2969"/>
                </a:moveTo>
                <a:cubicBezTo>
                  <a:pt x="1965" y="3338"/>
                  <a:pt x="2060" y="3755"/>
                  <a:pt x="2203" y="4207"/>
                </a:cubicBezTo>
                <a:cubicBezTo>
                  <a:pt x="1250" y="4088"/>
                  <a:pt x="738" y="3969"/>
                  <a:pt x="536" y="3886"/>
                </a:cubicBezTo>
                <a:cubicBezTo>
                  <a:pt x="727" y="3731"/>
                  <a:pt x="1155" y="3409"/>
                  <a:pt x="1858" y="2969"/>
                </a:cubicBezTo>
                <a:close/>
                <a:moveTo>
                  <a:pt x="3513" y="1921"/>
                </a:moveTo>
                <a:cubicBezTo>
                  <a:pt x="3929" y="2266"/>
                  <a:pt x="4298" y="2600"/>
                  <a:pt x="4608" y="2898"/>
                </a:cubicBezTo>
                <a:cubicBezTo>
                  <a:pt x="4429" y="3374"/>
                  <a:pt x="4227" y="3874"/>
                  <a:pt x="4025" y="4338"/>
                </a:cubicBezTo>
                <a:cubicBezTo>
                  <a:pt x="3584" y="4326"/>
                  <a:pt x="3120" y="4291"/>
                  <a:pt x="2679" y="4243"/>
                </a:cubicBezTo>
                <a:cubicBezTo>
                  <a:pt x="2513" y="3683"/>
                  <a:pt x="2358" y="3159"/>
                  <a:pt x="2239" y="2695"/>
                </a:cubicBezTo>
                <a:cubicBezTo>
                  <a:pt x="2655" y="2445"/>
                  <a:pt x="3096" y="2183"/>
                  <a:pt x="3513" y="1921"/>
                </a:cubicBezTo>
                <a:close/>
                <a:moveTo>
                  <a:pt x="4953" y="3207"/>
                </a:moveTo>
                <a:cubicBezTo>
                  <a:pt x="5632" y="3862"/>
                  <a:pt x="5894" y="4171"/>
                  <a:pt x="5977" y="4326"/>
                </a:cubicBezTo>
                <a:cubicBezTo>
                  <a:pt x="5846" y="4350"/>
                  <a:pt x="5596" y="4362"/>
                  <a:pt x="5132" y="4362"/>
                </a:cubicBezTo>
                <a:cubicBezTo>
                  <a:pt x="4941" y="4362"/>
                  <a:pt x="4715" y="4362"/>
                  <a:pt x="4489" y="4350"/>
                </a:cubicBezTo>
                <a:cubicBezTo>
                  <a:pt x="4644" y="3981"/>
                  <a:pt x="4799" y="3588"/>
                  <a:pt x="4953" y="3207"/>
                </a:cubicBezTo>
                <a:close/>
                <a:moveTo>
                  <a:pt x="2810" y="4695"/>
                </a:moveTo>
                <a:lnTo>
                  <a:pt x="2810" y="4695"/>
                </a:lnTo>
                <a:cubicBezTo>
                  <a:pt x="3155" y="4719"/>
                  <a:pt x="3489" y="4755"/>
                  <a:pt x="3846" y="4767"/>
                </a:cubicBezTo>
                <a:cubicBezTo>
                  <a:pt x="3548" y="5469"/>
                  <a:pt x="3358" y="5850"/>
                  <a:pt x="3239" y="6065"/>
                </a:cubicBezTo>
                <a:cubicBezTo>
                  <a:pt x="3132" y="5767"/>
                  <a:pt x="2989" y="5279"/>
                  <a:pt x="2810" y="4695"/>
                </a:cubicBezTo>
                <a:close/>
                <a:moveTo>
                  <a:pt x="1787" y="0"/>
                </a:moveTo>
                <a:cubicBezTo>
                  <a:pt x="1772" y="0"/>
                  <a:pt x="1755" y="1"/>
                  <a:pt x="1739" y="4"/>
                </a:cubicBezTo>
                <a:cubicBezTo>
                  <a:pt x="1393" y="100"/>
                  <a:pt x="1274" y="552"/>
                  <a:pt x="1751" y="2517"/>
                </a:cubicBezTo>
                <a:cubicBezTo>
                  <a:pt x="1167" y="2898"/>
                  <a:pt x="274" y="3493"/>
                  <a:pt x="84" y="3731"/>
                </a:cubicBezTo>
                <a:cubicBezTo>
                  <a:pt x="12" y="3814"/>
                  <a:pt x="0" y="3933"/>
                  <a:pt x="36" y="4041"/>
                </a:cubicBezTo>
                <a:cubicBezTo>
                  <a:pt x="96" y="4171"/>
                  <a:pt x="203" y="4445"/>
                  <a:pt x="2346" y="4660"/>
                </a:cubicBezTo>
                <a:cubicBezTo>
                  <a:pt x="2655" y="5719"/>
                  <a:pt x="2929" y="6529"/>
                  <a:pt x="2929" y="6541"/>
                </a:cubicBezTo>
                <a:cubicBezTo>
                  <a:pt x="2977" y="6672"/>
                  <a:pt x="3072" y="6719"/>
                  <a:pt x="3167" y="6719"/>
                </a:cubicBezTo>
                <a:cubicBezTo>
                  <a:pt x="3334" y="6719"/>
                  <a:pt x="3477" y="6719"/>
                  <a:pt x="4310" y="4814"/>
                </a:cubicBezTo>
                <a:cubicBezTo>
                  <a:pt x="4608" y="4826"/>
                  <a:pt x="4894" y="4826"/>
                  <a:pt x="5144" y="4826"/>
                </a:cubicBezTo>
                <a:cubicBezTo>
                  <a:pt x="6084" y="4826"/>
                  <a:pt x="6239" y="4743"/>
                  <a:pt x="6299" y="4707"/>
                </a:cubicBezTo>
                <a:cubicBezTo>
                  <a:pt x="6394" y="4660"/>
                  <a:pt x="6453" y="4588"/>
                  <a:pt x="6465" y="4481"/>
                </a:cubicBezTo>
                <a:cubicBezTo>
                  <a:pt x="6501" y="4291"/>
                  <a:pt x="6406" y="4005"/>
                  <a:pt x="5132" y="2802"/>
                </a:cubicBezTo>
                <a:cubicBezTo>
                  <a:pt x="5430" y="2040"/>
                  <a:pt x="5858" y="873"/>
                  <a:pt x="5882" y="659"/>
                </a:cubicBezTo>
                <a:cubicBezTo>
                  <a:pt x="5906" y="588"/>
                  <a:pt x="5870" y="516"/>
                  <a:pt x="5822" y="469"/>
                </a:cubicBezTo>
                <a:cubicBezTo>
                  <a:pt x="5799" y="409"/>
                  <a:pt x="5691" y="373"/>
                  <a:pt x="5632" y="373"/>
                </a:cubicBezTo>
                <a:cubicBezTo>
                  <a:pt x="5549" y="373"/>
                  <a:pt x="5310" y="373"/>
                  <a:pt x="3572" y="1409"/>
                </a:cubicBezTo>
                <a:cubicBezTo>
                  <a:pt x="2691" y="659"/>
                  <a:pt x="1941" y="52"/>
                  <a:pt x="1929" y="52"/>
                </a:cubicBezTo>
                <a:cubicBezTo>
                  <a:pt x="1884" y="16"/>
                  <a:pt x="1838" y="0"/>
                  <a:pt x="1787" y="0"/>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29;p40">
            <a:extLst>
              <a:ext uri="{FF2B5EF4-FFF2-40B4-BE49-F238E27FC236}">
                <a16:creationId xmlns:a16="http://schemas.microsoft.com/office/drawing/2014/main" id="{B8235633-944E-460C-9F8E-52E43D61203E}"/>
              </a:ext>
            </a:extLst>
          </p:cNvPr>
          <p:cNvSpPr/>
          <p:nvPr/>
        </p:nvSpPr>
        <p:spPr>
          <a:xfrm>
            <a:off x="2442999" y="2157741"/>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29;p40">
            <a:extLst>
              <a:ext uri="{FF2B5EF4-FFF2-40B4-BE49-F238E27FC236}">
                <a16:creationId xmlns:a16="http://schemas.microsoft.com/office/drawing/2014/main" id="{7532D93E-D0C7-4CD7-86E8-8F6BA4C8056A}"/>
              </a:ext>
            </a:extLst>
          </p:cNvPr>
          <p:cNvSpPr/>
          <p:nvPr/>
        </p:nvSpPr>
        <p:spPr>
          <a:xfrm>
            <a:off x="16344509" y="5558877"/>
            <a:ext cx="253022" cy="192425"/>
          </a:xfrm>
          <a:custGeom>
            <a:avLst/>
            <a:gdLst/>
            <a:ahLst/>
            <a:cxnLst/>
            <a:rect l="l" t="t" r="r" b="b"/>
            <a:pathLst>
              <a:path w="3013" h="3026" extrusionOk="0">
                <a:moveTo>
                  <a:pt x="1512" y="430"/>
                </a:moveTo>
                <a:cubicBezTo>
                  <a:pt x="1810" y="430"/>
                  <a:pt x="2072" y="549"/>
                  <a:pt x="2262" y="739"/>
                </a:cubicBezTo>
                <a:cubicBezTo>
                  <a:pt x="2477" y="953"/>
                  <a:pt x="2584" y="1215"/>
                  <a:pt x="2584" y="1501"/>
                </a:cubicBezTo>
                <a:cubicBezTo>
                  <a:pt x="2584" y="2096"/>
                  <a:pt x="2084" y="2573"/>
                  <a:pt x="1512" y="2573"/>
                </a:cubicBezTo>
                <a:cubicBezTo>
                  <a:pt x="917" y="2573"/>
                  <a:pt x="441" y="2096"/>
                  <a:pt x="441" y="1501"/>
                </a:cubicBezTo>
                <a:cubicBezTo>
                  <a:pt x="441" y="906"/>
                  <a:pt x="917" y="430"/>
                  <a:pt x="1512" y="430"/>
                </a:cubicBezTo>
                <a:close/>
                <a:moveTo>
                  <a:pt x="1512" y="1"/>
                </a:moveTo>
                <a:cubicBezTo>
                  <a:pt x="691" y="1"/>
                  <a:pt x="0" y="668"/>
                  <a:pt x="0" y="1501"/>
                </a:cubicBezTo>
                <a:cubicBezTo>
                  <a:pt x="0" y="2335"/>
                  <a:pt x="679" y="3025"/>
                  <a:pt x="1512" y="3025"/>
                </a:cubicBezTo>
                <a:cubicBezTo>
                  <a:pt x="2346" y="3025"/>
                  <a:pt x="3012" y="2335"/>
                  <a:pt x="3012" y="1513"/>
                </a:cubicBezTo>
                <a:cubicBezTo>
                  <a:pt x="3012" y="1120"/>
                  <a:pt x="2858" y="727"/>
                  <a:pt x="2584" y="441"/>
                </a:cubicBezTo>
                <a:cubicBezTo>
                  <a:pt x="2298" y="168"/>
                  <a:pt x="1905" y="1"/>
                  <a:pt x="1512" y="1"/>
                </a:cubicBezTo>
                <a:close/>
              </a:path>
            </a:pathLst>
          </a:custGeom>
          <a:solidFill>
            <a:schemeClr val="bg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32056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FAF"/>
        </a:solidFill>
        <a:effectLst/>
      </p:bgPr>
    </p:bg>
    <p:spTree>
      <p:nvGrpSpPr>
        <p:cNvPr id="1" name=""/>
        <p:cNvGrpSpPr/>
        <p:nvPr/>
      </p:nvGrpSpPr>
      <p:grpSpPr>
        <a:xfrm>
          <a:off x="0" y="0"/>
          <a:ext cx="0" cy="0"/>
          <a:chOff x="0" y="0"/>
          <a:chExt cx="0" cy="0"/>
        </a:xfrm>
      </p:grpSpPr>
      <p:grpSp>
        <p:nvGrpSpPr>
          <p:cNvPr id="2" name="Group 2"/>
          <p:cNvGrpSpPr/>
          <p:nvPr/>
        </p:nvGrpSpPr>
        <p:grpSpPr>
          <a:xfrm>
            <a:off x="11277600" y="1714500"/>
            <a:ext cx="8145405" cy="9707097"/>
            <a:chOff x="0" y="0"/>
            <a:chExt cx="11419340" cy="13905634"/>
          </a:xfrm>
        </p:grpSpPr>
        <p:grpSp>
          <p:nvGrpSpPr>
            <p:cNvPr id="3" name="Group 3"/>
            <p:cNvGrpSpPr/>
            <p:nvPr/>
          </p:nvGrpSpPr>
          <p:grpSpPr>
            <a:xfrm rot="-10800000">
              <a:off x="0" y="2486294"/>
              <a:ext cx="11419340" cy="1141934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5" name="AutoShape 5"/>
            <p:cNvSpPr/>
            <p:nvPr/>
          </p:nvSpPr>
          <p:spPr>
            <a:xfrm rot="-10800000">
              <a:off x="8623280" y="0"/>
              <a:ext cx="176770" cy="7954649"/>
            </a:xfrm>
            <a:prstGeom prst="rect">
              <a:avLst/>
            </a:prstGeom>
            <a:solidFill>
              <a:srgbClr val="050707"/>
            </a:solidFill>
          </p:spPr>
        </p:sp>
        <p:sp>
          <p:nvSpPr>
            <p:cNvPr id="6" name="AutoShape 6"/>
            <p:cNvSpPr/>
            <p:nvPr/>
          </p:nvSpPr>
          <p:spPr>
            <a:xfrm rot="-10800000">
              <a:off x="7739430" y="1060620"/>
              <a:ext cx="176770" cy="7954649"/>
            </a:xfrm>
            <a:prstGeom prst="rect">
              <a:avLst/>
            </a:prstGeom>
            <a:solidFill>
              <a:srgbClr val="050707"/>
            </a:solidFill>
          </p:spPr>
        </p:sp>
      </p:grpSp>
      <p:sp>
        <p:nvSpPr>
          <p:cNvPr id="15" name="AutoShape 5">
            <a:extLst>
              <a:ext uri="{FF2B5EF4-FFF2-40B4-BE49-F238E27FC236}">
                <a16:creationId xmlns:a16="http://schemas.microsoft.com/office/drawing/2014/main" id="{64072DE4-F7CF-436B-9319-2896F47E5A3C}"/>
              </a:ext>
            </a:extLst>
          </p:cNvPr>
          <p:cNvSpPr/>
          <p:nvPr/>
        </p:nvSpPr>
        <p:spPr>
          <a:xfrm rot="5400000">
            <a:off x="2247565" y="-1954825"/>
            <a:ext cx="97780" cy="4592907"/>
          </a:xfrm>
          <a:prstGeom prst="rect">
            <a:avLst/>
          </a:prstGeom>
          <a:solidFill>
            <a:schemeClr val="bg1"/>
          </a:solidFill>
          <a:ln>
            <a:solidFill>
              <a:schemeClr val="bg1"/>
            </a:solidFill>
          </a:ln>
        </p:spPr>
      </p:sp>
      <p:sp>
        <p:nvSpPr>
          <p:cNvPr id="16" name="AutoShape 6">
            <a:extLst>
              <a:ext uri="{FF2B5EF4-FFF2-40B4-BE49-F238E27FC236}">
                <a16:creationId xmlns:a16="http://schemas.microsoft.com/office/drawing/2014/main" id="{642AE7D9-7695-447A-8457-0803366AEB7B}"/>
              </a:ext>
            </a:extLst>
          </p:cNvPr>
          <p:cNvSpPr/>
          <p:nvPr/>
        </p:nvSpPr>
        <p:spPr>
          <a:xfrm rot="5400000">
            <a:off x="1561765" y="-1587007"/>
            <a:ext cx="97780" cy="4592907"/>
          </a:xfrm>
          <a:prstGeom prst="rect">
            <a:avLst/>
          </a:prstGeom>
          <a:solidFill>
            <a:schemeClr val="bg1"/>
          </a:solidFill>
          <a:ln>
            <a:solidFill>
              <a:schemeClr val="bg1"/>
            </a:solidFill>
          </a:ln>
        </p:spPr>
      </p:sp>
      <p:pic>
        <p:nvPicPr>
          <p:cNvPr id="17" name="Picture 10">
            <a:extLst>
              <a:ext uri="{FF2B5EF4-FFF2-40B4-BE49-F238E27FC236}">
                <a16:creationId xmlns:a16="http://schemas.microsoft.com/office/drawing/2014/main" id="{1665B29F-6B77-4F76-B435-2DB4C481A646}"/>
              </a:ext>
            </a:extLst>
          </p:cNvPr>
          <p:cNvPicPr>
            <a:picLocks noChangeAspect="1"/>
          </p:cNvPicPr>
          <p:nvPr/>
        </p:nvPicPr>
        <p:blipFill>
          <a:blip r:embed="rId2"/>
          <a:srcRect/>
          <a:stretch>
            <a:fillRect/>
          </a:stretch>
        </p:blipFill>
        <p:spPr>
          <a:xfrm rot="20381208">
            <a:off x="16720423" y="176444"/>
            <a:ext cx="1431862" cy="1556372"/>
          </a:xfrm>
          <a:prstGeom prst="rect">
            <a:avLst/>
          </a:prstGeom>
        </p:spPr>
      </p:pic>
      <p:sp>
        <p:nvSpPr>
          <p:cNvPr id="21" name="TextBox 6">
            <a:extLst>
              <a:ext uri="{FF2B5EF4-FFF2-40B4-BE49-F238E27FC236}">
                <a16:creationId xmlns:a16="http://schemas.microsoft.com/office/drawing/2014/main" id="{8E54DD2E-BD0F-4BC3-B9FC-25806BEF7C7F}"/>
              </a:ext>
            </a:extLst>
          </p:cNvPr>
          <p:cNvSpPr txBox="1"/>
          <p:nvPr/>
        </p:nvSpPr>
        <p:spPr>
          <a:xfrm>
            <a:off x="471156" y="746873"/>
            <a:ext cx="15822611" cy="1456681"/>
          </a:xfrm>
          <a:prstGeom prst="rect">
            <a:avLst/>
          </a:prstGeom>
        </p:spPr>
        <p:txBody>
          <a:bodyPr wrap="square" lIns="0" tIns="0" rIns="0" bIns="0" rtlCol="0" anchor="t">
            <a:spAutoFit/>
          </a:bodyPr>
          <a:lstStyle/>
          <a:p>
            <a:pPr algn="ctr">
              <a:lnSpc>
                <a:spcPct val="150000"/>
              </a:lnSpc>
            </a:pPr>
            <a:r>
              <a:rPr lang="en-US" sz="7200" b="1" dirty="0" smtClean="0">
                <a:solidFill>
                  <a:schemeClr val="accent6">
                    <a:lumMod val="75000"/>
                  </a:schemeClr>
                </a:solidFill>
                <a:latin typeface="Arial" panose="020B0604020202020204" pitchFamily="34" charset="0"/>
                <a:cs typeface="Arial" panose="020B0604020202020204" pitchFamily="34" charset="0"/>
              </a:rPr>
              <a:t>CHỦ ĐỀ 2: LỰC VÀ CHUYỂN ĐỘNG</a:t>
            </a:r>
            <a:endParaRPr lang="en-US" sz="7200" b="1" dirty="0">
              <a:solidFill>
                <a:schemeClr val="accent6">
                  <a:lumMod val="75000"/>
                </a:schemeClr>
              </a:solidFill>
              <a:latin typeface="Arial" panose="020B0604020202020204" pitchFamily="34" charset="0"/>
              <a:cs typeface="Arial" panose="020B0604020202020204" pitchFamily="34" charset="0"/>
            </a:endParaRPr>
          </a:p>
        </p:txBody>
      </p:sp>
      <p:pic>
        <p:nvPicPr>
          <p:cNvPr id="23" name="Picture 4">
            <a:extLst>
              <a:ext uri="{FF2B5EF4-FFF2-40B4-BE49-F238E27FC236}">
                <a16:creationId xmlns:a16="http://schemas.microsoft.com/office/drawing/2014/main" id="{61BF416D-7ED4-4F55-9FD3-EB56C44A73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1922" y="6210300"/>
            <a:ext cx="3256075" cy="3935915"/>
          </a:xfrm>
          <a:prstGeom prst="rect">
            <a:avLst/>
          </a:prstGeom>
        </p:spPr>
      </p:pic>
      <p:pic>
        <p:nvPicPr>
          <p:cNvPr id="24" name="Picture 5">
            <a:extLst>
              <a:ext uri="{FF2B5EF4-FFF2-40B4-BE49-F238E27FC236}">
                <a16:creationId xmlns:a16="http://schemas.microsoft.com/office/drawing/2014/main" id="{F7B72B9B-906F-4F71-8998-C12A3CB071C5}"/>
              </a:ext>
            </a:extLst>
          </p:cNvPr>
          <p:cNvPicPr>
            <a:picLocks noChangeAspect="1"/>
          </p:cNvPicPr>
          <p:nvPr/>
        </p:nvPicPr>
        <p:blipFill>
          <a:blip r:embed="rId5"/>
          <a:srcRect/>
          <a:stretch>
            <a:fillRect/>
          </a:stretch>
        </p:blipFill>
        <p:spPr>
          <a:xfrm>
            <a:off x="8936610" y="4568406"/>
            <a:ext cx="4488110" cy="2917271"/>
          </a:xfrm>
          <a:prstGeom prst="rect">
            <a:avLst/>
          </a:prstGeom>
        </p:spPr>
      </p:pic>
      <p:pic>
        <p:nvPicPr>
          <p:cNvPr id="25" name="Picture 10">
            <a:extLst>
              <a:ext uri="{FF2B5EF4-FFF2-40B4-BE49-F238E27FC236}">
                <a16:creationId xmlns:a16="http://schemas.microsoft.com/office/drawing/2014/main" id="{CD79B555-B2BC-499A-A330-8B70C7E8349F}"/>
              </a:ext>
            </a:extLst>
          </p:cNvPr>
          <p:cNvPicPr>
            <a:picLocks noChangeAspect="1"/>
          </p:cNvPicPr>
          <p:nvPr/>
        </p:nvPicPr>
        <p:blipFill>
          <a:blip r:embed="rId2"/>
          <a:srcRect/>
          <a:stretch>
            <a:fillRect/>
          </a:stretch>
        </p:blipFill>
        <p:spPr>
          <a:xfrm rot="1658487">
            <a:off x="899808" y="3870984"/>
            <a:ext cx="1431862" cy="1556372"/>
          </a:xfrm>
          <a:prstGeom prst="rect">
            <a:avLst/>
          </a:prstGeom>
        </p:spPr>
      </p:pic>
      <p:sp>
        <p:nvSpPr>
          <p:cNvPr id="14" name="TextBox 6">
            <a:extLst>
              <a:ext uri="{FF2B5EF4-FFF2-40B4-BE49-F238E27FC236}">
                <a16:creationId xmlns:a16="http://schemas.microsoft.com/office/drawing/2014/main" id="{8E54DD2E-BD0F-4BC3-B9FC-25806BEF7C7F}"/>
              </a:ext>
            </a:extLst>
          </p:cNvPr>
          <p:cNvSpPr txBox="1"/>
          <p:nvPr/>
        </p:nvSpPr>
        <p:spPr>
          <a:xfrm>
            <a:off x="787550" y="2319503"/>
            <a:ext cx="15366850" cy="1456681"/>
          </a:xfrm>
          <a:prstGeom prst="rect">
            <a:avLst/>
          </a:prstGeom>
        </p:spPr>
        <p:txBody>
          <a:bodyPr wrap="square" lIns="0" tIns="0" rIns="0" bIns="0" rtlCol="0" anchor="t">
            <a:spAutoFit/>
          </a:bodyPr>
          <a:lstStyle/>
          <a:p>
            <a:pPr algn="ctr">
              <a:lnSpc>
                <a:spcPct val="150000"/>
              </a:lnSpc>
            </a:pPr>
            <a:r>
              <a:rPr lang="vi-VN" sz="7200" b="1" dirty="0">
                <a:solidFill>
                  <a:schemeClr val="accent6">
                    <a:lumMod val="75000"/>
                  </a:schemeClr>
                </a:solidFill>
                <a:latin typeface="Arial" panose="020B0604020202020204" pitchFamily="34" charset="0"/>
                <a:cs typeface="Arial" panose="020B0604020202020204" pitchFamily="34" charset="0"/>
              </a:rPr>
              <a:t>BÀI 2. MỘT SỐ LỰC </a:t>
            </a:r>
            <a:r>
              <a:rPr lang="vi-VN" sz="7200" b="1" dirty="0" smtClean="0">
                <a:solidFill>
                  <a:schemeClr val="accent6">
                    <a:lumMod val="75000"/>
                  </a:schemeClr>
                </a:solidFill>
                <a:latin typeface="Arial" panose="020B0604020202020204" pitchFamily="34" charset="0"/>
                <a:cs typeface="Arial" panose="020B0604020202020204" pitchFamily="34" charset="0"/>
              </a:rPr>
              <a:t>THƯỜNG </a:t>
            </a:r>
            <a:r>
              <a:rPr lang="vi-VN" sz="7200" b="1" dirty="0">
                <a:solidFill>
                  <a:schemeClr val="accent6">
                    <a:lumMod val="75000"/>
                  </a:schemeClr>
                </a:solidFill>
                <a:latin typeface="Arial" panose="020B0604020202020204" pitchFamily="34" charset="0"/>
                <a:cs typeface="Arial" panose="020B0604020202020204" pitchFamily="34" charset="0"/>
              </a:rPr>
              <a:t>GẶP </a:t>
            </a:r>
            <a:endParaRPr lang="en-US" sz="72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337700"/>
      </p:ext>
    </p:extLst>
  </p:cSld>
  <p:clrMapOvr>
    <a:masterClrMapping/>
  </p:clrMapOvr>
  <p:transition spd="med">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926582" y="-1304018"/>
            <a:ext cx="4665437" cy="6015958"/>
            <a:chOff x="0" y="0"/>
            <a:chExt cx="6220582" cy="8021277"/>
          </a:xfrm>
        </p:grpSpPr>
        <p:grpSp>
          <p:nvGrpSpPr>
            <p:cNvPr id="3" name="Group 3"/>
            <p:cNvGrpSpPr/>
            <p:nvPr/>
          </p:nvGrpSpPr>
          <p:grpSpPr>
            <a:xfrm rot="5400000">
              <a:off x="0" y="0"/>
              <a:ext cx="6220582" cy="6220582"/>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5" name="AutoShape 5"/>
            <p:cNvSpPr/>
            <p:nvPr/>
          </p:nvSpPr>
          <p:spPr>
            <a:xfrm rot="-10800000">
              <a:off x="3591760" y="3110291"/>
              <a:ext cx="96294" cy="4333223"/>
            </a:xfrm>
            <a:prstGeom prst="rect">
              <a:avLst/>
            </a:prstGeom>
            <a:solidFill>
              <a:srgbClr val="050707"/>
            </a:solidFill>
          </p:spPr>
        </p:sp>
        <p:sp>
          <p:nvSpPr>
            <p:cNvPr id="6" name="AutoShape 6"/>
            <p:cNvSpPr/>
            <p:nvPr/>
          </p:nvSpPr>
          <p:spPr>
            <a:xfrm rot="-10800000">
              <a:off x="3110291" y="3688054"/>
              <a:ext cx="96294" cy="4333223"/>
            </a:xfrm>
            <a:prstGeom prst="rect">
              <a:avLst/>
            </a:prstGeom>
            <a:solidFill>
              <a:srgbClr val="050707"/>
            </a:solidFill>
          </p:spPr>
        </p:sp>
      </p:grpSp>
      <p:sp>
        <p:nvSpPr>
          <p:cNvPr id="7" name="TextBox 7"/>
          <p:cNvSpPr txBox="1"/>
          <p:nvPr/>
        </p:nvSpPr>
        <p:spPr>
          <a:xfrm>
            <a:off x="8915400" y="7581900"/>
            <a:ext cx="8953500" cy="1010148"/>
          </a:xfrm>
          <a:prstGeom prst="rect">
            <a:avLst/>
          </a:prstGeom>
        </p:spPr>
        <p:txBody>
          <a:bodyPr wrap="square" lIns="0" tIns="0" rIns="0" bIns="0" rtlCol="0" anchor="t">
            <a:spAutoFit/>
          </a:bodyPr>
          <a:lstStyle/>
          <a:p>
            <a:pPr marL="0" marR="0" lvl="0" indent="0" algn="r" defTabSz="914400" rtl="0" eaLnBrk="1" fontAlgn="auto" latinLnBrk="0" hangingPunct="1">
              <a:lnSpc>
                <a:spcPts val="8513"/>
              </a:lnSpc>
              <a:spcBef>
                <a:spcPts val="0"/>
              </a:spcBef>
              <a:spcAft>
                <a:spcPts val="0"/>
              </a:spcAft>
              <a:buClrTx/>
              <a:buSzTx/>
              <a:buFontTx/>
              <a:buNone/>
              <a:tabLst/>
              <a:defRPr/>
            </a:pPr>
            <a:r>
              <a:rPr kumimoji="0" lang="en-US" sz="6600" b="1" u="none" strike="noStrike" kern="1200" cap="none" spc="0" normalizeH="0" baseline="0" noProof="0" dirty="0">
                <a:ln>
                  <a:noFill/>
                </a:ln>
                <a:solidFill>
                  <a:schemeClr val="accent6">
                    <a:lumMod val="75000"/>
                  </a:schemeClr>
                </a:solidFill>
                <a:effectLst/>
                <a:uLnTx/>
                <a:uFillTx/>
                <a:latin typeface="Arial" panose="020B0604020202020204" pitchFamily="34" charset="0"/>
                <a:cs typeface="Arial" panose="020B0604020202020204" pitchFamily="34" charset="0"/>
              </a:rPr>
              <a:t>NỘI DUNG BÀI HỌC </a:t>
            </a:r>
          </a:p>
        </p:txBody>
      </p:sp>
      <p:sp>
        <p:nvSpPr>
          <p:cNvPr id="8" name="AutoShape 8"/>
          <p:cNvSpPr/>
          <p:nvPr/>
        </p:nvSpPr>
        <p:spPr>
          <a:xfrm>
            <a:off x="-199277" y="-175279"/>
            <a:ext cx="2513863" cy="10637558"/>
          </a:xfrm>
          <a:prstGeom prst="rect">
            <a:avLst/>
          </a:prstGeom>
          <a:solidFill>
            <a:srgbClr val="FFDFAF"/>
          </a:solidFill>
        </p:spPr>
      </p:sp>
      <p:sp>
        <p:nvSpPr>
          <p:cNvPr id="24" name="Oval 23">
            <a:extLst>
              <a:ext uri="{FF2B5EF4-FFF2-40B4-BE49-F238E27FC236}">
                <a16:creationId xmlns:a16="http://schemas.microsoft.com/office/drawing/2014/main" id="{19A25324-4EE2-41C3-84CC-B52713B8CF33}"/>
              </a:ext>
            </a:extLst>
          </p:cNvPr>
          <p:cNvSpPr/>
          <p:nvPr/>
        </p:nvSpPr>
        <p:spPr>
          <a:xfrm>
            <a:off x="1616922" y="2834661"/>
            <a:ext cx="1647415" cy="1600200"/>
          </a:xfrm>
          <a:prstGeom prst="ellipse">
            <a:avLst/>
          </a:prstGeom>
          <a:solidFill>
            <a:srgbClr val="FFDFAF"/>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a:solidFill>
                  <a:schemeClr val="tx1"/>
                </a:solidFill>
              </a:rPr>
              <a:t>I</a:t>
            </a:r>
          </a:p>
        </p:txBody>
      </p:sp>
      <p:sp>
        <p:nvSpPr>
          <p:cNvPr id="25" name="Oval 24">
            <a:extLst>
              <a:ext uri="{FF2B5EF4-FFF2-40B4-BE49-F238E27FC236}">
                <a16:creationId xmlns:a16="http://schemas.microsoft.com/office/drawing/2014/main" id="{B58395E6-9FCB-4556-8A6D-56AA951188FB}"/>
              </a:ext>
            </a:extLst>
          </p:cNvPr>
          <p:cNvSpPr/>
          <p:nvPr/>
        </p:nvSpPr>
        <p:spPr>
          <a:xfrm>
            <a:off x="1600102" y="5300737"/>
            <a:ext cx="1647415" cy="1600200"/>
          </a:xfrm>
          <a:prstGeom prst="ellipse">
            <a:avLst/>
          </a:prstGeom>
          <a:solidFill>
            <a:srgbClr val="FFDFAF"/>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solidFill>
                  <a:schemeClr val="tx1"/>
                </a:solidFill>
              </a:rPr>
              <a:t>II</a:t>
            </a:r>
            <a:endParaRPr lang="en-US" sz="8800" dirty="0">
              <a:solidFill>
                <a:schemeClr val="tx1"/>
              </a:solidFill>
            </a:endParaRPr>
          </a:p>
        </p:txBody>
      </p:sp>
      <p:sp>
        <p:nvSpPr>
          <p:cNvPr id="28" name="TextBox 27">
            <a:extLst>
              <a:ext uri="{FF2B5EF4-FFF2-40B4-BE49-F238E27FC236}">
                <a16:creationId xmlns:a16="http://schemas.microsoft.com/office/drawing/2014/main" id="{FFCC9FEB-4545-4B93-ABBF-993F322CBFB6}"/>
              </a:ext>
            </a:extLst>
          </p:cNvPr>
          <p:cNvSpPr txBox="1"/>
          <p:nvPr/>
        </p:nvSpPr>
        <p:spPr>
          <a:xfrm>
            <a:off x="3381374" y="1067178"/>
            <a:ext cx="11545207" cy="1200329"/>
          </a:xfrm>
          <a:prstGeom prst="rect">
            <a:avLst/>
          </a:prstGeom>
          <a:noFill/>
        </p:spPr>
        <p:txBody>
          <a:bodyPr wrap="square">
            <a:spAutoFit/>
          </a:bodyPr>
          <a:lstStyle/>
          <a:p>
            <a:pPr>
              <a:lnSpc>
                <a:spcPct val="150000"/>
              </a:lnSpc>
            </a:pPr>
            <a:r>
              <a:rPr kumimoji="0" lang="en-US" sz="54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5400" b="0" i="0" u="none" strike="noStrike" kern="1200" cap="none" spc="0" normalizeH="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2: MỘT SỐ LỰC THƯỜNG GẶP</a:t>
            </a:r>
            <a:endParaRPr lang="en-US" sz="5400" dirty="0"/>
          </a:p>
        </p:txBody>
      </p:sp>
      <p:sp>
        <p:nvSpPr>
          <p:cNvPr id="29" name="TextBox 28">
            <a:extLst>
              <a:ext uri="{FF2B5EF4-FFF2-40B4-BE49-F238E27FC236}">
                <a16:creationId xmlns:a16="http://schemas.microsoft.com/office/drawing/2014/main" id="{1C11ACC4-7A9E-4AF4-910A-244373B55DBC}"/>
              </a:ext>
            </a:extLst>
          </p:cNvPr>
          <p:cNvSpPr txBox="1"/>
          <p:nvPr/>
        </p:nvSpPr>
        <p:spPr>
          <a:xfrm>
            <a:off x="3381375" y="5327959"/>
            <a:ext cx="9886950" cy="1081002"/>
          </a:xfrm>
          <a:prstGeom prst="rect">
            <a:avLst/>
          </a:prstGeom>
          <a:noFill/>
        </p:spPr>
        <p:txBody>
          <a:bodyPr wrap="square">
            <a:spAutoFit/>
          </a:bodyPr>
          <a:lstStyle/>
          <a:p>
            <a:pPr>
              <a:lnSpc>
                <a:spcPct val="150000"/>
              </a:lnSpc>
            </a:pPr>
            <a:r>
              <a:rPr kumimoji="0" 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lực</a:t>
            </a:r>
            <a:r>
              <a:rPr kumimoji="0" 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thường</a:t>
            </a:r>
            <a:r>
              <a:rPr kumimoji="0" 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8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gặp</a:t>
            </a:r>
            <a:r>
              <a:rPr kumimoji="0" lang="en-US" sz="48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lang="en-US" sz="2000" dirty="0"/>
          </a:p>
        </p:txBody>
      </p:sp>
      <p:pic>
        <p:nvPicPr>
          <p:cNvPr id="31" name="Picture 21">
            <a:extLst>
              <a:ext uri="{FF2B5EF4-FFF2-40B4-BE49-F238E27FC236}">
                <a16:creationId xmlns:a16="http://schemas.microsoft.com/office/drawing/2014/main" id="{962FF003-76B8-4F5E-A1C3-9AFBD4170E6C}"/>
              </a:ext>
            </a:extLst>
          </p:cNvPr>
          <p:cNvPicPr>
            <a:picLocks noChangeAspect="1"/>
          </p:cNvPicPr>
          <p:nvPr/>
        </p:nvPicPr>
        <p:blipFill>
          <a:blip r:embed="rId2"/>
          <a:srcRect/>
          <a:stretch>
            <a:fillRect/>
          </a:stretch>
        </p:blipFill>
        <p:spPr>
          <a:xfrm>
            <a:off x="13639800" y="4711940"/>
            <a:ext cx="2852115" cy="2188997"/>
          </a:xfrm>
          <a:prstGeom prst="rect">
            <a:avLst/>
          </a:prstGeom>
        </p:spPr>
      </p:pic>
      <p:pic>
        <p:nvPicPr>
          <p:cNvPr id="32" name="Picture 22">
            <a:extLst>
              <a:ext uri="{FF2B5EF4-FFF2-40B4-BE49-F238E27FC236}">
                <a16:creationId xmlns:a16="http://schemas.microsoft.com/office/drawing/2014/main" id="{AB7E5C18-1466-4442-B4FF-F22EFFF16A9C}"/>
              </a:ext>
            </a:extLst>
          </p:cNvPr>
          <p:cNvPicPr>
            <a:picLocks noChangeAspect="1"/>
          </p:cNvPicPr>
          <p:nvPr/>
        </p:nvPicPr>
        <p:blipFill>
          <a:blip r:embed="rId3"/>
          <a:srcRect/>
          <a:stretch>
            <a:fillRect/>
          </a:stretch>
        </p:blipFill>
        <p:spPr>
          <a:xfrm>
            <a:off x="4014903" y="6362700"/>
            <a:ext cx="2513862" cy="3270065"/>
          </a:xfrm>
          <a:prstGeom prst="rect">
            <a:avLst/>
          </a:prstGeom>
        </p:spPr>
      </p:pic>
      <p:sp>
        <p:nvSpPr>
          <p:cNvPr id="15" name="TextBox 14">
            <a:extLst>
              <a:ext uri="{FF2B5EF4-FFF2-40B4-BE49-F238E27FC236}">
                <a16:creationId xmlns:a16="http://schemas.microsoft.com/office/drawing/2014/main" id="{FFCC9FEB-4545-4B93-ABBF-993F322CBFB6}"/>
              </a:ext>
            </a:extLst>
          </p:cNvPr>
          <p:cNvSpPr txBox="1"/>
          <p:nvPr/>
        </p:nvSpPr>
        <p:spPr>
          <a:xfrm>
            <a:off x="3227785" y="2780618"/>
            <a:ext cx="12648548" cy="2188997"/>
          </a:xfrm>
          <a:prstGeom prst="rect">
            <a:avLst/>
          </a:prstGeom>
          <a:noFill/>
        </p:spPr>
        <p:txBody>
          <a:bodyPr wrap="square">
            <a:spAutoFit/>
          </a:bodyPr>
          <a:lstStyle/>
          <a:p>
            <a:pPr>
              <a:lnSpc>
                <a:spcPct val="150000"/>
              </a:lnSpc>
            </a:pPr>
            <a:r>
              <a:rPr kumimoji="0" lang="en-US"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Vật chuyển động dưới tác dụng của các lực cân bằng và không cân bằng </a:t>
            </a:r>
            <a:endParaRPr lang="en-US" sz="2000" dirty="0"/>
          </a:p>
        </p:txBody>
      </p:sp>
    </p:spTree>
    <p:extLst>
      <p:ext uri="{BB962C8B-B14F-4D97-AF65-F5344CB8AC3E}">
        <p14:creationId xmlns:p14="http://schemas.microsoft.com/office/powerpoint/2010/main" val="29985265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217">
                                          <p:stCondLst>
                                            <p:cond delay="0"/>
                                          </p:stCondLst>
                                        </p:cTn>
                                        <p:tgtEl>
                                          <p:spTgt spid="29"/>
                                        </p:tgtEl>
                                      </p:cBhvr>
                                    </p:animEffect>
                                    <p:anim calcmode="lin" valueType="num">
                                      <p:cBhvr>
                                        <p:cTn id="21" dur="683"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29"/>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29"/>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29"/>
                                        </p:tgtEl>
                                        <p:attrNameLst>
                                          <p:attrName>ppt_y</p:attrName>
                                        </p:attrNameLst>
                                      </p:cBhvr>
                                      <p:tavLst>
                                        <p:tav tm="0" fmla="#ppt_y-sin(pi*$)/81">
                                          <p:val>
                                            <p:fltVal val="0"/>
                                          </p:val>
                                        </p:tav>
                                        <p:tav tm="100000">
                                          <p:val>
                                            <p:fltVal val="1"/>
                                          </p:val>
                                        </p:tav>
                                      </p:tavLst>
                                    </p:anim>
                                    <p:animScale>
                                      <p:cBhvr>
                                        <p:cTn id="26" dur="10">
                                          <p:stCondLst>
                                            <p:cond delay="244"/>
                                          </p:stCondLst>
                                        </p:cTn>
                                        <p:tgtEl>
                                          <p:spTgt spid="29"/>
                                        </p:tgtEl>
                                      </p:cBhvr>
                                      <p:to x="100000" y="60000"/>
                                    </p:animScale>
                                    <p:animScale>
                                      <p:cBhvr>
                                        <p:cTn id="27" dur="62" decel="50000">
                                          <p:stCondLst>
                                            <p:cond delay="254"/>
                                          </p:stCondLst>
                                        </p:cTn>
                                        <p:tgtEl>
                                          <p:spTgt spid="29"/>
                                        </p:tgtEl>
                                      </p:cBhvr>
                                      <p:to x="100000" y="100000"/>
                                    </p:animScale>
                                    <p:animScale>
                                      <p:cBhvr>
                                        <p:cTn id="28" dur="10">
                                          <p:stCondLst>
                                            <p:cond delay="492"/>
                                          </p:stCondLst>
                                        </p:cTn>
                                        <p:tgtEl>
                                          <p:spTgt spid="29"/>
                                        </p:tgtEl>
                                      </p:cBhvr>
                                      <p:to x="100000" y="80000"/>
                                    </p:animScale>
                                    <p:animScale>
                                      <p:cBhvr>
                                        <p:cTn id="29" dur="62" decel="50000">
                                          <p:stCondLst>
                                            <p:cond delay="502"/>
                                          </p:stCondLst>
                                        </p:cTn>
                                        <p:tgtEl>
                                          <p:spTgt spid="29"/>
                                        </p:tgtEl>
                                      </p:cBhvr>
                                      <p:to x="100000" y="100000"/>
                                    </p:animScale>
                                    <p:animScale>
                                      <p:cBhvr>
                                        <p:cTn id="30" dur="10">
                                          <p:stCondLst>
                                            <p:cond delay="616"/>
                                          </p:stCondLst>
                                        </p:cTn>
                                        <p:tgtEl>
                                          <p:spTgt spid="29"/>
                                        </p:tgtEl>
                                      </p:cBhvr>
                                      <p:to x="100000" y="90000"/>
                                    </p:animScale>
                                    <p:animScale>
                                      <p:cBhvr>
                                        <p:cTn id="31" dur="62" decel="50000">
                                          <p:stCondLst>
                                            <p:cond delay="625"/>
                                          </p:stCondLst>
                                        </p:cTn>
                                        <p:tgtEl>
                                          <p:spTgt spid="29"/>
                                        </p:tgtEl>
                                      </p:cBhvr>
                                      <p:to x="100000" y="100000"/>
                                    </p:animScale>
                                    <p:animScale>
                                      <p:cBhvr>
                                        <p:cTn id="32" dur="10">
                                          <p:stCondLst>
                                            <p:cond delay="678"/>
                                          </p:stCondLst>
                                        </p:cTn>
                                        <p:tgtEl>
                                          <p:spTgt spid="29"/>
                                        </p:tgtEl>
                                      </p:cBhvr>
                                      <p:to x="100000" y="95000"/>
                                    </p:animScale>
                                    <p:animScale>
                                      <p:cBhvr>
                                        <p:cTn id="33" dur="62" decel="50000">
                                          <p:stCondLst>
                                            <p:cond delay="688"/>
                                          </p:stCondLst>
                                        </p:cTn>
                                        <p:tgtEl>
                                          <p:spTgt spid="29"/>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217">
                                          <p:stCondLst>
                                            <p:cond delay="0"/>
                                          </p:stCondLst>
                                        </p:cTn>
                                        <p:tgtEl>
                                          <p:spTgt spid="25"/>
                                        </p:tgtEl>
                                      </p:cBhvr>
                                    </p:animEffect>
                                    <p:anim calcmode="lin" valueType="num">
                                      <p:cBhvr>
                                        <p:cTn id="37" dur="683"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8" dur="249"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9" dur="249" tmFilter="0, 0; 0.125,0.2665; 0.25,0.4; 0.375,0.465; 0.5,0.5;  0.625,0.535; 0.75,0.6; 0.875,0.7335; 1,1">
                                          <p:stCondLst>
                                            <p:cond delay="249"/>
                                          </p:stCondLst>
                                        </p:cTn>
                                        <p:tgtEl>
                                          <p:spTgt spid="25"/>
                                        </p:tgtEl>
                                        <p:attrNameLst>
                                          <p:attrName>ppt_y</p:attrName>
                                        </p:attrNameLst>
                                      </p:cBhvr>
                                      <p:tavLst>
                                        <p:tav tm="0" fmla="#ppt_y-sin(pi*$)/9">
                                          <p:val>
                                            <p:fltVal val="0"/>
                                          </p:val>
                                        </p:tav>
                                        <p:tav tm="100000">
                                          <p:val>
                                            <p:fltVal val="1"/>
                                          </p:val>
                                        </p:tav>
                                      </p:tavLst>
                                    </p:anim>
                                    <p:anim calcmode="lin" valueType="num">
                                      <p:cBhvr>
                                        <p:cTn id="40" dur="124" tmFilter="0, 0; 0.125,0.2665; 0.25,0.4; 0.375,0.465; 0.5,0.5;  0.625,0.535; 0.75,0.6; 0.875,0.7335; 1,1">
                                          <p:stCondLst>
                                            <p:cond delay="497"/>
                                          </p:stCondLst>
                                        </p:cTn>
                                        <p:tgtEl>
                                          <p:spTgt spid="25"/>
                                        </p:tgtEl>
                                        <p:attrNameLst>
                                          <p:attrName>ppt_y</p:attrName>
                                        </p:attrNameLst>
                                      </p:cBhvr>
                                      <p:tavLst>
                                        <p:tav tm="0" fmla="#ppt_y-sin(pi*$)/27">
                                          <p:val>
                                            <p:fltVal val="0"/>
                                          </p:val>
                                        </p:tav>
                                        <p:tav tm="100000">
                                          <p:val>
                                            <p:fltVal val="1"/>
                                          </p:val>
                                        </p:tav>
                                      </p:tavLst>
                                    </p:anim>
                                    <p:anim calcmode="lin" valueType="num">
                                      <p:cBhvr>
                                        <p:cTn id="41" dur="62" tmFilter="0, 0; 0.125,0.2665; 0.25,0.4; 0.375,0.465; 0.5,0.5;  0.625,0.535; 0.75,0.6; 0.875,0.7335; 1,1">
                                          <p:stCondLst>
                                            <p:cond delay="621"/>
                                          </p:stCondLst>
                                        </p:cTn>
                                        <p:tgtEl>
                                          <p:spTgt spid="25"/>
                                        </p:tgtEl>
                                        <p:attrNameLst>
                                          <p:attrName>ppt_y</p:attrName>
                                        </p:attrNameLst>
                                      </p:cBhvr>
                                      <p:tavLst>
                                        <p:tav tm="0" fmla="#ppt_y-sin(pi*$)/81">
                                          <p:val>
                                            <p:fltVal val="0"/>
                                          </p:val>
                                        </p:tav>
                                        <p:tav tm="100000">
                                          <p:val>
                                            <p:fltVal val="1"/>
                                          </p:val>
                                        </p:tav>
                                      </p:tavLst>
                                    </p:anim>
                                    <p:animScale>
                                      <p:cBhvr>
                                        <p:cTn id="42" dur="10">
                                          <p:stCondLst>
                                            <p:cond delay="244"/>
                                          </p:stCondLst>
                                        </p:cTn>
                                        <p:tgtEl>
                                          <p:spTgt spid="25"/>
                                        </p:tgtEl>
                                      </p:cBhvr>
                                      <p:to x="100000" y="60000"/>
                                    </p:animScale>
                                    <p:animScale>
                                      <p:cBhvr>
                                        <p:cTn id="43" dur="62" decel="50000">
                                          <p:stCondLst>
                                            <p:cond delay="254"/>
                                          </p:stCondLst>
                                        </p:cTn>
                                        <p:tgtEl>
                                          <p:spTgt spid="25"/>
                                        </p:tgtEl>
                                      </p:cBhvr>
                                      <p:to x="100000" y="100000"/>
                                    </p:animScale>
                                    <p:animScale>
                                      <p:cBhvr>
                                        <p:cTn id="44" dur="10">
                                          <p:stCondLst>
                                            <p:cond delay="492"/>
                                          </p:stCondLst>
                                        </p:cTn>
                                        <p:tgtEl>
                                          <p:spTgt spid="25"/>
                                        </p:tgtEl>
                                      </p:cBhvr>
                                      <p:to x="100000" y="80000"/>
                                    </p:animScale>
                                    <p:animScale>
                                      <p:cBhvr>
                                        <p:cTn id="45" dur="62" decel="50000">
                                          <p:stCondLst>
                                            <p:cond delay="502"/>
                                          </p:stCondLst>
                                        </p:cTn>
                                        <p:tgtEl>
                                          <p:spTgt spid="25"/>
                                        </p:tgtEl>
                                      </p:cBhvr>
                                      <p:to x="100000" y="100000"/>
                                    </p:animScale>
                                    <p:animScale>
                                      <p:cBhvr>
                                        <p:cTn id="46" dur="10">
                                          <p:stCondLst>
                                            <p:cond delay="616"/>
                                          </p:stCondLst>
                                        </p:cTn>
                                        <p:tgtEl>
                                          <p:spTgt spid="25"/>
                                        </p:tgtEl>
                                      </p:cBhvr>
                                      <p:to x="100000" y="90000"/>
                                    </p:animScale>
                                    <p:animScale>
                                      <p:cBhvr>
                                        <p:cTn id="47" dur="62" decel="50000">
                                          <p:stCondLst>
                                            <p:cond delay="625"/>
                                          </p:stCondLst>
                                        </p:cTn>
                                        <p:tgtEl>
                                          <p:spTgt spid="25"/>
                                        </p:tgtEl>
                                      </p:cBhvr>
                                      <p:to x="100000" y="100000"/>
                                    </p:animScale>
                                    <p:animScale>
                                      <p:cBhvr>
                                        <p:cTn id="48" dur="10">
                                          <p:stCondLst>
                                            <p:cond delay="678"/>
                                          </p:stCondLst>
                                        </p:cTn>
                                        <p:tgtEl>
                                          <p:spTgt spid="25"/>
                                        </p:tgtEl>
                                      </p:cBhvr>
                                      <p:to x="100000" y="95000"/>
                                    </p:animScale>
                                    <p:animScale>
                                      <p:cBhvr>
                                        <p:cTn id="49" dur="62" decel="50000">
                                          <p:stCondLst>
                                            <p:cond delay="688"/>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p:bldP spid="2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05A74B-AE90-40D2-B8D3-B787E6C94AC4}"/>
              </a:ext>
            </a:extLst>
          </p:cNvPr>
          <p:cNvSpPr/>
          <p:nvPr/>
        </p:nvSpPr>
        <p:spPr>
          <a:xfrm rot="542175">
            <a:off x="2933648" y="4924683"/>
            <a:ext cx="6699892" cy="4523324"/>
          </a:xfrm>
          <a:prstGeom prst="rect">
            <a:avLst/>
          </a:prstGeom>
          <a:solidFill>
            <a:schemeClr val="accent1">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10"/>
          <p:cNvGrpSpPr/>
          <p:nvPr/>
        </p:nvGrpSpPr>
        <p:grpSpPr>
          <a:xfrm>
            <a:off x="15631808" y="6196240"/>
            <a:ext cx="2291353" cy="3140360"/>
            <a:chOff x="0" y="0"/>
            <a:chExt cx="3055137" cy="4187147"/>
          </a:xfrm>
        </p:grpSpPr>
        <p:grpSp>
          <p:nvGrpSpPr>
            <p:cNvPr id="11" name="Group 11"/>
            <p:cNvGrpSpPr/>
            <p:nvPr/>
          </p:nvGrpSpPr>
          <p:grpSpPr>
            <a:xfrm>
              <a:off x="0" y="1132011"/>
              <a:ext cx="3055137" cy="3055137"/>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13" name="AutoShape 13"/>
            <p:cNvSpPr/>
            <p:nvPr/>
          </p:nvSpPr>
          <p:spPr>
            <a:xfrm rot="-10800000">
              <a:off x="2284247" y="0"/>
              <a:ext cx="57129" cy="2570805"/>
            </a:xfrm>
            <a:prstGeom prst="rect">
              <a:avLst/>
            </a:prstGeom>
            <a:solidFill>
              <a:srgbClr val="050707"/>
            </a:solidFill>
          </p:spPr>
        </p:sp>
        <p:sp>
          <p:nvSpPr>
            <p:cNvPr id="14" name="AutoShape 14"/>
            <p:cNvSpPr/>
            <p:nvPr/>
          </p:nvSpPr>
          <p:spPr>
            <a:xfrm rot="-10800000">
              <a:off x="1998602" y="342774"/>
              <a:ext cx="57129" cy="2570805"/>
            </a:xfrm>
            <a:prstGeom prst="rect">
              <a:avLst/>
            </a:prstGeom>
            <a:solidFill>
              <a:srgbClr val="050707"/>
            </a:solidFill>
          </p:spPr>
        </p:sp>
      </p:grpSp>
      <p:grpSp>
        <p:nvGrpSpPr>
          <p:cNvPr id="15" name="Group 15"/>
          <p:cNvGrpSpPr/>
          <p:nvPr/>
        </p:nvGrpSpPr>
        <p:grpSpPr>
          <a:xfrm rot="5400000">
            <a:off x="-116976" y="-1138010"/>
            <a:ext cx="2291353" cy="3140360"/>
            <a:chOff x="0" y="0"/>
            <a:chExt cx="3055137" cy="4187147"/>
          </a:xfrm>
        </p:grpSpPr>
        <p:grpSp>
          <p:nvGrpSpPr>
            <p:cNvPr id="16" name="Group 16"/>
            <p:cNvGrpSpPr/>
            <p:nvPr/>
          </p:nvGrpSpPr>
          <p:grpSpPr>
            <a:xfrm>
              <a:off x="0" y="1132011"/>
              <a:ext cx="3055137" cy="3055137"/>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18" name="AutoShape 18"/>
            <p:cNvSpPr/>
            <p:nvPr/>
          </p:nvSpPr>
          <p:spPr>
            <a:xfrm rot="-10800000">
              <a:off x="2284247" y="0"/>
              <a:ext cx="57129" cy="2570805"/>
            </a:xfrm>
            <a:prstGeom prst="rect">
              <a:avLst/>
            </a:prstGeom>
            <a:solidFill>
              <a:srgbClr val="050707"/>
            </a:solidFill>
          </p:spPr>
        </p:sp>
        <p:sp>
          <p:nvSpPr>
            <p:cNvPr id="19" name="AutoShape 19"/>
            <p:cNvSpPr/>
            <p:nvPr/>
          </p:nvSpPr>
          <p:spPr>
            <a:xfrm rot="-10800000">
              <a:off x="1998602" y="342774"/>
              <a:ext cx="57129" cy="2570805"/>
            </a:xfrm>
            <a:prstGeom prst="rect">
              <a:avLst/>
            </a:prstGeom>
            <a:solidFill>
              <a:srgbClr val="050707"/>
            </a:solidFill>
          </p:spPr>
        </p:sp>
      </p:grpSp>
      <p:pic>
        <p:nvPicPr>
          <p:cNvPr id="5122" name="Picture 2" descr="Hướng dẫn cách chơi Kéo co - Bí quyết Kéo co luôn thắng">
            <a:extLst>
              <a:ext uri="{FF2B5EF4-FFF2-40B4-BE49-F238E27FC236}">
                <a16:creationId xmlns:a16="http://schemas.microsoft.com/office/drawing/2014/main" id="{3344D232-27AE-4561-8CCF-47ECE10B0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564" y="5132622"/>
            <a:ext cx="5838982" cy="40389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4B40D7C-0C66-473F-8A1B-339E9F3B0F5E}"/>
              </a:ext>
            </a:extLst>
          </p:cNvPr>
          <p:cNvSpPr txBox="1"/>
          <p:nvPr/>
        </p:nvSpPr>
        <p:spPr>
          <a:xfrm>
            <a:off x="2705048" y="526307"/>
            <a:ext cx="15199637" cy="1477328"/>
          </a:xfrm>
          <a:prstGeom prst="rect">
            <a:avLst/>
          </a:prstGeom>
          <a:noFill/>
        </p:spPr>
        <p:txBody>
          <a:bodyPr wrap="square">
            <a:spAutoFit/>
          </a:bodyPr>
          <a:lstStyle/>
          <a:p>
            <a:pPr>
              <a:lnSpc>
                <a:spcPct val="150000"/>
              </a:lnSpc>
              <a:spcBef>
                <a:spcPts val="600"/>
              </a:spcBef>
              <a:spcAft>
                <a:spcPts val="800"/>
              </a:spcAft>
            </a:pPr>
            <a:r>
              <a:rPr lang="en-US" sz="6000" b="1" dirty="0" smtClea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BÀI 2: MỘT SỐ LỰC THƯỜNG GẶP</a:t>
            </a:r>
            <a:endParaRPr lang="en-US" sz="6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2" name="Picture 6">
            <a:extLst>
              <a:ext uri="{FF2B5EF4-FFF2-40B4-BE49-F238E27FC236}">
                <a16:creationId xmlns:a16="http://schemas.microsoft.com/office/drawing/2014/main" id="{456FB04D-ACEF-45AE-A3DC-A6770230EE48}"/>
              </a:ext>
            </a:extLst>
          </p:cNvPr>
          <p:cNvPicPr>
            <a:picLocks noChangeAspect="1"/>
          </p:cNvPicPr>
          <p:nvPr/>
        </p:nvPicPr>
        <p:blipFill>
          <a:blip r:embed="rId3"/>
          <a:srcRect/>
          <a:stretch>
            <a:fillRect/>
          </a:stretch>
        </p:blipFill>
        <p:spPr>
          <a:xfrm rot="21182087">
            <a:off x="12411695" y="4689966"/>
            <a:ext cx="2040321" cy="1928104"/>
          </a:xfrm>
          <a:prstGeom prst="rect">
            <a:avLst/>
          </a:prstGeom>
        </p:spPr>
      </p:pic>
      <p:pic>
        <p:nvPicPr>
          <p:cNvPr id="23" name="Picture 5">
            <a:extLst>
              <a:ext uri="{FF2B5EF4-FFF2-40B4-BE49-F238E27FC236}">
                <a16:creationId xmlns:a16="http://schemas.microsoft.com/office/drawing/2014/main" id="{FB00C92B-A584-4E5E-80A0-116ECE784A7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89331" y="7016980"/>
            <a:ext cx="680743" cy="745834"/>
          </a:xfrm>
          <a:prstGeom prst="rect">
            <a:avLst/>
          </a:prstGeom>
        </p:spPr>
      </p:pic>
      <p:pic>
        <p:nvPicPr>
          <p:cNvPr id="24" name="Picture 22">
            <a:extLst>
              <a:ext uri="{FF2B5EF4-FFF2-40B4-BE49-F238E27FC236}">
                <a16:creationId xmlns:a16="http://schemas.microsoft.com/office/drawing/2014/main" id="{309004BA-002A-4B29-9ED5-EA820288C6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33611" y="9171582"/>
            <a:ext cx="3581400" cy="1367443"/>
          </a:xfrm>
          <a:prstGeom prst="rect">
            <a:avLst/>
          </a:prstGeom>
        </p:spPr>
      </p:pic>
      <p:pic>
        <p:nvPicPr>
          <p:cNvPr id="25" name="Picture 5">
            <a:extLst>
              <a:ext uri="{FF2B5EF4-FFF2-40B4-BE49-F238E27FC236}">
                <a16:creationId xmlns:a16="http://schemas.microsoft.com/office/drawing/2014/main" id="{D3F6C3D3-1902-45B5-9FF4-4765561EFBE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491109" y="8248971"/>
            <a:ext cx="1127780" cy="1235616"/>
          </a:xfrm>
          <a:prstGeom prst="rect">
            <a:avLst/>
          </a:prstGeom>
        </p:spPr>
      </p:pic>
      <p:sp>
        <p:nvSpPr>
          <p:cNvPr id="2" name="Rectangle 1">
            <a:extLst>
              <a:ext uri="{FF2B5EF4-FFF2-40B4-BE49-F238E27FC236}">
                <a16:creationId xmlns:a16="http://schemas.microsoft.com/office/drawing/2014/main" id="{D628E6BD-FC59-41E6-8942-E5CC565CB479}"/>
              </a:ext>
            </a:extLst>
          </p:cNvPr>
          <p:cNvSpPr/>
          <p:nvPr/>
        </p:nvSpPr>
        <p:spPr>
          <a:xfrm>
            <a:off x="11370074" y="357279"/>
            <a:ext cx="6917926" cy="91440"/>
          </a:xfrm>
          <a:prstGeom prst="rect">
            <a:avLst/>
          </a:prstGeom>
          <a:solidFill>
            <a:srgbClr val="FFDFAF"/>
          </a:solidFill>
          <a:ln>
            <a:solidFill>
              <a:srgbClr val="FFD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C156FA-65D8-4C7E-91EA-C09813B918C3}"/>
              </a:ext>
            </a:extLst>
          </p:cNvPr>
          <p:cNvSpPr/>
          <p:nvPr/>
        </p:nvSpPr>
        <p:spPr>
          <a:xfrm>
            <a:off x="13618888" y="819177"/>
            <a:ext cx="4663440" cy="91440"/>
          </a:xfrm>
          <a:prstGeom prst="rect">
            <a:avLst/>
          </a:prstGeom>
          <a:solidFill>
            <a:srgbClr val="FFDFAF"/>
          </a:solidFill>
          <a:ln>
            <a:solidFill>
              <a:srgbClr val="FFD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4B40D7C-0C66-473F-8A1B-339E9F3B0F5E}"/>
              </a:ext>
            </a:extLst>
          </p:cNvPr>
          <p:cNvSpPr txBox="1"/>
          <p:nvPr/>
        </p:nvSpPr>
        <p:spPr>
          <a:xfrm>
            <a:off x="815591" y="1905113"/>
            <a:ext cx="16655910" cy="2691250"/>
          </a:xfrm>
          <a:prstGeom prst="rect">
            <a:avLst/>
          </a:prstGeom>
          <a:noFill/>
        </p:spPr>
        <p:txBody>
          <a:bodyPr wrap="square">
            <a:spAutoFit/>
          </a:bodyPr>
          <a:lstStyle/>
          <a:p>
            <a:pPr>
              <a:lnSpc>
                <a:spcPct val="150000"/>
              </a:lnSpc>
              <a:spcBef>
                <a:spcPts val="600"/>
              </a:spcBef>
              <a:spcAft>
                <a:spcPts val="800"/>
              </a:spcAft>
            </a:pPr>
            <a:r>
              <a:rPr lang="en-US" sz="60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I. VẬT CHUYỂN ĐỘNG DƯỚI TÁC DỤNG CỦA CÁC LỰC CÂN BẰNG VÀ KHÔNG CÂN BẰNG</a:t>
            </a:r>
            <a:endParaRPr lang="en-US" sz="60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911806"/>
      </p:ext>
    </p:extLst>
  </p:cSld>
  <p:clrMapOvr>
    <a:masterClrMapping/>
  </p:clrMapOvr>
  <p:transition spd="med">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960701" y="-946452"/>
            <a:ext cx="4280288" cy="3319407"/>
            <a:chOff x="0" y="0"/>
            <a:chExt cx="5707051" cy="4425876"/>
          </a:xfrm>
        </p:grpSpPr>
        <p:grpSp>
          <p:nvGrpSpPr>
            <p:cNvPr id="8" name="Group 8"/>
            <p:cNvGrpSpPr/>
            <p:nvPr/>
          </p:nvGrpSpPr>
          <p:grpSpPr>
            <a:xfrm>
              <a:off x="0" y="0"/>
              <a:ext cx="4425876" cy="4425876"/>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10" name="AutoShape 10"/>
            <p:cNvSpPr/>
            <p:nvPr/>
          </p:nvSpPr>
          <p:spPr>
            <a:xfrm rot="5400000">
              <a:off x="3720202" y="705674"/>
              <a:ext cx="68512" cy="3083041"/>
            </a:xfrm>
            <a:prstGeom prst="rect">
              <a:avLst/>
            </a:prstGeom>
            <a:solidFill>
              <a:srgbClr val="050707"/>
            </a:solidFill>
          </p:spPr>
        </p:sp>
        <p:sp>
          <p:nvSpPr>
            <p:cNvPr id="11" name="AutoShape 11"/>
            <p:cNvSpPr/>
            <p:nvPr/>
          </p:nvSpPr>
          <p:spPr>
            <a:xfrm rot="5400000">
              <a:off x="4131274" y="1048234"/>
              <a:ext cx="68512" cy="3083041"/>
            </a:xfrm>
            <a:prstGeom prst="rect">
              <a:avLst/>
            </a:prstGeom>
            <a:solidFill>
              <a:srgbClr val="050707"/>
            </a:solidFill>
          </p:spPr>
        </p:sp>
      </p:grpSp>
      <p:pic>
        <p:nvPicPr>
          <p:cNvPr id="20" name="Picture 7">
            <a:extLst>
              <a:ext uri="{FF2B5EF4-FFF2-40B4-BE49-F238E27FC236}">
                <a16:creationId xmlns:a16="http://schemas.microsoft.com/office/drawing/2014/main" id="{C24C9CA3-B386-42F6-AA05-8DC7D15B6C0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34540" y="5231321"/>
            <a:ext cx="6019800" cy="4529899"/>
          </a:xfrm>
          <a:prstGeom prst="rect">
            <a:avLst/>
          </a:prstGeom>
        </p:spPr>
      </p:pic>
      <p:pic>
        <p:nvPicPr>
          <p:cNvPr id="21" name="Picture 17">
            <a:extLst>
              <a:ext uri="{FF2B5EF4-FFF2-40B4-BE49-F238E27FC236}">
                <a16:creationId xmlns:a16="http://schemas.microsoft.com/office/drawing/2014/main" id="{8E01D07C-B5FC-4B30-A657-E554FF1474F6}"/>
              </a:ext>
            </a:extLst>
          </p:cNvPr>
          <p:cNvPicPr>
            <a:picLocks noChangeAspect="1"/>
          </p:cNvPicPr>
          <p:nvPr/>
        </p:nvPicPr>
        <p:blipFill>
          <a:blip r:embed="rId4"/>
          <a:srcRect/>
          <a:stretch>
            <a:fillRect/>
          </a:stretch>
        </p:blipFill>
        <p:spPr>
          <a:xfrm>
            <a:off x="1663644" y="2162727"/>
            <a:ext cx="1782018" cy="1755288"/>
          </a:xfrm>
          <a:prstGeom prst="rect">
            <a:avLst/>
          </a:prstGeom>
        </p:spPr>
      </p:pic>
      <p:grpSp>
        <p:nvGrpSpPr>
          <p:cNvPr id="17" name="Group 16">
            <a:extLst>
              <a:ext uri="{FF2B5EF4-FFF2-40B4-BE49-F238E27FC236}">
                <a16:creationId xmlns:a16="http://schemas.microsoft.com/office/drawing/2014/main" id="{6C5B67AD-3C59-4B45-9A2F-74303BB823C0}"/>
              </a:ext>
            </a:extLst>
          </p:cNvPr>
          <p:cNvGrpSpPr/>
          <p:nvPr/>
        </p:nvGrpSpPr>
        <p:grpSpPr>
          <a:xfrm>
            <a:off x="3445662" y="530964"/>
            <a:ext cx="13623138" cy="1841992"/>
            <a:chOff x="3796885" y="392629"/>
            <a:chExt cx="11616351" cy="4228214"/>
          </a:xfrm>
        </p:grpSpPr>
        <p:pic>
          <p:nvPicPr>
            <p:cNvPr id="22" name="Picture 9">
              <a:extLst>
                <a:ext uri="{FF2B5EF4-FFF2-40B4-BE49-F238E27FC236}">
                  <a16:creationId xmlns:a16="http://schemas.microsoft.com/office/drawing/2014/main" id="{01B2F4C3-BEB8-42F4-922C-A609756639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96885" y="392629"/>
              <a:ext cx="11616351" cy="4228214"/>
            </a:xfrm>
            <a:prstGeom prst="rect">
              <a:avLst/>
            </a:prstGeom>
          </p:spPr>
        </p:pic>
        <p:sp>
          <p:nvSpPr>
            <p:cNvPr id="24" name="TextBox 23">
              <a:extLst>
                <a:ext uri="{FF2B5EF4-FFF2-40B4-BE49-F238E27FC236}">
                  <a16:creationId xmlns:a16="http://schemas.microsoft.com/office/drawing/2014/main" id="{57D83319-41ED-4490-80C2-565C2102EDAC}"/>
                </a:ext>
              </a:extLst>
            </p:cNvPr>
            <p:cNvSpPr txBox="1"/>
            <p:nvPr/>
          </p:nvSpPr>
          <p:spPr>
            <a:xfrm>
              <a:off x="5908329" y="1028700"/>
              <a:ext cx="9468464" cy="1332041"/>
            </a:xfrm>
            <a:prstGeom prst="rect">
              <a:avLst/>
            </a:prstGeom>
            <a:noFill/>
          </p:spPr>
          <p:txBody>
            <a:bodyPr wrap="square">
              <a:spAutoFit/>
            </a:bodyPr>
            <a:lstStyle/>
            <a:p>
              <a:pPr>
                <a:lnSpc>
                  <a:spcPct val="150000"/>
                </a:lnSpc>
              </a:pP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BÀI 2: MỘT SỐ LỰC THƯỜNG GẶP</a:t>
              </a:r>
              <a:endParaRPr lang="en-US" sz="4000" dirty="0">
                <a:latin typeface="Arial" panose="020B0604020202020204" pitchFamily="34" charset="0"/>
                <a:cs typeface="Arial" panose="020B0604020202020204" pitchFamily="34" charset="0"/>
              </a:endParaRPr>
            </a:p>
          </p:txBody>
        </p:sp>
      </p:grpSp>
      <p:sp>
        <p:nvSpPr>
          <p:cNvPr id="26" name="Rectangle 25">
            <a:extLst>
              <a:ext uri="{FF2B5EF4-FFF2-40B4-BE49-F238E27FC236}">
                <a16:creationId xmlns:a16="http://schemas.microsoft.com/office/drawing/2014/main" id="{8A8F25DD-A2DC-43CD-AF81-9E487226A2E6}"/>
              </a:ext>
            </a:extLst>
          </p:cNvPr>
          <p:cNvSpPr/>
          <p:nvPr/>
        </p:nvSpPr>
        <p:spPr>
          <a:xfrm>
            <a:off x="0" y="9715500"/>
            <a:ext cx="6917926" cy="91440"/>
          </a:xfrm>
          <a:prstGeom prst="rect">
            <a:avLst/>
          </a:prstGeom>
          <a:solidFill>
            <a:srgbClr val="FFDFAF"/>
          </a:solidFill>
          <a:ln>
            <a:solidFill>
              <a:srgbClr val="FFD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1B5BE13-A52E-4243-8270-C6D6A4A40C46}"/>
              </a:ext>
            </a:extLst>
          </p:cNvPr>
          <p:cNvSpPr/>
          <p:nvPr/>
        </p:nvSpPr>
        <p:spPr>
          <a:xfrm>
            <a:off x="-19878" y="9271108"/>
            <a:ext cx="4663440" cy="91440"/>
          </a:xfrm>
          <a:prstGeom prst="rect">
            <a:avLst/>
          </a:prstGeom>
          <a:solidFill>
            <a:srgbClr val="FFDFAF"/>
          </a:solidFill>
          <a:ln>
            <a:solidFill>
              <a:srgbClr val="FFD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54DD481-7472-45C8-925C-1922673C7B8A}"/>
              </a:ext>
            </a:extLst>
          </p:cNvPr>
          <p:cNvSpPr txBox="1"/>
          <p:nvPr/>
        </p:nvSpPr>
        <p:spPr>
          <a:xfrm>
            <a:off x="457200" y="6604905"/>
            <a:ext cx="9621078" cy="2090509"/>
          </a:xfrm>
          <a:prstGeom prst="rect">
            <a:avLst/>
          </a:prstGeom>
          <a:noFill/>
        </p:spPr>
        <p:txBody>
          <a:bodyPr wrap="square">
            <a:spAutoFit/>
          </a:bodyPr>
          <a:lstStyle/>
          <a:p>
            <a:pPr>
              <a:lnSpc>
                <a:spcPct val="150000"/>
              </a:lnSpc>
            </a:pPr>
            <a:r>
              <a:rPr lang="en-US" sz="4800" b="1" i="1" u="sng" dirty="0">
                <a:solidFill>
                  <a:srgbClr val="C00000"/>
                </a:solidFill>
                <a:effectLst/>
                <a:latin typeface="Arial" panose="020B0604020202020204" pitchFamily="34" charset="0"/>
                <a:ea typeface="Calibri" panose="020F0502020204030204" pitchFamily="34" charset="0"/>
                <a:cs typeface="Arial" panose="020B0604020202020204" pitchFamily="34" charset="0"/>
              </a:rPr>
              <a:t>Trả lời:</a:t>
            </a:r>
            <a:r>
              <a:rPr lang="en-US" sz="4800" b="1"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 thể tác dụng lực để làm cho một vật thay đổi chuyển động</a:t>
            </a:r>
            <a:endParaRPr lang="en-US" sz="54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6C5B67AD-3C59-4B45-9A2F-74303BB823C0}"/>
              </a:ext>
            </a:extLst>
          </p:cNvPr>
          <p:cNvGrpSpPr/>
          <p:nvPr/>
        </p:nvGrpSpPr>
        <p:grpSpPr>
          <a:xfrm>
            <a:off x="4024091" y="3083841"/>
            <a:ext cx="11616351" cy="2899514"/>
            <a:chOff x="3796885" y="392629"/>
            <a:chExt cx="11616351" cy="4228214"/>
          </a:xfrm>
        </p:grpSpPr>
        <p:pic>
          <p:nvPicPr>
            <p:cNvPr id="16" name="Picture 9">
              <a:extLst>
                <a:ext uri="{FF2B5EF4-FFF2-40B4-BE49-F238E27FC236}">
                  <a16:creationId xmlns:a16="http://schemas.microsoft.com/office/drawing/2014/main" id="{01B2F4C3-BEB8-42F4-922C-A609756639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96885" y="392629"/>
              <a:ext cx="11616351" cy="4228214"/>
            </a:xfrm>
            <a:prstGeom prst="rect">
              <a:avLst/>
            </a:prstGeom>
          </p:spPr>
        </p:pic>
        <p:sp>
          <p:nvSpPr>
            <p:cNvPr id="18" name="TextBox 17">
              <a:extLst>
                <a:ext uri="{FF2B5EF4-FFF2-40B4-BE49-F238E27FC236}">
                  <a16:creationId xmlns:a16="http://schemas.microsoft.com/office/drawing/2014/main" id="{57D83319-41ED-4490-80C2-565C2102EDAC}"/>
                </a:ext>
              </a:extLst>
            </p:cNvPr>
            <p:cNvSpPr txBox="1"/>
            <p:nvPr/>
          </p:nvSpPr>
          <p:spPr>
            <a:xfrm>
              <a:off x="5908329" y="1028700"/>
              <a:ext cx="9468464" cy="1824923"/>
            </a:xfrm>
            <a:prstGeom prst="rect">
              <a:avLst/>
            </a:prstGeom>
            <a:noFill/>
          </p:spPr>
          <p:txBody>
            <a:bodyPr wrap="square">
              <a:spAutoFit/>
            </a:bodyPr>
            <a:lstStyle/>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 có thể làm cho một vật thay đổi chuyển động bằng cách nào? </a:t>
              </a:r>
              <a:endParaRPr lang="en-US" sz="4000" dirty="0">
                <a:latin typeface="Arial" panose="020B0604020202020204" pitchFamily="34" charset="0"/>
                <a:cs typeface="Arial" panose="020B0604020202020204" pitchFamily="34" charset="0"/>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flipH="1">
            <a:off x="-1219200" y="7886700"/>
            <a:ext cx="3649306" cy="2872378"/>
            <a:chOff x="0" y="0"/>
            <a:chExt cx="4865742" cy="3829837"/>
          </a:xfrm>
        </p:grpSpPr>
        <p:grpSp>
          <p:nvGrpSpPr>
            <p:cNvPr id="9" name="Group 9"/>
            <p:cNvGrpSpPr/>
            <p:nvPr/>
          </p:nvGrpSpPr>
          <p:grpSpPr>
            <a:xfrm>
              <a:off x="1035905" y="0"/>
              <a:ext cx="3829837" cy="382983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11" name="AutoShape 11"/>
            <p:cNvSpPr/>
            <p:nvPr/>
          </p:nvSpPr>
          <p:spPr>
            <a:xfrm rot="-5400000">
              <a:off x="1599612" y="907248"/>
              <a:ext cx="57129" cy="2570805"/>
            </a:xfrm>
            <a:prstGeom prst="rect">
              <a:avLst/>
            </a:prstGeom>
            <a:solidFill>
              <a:srgbClr val="050707"/>
            </a:solidFill>
          </p:spPr>
        </p:sp>
        <p:sp>
          <p:nvSpPr>
            <p:cNvPr id="12" name="AutoShape 12"/>
            <p:cNvSpPr/>
            <p:nvPr/>
          </p:nvSpPr>
          <p:spPr>
            <a:xfrm rot="-5400000">
              <a:off x="1256838" y="621603"/>
              <a:ext cx="57129" cy="2570805"/>
            </a:xfrm>
            <a:prstGeom prst="rect">
              <a:avLst/>
            </a:prstGeom>
            <a:solidFill>
              <a:srgbClr val="050707"/>
            </a:solidFill>
          </p:spPr>
        </p:sp>
      </p:grpSp>
      <p:grpSp>
        <p:nvGrpSpPr>
          <p:cNvPr id="13" name="Group 13"/>
          <p:cNvGrpSpPr/>
          <p:nvPr/>
        </p:nvGrpSpPr>
        <p:grpSpPr>
          <a:xfrm>
            <a:off x="15823111" y="-1211666"/>
            <a:ext cx="2872378" cy="3776240"/>
            <a:chOff x="0" y="0"/>
            <a:chExt cx="3829837" cy="5034987"/>
          </a:xfrm>
        </p:grpSpPr>
        <p:grpSp>
          <p:nvGrpSpPr>
            <p:cNvPr id="14" name="Group 14"/>
            <p:cNvGrpSpPr/>
            <p:nvPr/>
          </p:nvGrpSpPr>
          <p:grpSpPr>
            <a:xfrm>
              <a:off x="0" y="0"/>
              <a:ext cx="3829837" cy="3829837"/>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FAF"/>
              </a:solidFill>
            </p:spPr>
          </p:sp>
        </p:grpSp>
        <p:sp>
          <p:nvSpPr>
            <p:cNvPr id="16" name="AutoShape 16"/>
            <p:cNvSpPr/>
            <p:nvPr/>
          </p:nvSpPr>
          <p:spPr>
            <a:xfrm rot="-10800000">
              <a:off x="1914918" y="2121408"/>
              <a:ext cx="57129" cy="2570805"/>
            </a:xfrm>
            <a:prstGeom prst="rect">
              <a:avLst/>
            </a:prstGeom>
            <a:solidFill>
              <a:srgbClr val="050707"/>
            </a:solidFill>
          </p:spPr>
        </p:sp>
        <p:sp>
          <p:nvSpPr>
            <p:cNvPr id="17" name="AutoShape 17"/>
            <p:cNvSpPr/>
            <p:nvPr/>
          </p:nvSpPr>
          <p:spPr>
            <a:xfrm rot="-10800000">
              <a:off x="1629273" y="2464182"/>
              <a:ext cx="57129" cy="2570805"/>
            </a:xfrm>
            <a:prstGeom prst="rect">
              <a:avLst/>
            </a:prstGeom>
            <a:solidFill>
              <a:srgbClr val="050707"/>
            </a:solidFill>
          </p:spPr>
        </p:sp>
      </p:grpSp>
      <p:grpSp>
        <p:nvGrpSpPr>
          <p:cNvPr id="28" name="Group 27">
            <a:extLst>
              <a:ext uri="{FF2B5EF4-FFF2-40B4-BE49-F238E27FC236}">
                <a16:creationId xmlns:a16="http://schemas.microsoft.com/office/drawing/2014/main" id="{6BF5FE9E-F2D9-4FCA-B092-7213EACD69A8}"/>
              </a:ext>
            </a:extLst>
          </p:cNvPr>
          <p:cNvGrpSpPr/>
          <p:nvPr/>
        </p:nvGrpSpPr>
        <p:grpSpPr>
          <a:xfrm>
            <a:off x="649002" y="140499"/>
            <a:ext cx="16162301" cy="2424075"/>
            <a:chOff x="6553200" y="174665"/>
            <a:chExt cx="10449019" cy="5499027"/>
          </a:xfrm>
        </p:grpSpPr>
        <p:pic>
          <p:nvPicPr>
            <p:cNvPr id="19" name="Picture 6">
              <a:extLst>
                <a:ext uri="{FF2B5EF4-FFF2-40B4-BE49-F238E27FC236}">
                  <a16:creationId xmlns:a16="http://schemas.microsoft.com/office/drawing/2014/main" id="{5A87C072-BDD8-454A-81A8-86710E18F412}"/>
                </a:ext>
              </a:extLst>
            </p:cNvPr>
            <p:cNvPicPr>
              <a:picLocks noChangeAspect="1"/>
            </p:cNvPicPr>
            <p:nvPr/>
          </p:nvPicPr>
          <p:blipFill>
            <a:blip r:embed="rId2"/>
            <a:srcRect/>
            <a:stretch>
              <a:fillRect/>
            </a:stretch>
          </p:blipFill>
          <p:spPr>
            <a:xfrm>
              <a:off x="6553200" y="174665"/>
              <a:ext cx="10449019" cy="5499027"/>
            </a:xfrm>
            <a:prstGeom prst="rect">
              <a:avLst/>
            </a:prstGeom>
          </p:spPr>
        </p:pic>
        <p:sp>
          <p:nvSpPr>
            <p:cNvPr id="21" name="TextBox 20">
              <a:extLst>
                <a:ext uri="{FF2B5EF4-FFF2-40B4-BE49-F238E27FC236}">
                  <a16:creationId xmlns:a16="http://schemas.microsoft.com/office/drawing/2014/main" id="{C3BD437C-437C-420B-8140-F6228A99DA7C}"/>
                </a:ext>
              </a:extLst>
            </p:cNvPr>
            <p:cNvSpPr txBox="1"/>
            <p:nvPr/>
          </p:nvSpPr>
          <p:spPr>
            <a:xfrm>
              <a:off x="7205229" y="1449884"/>
              <a:ext cx="9064619" cy="1442676"/>
            </a:xfrm>
            <a:prstGeom prst="rect">
              <a:avLst/>
            </a:prstGeom>
            <a:noFill/>
          </p:spPr>
          <p:txBody>
            <a:bodyPr wrap="square">
              <a:spAutoFit/>
            </a:bodyPr>
            <a:lstStyle/>
            <a:p>
              <a:pPr algn="just">
                <a:lnSpc>
                  <a:spcPct val="150000"/>
                </a:lnSpc>
                <a:spcBef>
                  <a:spcPts val="600"/>
                </a:spcBef>
                <a:spcAft>
                  <a:spcPts val="800"/>
                </a:spcAft>
              </a:pPr>
              <a:r>
                <a:rPr lang="en-US" sz="4400" b="1" i="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BÀI 2: MỘT SỐ LỰC THƯỜNG GẶP</a:t>
              </a:r>
              <a:endParaRPr lang="en-US" sz="4400" b="1" i="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Picture 2">
            <a:extLst>
              <a:ext uri="{FF2B5EF4-FFF2-40B4-BE49-F238E27FC236}">
                <a16:creationId xmlns:a16="http://schemas.microsoft.com/office/drawing/2014/main" id="{2C8FFFE1-531E-4649-A1E6-0190C3CF7B6D}"/>
              </a:ext>
            </a:extLst>
          </p:cNvPr>
          <p:cNvPicPr>
            <a:picLocks noChangeAspect="1"/>
          </p:cNvPicPr>
          <p:nvPr/>
        </p:nvPicPr>
        <p:blipFill>
          <a:blip r:embed="rId3"/>
          <a:srcRect/>
          <a:stretch>
            <a:fillRect/>
          </a:stretch>
        </p:blipFill>
        <p:spPr>
          <a:xfrm>
            <a:off x="12726151" y="379389"/>
            <a:ext cx="2451182" cy="1928105"/>
          </a:xfrm>
          <a:prstGeom prst="rect">
            <a:avLst/>
          </a:prstGeom>
        </p:spPr>
      </p:pic>
      <p:pic>
        <p:nvPicPr>
          <p:cNvPr id="38" name="Picture 37">
            <a:extLst>
              <a:ext uri="{FF2B5EF4-FFF2-40B4-BE49-F238E27FC236}">
                <a16:creationId xmlns:a16="http://schemas.microsoft.com/office/drawing/2014/main" id="{3D6CD5D2-576C-4A23-8D23-9E8FDFA26602}"/>
              </a:ext>
            </a:extLst>
          </p:cNvPr>
          <p:cNvPicPr>
            <a:picLocks noChangeAspect="1"/>
          </p:cNvPicPr>
          <p:nvPr/>
        </p:nvPicPr>
        <p:blipFill>
          <a:blip r:embed="rId4"/>
          <a:stretch>
            <a:fillRect/>
          </a:stretch>
        </p:blipFill>
        <p:spPr>
          <a:xfrm>
            <a:off x="3800863" y="6515099"/>
            <a:ext cx="4145298" cy="2485455"/>
          </a:xfrm>
          <a:prstGeom prst="roundRect">
            <a:avLst/>
          </a:prstGeom>
        </p:spPr>
      </p:pic>
      <p:sp>
        <p:nvSpPr>
          <p:cNvPr id="42" name="TextBox 41">
            <a:extLst>
              <a:ext uri="{FF2B5EF4-FFF2-40B4-BE49-F238E27FC236}">
                <a16:creationId xmlns:a16="http://schemas.microsoft.com/office/drawing/2014/main" id="{9E24E3F6-D873-445C-9AC9-AFB3A50C9E79}"/>
              </a:ext>
            </a:extLst>
          </p:cNvPr>
          <p:cNvSpPr txBox="1"/>
          <p:nvPr/>
        </p:nvSpPr>
        <p:spPr>
          <a:xfrm>
            <a:off x="4800600" y="9316954"/>
            <a:ext cx="2859560" cy="646331"/>
          </a:xfrm>
          <a:prstGeom prst="rect">
            <a:avLst/>
          </a:prstGeom>
          <a:noFill/>
        </p:spPr>
        <p:txBody>
          <a:bodyPr wrap="square">
            <a:spAutoFit/>
          </a:bodyPr>
          <a:lstStyle/>
          <a:p>
            <a:r>
              <a:rPr kumimoji="0" lang="en-US" sz="360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Uốn thép </a:t>
            </a:r>
            <a:endParaRPr lang="en-US" sz="1400" dirty="0"/>
          </a:p>
        </p:txBody>
      </p:sp>
      <p:sp>
        <p:nvSpPr>
          <p:cNvPr id="43" name="TextBox 42">
            <a:extLst>
              <a:ext uri="{FF2B5EF4-FFF2-40B4-BE49-F238E27FC236}">
                <a16:creationId xmlns:a16="http://schemas.microsoft.com/office/drawing/2014/main" id="{C5EFA72E-D37E-42E6-A94B-582F410447D6}"/>
              </a:ext>
            </a:extLst>
          </p:cNvPr>
          <p:cNvSpPr txBox="1"/>
          <p:nvPr/>
        </p:nvSpPr>
        <p:spPr>
          <a:xfrm>
            <a:off x="9332668" y="9229445"/>
            <a:ext cx="7581898" cy="646331"/>
          </a:xfrm>
          <a:prstGeom prst="rect">
            <a:avLst/>
          </a:prstGeom>
          <a:noFill/>
        </p:spPr>
        <p:txBody>
          <a:bodyPr wrap="square">
            <a:spAutoFit/>
          </a:bodyPr>
          <a:lstStyle/>
          <a:p>
            <a:pPr algn="ctr"/>
            <a:r>
              <a:rPr lang="en-US" sz="3600" i="1" dirty="0">
                <a:solidFill>
                  <a:srgbClr val="000000"/>
                </a:solidFill>
                <a:latin typeface="Arial" panose="020B0604020202020204" pitchFamily="34" charset="0"/>
                <a:cs typeface="Arial" panose="020B0604020202020204" pitchFamily="34" charset="0"/>
              </a:rPr>
              <a:t>Động cơ ô tô hoạt động/ hãm phanh</a:t>
            </a:r>
            <a:endParaRPr lang="en-US" sz="1400" dirty="0"/>
          </a:p>
        </p:txBody>
      </p:sp>
      <p:pic>
        <p:nvPicPr>
          <p:cNvPr id="44" name="Picture 3">
            <a:extLst>
              <a:ext uri="{FF2B5EF4-FFF2-40B4-BE49-F238E27FC236}">
                <a16:creationId xmlns:a16="http://schemas.microsoft.com/office/drawing/2014/main" id="{F03A17E3-5272-4BB7-AAC3-D5AFBFBCCE27}"/>
              </a:ext>
            </a:extLst>
          </p:cNvPr>
          <p:cNvPicPr>
            <a:picLocks noChangeAspect="1"/>
          </p:cNvPicPr>
          <p:nvPr/>
        </p:nvPicPr>
        <p:blipFill>
          <a:blip r:embed="rId5"/>
          <a:srcRect/>
          <a:stretch>
            <a:fillRect/>
          </a:stretch>
        </p:blipFill>
        <p:spPr>
          <a:xfrm flipH="1">
            <a:off x="11072621" y="6515099"/>
            <a:ext cx="4015435" cy="2166270"/>
          </a:xfrm>
          <a:prstGeom prst="rect">
            <a:avLst/>
          </a:prstGeom>
        </p:spPr>
      </p:pic>
      <p:grpSp>
        <p:nvGrpSpPr>
          <p:cNvPr id="20" name="Group 19">
            <a:extLst>
              <a:ext uri="{FF2B5EF4-FFF2-40B4-BE49-F238E27FC236}">
                <a16:creationId xmlns:a16="http://schemas.microsoft.com/office/drawing/2014/main" id="{6BF5FE9E-F2D9-4FCA-B092-7213EACD69A8}"/>
              </a:ext>
            </a:extLst>
          </p:cNvPr>
          <p:cNvGrpSpPr/>
          <p:nvPr/>
        </p:nvGrpSpPr>
        <p:grpSpPr>
          <a:xfrm>
            <a:off x="649003" y="3012079"/>
            <a:ext cx="16224676" cy="3496578"/>
            <a:chOff x="6553200" y="174665"/>
            <a:chExt cx="10449019" cy="5499027"/>
          </a:xfrm>
        </p:grpSpPr>
        <p:pic>
          <p:nvPicPr>
            <p:cNvPr id="23" name="Picture 6">
              <a:extLst>
                <a:ext uri="{FF2B5EF4-FFF2-40B4-BE49-F238E27FC236}">
                  <a16:creationId xmlns:a16="http://schemas.microsoft.com/office/drawing/2014/main" id="{5A87C072-BDD8-454A-81A8-86710E18F412}"/>
                </a:ext>
              </a:extLst>
            </p:cNvPr>
            <p:cNvPicPr>
              <a:picLocks noChangeAspect="1"/>
            </p:cNvPicPr>
            <p:nvPr/>
          </p:nvPicPr>
          <p:blipFill>
            <a:blip r:embed="rId2"/>
            <a:srcRect/>
            <a:stretch>
              <a:fillRect/>
            </a:stretch>
          </p:blipFill>
          <p:spPr>
            <a:xfrm>
              <a:off x="6553200" y="174665"/>
              <a:ext cx="10449019" cy="5499027"/>
            </a:xfrm>
            <a:prstGeom prst="rect">
              <a:avLst/>
            </a:prstGeom>
          </p:spPr>
        </p:pic>
        <p:sp>
          <p:nvSpPr>
            <p:cNvPr id="24" name="TextBox 23">
              <a:extLst>
                <a:ext uri="{FF2B5EF4-FFF2-40B4-BE49-F238E27FC236}">
                  <a16:creationId xmlns:a16="http://schemas.microsoft.com/office/drawing/2014/main" id="{C3BD437C-437C-420B-8140-F6228A99DA7C}"/>
                </a:ext>
              </a:extLst>
            </p:cNvPr>
            <p:cNvSpPr txBox="1"/>
            <p:nvPr/>
          </p:nvSpPr>
          <p:spPr>
            <a:xfrm>
              <a:off x="7205229" y="1449885"/>
              <a:ext cx="9064619" cy="3013838"/>
            </a:xfrm>
            <a:prstGeom prst="rect">
              <a:avLst/>
            </a:prstGeom>
            <a:noFill/>
          </p:spPr>
          <p:txBody>
            <a:bodyPr wrap="square">
              <a:spAutoFit/>
            </a:bodyPr>
            <a:lstStyle/>
            <a:p>
              <a:pPr algn="just">
                <a:lnSpc>
                  <a:spcPct val="150000"/>
                </a:lnSpc>
                <a:spcBef>
                  <a:spcPts val="600"/>
                </a:spcBef>
                <a:spcAft>
                  <a:spcPts val="800"/>
                </a:spcAft>
              </a:pP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Lực tác dụng lên vật có thể gây ra biến dạng hoặc làm biến đổi chuyển động của vật đó.</a:t>
              </a:r>
              <a:endParaRPr lang="en-US" sz="4400" b="1" i="1"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908129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wipe(down)">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circle(in)">
                                      <p:cBhvr>
                                        <p:cTn id="15" dur="750"/>
                                        <p:tgtEl>
                                          <p:spTgt spid="4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circle(in)">
                                      <p:cBhvr>
                                        <p:cTn id="1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2425</TotalTime>
  <Words>1811</Words>
  <Application>Microsoft Office PowerPoint</Application>
  <PresentationFormat>Custom</PresentationFormat>
  <Paragraphs>173</Paragraphs>
  <Slides>35</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Cambria Math</vt:lpstr>
      <vt:lpstr>Arial</vt:lpstr>
      <vt:lpstr>Times New Roman</vt:lpstr>
      <vt:lpstr>Symbol</vt:lpstr>
      <vt:lpstr>Noto Sans Symbols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pc</cp:lastModifiedBy>
  <cp:revision>78</cp:revision>
  <dcterms:created xsi:type="dcterms:W3CDTF">2006-08-16T00:00:00Z</dcterms:created>
  <dcterms:modified xsi:type="dcterms:W3CDTF">2024-11-27T13:31:11Z</dcterms:modified>
  <dc:identifier>DAFPTT1kj7I</dc:identifier>
</cp:coreProperties>
</file>