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8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9.xml" ContentType="application/vnd.openxmlformats-officedocument.drawingml.diagramData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3" r:id="rId2"/>
    <p:sldMasterId id="2147483687" r:id="rId3"/>
  </p:sldMasterIdLst>
  <p:notesMasterIdLst>
    <p:notesMasterId r:id="rId52"/>
  </p:notesMasterIdLst>
  <p:sldIdLst>
    <p:sldId id="257" r:id="rId4"/>
    <p:sldId id="288" r:id="rId5"/>
    <p:sldId id="258" r:id="rId6"/>
    <p:sldId id="289" r:id="rId7"/>
    <p:sldId id="259" r:id="rId8"/>
    <p:sldId id="268" r:id="rId9"/>
    <p:sldId id="313" r:id="rId10"/>
    <p:sldId id="312" r:id="rId11"/>
    <p:sldId id="267" r:id="rId12"/>
    <p:sldId id="2007578031" r:id="rId13"/>
    <p:sldId id="2007578032" r:id="rId14"/>
    <p:sldId id="2007578033" r:id="rId15"/>
    <p:sldId id="260" r:id="rId16"/>
    <p:sldId id="282" r:id="rId17"/>
    <p:sldId id="2007578037" r:id="rId18"/>
    <p:sldId id="2007578065" r:id="rId19"/>
    <p:sldId id="2007578038" r:id="rId20"/>
    <p:sldId id="2007578036" r:id="rId21"/>
    <p:sldId id="2007578039" r:id="rId22"/>
    <p:sldId id="2007578040" r:id="rId23"/>
    <p:sldId id="2007578041" r:id="rId24"/>
    <p:sldId id="2007578042" r:id="rId25"/>
    <p:sldId id="2007578044" r:id="rId26"/>
    <p:sldId id="2007578043" r:id="rId27"/>
    <p:sldId id="261" r:id="rId28"/>
    <p:sldId id="262" r:id="rId29"/>
    <p:sldId id="2007578052" r:id="rId30"/>
    <p:sldId id="2007578053" r:id="rId31"/>
    <p:sldId id="2007578067" r:id="rId32"/>
    <p:sldId id="2007578054" r:id="rId33"/>
    <p:sldId id="2007578066" r:id="rId34"/>
    <p:sldId id="263" r:id="rId35"/>
    <p:sldId id="2007578055" r:id="rId36"/>
    <p:sldId id="2007578056" r:id="rId37"/>
    <p:sldId id="2007578083" r:id="rId38"/>
    <p:sldId id="2007578088" r:id="rId39"/>
    <p:sldId id="2007578089" r:id="rId40"/>
    <p:sldId id="2007578090" r:id="rId41"/>
    <p:sldId id="2007578091" r:id="rId42"/>
    <p:sldId id="2007578092" r:id="rId43"/>
    <p:sldId id="2007578093" r:id="rId44"/>
    <p:sldId id="2007578094" r:id="rId45"/>
    <p:sldId id="446" r:id="rId46"/>
    <p:sldId id="2007578035" r:id="rId47"/>
    <p:sldId id="316" r:id="rId48"/>
    <p:sldId id="2007578085" r:id="rId49"/>
    <p:sldId id="269" r:id="rId50"/>
    <p:sldId id="26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4.png"/><Relationship Id="rId7" Type="http://schemas.openxmlformats.org/officeDocument/2006/relationships/image" Target="../media/image130.jpeg"/><Relationship Id="rId2" Type="http://schemas.openxmlformats.org/officeDocument/2006/relationships/image" Target="../media/image133.png"/><Relationship Id="rId1" Type="http://schemas.openxmlformats.org/officeDocument/2006/relationships/image" Target="../media/image132.pn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3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44.png"/><Relationship Id="rId1" Type="http://schemas.openxmlformats.org/officeDocument/2006/relationships/image" Target="../media/image143.png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48.png"/><Relationship Id="rId7" Type="http://schemas.openxmlformats.org/officeDocument/2006/relationships/image" Target="../media/image130.jpeg"/><Relationship Id="rId2" Type="http://schemas.openxmlformats.org/officeDocument/2006/relationships/image" Target="../media/image147.png"/><Relationship Id="rId1" Type="http://schemas.openxmlformats.org/officeDocument/2006/relationships/image" Target="../media/image146.pn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Relationship Id="rId4" Type="http://schemas.openxmlformats.org/officeDocument/2006/relationships/image" Target="../media/image1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mc:AlternateContent xmlns:mc="http://schemas.openxmlformats.org/markup-compatibility/2006" xmlns:a14="http://schemas.microsoft.com/office/drawing/2010/main">
      <mc:Choice Requires="a14">
        <dgm:pt modelId="{30601244-C9E0-4712-8C63-1AC700B41900}">
          <dgm:prSet phldrT="[Text]" custT="1"/>
          <dgm:spPr>
            <a:solidFill>
              <a:schemeClr val="accent2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14:m>
                <m:oMath xmlns:m="http://schemas.openxmlformats.org/officeDocument/2006/math"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𝐙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 = 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𝟏𝟎𝟎</m:t>
                  </m:r>
                </m:oMath>
              </a14:m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30601244-C9E0-4712-8C63-1AC700B41900}">
          <dgm:prSet phldrT="[Text]" custT="1"/>
          <dgm:spPr>
            <a:solidFill>
              <a:schemeClr val="accent2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vi-VN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a:t>𝐙 = 𝟏𝟎𝟎</a:t>
              </a:r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8DEA4F4-56C2-4D43-9E1C-BF98DC4F1112}">
          <dgm:prSet phldrT="[Text]" custT="1"/>
          <dgm:spPr>
            <a:solidFill>
              <a:schemeClr val="accent1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14:m>
                <m:oMath xmlns:m="http://schemas.openxmlformats.org/officeDocument/2006/math"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𝐙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 = 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𝟏𝟎</m:t>
                  </m:r>
                </m:oMath>
              </a14:m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28DEA4F4-56C2-4D43-9E1C-BF98DC4F1112}">
          <dgm:prSet phldrT="[Text]" custT="1"/>
          <dgm:spPr>
            <a:solidFill>
              <a:schemeClr val="accent1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vi-VN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a:t>𝐙 = 𝟏𝟎</a:t>
              </a:r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E27B2B9-9719-4F2F-A394-619017E67416}">
          <dgm:prSet phldrT="[Text]" custT="1"/>
          <dgm:spPr>
            <a:solidFill>
              <a:schemeClr val="accent6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14:m>
                <m:oMath xmlns:m="http://schemas.openxmlformats.org/officeDocument/2006/math"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𝐙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 = </m:t>
                  </m:r>
                  <m:r>
                    <a:rPr lang="vi-VN" sz="4800" b="1" i="1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25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𝟎</m:t>
                  </m:r>
                </m:oMath>
              </a14:m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E27B2B9-9719-4F2F-A394-619017E67416}">
          <dgm:prSet phldrT="[Text]" custT="1"/>
          <dgm:spPr>
            <a:solidFill>
              <a:schemeClr val="accent6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vi-VN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a:t>𝐙 = 25𝟎</a:t>
              </a:r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5B4EADE-F69A-4E8B-9AEA-81606721F2AB}">
          <dgm:prSet phldrT="[Text]" custT="1"/>
          <dgm:spPr>
            <a:solidFill>
              <a:schemeClr val="tx2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14:m>
                <m:oMath xmlns:m="http://schemas.openxmlformats.org/officeDocument/2006/math"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𝐙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 = </m:t>
                  </m:r>
                  <m:r>
                    <a:rPr lang="vi-VN" sz="4800" b="1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𝟏𝟎𝟎</m:t>
                  </m:r>
                  <m:rad>
                    <m:radPr>
                      <m:degHide m:val="on"/>
                      <m:ctrlPr>
                        <a:rPr lang="vi-VN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</m:ctrlPr>
                    </m:radPr>
                    <m:deg/>
                    <m:e>
                      <m:r>
                        <a:rPr lang="vi-VN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2</m:t>
                      </m:r>
                    </m:e>
                  </m:rad>
                </m:oMath>
              </a14:m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25B4EADE-F69A-4E8B-9AEA-81606721F2AB}">
          <dgm:prSet phldrT="[Text]" custT="1"/>
          <dgm:spPr>
            <a:solidFill>
              <a:schemeClr val="tx2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vi-VN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a:t>𝐙 = 𝟏𝟎𝟎√2</a:t>
              </a:r>
              <a:r>
                <a:rPr lang="vi-VN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800" b="1" i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60C0751C-8D9D-42AB-84A5-974A0F1CBBAA}" type="presOf" srcId="{CE27B2B9-9719-4F2F-A394-619017E67416}" destId="{F542F549-2DE0-4893-8E38-1A557A7FEA8C}" srcOrd="0" destOrd="0" presId="urn:microsoft.com/office/officeart/2005/8/layout/vList3"/>
    <dgm:cxn modelId="{3E2BA95C-3D40-4CD4-B528-773BD6197A28}" type="presOf" srcId="{CD0133E4-5AF9-4D44-A66B-79AB314AC2B8}" destId="{0BA96D05-8B57-4790-84E3-C2C7BF503E7B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B69CF988-5C4A-4675-8267-C67E6A78A1C2}" type="presOf" srcId="{30601244-C9E0-4712-8C63-1AC700B41900}" destId="{1EC74D61-05E5-4421-88ED-79CF1EF90484}" srcOrd="0" destOrd="0" presId="urn:microsoft.com/office/officeart/2005/8/layout/vList3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B17FDFCB-6F1E-4126-A023-FBE89C5D3BFA}" type="presOf" srcId="{28DEA4F4-56C2-4D43-9E1C-BF98DC4F1112}" destId="{80292827-6318-4499-A247-DE1E8A23511A}" srcOrd="0" destOrd="0" presId="urn:microsoft.com/office/officeart/2005/8/layout/vList3"/>
    <dgm:cxn modelId="{518F61F7-FFF2-4D0D-B3BC-A4553B19127C}" type="presOf" srcId="{25B4EADE-F69A-4E8B-9AEA-81606721F2AB}" destId="{BCC951D5-809C-4EA3-8F53-6922492C80D1}" srcOrd="0" destOrd="0" presId="urn:microsoft.com/office/officeart/2005/8/layout/vList3"/>
    <dgm:cxn modelId="{C63A5082-47C9-4416-93B3-6D9FE336EF11}" type="presParOf" srcId="{0BA96D05-8B57-4790-84E3-C2C7BF503E7B}" destId="{70C1BA74-4FAE-4786-84D8-197B4C396982}" srcOrd="0" destOrd="0" presId="urn:microsoft.com/office/officeart/2005/8/layout/vList3"/>
    <dgm:cxn modelId="{405DBD61-1CAE-445C-9517-1E0232BAE6E1}" type="presParOf" srcId="{70C1BA74-4FAE-4786-84D8-197B4C396982}" destId="{844C98AF-F15A-4F08-808B-6265DD0041AE}" srcOrd="0" destOrd="0" presId="urn:microsoft.com/office/officeart/2005/8/layout/vList3"/>
    <dgm:cxn modelId="{50C5B0CF-F438-41D9-B908-AB34B1E7319F}" type="presParOf" srcId="{70C1BA74-4FAE-4786-84D8-197B4C396982}" destId="{1EC74D61-05E5-4421-88ED-79CF1EF90484}" srcOrd="1" destOrd="0" presId="urn:microsoft.com/office/officeart/2005/8/layout/vList3"/>
    <dgm:cxn modelId="{83AAF031-763D-44A7-BFE1-AC7258B6C05F}" type="presParOf" srcId="{0BA96D05-8B57-4790-84E3-C2C7BF503E7B}" destId="{F91CEFE5-C1A6-421A-A5CF-22D042BE07CC}" srcOrd="1" destOrd="0" presId="urn:microsoft.com/office/officeart/2005/8/layout/vList3"/>
    <dgm:cxn modelId="{949F5513-52B9-4F9B-8324-EDF955D2717E}" type="presParOf" srcId="{0BA96D05-8B57-4790-84E3-C2C7BF503E7B}" destId="{7CEC4BDA-7C02-40C0-95AA-F115F0F02625}" srcOrd="2" destOrd="0" presId="urn:microsoft.com/office/officeart/2005/8/layout/vList3"/>
    <dgm:cxn modelId="{16ACA306-D0BB-4155-A988-1D763543936F}" type="presParOf" srcId="{7CEC4BDA-7C02-40C0-95AA-F115F0F02625}" destId="{B5B4C080-D429-430E-AE1D-CBEDD140E7D4}" srcOrd="0" destOrd="0" presId="urn:microsoft.com/office/officeart/2005/8/layout/vList3"/>
    <dgm:cxn modelId="{E139108F-B451-4119-BD03-D68D843A875F}" type="presParOf" srcId="{7CEC4BDA-7C02-40C0-95AA-F115F0F02625}" destId="{80292827-6318-4499-A247-DE1E8A23511A}" srcOrd="1" destOrd="0" presId="urn:microsoft.com/office/officeart/2005/8/layout/vList3"/>
    <dgm:cxn modelId="{40ACB3D2-4221-434B-9BC0-000FBF0591A5}" type="presParOf" srcId="{0BA96D05-8B57-4790-84E3-C2C7BF503E7B}" destId="{71ABF06A-480F-4653-A7F4-B32F599CA693}" srcOrd="3" destOrd="0" presId="urn:microsoft.com/office/officeart/2005/8/layout/vList3"/>
    <dgm:cxn modelId="{05E95378-F92E-4762-B509-A118A1DC870C}" type="presParOf" srcId="{0BA96D05-8B57-4790-84E3-C2C7BF503E7B}" destId="{23ED9A02-492D-464C-A446-0457009858A0}" srcOrd="4" destOrd="0" presId="urn:microsoft.com/office/officeart/2005/8/layout/vList3"/>
    <dgm:cxn modelId="{797BA87F-DDDB-4D93-A502-C48E53E0000C}" type="presParOf" srcId="{23ED9A02-492D-464C-A446-0457009858A0}" destId="{2850550E-61F9-48D1-A70F-012B352AEEBF}" srcOrd="0" destOrd="0" presId="urn:microsoft.com/office/officeart/2005/8/layout/vList3"/>
    <dgm:cxn modelId="{01B4D52F-1160-4D86-8C9C-85D056C2578B}" type="presParOf" srcId="{23ED9A02-492D-464C-A446-0457009858A0}" destId="{F542F549-2DE0-4893-8E38-1A557A7FEA8C}" srcOrd="1" destOrd="0" presId="urn:microsoft.com/office/officeart/2005/8/layout/vList3"/>
    <dgm:cxn modelId="{EB323320-3B05-454E-91D3-2B3F5877CE13}" type="presParOf" srcId="{0BA96D05-8B57-4790-84E3-C2C7BF503E7B}" destId="{78B6C91B-AD99-48BB-A576-19B5F4A22FC9}" srcOrd="5" destOrd="0" presId="urn:microsoft.com/office/officeart/2005/8/layout/vList3"/>
    <dgm:cxn modelId="{AA6E5ACE-0656-4AF9-ACD9-3037E2923343}" type="presParOf" srcId="{0BA96D05-8B57-4790-84E3-C2C7BF503E7B}" destId="{933B6094-C8E4-4517-834A-9D59CD414024}" srcOrd="6" destOrd="0" presId="urn:microsoft.com/office/officeart/2005/8/layout/vList3"/>
    <dgm:cxn modelId="{1C709BA3-4EB7-4F4B-A1D7-8304F83C7B7B}" type="presParOf" srcId="{933B6094-C8E4-4517-834A-9D59CD414024}" destId="{FB65023F-F699-4646-A699-41ED3AEC367D}" srcOrd="0" destOrd="0" presId="urn:microsoft.com/office/officeart/2005/8/layout/vList3"/>
    <dgm:cxn modelId="{BA7D2D60-903F-4240-813F-C6E1E0C3721A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30601244-C9E0-4712-8C63-1AC700B41900}">
      <dgm:prSet phldrT="[Text]" custT="1"/>
      <dgm:spPr>
        <a:blipFill>
          <a:blip xmlns:r="http://schemas.openxmlformats.org/officeDocument/2006/relationships" r:embed="rId1"/>
          <a:stretch>
            <a:fillRect t="-4790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28DEA4F4-56C2-4D43-9E1C-BF98DC4F1112}">
      <dgm:prSet phldrT="[Text]" custT="1"/>
      <dgm:spPr>
        <a:blipFill>
          <a:blip xmlns:r="http://schemas.openxmlformats.org/officeDocument/2006/relationships" r:embed="rId2"/>
          <a:stretch>
            <a:fillRect t="-5389" b="-1556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 custT="1"/>
      <dgm:spPr>
        <a:blipFill>
          <a:blip xmlns:r="http://schemas.openxmlformats.org/officeDocument/2006/relationships" r:embed="rId3"/>
          <a:stretch>
            <a:fillRect t="-4790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blipFill>
          <a:blip xmlns:r="http://schemas.openxmlformats.org/officeDocument/2006/relationships" r:embed="rId4"/>
          <a:stretch>
            <a:fillRect t="-1198" b="-1976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5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6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7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8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60C0751C-8D9D-42AB-84A5-974A0F1CBBAA}" type="presOf" srcId="{CE27B2B9-9719-4F2F-A394-619017E67416}" destId="{F542F549-2DE0-4893-8E38-1A557A7FEA8C}" srcOrd="0" destOrd="0" presId="urn:microsoft.com/office/officeart/2005/8/layout/vList3"/>
    <dgm:cxn modelId="{3E2BA95C-3D40-4CD4-B528-773BD6197A28}" type="presOf" srcId="{CD0133E4-5AF9-4D44-A66B-79AB314AC2B8}" destId="{0BA96D05-8B57-4790-84E3-C2C7BF503E7B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B69CF988-5C4A-4675-8267-C67E6A78A1C2}" type="presOf" srcId="{30601244-C9E0-4712-8C63-1AC700B41900}" destId="{1EC74D61-05E5-4421-88ED-79CF1EF90484}" srcOrd="0" destOrd="0" presId="urn:microsoft.com/office/officeart/2005/8/layout/vList3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B17FDFCB-6F1E-4126-A023-FBE89C5D3BFA}" type="presOf" srcId="{28DEA4F4-56C2-4D43-9E1C-BF98DC4F1112}" destId="{80292827-6318-4499-A247-DE1E8A23511A}" srcOrd="0" destOrd="0" presId="urn:microsoft.com/office/officeart/2005/8/layout/vList3"/>
    <dgm:cxn modelId="{518F61F7-FFF2-4D0D-B3BC-A4553B19127C}" type="presOf" srcId="{25B4EADE-F69A-4E8B-9AEA-81606721F2AB}" destId="{BCC951D5-809C-4EA3-8F53-6922492C80D1}" srcOrd="0" destOrd="0" presId="urn:microsoft.com/office/officeart/2005/8/layout/vList3"/>
    <dgm:cxn modelId="{C63A5082-47C9-4416-93B3-6D9FE336EF11}" type="presParOf" srcId="{0BA96D05-8B57-4790-84E3-C2C7BF503E7B}" destId="{70C1BA74-4FAE-4786-84D8-197B4C396982}" srcOrd="0" destOrd="0" presId="urn:microsoft.com/office/officeart/2005/8/layout/vList3"/>
    <dgm:cxn modelId="{405DBD61-1CAE-445C-9517-1E0232BAE6E1}" type="presParOf" srcId="{70C1BA74-4FAE-4786-84D8-197B4C396982}" destId="{844C98AF-F15A-4F08-808B-6265DD0041AE}" srcOrd="0" destOrd="0" presId="urn:microsoft.com/office/officeart/2005/8/layout/vList3"/>
    <dgm:cxn modelId="{50C5B0CF-F438-41D9-B908-AB34B1E7319F}" type="presParOf" srcId="{70C1BA74-4FAE-4786-84D8-197B4C396982}" destId="{1EC74D61-05E5-4421-88ED-79CF1EF90484}" srcOrd="1" destOrd="0" presId="urn:microsoft.com/office/officeart/2005/8/layout/vList3"/>
    <dgm:cxn modelId="{83AAF031-763D-44A7-BFE1-AC7258B6C05F}" type="presParOf" srcId="{0BA96D05-8B57-4790-84E3-C2C7BF503E7B}" destId="{F91CEFE5-C1A6-421A-A5CF-22D042BE07CC}" srcOrd="1" destOrd="0" presId="urn:microsoft.com/office/officeart/2005/8/layout/vList3"/>
    <dgm:cxn modelId="{949F5513-52B9-4F9B-8324-EDF955D2717E}" type="presParOf" srcId="{0BA96D05-8B57-4790-84E3-C2C7BF503E7B}" destId="{7CEC4BDA-7C02-40C0-95AA-F115F0F02625}" srcOrd="2" destOrd="0" presId="urn:microsoft.com/office/officeart/2005/8/layout/vList3"/>
    <dgm:cxn modelId="{16ACA306-D0BB-4155-A988-1D763543936F}" type="presParOf" srcId="{7CEC4BDA-7C02-40C0-95AA-F115F0F02625}" destId="{B5B4C080-D429-430E-AE1D-CBEDD140E7D4}" srcOrd="0" destOrd="0" presId="urn:microsoft.com/office/officeart/2005/8/layout/vList3"/>
    <dgm:cxn modelId="{E139108F-B451-4119-BD03-D68D843A875F}" type="presParOf" srcId="{7CEC4BDA-7C02-40C0-95AA-F115F0F02625}" destId="{80292827-6318-4499-A247-DE1E8A23511A}" srcOrd="1" destOrd="0" presId="urn:microsoft.com/office/officeart/2005/8/layout/vList3"/>
    <dgm:cxn modelId="{40ACB3D2-4221-434B-9BC0-000FBF0591A5}" type="presParOf" srcId="{0BA96D05-8B57-4790-84E3-C2C7BF503E7B}" destId="{71ABF06A-480F-4653-A7F4-B32F599CA693}" srcOrd="3" destOrd="0" presId="urn:microsoft.com/office/officeart/2005/8/layout/vList3"/>
    <dgm:cxn modelId="{05E95378-F92E-4762-B509-A118A1DC870C}" type="presParOf" srcId="{0BA96D05-8B57-4790-84E3-C2C7BF503E7B}" destId="{23ED9A02-492D-464C-A446-0457009858A0}" srcOrd="4" destOrd="0" presId="urn:microsoft.com/office/officeart/2005/8/layout/vList3"/>
    <dgm:cxn modelId="{797BA87F-DDDB-4D93-A502-C48E53E0000C}" type="presParOf" srcId="{23ED9A02-492D-464C-A446-0457009858A0}" destId="{2850550E-61F9-48D1-A70F-012B352AEEBF}" srcOrd="0" destOrd="0" presId="urn:microsoft.com/office/officeart/2005/8/layout/vList3"/>
    <dgm:cxn modelId="{01B4D52F-1160-4D86-8C9C-85D056C2578B}" type="presParOf" srcId="{23ED9A02-492D-464C-A446-0457009858A0}" destId="{F542F549-2DE0-4893-8E38-1A557A7FEA8C}" srcOrd="1" destOrd="0" presId="urn:microsoft.com/office/officeart/2005/8/layout/vList3"/>
    <dgm:cxn modelId="{EB323320-3B05-454E-91D3-2B3F5877CE13}" type="presParOf" srcId="{0BA96D05-8B57-4790-84E3-C2C7BF503E7B}" destId="{78B6C91B-AD99-48BB-A576-19B5F4A22FC9}" srcOrd="5" destOrd="0" presId="urn:microsoft.com/office/officeart/2005/8/layout/vList3"/>
    <dgm:cxn modelId="{AA6E5ACE-0656-4AF9-ACD9-3037E2923343}" type="presParOf" srcId="{0BA96D05-8B57-4790-84E3-C2C7BF503E7B}" destId="{933B6094-C8E4-4517-834A-9D59CD414024}" srcOrd="6" destOrd="0" presId="urn:microsoft.com/office/officeart/2005/8/layout/vList3"/>
    <dgm:cxn modelId="{1C709BA3-4EB7-4F4B-A1D7-8304F83C7B7B}" type="presParOf" srcId="{933B6094-C8E4-4517-834A-9D59CD414024}" destId="{FB65023F-F699-4646-A699-41ED3AEC367D}" srcOrd="0" destOrd="0" presId="urn:microsoft.com/office/officeart/2005/8/layout/vList3"/>
    <dgm:cxn modelId="{BA7D2D60-903F-4240-813F-C6E1E0C3721A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28DEA4F4-56C2-4D43-9E1C-BF98DC4F1112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30601244-C9E0-4712-8C63-1AC700B41900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 custLinFactNeighborX="-93338" custLinFactNeighborY="-1265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 custScaleX="150376" custLinFactNeighborX="-3183" custLinFactNeighborY="-45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 custLinFactNeighborX="-93338" custLinFactNeighborY="-1265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 custScaleX="150376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 custLinFactNeighborX="-84476" custLinFactNeighborY="-5039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 custScaleX="150376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 custLinFactNeighborX="-80587" custLinFactNeighborY="-8250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 custScaleX="148647">
        <dgm:presLayoutVars>
          <dgm:bulletEnabled val="1"/>
        </dgm:presLayoutVars>
      </dgm:prSet>
      <dgm:spPr/>
    </dgm:pt>
  </dgm:ptLst>
  <dgm:cxnLst>
    <dgm:cxn modelId="{93541020-04E6-4D63-A593-BFFEC409C841}" type="presOf" srcId="{30601244-C9E0-4712-8C63-1AC700B41900}" destId="{1EC74D61-05E5-4421-88ED-79CF1EF90484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F3A66F8F-1DA5-4A0B-88D2-F833E9139E51}" type="presOf" srcId="{CD0133E4-5AF9-4D44-A66B-79AB314AC2B8}" destId="{0BA96D05-8B57-4790-84E3-C2C7BF503E7B}" srcOrd="0" destOrd="0" presId="urn:microsoft.com/office/officeart/2005/8/layout/vList3"/>
    <dgm:cxn modelId="{BE655CAB-69CF-48F6-A6E6-1BB38F680CE5}" type="presOf" srcId="{28DEA4F4-56C2-4D43-9E1C-BF98DC4F1112}" destId="{80292827-6318-4499-A247-DE1E8A23511A}" srcOrd="0" destOrd="0" presId="urn:microsoft.com/office/officeart/2005/8/layout/vList3"/>
    <dgm:cxn modelId="{CC9A64C2-A06C-41CB-912E-94A7A20BED0D}" type="presOf" srcId="{CE27B2B9-9719-4F2F-A394-619017E67416}" destId="{F542F549-2DE0-4893-8E38-1A557A7FEA8C}" srcOrd="0" destOrd="0" presId="urn:microsoft.com/office/officeart/2005/8/layout/vList3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EEAFE9D7-BD9F-4C27-89AB-9C13C4F9C81C}" type="presOf" srcId="{25B4EADE-F69A-4E8B-9AEA-81606721F2AB}" destId="{BCC951D5-809C-4EA3-8F53-6922492C80D1}" srcOrd="0" destOrd="0" presId="urn:microsoft.com/office/officeart/2005/8/layout/vList3"/>
    <dgm:cxn modelId="{0A30D3D6-EF94-479E-A020-AF361D28FF11}" type="presParOf" srcId="{0BA96D05-8B57-4790-84E3-C2C7BF503E7B}" destId="{70C1BA74-4FAE-4786-84D8-197B4C396982}" srcOrd="0" destOrd="0" presId="urn:microsoft.com/office/officeart/2005/8/layout/vList3"/>
    <dgm:cxn modelId="{06ED585E-036B-45F2-995B-BC939FDE0A1A}" type="presParOf" srcId="{70C1BA74-4FAE-4786-84D8-197B4C396982}" destId="{844C98AF-F15A-4F08-808B-6265DD0041AE}" srcOrd="0" destOrd="0" presId="urn:microsoft.com/office/officeart/2005/8/layout/vList3"/>
    <dgm:cxn modelId="{77A86CD0-1FDF-455D-8392-F05CA8C5ED0D}" type="presParOf" srcId="{70C1BA74-4FAE-4786-84D8-197B4C396982}" destId="{1EC74D61-05E5-4421-88ED-79CF1EF90484}" srcOrd="1" destOrd="0" presId="urn:microsoft.com/office/officeart/2005/8/layout/vList3"/>
    <dgm:cxn modelId="{69AAB1AA-623F-406B-B1C0-7891C57DC952}" type="presParOf" srcId="{0BA96D05-8B57-4790-84E3-C2C7BF503E7B}" destId="{F91CEFE5-C1A6-421A-A5CF-22D042BE07CC}" srcOrd="1" destOrd="0" presId="urn:microsoft.com/office/officeart/2005/8/layout/vList3"/>
    <dgm:cxn modelId="{257F8EA6-1EC5-4BE7-BA10-F66E2F07BA0C}" type="presParOf" srcId="{0BA96D05-8B57-4790-84E3-C2C7BF503E7B}" destId="{7CEC4BDA-7C02-40C0-95AA-F115F0F02625}" srcOrd="2" destOrd="0" presId="urn:microsoft.com/office/officeart/2005/8/layout/vList3"/>
    <dgm:cxn modelId="{7291F772-9647-4602-836B-98278AE5AA98}" type="presParOf" srcId="{7CEC4BDA-7C02-40C0-95AA-F115F0F02625}" destId="{B5B4C080-D429-430E-AE1D-CBEDD140E7D4}" srcOrd="0" destOrd="0" presId="urn:microsoft.com/office/officeart/2005/8/layout/vList3"/>
    <dgm:cxn modelId="{E83CE742-FB7F-4E53-B7B7-92D1320B25C9}" type="presParOf" srcId="{7CEC4BDA-7C02-40C0-95AA-F115F0F02625}" destId="{80292827-6318-4499-A247-DE1E8A23511A}" srcOrd="1" destOrd="0" presId="urn:microsoft.com/office/officeart/2005/8/layout/vList3"/>
    <dgm:cxn modelId="{4067D8C7-6DF0-4591-8792-274CDBBAB361}" type="presParOf" srcId="{0BA96D05-8B57-4790-84E3-C2C7BF503E7B}" destId="{71ABF06A-480F-4653-A7F4-B32F599CA693}" srcOrd="3" destOrd="0" presId="urn:microsoft.com/office/officeart/2005/8/layout/vList3"/>
    <dgm:cxn modelId="{08D9C9C2-E6D5-4B07-B1EA-42F9DB746EC0}" type="presParOf" srcId="{0BA96D05-8B57-4790-84E3-C2C7BF503E7B}" destId="{23ED9A02-492D-464C-A446-0457009858A0}" srcOrd="4" destOrd="0" presId="urn:microsoft.com/office/officeart/2005/8/layout/vList3"/>
    <dgm:cxn modelId="{D124D895-B64E-41C4-ACDE-B849E64D5123}" type="presParOf" srcId="{23ED9A02-492D-464C-A446-0457009858A0}" destId="{2850550E-61F9-48D1-A70F-012B352AEEBF}" srcOrd="0" destOrd="0" presId="urn:microsoft.com/office/officeart/2005/8/layout/vList3"/>
    <dgm:cxn modelId="{AE039AF8-8CD0-4340-908F-C982A0FC7454}" type="presParOf" srcId="{23ED9A02-492D-464C-A446-0457009858A0}" destId="{F542F549-2DE0-4893-8E38-1A557A7FEA8C}" srcOrd="1" destOrd="0" presId="urn:microsoft.com/office/officeart/2005/8/layout/vList3"/>
    <dgm:cxn modelId="{9F726CA5-6FA5-4B5B-8C87-785DF5A80ED2}" type="presParOf" srcId="{0BA96D05-8B57-4790-84E3-C2C7BF503E7B}" destId="{78B6C91B-AD99-48BB-A576-19B5F4A22FC9}" srcOrd="5" destOrd="0" presId="urn:microsoft.com/office/officeart/2005/8/layout/vList3"/>
    <dgm:cxn modelId="{26AA51AD-4604-4FF3-AC55-DB4541F62A44}" type="presParOf" srcId="{0BA96D05-8B57-4790-84E3-C2C7BF503E7B}" destId="{933B6094-C8E4-4517-834A-9D59CD414024}" srcOrd="6" destOrd="0" presId="urn:microsoft.com/office/officeart/2005/8/layout/vList3"/>
    <dgm:cxn modelId="{BCB58C73-20EF-40E7-AEAB-204B05015D29}" type="presParOf" srcId="{933B6094-C8E4-4517-834A-9D59CD414024}" destId="{FB65023F-F699-4646-A699-41ED3AEC367D}" srcOrd="0" destOrd="0" presId="urn:microsoft.com/office/officeart/2005/8/layout/vList3"/>
    <dgm:cxn modelId="{84336385-16AB-4B6C-8244-B2AA4995DFCC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30601244-C9E0-4712-8C63-1AC700B4190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thẳng</a:t>
          </a:r>
          <a:endParaRPr lang="en-US" sz="48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28DEA4F4-56C2-4D43-9E1C-BF98DC4F1112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paradol</a:t>
          </a:r>
          <a:endParaRPr lang="en-US" sz="48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hình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sin</a:t>
          </a:r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hình</a:t>
          </a:r>
          <a:r>
            <a: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tròn</a:t>
          </a:r>
          <a:endParaRPr lang="en-US" sz="48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43F6AB15-784A-4921-9E5B-B9CEDDA321BD}" type="presOf" srcId="{25B4EADE-F69A-4E8B-9AEA-81606721F2AB}" destId="{BCC951D5-809C-4EA3-8F53-6922492C80D1}" srcOrd="0" destOrd="0" presId="urn:microsoft.com/office/officeart/2005/8/layout/vList3"/>
    <dgm:cxn modelId="{09A7753A-155B-4660-9443-045A4E8A83DA}" type="presOf" srcId="{28DEA4F4-56C2-4D43-9E1C-BF98DC4F1112}" destId="{80292827-6318-4499-A247-DE1E8A23511A}" srcOrd="0" destOrd="0" presId="urn:microsoft.com/office/officeart/2005/8/layout/vList3"/>
    <dgm:cxn modelId="{0CDCF342-61EB-444D-9FF8-20B214A0D0B8}" type="presOf" srcId="{CD0133E4-5AF9-4D44-A66B-79AB314AC2B8}" destId="{0BA96D05-8B57-4790-84E3-C2C7BF503E7B}" srcOrd="0" destOrd="0" presId="urn:microsoft.com/office/officeart/2005/8/layout/vList3"/>
    <dgm:cxn modelId="{67FF5567-5008-4EFE-9BFF-4C89873CBCCE}" type="presOf" srcId="{CE27B2B9-9719-4F2F-A394-619017E67416}" destId="{F542F549-2DE0-4893-8E38-1A557A7FEA8C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E65D7AFA-AB66-477D-B6BF-1608B289AA65}" type="presOf" srcId="{30601244-C9E0-4712-8C63-1AC700B41900}" destId="{1EC74D61-05E5-4421-88ED-79CF1EF90484}" srcOrd="0" destOrd="0" presId="urn:microsoft.com/office/officeart/2005/8/layout/vList3"/>
    <dgm:cxn modelId="{B373DA77-3B7C-4099-AC86-45F4E233BA59}" type="presParOf" srcId="{0BA96D05-8B57-4790-84E3-C2C7BF503E7B}" destId="{70C1BA74-4FAE-4786-84D8-197B4C396982}" srcOrd="0" destOrd="0" presId="urn:microsoft.com/office/officeart/2005/8/layout/vList3"/>
    <dgm:cxn modelId="{6C93079C-C29E-49F8-8E52-07E812485CF5}" type="presParOf" srcId="{70C1BA74-4FAE-4786-84D8-197B4C396982}" destId="{844C98AF-F15A-4F08-808B-6265DD0041AE}" srcOrd="0" destOrd="0" presId="urn:microsoft.com/office/officeart/2005/8/layout/vList3"/>
    <dgm:cxn modelId="{14480C23-EE89-4B14-8E87-DE763FAC2068}" type="presParOf" srcId="{70C1BA74-4FAE-4786-84D8-197B4C396982}" destId="{1EC74D61-05E5-4421-88ED-79CF1EF90484}" srcOrd="1" destOrd="0" presId="urn:microsoft.com/office/officeart/2005/8/layout/vList3"/>
    <dgm:cxn modelId="{A4FB672F-76B4-43E2-9BF6-66352B5E1E7B}" type="presParOf" srcId="{0BA96D05-8B57-4790-84E3-C2C7BF503E7B}" destId="{F91CEFE5-C1A6-421A-A5CF-22D042BE07CC}" srcOrd="1" destOrd="0" presId="urn:microsoft.com/office/officeart/2005/8/layout/vList3"/>
    <dgm:cxn modelId="{47B711F2-5D37-47FF-8E57-13CF9E517899}" type="presParOf" srcId="{0BA96D05-8B57-4790-84E3-C2C7BF503E7B}" destId="{7CEC4BDA-7C02-40C0-95AA-F115F0F02625}" srcOrd="2" destOrd="0" presId="urn:microsoft.com/office/officeart/2005/8/layout/vList3"/>
    <dgm:cxn modelId="{A0FD804F-EC24-49E1-88C4-84765BA601FF}" type="presParOf" srcId="{7CEC4BDA-7C02-40C0-95AA-F115F0F02625}" destId="{B5B4C080-D429-430E-AE1D-CBEDD140E7D4}" srcOrd="0" destOrd="0" presId="urn:microsoft.com/office/officeart/2005/8/layout/vList3"/>
    <dgm:cxn modelId="{30560837-A474-419C-8D11-61B2D0D29E9B}" type="presParOf" srcId="{7CEC4BDA-7C02-40C0-95AA-F115F0F02625}" destId="{80292827-6318-4499-A247-DE1E8A23511A}" srcOrd="1" destOrd="0" presId="urn:microsoft.com/office/officeart/2005/8/layout/vList3"/>
    <dgm:cxn modelId="{117D5BD6-D191-4F24-9B7D-4AAE8A4C2142}" type="presParOf" srcId="{0BA96D05-8B57-4790-84E3-C2C7BF503E7B}" destId="{71ABF06A-480F-4653-A7F4-B32F599CA693}" srcOrd="3" destOrd="0" presId="urn:microsoft.com/office/officeart/2005/8/layout/vList3"/>
    <dgm:cxn modelId="{76FB5020-582D-4EC4-A7EF-8B29CC2B020A}" type="presParOf" srcId="{0BA96D05-8B57-4790-84E3-C2C7BF503E7B}" destId="{23ED9A02-492D-464C-A446-0457009858A0}" srcOrd="4" destOrd="0" presId="urn:microsoft.com/office/officeart/2005/8/layout/vList3"/>
    <dgm:cxn modelId="{F416093D-CF40-4B29-A958-C623C889D79D}" type="presParOf" srcId="{23ED9A02-492D-464C-A446-0457009858A0}" destId="{2850550E-61F9-48D1-A70F-012B352AEEBF}" srcOrd="0" destOrd="0" presId="urn:microsoft.com/office/officeart/2005/8/layout/vList3"/>
    <dgm:cxn modelId="{E39A50EE-357A-474A-9E39-D803D8D554F0}" type="presParOf" srcId="{23ED9A02-492D-464C-A446-0457009858A0}" destId="{F542F549-2DE0-4893-8E38-1A557A7FEA8C}" srcOrd="1" destOrd="0" presId="urn:microsoft.com/office/officeart/2005/8/layout/vList3"/>
    <dgm:cxn modelId="{1B83B86C-9A7E-412A-BC80-7ADDC639F81D}" type="presParOf" srcId="{0BA96D05-8B57-4790-84E3-C2C7BF503E7B}" destId="{78B6C91B-AD99-48BB-A576-19B5F4A22FC9}" srcOrd="5" destOrd="0" presId="urn:microsoft.com/office/officeart/2005/8/layout/vList3"/>
    <dgm:cxn modelId="{FBAEE653-BF3C-41C2-ABB4-056FA5AD1DDA}" type="presParOf" srcId="{0BA96D05-8B57-4790-84E3-C2C7BF503E7B}" destId="{933B6094-C8E4-4517-834A-9D59CD414024}" srcOrd="6" destOrd="0" presId="urn:microsoft.com/office/officeart/2005/8/layout/vList3"/>
    <dgm:cxn modelId="{64712AB6-4504-4305-84F1-CB104FEBF9EF}" type="presParOf" srcId="{933B6094-C8E4-4517-834A-9D59CD414024}" destId="{FB65023F-F699-4646-A699-41ED3AEC367D}" srcOrd="0" destOrd="0" presId="urn:microsoft.com/office/officeart/2005/8/layout/vList3"/>
    <dgm:cxn modelId="{9A648D0F-F261-44DB-ADEB-A9DC83AE9DE4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30601244-C9E0-4712-8C63-1AC700B4190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5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U/Z</a:t>
          </a:r>
          <a:endParaRPr lang="en-US" sz="54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8DEA4F4-56C2-4D43-9E1C-BF98DC4F1112}">
          <dgm:prSet phldrT="[Text]" custT="1"/>
          <dgm:spPr>
            <a:solidFill>
              <a:schemeClr val="accent5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en-US" sz="5400" b="1" dirty="0">
                  <a:solidFill>
                    <a:schemeClr val="tx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 = U</a:t>
              </a:r>
              <a14:m>
                <m:oMath xmlns:m="http://schemas.openxmlformats.org/officeDocument/2006/math">
                  <m:rad>
                    <m:radPr>
                      <m:degHide m:val="on"/>
                      <m:ctrlPr>
                        <a:rPr lang="en-US" sz="5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</m:ctrlPr>
                    </m:radPr>
                    <m:deg/>
                    <m:e>
                      <m:r>
                        <a:rPr lang="en-US" sz="5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e>
                  </m:rad>
                  <m:r>
                    <a:rPr lang="en-US" sz="5400" b="1" i="1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 /</m:t>
                  </m:r>
                  <m:r>
                    <a:rPr lang="en-US" sz="5400" b="1" i="1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𝒁</m:t>
                  </m:r>
                </m:oMath>
              </a14:m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28DEA4F4-56C2-4D43-9E1C-BF98DC4F1112}">
          <dgm:prSet phldrT="[Text]" custT="1"/>
          <dgm:spPr>
            <a:solidFill>
              <a:schemeClr val="accent5">
                <a:lumMod val="20000"/>
                <a:lumOff val="80000"/>
              </a:schemeClr>
            </a:solidFill>
          </dgm:spPr>
          <dgm:t>
            <a:bodyPr/>
            <a:lstStyle/>
            <a:p>
              <a:pPr algn="ctr"/>
              <a:r>
                <a:rPr lang="en-US" sz="5400" b="1" dirty="0">
                  <a:solidFill>
                    <a:schemeClr val="tx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 = U</a:t>
              </a:r>
              <a:r>
                <a:rPr lang="en-US" sz="5400" b="1" i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a:t>√𝟐  /𝒁</a:t>
              </a:r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E27B2B9-9719-4F2F-A394-619017E67416}">
          <dgm:prSet phldrT="[Text]" custT="1"/>
          <dgm:spPr>
            <a:solidFill>
              <a:schemeClr val="accent6">
                <a:lumMod val="40000"/>
                <a:lumOff val="60000"/>
              </a:schemeClr>
            </a:solidFill>
          </dgm:spPr>
          <dgm:t>
            <a:bodyPr/>
            <a:lstStyle/>
            <a:p>
              <a:pPr algn="ctr"/>
              <a:r>
                <a:rPr lang="en-US" sz="5400" b="1" dirty="0">
                  <a:solidFill>
                    <a:schemeClr val="tx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 = U</a:t>
              </a:r>
              <a14:m>
                <m:oMath xmlns:m="http://schemas.openxmlformats.org/officeDocument/2006/math">
                  <m:rad>
                    <m:radPr>
                      <m:degHide m:val="on"/>
                      <m:ctrlPr>
                        <a:rPr lang="en-US" sz="5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</m:ctrlPr>
                    </m:radPr>
                    <m:deg/>
                    <m:e>
                      <m:r>
                        <a:rPr lang="en-US" sz="5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e>
                  </m:rad>
                  <m:r>
                    <a:rPr lang="en-US" sz="5400" b="1" i="1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.</m:t>
                  </m:r>
                  <m:r>
                    <a:rPr lang="en-US" sz="5400" b="1" i="0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𝐙</m:t>
                  </m:r>
                </m:oMath>
              </a14:m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E27B2B9-9719-4F2F-A394-619017E67416}">
          <dgm:prSet phldrT="[Text]" custT="1"/>
          <dgm:spPr>
            <a:solidFill>
              <a:schemeClr val="accent6">
                <a:lumMod val="40000"/>
                <a:lumOff val="60000"/>
              </a:schemeClr>
            </a:solidFill>
          </dgm:spPr>
          <dgm:t>
            <a:bodyPr/>
            <a:lstStyle/>
            <a:p>
              <a:pPr algn="ctr"/>
              <a:r>
                <a:rPr lang="en-US" sz="5400" b="1" dirty="0">
                  <a:solidFill>
                    <a:schemeClr val="tx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 = U</a:t>
              </a:r>
              <a:r>
                <a:rPr lang="en-US" sz="5400" b="1" i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a:t>√𝟐.𝐙</a:t>
              </a:r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5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U.Z</a:t>
          </a:r>
          <a:endParaRPr lang="en-US" sz="5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 custScaleX="79576" custLinFactNeighborX="-1682" custLinFactNeighborY="2037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 custScaleX="73603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 custScaleX="71289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 custScaleX="71603">
        <dgm:presLayoutVars>
          <dgm:bulletEnabled val="1"/>
        </dgm:presLayoutVars>
      </dgm:prSet>
      <dgm:spPr/>
    </dgm:pt>
  </dgm:ptLst>
  <dgm:cxnLst>
    <dgm:cxn modelId="{AFE9CF1B-7D58-4A30-BC27-26ACDB2637C5}" type="presOf" srcId="{28DEA4F4-56C2-4D43-9E1C-BF98DC4F1112}" destId="{80292827-6318-4499-A247-DE1E8A23511A}" srcOrd="0" destOrd="0" presId="urn:microsoft.com/office/officeart/2005/8/layout/vList3"/>
    <dgm:cxn modelId="{6E788A2D-1736-4F34-835E-91120E13E1FD}" type="presOf" srcId="{CD0133E4-5AF9-4D44-A66B-79AB314AC2B8}" destId="{0BA96D05-8B57-4790-84E3-C2C7BF503E7B}" srcOrd="0" destOrd="0" presId="urn:microsoft.com/office/officeart/2005/8/layout/vList3"/>
    <dgm:cxn modelId="{C4957E66-3026-411A-83D1-F18EA0454865}" type="presOf" srcId="{25B4EADE-F69A-4E8B-9AEA-81606721F2AB}" destId="{BCC951D5-809C-4EA3-8F53-6922492C80D1}" srcOrd="0" destOrd="0" presId="urn:microsoft.com/office/officeart/2005/8/layout/vList3"/>
    <dgm:cxn modelId="{56FFF468-D533-488A-979E-5721FFC23A88}" type="presOf" srcId="{CE27B2B9-9719-4F2F-A394-619017E67416}" destId="{F542F549-2DE0-4893-8E38-1A557A7FEA8C}" srcOrd="0" destOrd="0" presId="urn:microsoft.com/office/officeart/2005/8/layout/vList3"/>
    <dgm:cxn modelId="{C64FED6B-A8CF-498E-8864-1C7996C482CF}" type="presOf" srcId="{30601244-C9E0-4712-8C63-1AC700B41900}" destId="{1EC74D61-05E5-4421-88ED-79CF1EF90484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4782151F-9551-4A8D-B7EF-93418893CC58}" type="presParOf" srcId="{0BA96D05-8B57-4790-84E3-C2C7BF503E7B}" destId="{70C1BA74-4FAE-4786-84D8-197B4C396982}" srcOrd="0" destOrd="0" presId="urn:microsoft.com/office/officeart/2005/8/layout/vList3"/>
    <dgm:cxn modelId="{E4B827F2-B5B5-48CF-A461-C98845E68FA0}" type="presParOf" srcId="{70C1BA74-4FAE-4786-84D8-197B4C396982}" destId="{844C98AF-F15A-4F08-808B-6265DD0041AE}" srcOrd="0" destOrd="0" presId="urn:microsoft.com/office/officeart/2005/8/layout/vList3"/>
    <dgm:cxn modelId="{E4D38478-EDDD-49CC-B89B-B18FBA92BEDA}" type="presParOf" srcId="{70C1BA74-4FAE-4786-84D8-197B4C396982}" destId="{1EC74D61-05E5-4421-88ED-79CF1EF90484}" srcOrd="1" destOrd="0" presId="urn:microsoft.com/office/officeart/2005/8/layout/vList3"/>
    <dgm:cxn modelId="{4AC379F0-2D5E-4255-BBCA-4BCCA64D6E21}" type="presParOf" srcId="{0BA96D05-8B57-4790-84E3-C2C7BF503E7B}" destId="{F91CEFE5-C1A6-421A-A5CF-22D042BE07CC}" srcOrd="1" destOrd="0" presId="urn:microsoft.com/office/officeart/2005/8/layout/vList3"/>
    <dgm:cxn modelId="{9D1EB017-AE9B-42D2-99B8-E552B6EBB319}" type="presParOf" srcId="{0BA96D05-8B57-4790-84E3-C2C7BF503E7B}" destId="{7CEC4BDA-7C02-40C0-95AA-F115F0F02625}" srcOrd="2" destOrd="0" presId="urn:microsoft.com/office/officeart/2005/8/layout/vList3"/>
    <dgm:cxn modelId="{14F306C7-00B1-42FC-80B3-359E27F37BEF}" type="presParOf" srcId="{7CEC4BDA-7C02-40C0-95AA-F115F0F02625}" destId="{B5B4C080-D429-430E-AE1D-CBEDD140E7D4}" srcOrd="0" destOrd="0" presId="urn:microsoft.com/office/officeart/2005/8/layout/vList3"/>
    <dgm:cxn modelId="{629D4017-82F3-4E23-B579-04A610277339}" type="presParOf" srcId="{7CEC4BDA-7C02-40C0-95AA-F115F0F02625}" destId="{80292827-6318-4499-A247-DE1E8A23511A}" srcOrd="1" destOrd="0" presId="urn:microsoft.com/office/officeart/2005/8/layout/vList3"/>
    <dgm:cxn modelId="{C70F019F-1DDB-4891-A0EF-2DFC5D567CD4}" type="presParOf" srcId="{0BA96D05-8B57-4790-84E3-C2C7BF503E7B}" destId="{71ABF06A-480F-4653-A7F4-B32F599CA693}" srcOrd="3" destOrd="0" presId="urn:microsoft.com/office/officeart/2005/8/layout/vList3"/>
    <dgm:cxn modelId="{15A40862-D43B-4ED7-88E5-DC4B4A47BA05}" type="presParOf" srcId="{0BA96D05-8B57-4790-84E3-C2C7BF503E7B}" destId="{23ED9A02-492D-464C-A446-0457009858A0}" srcOrd="4" destOrd="0" presId="urn:microsoft.com/office/officeart/2005/8/layout/vList3"/>
    <dgm:cxn modelId="{39D6D4D3-FA9A-4169-8A7C-33592FC70071}" type="presParOf" srcId="{23ED9A02-492D-464C-A446-0457009858A0}" destId="{2850550E-61F9-48D1-A70F-012B352AEEBF}" srcOrd="0" destOrd="0" presId="urn:microsoft.com/office/officeart/2005/8/layout/vList3"/>
    <dgm:cxn modelId="{88937213-DF48-435E-80D9-D9D6A756331F}" type="presParOf" srcId="{23ED9A02-492D-464C-A446-0457009858A0}" destId="{F542F549-2DE0-4893-8E38-1A557A7FEA8C}" srcOrd="1" destOrd="0" presId="urn:microsoft.com/office/officeart/2005/8/layout/vList3"/>
    <dgm:cxn modelId="{0785CA29-CF4A-4251-9964-6007C52BF8E6}" type="presParOf" srcId="{0BA96D05-8B57-4790-84E3-C2C7BF503E7B}" destId="{78B6C91B-AD99-48BB-A576-19B5F4A22FC9}" srcOrd="5" destOrd="0" presId="urn:microsoft.com/office/officeart/2005/8/layout/vList3"/>
    <dgm:cxn modelId="{2D922DE0-EC59-421F-AABB-2AFD3E9B6AB4}" type="presParOf" srcId="{0BA96D05-8B57-4790-84E3-C2C7BF503E7B}" destId="{933B6094-C8E4-4517-834A-9D59CD414024}" srcOrd="6" destOrd="0" presId="urn:microsoft.com/office/officeart/2005/8/layout/vList3"/>
    <dgm:cxn modelId="{D1764513-EAC6-4921-A76C-7080270EB7D5}" type="presParOf" srcId="{933B6094-C8E4-4517-834A-9D59CD414024}" destId="{FB65023F-F699-4646-A699-41ED3AEC367D}" srcOrd="0" destOrd="0" presId="urn:microsoft.com/office/officeart/2005/8/layout/vList3"/>
    <dgm:cxn modelId="{303608A7-2E96-435F-AFAF-60266FF3429B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30601244-C9E0-4712-8C63-1AC700B4190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5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U/Z</a:t>
          </a:r>
          <a:endParaRPr lang="en-US" sz="54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28DEA4F4-56C2-4D43-9E1C-BF98DC4F1112}">
      <dgm:prSet phldrT="[Text]" custT="1"/>
      <dgm:spPr>
        <a:blipFill>
          <a:blip xmlns:r="http://schemas.openxmlformats.org/officeDocument/2006/relationships" r:embed="rId1"/>
          <a:stretch>
            <a:fillRect t="-8982" b="-2994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 custT="1"/>
      <dgm:spPr>
        <a:blipFill>
          <a:blip xmlns:r="http://schemas.openxmlformats.org/officeDocument/2006/relationships" r:embed="rId2"/>
          <a:stretch>
            <a:fillRect t="-9581" b="-2934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5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U.Z</a:t>
          </a:r>
          <a:endParaRPr lang="en-US" sz="5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3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 custScaleX="79576" custLinFactNeighborX="-1682" custLinFactNeighborY="2037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4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 custScaleX="73603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5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 custScaleX="71289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6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 custScaleX="71603">
        <dgm:presLayoutVars>
          <dgm:bulletEnabled val="1"/>
        </dgm:presLayoutVars>
      </dgm:prSet>
      <dgm:spPr/>
    </dgm:pt>
  </dgm:ptLst>
  <dgm:cxnLst>
    <dgm:cxn modelId="{AFE9CF1B-7D58-4A30-BC27-26ACDB2637C5}" type="presOf" srcId="{28DEA4F4-56C2-4D43-9E1C-BF98DC4F1112}" destId="{80292827-6318-4499-A247-DE1E8A23511A}" srcOrd="0" destOrd="0" presId="urn:microsoft.com/office/officeart/2005/8/layout/vList3"/>
    <dgm:cxn modelId="{6E788A2D-1736-4F34-835E-91120E13E1FD}" type="presOf" srcId="{CD0133E4-5AF9-4D44-A66B-79AB314AC2B8}" destId="{0BA96D05-8B57-4790-84E3-C2C7BF503E7B}" srcOrd="0" destOrd="0" presId="urn:microsoft.com/office/officeart/2005/8/layout/vList3"/>
    <dgm:cxn modelId="{C4957E66-3026-411A-83D1-F18EA0454865}" type="presOf" srcId="{25B4EADE-F69A-4E8B-9AEA-81606721F2AB}" destId="{BCC951D5-809C-4EA3-8F53-6922492C80D1}" srcOrd="0" destOrd="0" presId="urn:microsoft.com/office/officeart/2005/8/layout/vList3"/>
    <dgm:cxn modelId="{56FFF468-D533-488A-979E-5721FFC23A88}" type="presOf" srcId="{CE27B2B9-9719-4F2F-A394-619017E67416}" destId="{F542F549-2DE0-4893-8E38-1A557A7FEA8C}" srcOrd="0" destOrd="0" presId="urn:microsoft.com/office/officeart/2005/8/layout/vList3"/>
    <dgm:cxn modelId="{C64FED6B-A8CF-498E-8864-1C7996C482CF}" type="presOf" srcId="{30601244-C9E0-4712-8C63-1AC700B41900}" destId="{1EC74D61-05E5-4421-88ED-79CF1EF90484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4782151F-9551-4A8D-B7EF-93418893CC58}" type="presParOf" srcId="{0BA96D05-8B57-4790-84E3-C2C7BF503E7B}" destId="{70C1BA74-4FAE-4786-84D8-197B4C396982}" srcOrd="0" destOrd="0" presId="urn:microsoft.com/office/officeart/2005/8/layout/vList3"/>
    <dgm:cxn modelId="{E4B827F2-B5B5-48CF-A461-C98845E68FA0}" type="presParOf" srcId="{70C1BA74-4FAE-4786-84D8-197B4C396982}" destId="{844C98AF-F15A-4F08-808B-6265DD0041AE}" srcOrd="0" destOrd="0" presId="urn:microsoft.com/office/officeart/2005/8/layout/vList3"/>
    <dgm:cxn modelId="{E4D38478-EDDD-49CC-B89B-B18FBA92BEDA}" type="presParOf" srcId="{70C1BA74-4FAE-4786-84D8-197B4C396982}" destId="{1EC74D61-05E5-4421-88ED-79CF1EF90484}" srcOrd="1" destOrd="0" presId="urn:microsoft.com/office/officeart/2005/8/layout/vList3"/>
    <dgm:cxn modelId="{4AC379F0-2D5E-4255-BBCA-4BCCA64D6E21}" type="presParOf" srcId="{0BA96D05-8B57-4790-84E3-C2C7BF503E7B}" destId="{F91CEFE5-C1A6-421A-A5CF-22D042BE07CC}" srcOrd="1" destOrd="0" presId="urn:microsoft.com/office/officeart/2005/8/layout/vList3"/>
    <dgm:cxn modelId="{9D1EB017-AE9B-42D2-99B8-E552B6EBB319}" type="presParOf" srcId="{0BA96D05-8B57-4790-84E3-C2C7BF503E7B}" destId="{7CEC4BDA-7C02-40C0-95AA-F115F0F02625}" srcOrd="2" destOrd="0" presId="urn:microsoft.com/office/officeart/2005/8/layout/vList3"/>
    <dgm:cxn modelId="{14F306C7-00B1-42FC-80B3-359E27F37BEF}" type="presParOf" srcId="{7CEC4BDA-7C02-40C0-95AA-F115F0F02625}" destId="{B5B4C080-D429-430E-AE1D-CBEDD140E7D4}" srcOrd="0" destOrd="0" presId="urn:microsoft.com/office/officeart/2005/8/layout/vList3"/>
    <dgm:cxn modelId="{629D4017-82F3-4E23-B579-04A610277339}" type="presParOf" srcId="{7CEC4BDA-7C02-40C0-95AA-F115F0F02625}" destId="{80292827-6318-4499-A247-DE1E8A23511A}" srcOrd="1" destOrd="0" presId="urn:microsoft.com/office/officeart/2005/8/layout/vList3"/>
    <dgm:cxn modelId="{C70F019F-1DDB-4891-A0EF-2DFC5D567CD4}" type="presParOf" srcId="{0BA96D05-8B57-4790-84E3-C2C7BF503E7B}" destId="{71ABF06A-480F-4653-A7F4-B32F599CA693}" srcOrd="3" destOrd="0" presId="urn:microsoft.com/office/officeart/2005/8/layout/vList3"/>
    <dgm:cxn modelId="{15A40862-D43B-4ED7-88E5-DC4B4A47BA05}" type="presParOf" srcId="{0BA96D05-8B57-4790-84E3-C2C7BF503E7B}" destId="{23ED9A02-492D-464C-A446-0457009858A0}" srcOrd="4" destOrd="0" presId="urn:microsoft.com/office/officeart/2005/8/layout/vList3"/>
    <dgm:cxn modelId="{39D6D4D3-FA9A-4169-8A7C-33592FC70071}" type="presParOf" srcId="{23ED9A02-492D-464C-A446-0457009858A0}" destId="{2850550E-61F9-48D1-A70F-012B352AEEBF}" srcOrd="0" destOrd="0" presId="urn:microsoft.com/office/officeart/2005/8/layout/vList3"/>
    <dgm:cxn modelId="{88937213-DF48-435E-80D9-D9D6A756331F}" type="presParOf" srcId="{23ED9A02-492D-464C-A446-0457009858A0}" destId="{F542F549-2DE0-4893-8E38-1A557A7FEA8C}" srcOrd="1" destOrd="0" presId="urn:microsoft.com/office/officeart/2005/8/layout/vList3"/>
    <dgm:cxn modelId="{0785CA29-CF4A-4251-9964-6007C52BF8E6}" type="presParOf" srcId="{0BA96D05-8B57-4790-84E3-C2C7BF503E7B}" destId="{78B6C91B-AD99-48BB-A576-19B5F4A22FC9}" srcOrd="5" destOrd="0" presId="urn:microsoft.com/office/officeart/2005/8/layout/vList3"/>
    <dgm:cxn modelId="{2D922DE0-EC59-421F-AABB-2AFD3E9B6AB4}" type="presParOf" srcId="{0BA96D05-8B57-4790-84E3-C2C7BF503E7B}" destId="{933B6094-C8E4-4517-834A-9D59CD414024}" srcOrd="6" destOrd="0" presId="urn:microsoft.com/office/officeart/2005/8/layout/vList3"/>
    <dgm:cxn modelId="{D1764513-EAC6-4921-A76C-7080270EB7D5}" type="presParOf" srcId="{933B6094-C8E4-4517-834A-9D59CD414024}" destId="{FB65023F-F699-4646-A699-41ED3AEC367D}" srcOrd="0" destOrd="0" presId="urn:microsoft.com/office/officeart/2005/8/layout/vList3"/>
    <dgm:cxn modelId="{303608A7-2E96-435F-AFAF-60266FF3429B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30601244-C9E0-4712-8C63-1AC700B4190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nửa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28DEA4F4-56C2-4D43-9E1C-BF98DC4F1112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tư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hai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lần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026B4904-E67C-4DEE-A9C3-06E25C43252C}" type="presOf" srcId="{25B4EADE-F69A-4E8B-9AEA-81606721F2AB}" destId="{BCC951D5-809C-4EA3-8F53-6922492C80D1}" srcOrd="0" destOrd="0" presId="urn:microsoft.com/office/officeart/2005/8/layout/vList3"/>
    <dgm:cxn modelId="{33561F1D-27DB-4DE5-9C6B-D68A14EE9AD2}" type="presOf" srcId="{30601244-C9E0-4712-8C63-1AC700B41900}" destId="{1EC74D61-05E5-4421-88ED-79CF1EF90484}" srcOrd="0" destOrd="0" presId="urn:microsoft.com/office/officeart/2005/8/layout/vList3"/>
    <dgm:cxn modelId="{E8B44628-E73C-4098-8E74-129F07F63B6E}" type="presOf" srcId="{28DEA4F4-56C2-4D43-9E1C-BF98DC4F1112}" destId="{80292827-6318-4499-A247-DE1E8A23511A}" srcOrd="0" destOrd="0" presId="urn:microsoft.com/office/officeart/2005/8/layout/vList3"/>
    <dgm:cxn modelId="{9E11202D-F551-4573-9938-9DF9BF6D2728}" type="presOf" srcId="{CD0133E4-5AF9-4D44-A66B-79AB314AC2B8}" destId="{0BA96D05-8B57-4790-84E3-C2C7BF503E7B}" srcOrd="0" destOrd="0" presId="urn:microsoft.com/office/officeart/2005/8/layout/vList3"/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148763B9-8201-4205-98E0-3118AEA8AB03}" type="presOf" srcId="{CE27B2B9-9719-4F2F-A394-619017E67416}" destId="{F542F549-2DE0-4893-8E38-1A557A7FEA8C}" srcOrd="0" destOrd="0" presId="urn:microsoft.com/office/officeart/2005/8/layout/vList3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ABF13A29-6A72-4C2D-94C8-B58C8DA3F3FE}" type="presParOf" srcId="{0BA96D05-8B57-4790-84E3-C2C7BF503E7B}" destId="{70C1BA74-4FAE-4786-84D8-197B4C396982}" srcOrd="0" destOrd="0" presId="urn:microsoft.com/office/officeart/2005/8/layout/vList3"/>
    <dgm:cxn modelId="{374C23A6-02EC-41E0-8F22-C6639AB8D56F}" type="presParOf" srcId="{70C1BA74-4FAE-4786-84D8-197B4C396982}" destId="{844C98AF-F15A-4F08-808B-6265DD0041AE}" srcOrd="0" destOrd="0" presId="urn:microsoft.com/office/officeart/2005/8/layout/vList3"/>
    <dgm:cxn modelId="{420F896F-B2C5-404A-9F21-50DA0DF32AAA}" type="presParOf" srcId="{70C1BA74-4FAE-4786-84D8-197B4C396982}" destId="{1EC74D61-05E5-4421-88ED-79CF1EF90484}" srcOrd="1" destOrd="0" presId="urn:microsoft.com/office/officeart/2005/8/layout/vList3"/>
    <dgm:cxn modelId="{D39840D4-273E-45F5-A4D2-7C3F3CA0D8F5}" type="presParOf" srcId="{0BA96D05-8B57-4790-84E3-C2C7BF503E7B}" destId="{F91CEFE5-C1A6-421A-A5CF-22D042BE07CC}" srcOrd="1" destOrd="0" presId="urn:microsoft.com/office/officeart/2005/8/layout/vList3"/>
    <dgm:cxn modelId="{DD3C269A-CE11-47D2-8B29-D425BE64CC7D}" type="presParOf" srcId="{0BA96D05-8B57-4790-84E3-C2C7BF503E7B}" destId="{7CEC4BDA-7C02-40C0-95AA-F115F0F02625}" srcOrd="2" destOrd="0" presId="urn:microsoft.com/office/officeart/2005/8/layout/vList3"/>
    <dgm:cxn modelId="{001FA160-D9D8-4F39-BE62-2A9A2FEBD91A}" type="presParOf" srcId="{7CEC4BDA-7C02-40C0-95AA-F115F0F02625}" destId="{B5B4C080-D429-430E-AE1D-CBEDD140E7D4}" srcOrd="0" destOrd="0" presId="urn:microsoft.com/office/officeart/2005/8/layout/vList3"/>
    <dgm:cxn modelId="{D63B5ADA-3BC7-4C56-A996-2A500B5DD3D9}" type="presParOf" srcId="{7CEC4BDA-7C02-40C0-95AA-F115F0F02625}" destId="{80292827-6318-4499-A247-DE1E8A23511A}" srcOrd="1" destOrd="0" presId="urn:microsoft.com/office/officeart/2005/8/layout/vList3"/>
    <dgm:cxn modelId="{AD2F5C25-0571-4CB0-BF51-BD2F190EA2F4}" type="presParOf" srcId="{0BA96D05-8B57-4790-84E3-C2C7BF503E7B}" destId="{71ABF06A-480F-4653-A7F4-B32F599CA693}" srcOrd="3" destOrd="0" presId="urn:microsoft.com/office/officeart/2005/8/layout/vList3"/>
    <dgm:cxn modelId="{4B77C832-8E7D-4323-8A7B-52454BD5D54E}" type="presParOf" srcId="{0BA96D05-8B57-4790-84E3-C2C7BF503E7B}" destId="{23ED9A02-492D-464C-A446-0457009858A0}" srcOrd="4" destOrd="0" presId="urn:microsoft.com/office/officeart/2005/8/layout/vList3"/>
    <dgm:cxn modelId="{2CD692F2-FEEC-4055-8972-AAE6BA542DAB}" type="presParOf" srcId="{23ED9A02-492D-464C-A446-0457009858A0}" destId="{2850550E-61F9-48D1-A70F-012B352AEEBF}" srcOrd="0" destOrd="0" presId="urn:microsoft.com/office/officeart/2005/8/layout/vList3"/>
    <dgm:cxn modelId="{0279CD41-4621-4DE1-9262-E830FD1749CC}" type="presParOf" srcId="{23ED9A02-492D-464C-A446-0457009858A0}" destId="{F542F549-2DE0-4893-8E38-1A557A7FEA8C}" srcOrd="1" destOrd="0" presId="urn:microsoft.com/office/officeart/2005/8/layout/vList3"/>
    <dgm:cxn modelId="{686E8726-9707-42AD-92FE-FEC96D8CC92B}" type="presParOf" srcId="{0BA96D05-8B57-4790-84E3-C2C7BF503E7B}" destId="{78B6C91B-AD99-48BB-A576-19B5F4A22FC9}" srcOrd="5" destOrd="0" presId="urn:microsoft.com/office/officeart/2005/8/layout/vList3"/>
    <dgm:cxn modelId="{130FA071-93FA-40B1-A23B-3C1F3A505532}" type="presParOf" srcId="{0BA96D05-8B57-4790-84E3-C2C7BF503E7B}" destId="{933B6094-C8E4-4517-834A-9D59CD414024}" srcOrd="6" destOrd="0" presId="urn:microsoft.com/office/officeart/2005/8/layout/vList3"/>
    <dgm:cxn modelId="{13A3D836-3105-4318-9335-6A633D2CD7E6}" type="presParOf" srcId="{933B6094-C8E4-4517-834A-9D59CD414024}" destId="{FB65023F-F699-4646-A699-41ED3AEC367D}" srcOrd="0" destOrd="0" presId="urn:microsoft.com/office/officeart/2005/8/layout/vList3"/>
    <dgm:cxn modelId="{322984C2-64AD-4CAC-A56B-487857799851}" type="presParOf" srcId="{933B6094-C8E4-4517-834A-9D59CD414024}" destId="{BCC951D5-809C-4EA3-8F53-6922492C8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mc:AlternateContent xmlns:mc="http://schemas.openxmlformats.org/markup-compatibility/2006" xmlns:a14="http://schemas.microsoft.com/office/drawing/2010/main">
      <mc:Choice Requires="a14">
        <dgm:pt modelId="{28DEA4F4-56C2-4D43-9E1C-BF98DC4F1112}">
          <dgm:prSet phldrT="[Text]" custT="1"/>
          <dgm:spPr>
            <a:solidFill>
              <a:schemeClr val="accent5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14:m>
                <m:oMath xmlns:m="http://schemas.openxmlformats.org/officeDocument/2006/math">
                  <m:r>
                    <m:rPr>
                      <m:nor/>
                    </m:rPr>
                    <a:rPr lang="en-US" sz="4800" dirty="0" smtClean="0">
                      <a:solidFill>
                        <a:srgbClr val="002060"/>
                      </a:solidFill>
                      <a:latin typeface="Camau" pitchFamily="2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P</m:t>
                  </m:r>
                  <m:r>
                    <m:rPr>
                      <m:nor/>
                    </m:rPr>
                    <a:rPr lang="en-US" sz="4800" dirty="0" smtClean="0">
                      <a:solidFill>
                        <a:srgbClr val="002060"/>
                      </a:solidFill>
                      <a:ea typeface="Cambria" panose="02040503050406030204" pitchFamily="18" charset="0"/>
                      <a:cs typeface="Arial" panose="020B0604020202020204" pitchFamily="34" charset="0"/>
                    </a:rPr>
                    <m:t> </m:t>
                  </m:r>
                  <m:r>
                    <m:rPr>
                      <m:nor/>
                    </m:rPr>
                    <a:rPr lang="en-US" sz="4800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=</m:t>
                  </m:r>
                </m:oMath>
              </a14:m>
              <a:r>
                <a:rPr lang="en-US" sz="4800" b="1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30W</a:t>
              </a:r>
            </a:p>
          </dgm:t>
        </dgm:pt>
      </mc:Choice>
      <mc:Fallback xmlns="">
        <dgm:pt modelId="{28DEA4F4-56C2-4D43-9E1C-BF98DC4F1112}">
          <dgm:prSet phldrT="[Text]" custT="1"/>
          <dgm:spPr>
            <a:solidFill>
              <a:schemeClr val="accent5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:r>
                <a:rPr lang="en-US" sz="4800" i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"P </a:t>
              </a:r>
              <a:r>
                <a:rPr lang="en-US" sz="4800" i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4800" i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"</a:t>
              </a:r>
              <a:r>
                <a:rPr lang="en-US" sz="4800" b="1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30W</a:t>
              </a:r>
            </a:p>
          </dgm:t>
        </dgm:pt>
      </mc:Fallback>
    </mc:AlternateConten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E27B2B9-9719-4F2F-A394-619017E67416}">
          <dgm:prSet phldrT="[Text]" custT="1"/>
          <dgm:spPr>
            <a:solidFill>
              <a:schemeClr val="accent6">
                <a:lumMod val="40000"/>
                <a:lumOff val="6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14:m>
                <m:oMath xmlns:m="http://schemas.openxmlformats.org/officeDocument/2006/math">
                  <m:r>
                    <m:rPr>
                      <m:nor/>
                    </m:rPr>
                    <a:rPr lang="en-US" sz="4800" b="1" dirty="0" smtClean="0">
                      <a:solidFill>
                        <a:srgbClr val="002060"/>
                      </a:solidFill>
                      <a:latin typeface="Camau" pitchFamily="2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P</m:t>
                  </m:r>
                  <m:r>
                    <m:rPr>
                      <m:nor/>
                    </m:rPr>
                    <a:rPr lang="en-US" sz="4800" b="1" dirty="0" smtClean="0">
                      <a:solidFill>
                        <a:srgbClr val="002060"/>
                      </a:solidFill>
                      <a:ea typeface="Cambria" panose="02040503050406030204" pitchFamily="18" charset="0"/>
                      <a:cs typeface="Arial" panose="020B0604020202020204" pitchFamily="34" charset="0"/>
                    </a:rPr>
                    <m:t> </m:t>
                  </m:r>
                  <m:r>
                    <m:rPr>
                      <m:nor/>
                    </m:rPr>
                    <a:rPr lang="en-US" sz="4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=</m:t>
                  </m:r>
                  <m:r>
                    <a:rPr lang="en-US" sz="4800" b="1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 panose="020B0604020202020204" pitchFamily="34" charset="0"/>
                    </a:rPr>
                    <m:t> </m:t>
                  </m:r>
                </m:oMath>
              </a14:m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300W</a:t>
              </a: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E27B2B9-9719-4F2F-A394-619017E67416}">
          <dgm:prSet phldrT="[Text]" custT="1"/>
          <dgm:spPr>
            <a:solidFill>
              <a:schemeClr val="accent6">
                <a:lumMod val="40000"/>
                <a:lumOff val="6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:r>
                <a:rPr lang="en-US" sz="4800" b="1" i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"P </a:t>
              </a:r>
              <a:r>
                <a:rPr lang="en-US" sz="4800" b="1" i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="</a:t>
              </a:r>
              <a:r>
                <a:rPr lang="en-US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300W</a:t>
              </a: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5B4EADE-F69A-4E8B-9AEA-81606721F2AB}">
          <dgm:prSet phldrT="[Text]" custT="1"/>
          <dgm:spPr>
            <a:solidFill>
              <a:schemeClr val="tx2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14:m>
                <m:oMath xmlns:m="http://schemas.openxmlformats.org/officeDocument/2006/math">
                  <m:r>
                    <m:rPr>
                      <m:nor/>
                    </m:rPr>
                    <a:rPr lang="en-US" sz="4800" b="1" dirty="0" smtClean="0">
                      <a:solidFill>
                        <a:srgbClr val="002060"/>
                      </a:solidFill>
                      <a:latin typeface="Camau" pitchFamily="2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P</m:t>
                  </m:r>
                  <m:r>
                    <m:rPr>
                      <m:nor/>
                    </m:rPr>
                    <a:rPr lang="en-US" sz="4800" b="1" dirty="0" smtClean="0">
                      <a:solidFill>
                        <a:srgbClr val="002060"/>
                      </a:solidFill>
                      <a:ea typeface="Cambria" panose="02040503050406030204" pitchFamily="18" charset="0"/>
                      <a:cs typeface="Arial" panose="020B0604020202020204" pitchFamily="34" charset="0"/>
                    </a:rPr>
                    <m:t> </m:t>
                  </m:r>
                  <m:r>
                    <m:rPr>
                      <m:nor/>
                    </m:rPr>
                    <a:rPr lang="en-US" sz="4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=</m:t>
                  </m:r>
                  <m:r>
                    <a:rPr lang="en-US" sz="4800" b="1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 panose="020B0604020202020204" pitchFamily="34" charset="0"/>
                    </a:rPr>
                    <m:t> </m:t>
                  </m:r>
                </m:oMath>
              </a14:m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3000W</a:t>
              </a:r>
            </a:p>
          </dgm:t>
        </dgm:pt>
      </mc:Choice>
      <mc:Fallback xmlns="">
        <dgm:pt modelId="{25B4EADE-F69A-4E8B-9AEA-81606721F2AB}">
          <dgm:prSet phldrT="[Text]" custT="1"/>
          <dgm:spPr>
            <a:solidFill>
              <a:schemeClr val="tx2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:r>
                <a:rPr lang="en-US" sz="4800" b="1" i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"P </a:t>
              </a:r>
              <a:r>
                <a:rPr lang="en-US" sz="4800" b="1" i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="</a:t>
              </a:r>
              <a:r>
                <a:rPr lang="en-US" sz="4800" b="1" i="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3000W</a:t>
              </a:r>
            </a:p>
          </dgm:t>
        </dgm:pt>
      </mc:Fallback>
    </mc:AlternateConten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601244-C9E0-4712-8C63-1AC700B41900}">
          <dgm:prSet phldrT="[Text]" custT="1"/>
          <dgm:spPr>
            <a:solidFill>
              <a:schemeClr val="accent4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14:m>
                <m:oMath xmlns:m="http://schemas.openxmlformats.org/officeDocument/2006/math">
                  <m:r>
                    <m:rPr>
                      <m:nor/>
                    </m:rPr>
                    <a:rPr lang="en-US" sz="4800" dirty="0" smtClean="0">
                      <a:solidFill>
                        <a:srgbClr val="002060"/>
                      </a:solidFill>
                      <a:latin typeface="Camau" pitchFamily="2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P</m:t>
                  </m:r>
                  <m:r>
                    <m:rPr>
                      <m:nor/>
                    </m:rPr>
                    <a:rPr lang="en-US" sz="4800" dirty="0" smtClean="0">
                      <a:solidFill>
                        <a:srgbClr val="002060"/>
                      </a:solidFill>
                      <a:ea typeface="Cambria" panose="02040503050406030204" pitchFamily="18" charset="0"/>
                      <a:cs typeface="Arial" panose="020B0604020202020204" pitchFamily="34" charset="0"/>
                    </a:rPr>
                    <m:t> </m:t>
                  </m:r>
                  <m:r>
                    <m:rPr>
                      <m:nor/>
                    </m:rPr>
                    <a:rPr lang="en-US" sz="4800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m:t>=</m:t>
                  </m:r>
                  <m:r>
                    <a:rPr lang="en-US" sz="480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 panose="020B0604020202020204" pitchFamily="34" charset="0"/>
                    </a:rPr>
                    <m:t> </m:t>
                  </m:r>
                </m:oMath>
              </a14:m>
              <a:r>
                <a:rPr lang="en-US" sz="4800" b="1" i="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3W</a:t>
              </a:r>
            </a:p>
          </dgm:t>
        </dgm:pt>
      </mc:Choice>
      <mc:Fallback xmlns="">
        <dgm:pt modelId="{30601244-C9E0-4712-8C63-1AC700B41900}">
          <dgm:prSet phldrT="[Text]" custT="1"/>
          <dgm:spPr>
            <a:solidFill>
              <a:schemeClr val="accent4">
                <a:lumMod val="20000"/>
                <a:lumOff val="80000"/>
              </a:schemeClr>
            </a:solidFill>
          </dgm:spPr>
          <dgm:t>
            <a:bodyPr/>
            <a:lstStyle/>
            <a:p>
              <a:pPr algn="ctr">
                <a:buClr>
                  <a:srgbClr val="000000"/>
                </a:buClr>
                <a:buSzTx/>
                <a:buFont typeface="Arial"/>
                <a:buNone/>
              </a:pPr>
              <a:r>
                <a:rPr lang="en-US" sz="4800" i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"P </a:t>
              </a:r>
              <a:r>
                <a:rPr lang="en-US" sz="4800" i="0">
                  <a:solidFill>
                    <a:srgbClr val="002060"/>
                  </a:solidFill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="</a:t>
              </a:r>
              <a:r>
                <a:rPr lang="en-US" sz="4800" i="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i="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3W</a:t>
              </a:r>
            </a:p>
          </dgm:t>
        </dgm:pt>
      </mc:Fallback>
    </mc:AlternateConten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 custLinFactNeighborX="74" custLinFactNeighborY="-181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99E3F08F-85A8-47B4-B2CF-89AE63C838E4}" type="presOf" srcId="{30601244-C9E0-4712-8C63-1AC700B41900}" destId="{1EC74D61-05E5-4421-88ED-79CF1EF90484}" srcOrd="0" destOrd="0" presId="urn:microsoft.com/office/officeart/2005/8/layout/vList3"/>
    <dgm:cxn modelId="{20FA5DA2-14C7-49C6-A54E-CBBF0651D3A7}" type="presOf" srcId="{28DEA4F4-56C2-4D43-9E1C-BF98DC4F1112}" destId="{80292827-6318-4499-A247-DE1E8A23511A}" srcOrd="0" destOrd="0" presId="urn:microsoft.com/office/officeart/2005/8/layout/vList3"/>
    <dgm:cxn modelId="{A113B3A4-401D-4263-A0A7-CFE7D59FD201}" type="presOf" srcId="{CE27B2B9-9719-4F2F-A394-619017E67416}" destId="{F542F549-2DE0-4893-8E38-1A557A7FEA8C}" srcOrd="0" destOrd="0" presId="urn:microsoft.com/office/officeart/2005/8/layout/vList3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DD4281D5-1794-46E6-B9AD-E998E8D37FCE}" type="presOf" srcId="{25B4EADE-F69A-4E8B-9AEA-81606721F2AB}" destId="{BCC951D5-809C-4EA3-8F53-6922492C80D1}" srcOrd="0" destOrd="0" presId="urn:microsoft.com/office/officeart/2005/8/layout/vList3"/>
    <dgm:cxn modelId="{0C273DF1-8B0C-405C-9F33-FEC7465AA161}" type="presOf" srcId="{CD0133E4-5AF9-4D44-A66B-79AB314AC2B8}" destId="{0BA96D05-8B57-4790-84E3-C2C7BF503E7B}" srcOrd="0" destOrd="0" presId="urn:microsoft.com/office/officeart/2005/8/layout/vList3"/>
    <dgm:cxn modelId="{05A27B8F-EB90-4922-8204-906C912A491C}" type="presParOf" srcId="{0BA96D05-8B57-4790-84E3-C2C7BF503E7B}" destId="{70C1BA74-4FAE-4786-84D8-197B4C396982}" srcOrd="0" destOrd="0" presId="urn:microsoft.com/office/officeart/2005/8/layout/vList3"/>
    <dgm:cxn modelId="{82DE4AED-74DE-404F-AA9C-A6BA4F355BDA}" type="presParOf" srcId="{70C1BA74-4FAE-4786-84D8-197B4C396982}" destId="{844C98AF-F15A-4F08-808B-6265DD0041AE}" srcOrd="0" destOrd="0" presId="urn:microsoft.com/office/officeart/2005/8/layout/vList3"/>
    <dgm:cxn modelId="{38473FF9-C94D-4D3A-9105-E2FE9B391A12}" type="presParOf" srcId="{70C1BA74-4FAE-4786-84D8-197B4C396982}" destId="{1EC74D61-05E5-4421-88ED-79CF1EF90484}" srcOrd="1" destOrd="0" presId="urn:microsoft.com/office/officeart/2005/8/layout/vList3"/>
    <dgm:cxn modelId="{D3BF95A0-E6BC-4EC5-AE1A-A1B694483330}" type="presParOf" srcId="{0BA96D05-8B57-4790-84E3-C2C7BF503E7B}" destId="{F91CEFE5-C1A6-421A-A5CF-22D042BE07CC}" srcOrd="1" destOrd="0" presId="urn:microsoft.com/office/officeart/2005/8/layout/vList3"/>
    <dgm:cxn modelId="{158D9DFC-AC22-468E-B072-0D96A31C99F5}" type="presParOf" srcId="{0BA96D05-8B57-4790-84E3-C2C7BF503E7B}" destId="{7CEC4BDA-7C02-40C0-95AA-F115F0F02625}" srcOrd="2" destOrd="0" presId="urn:microsoft.com/office/officeart/2005/8/layout/vList3"/>
    <dgm:cxn modelId="{A4BE5F32-2566-4950-B421-E31EB00A7492}" type="presParOf" srcId="{7CEC4BDA-7C02-40C0-95AA-F115F0F02625}" destId="{B5B4C080-D429-430E-AE1D-CBEDD140E7D4}" srcOrd="0" destOrd="0" presId="urn:microsoft.com/office/officeart/2005/8/layout/vList3"/>
    <dgm:cxn modelId="{43F78D87-A92D-48BB-A6BE-B250BA829F10}" type="presParOf" srcId="{7CEC4BDA-7C02-40C0-95AA-F115F0F02625}" destId="{80292827-6318-4499-A247-DE1E8A23511A}" srcOrd="1" destOrd="0" presId="urn:microsoft.com/office/officeart/2005/8/layout/vList3"/>
    <dgm:cxn modelId="{F91A109C-B223-454E-A7DC-9D7C64C1575C}" type="presParOf" srcId="{0BA96D05-8B57-4790-84E3-C2C7BF503E7B}" destId="{71ABF06A-480F-4653-A7F4-B32F599CA693}" srcOrd="3" destOrd="0" presId="urn:microsoft.com/office/officeart/2005/8/layout/vList3"/>
    <dgm:cxn modelId="{D00A50D9-9582-4668-A029-5E1E1441A401}" type="presParOf" srcId="{0BA96D05-8B57-4790-84E3-C2C7BF503E7B}" destId="{23ED9A02-492D-464C-A446-0457009858A0}" srcOrd="4" destOrd="0" presId="urn:microsoft.com/office/officeart/2005/8/layout/vList3"/>
    <dgm:cxn modelId="{C9B29C24-6B30-40D4-9942-FF11E9CA6922}" type="presParOf" srcId="{23ED9A02-492D-464C-A446-0457009858A0}" destId="{2850550E-61F9-48D1-A70F-012B352AEEBF}" srcOrd="0" destOrd="0" presId="urn:microsoft.com/office/officeart/2005/8/layout/vList3"/>
    <dgm:cxn modelId="{2468802A-315D-42CC-82AA-87AA7A8E421B}" type="presParOf" srcId="{23ED9A02-492D-464C-A446-0457009858A0}" destId="{F542F549-2DE0-4893-8E38-1A557A7FEA8C}" srcOrd="1" destOrd="0" presId="urn:microsoft.com/office/officeart/2005/8/layout/vList3"/>
    <dgm:cxn modelId="{F4D1C3FA-2071-4308-9A2D-B3124C2C57E4}" type="presParOf" srcId="{0BA96D05-8B57-4790-84E3-C2C7BF503E7B}" destId="{78B6C91B-AD99-48BB-A576-19B5F4A22FC9}" srcOrd="5" destOrd="0" presId="urn:microsoft.com/office/officeart/2005/8/layout/vList3"/>
    <dgm:cxn modelId="{63C572C7-4FDF-4038-8E20-1732C5AE9747}" type="presParOf" srcId="{0BA96D05-8B57-4790-84E3-C2C7BF503E7B}" destId="{933B6094-C8E4-4517-834A-9D59CD414024}" srcOrd="6" destOrd="0" presId="urn:microsoft.com/office/officeart/2005/8/layout/vList3"/>
    <dgm:cxn modelId="{59249191-77E7-4327-8EBB-8DA1EBCB6C80}" type="presParOf" srcId="{933B6094-C8E4-4517-834A-9D59CD414024}" destId="{FB65023F-F699-4646-A699-41ED3AEC367D}" srcOrd="0" destOrd="0" presId="urn:microsoft.com/office/officeart/2005/8/layout/vList3"/>
    <dgm:cxn modelId="{605F1659-C47E-4139-AE73-77F1E9A1FC77}" type="presParOf" srcId="{933B6094-C8E4-4517-834A-9D59CD414024}" destId="{BCC951D5-809C-4EA3-8F53-6922492C80D1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0133E4-5AF9-4D44-A66B-79AB314AC2B8}" type="doc">
      <dgm:prSet loTypeId="urn:microsoft.com/office/officeart/2005/8/layout/vList3" loCatId="picture" qsTypeId="urn:microsoft.com/office/officeart/2005/8/quickstyle/3d1" qsCatId="3D" csTypeId="urn:microsoft.com/office/officeart/2005/8/colors/colorful1" csCatId="colorful" phldr="1"/>
      <dgm:spPr/>
    </dgm:pt>
    <dgm:pt modelId="{28DEA4F4-56C2-4D43-9E1C-BF98DC4F1112}">
      <dgm:prSet phldrT="[Text]" custT="1"/>
      <dgm:spPr>
        <a:blipFill>
          <a:blip xmlns:r="http://schemas.openxmlformats.org/officeDocument/2006/relationships" r:embed="rId1"/>
          <a:stretch>
            <a:fillRect t="-4790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512C9E1-B985-4801-900F-D0853D49EED3}" type="parTrans" cxnId="{1A6C5875-095B-4B80-91F7-10956226F4AB}">
      <dgm:prSet/>
      <dgm:spPr/>
      <dgm:t>
        <a:bodyPr/>
        <a:lstStyle/>
        <a:p>
          <a:endParaRPr lang="en-US"/>
        </a:p>
      </dgm:t>
    </dgm:pt>
    <dgm:pt modelId="{6550A610-46AC-4891-BF53-6FB48C28DB72}" type="sibTrans" cxnId="{1A6C5875-095B-4B80-91F7-10956226F4AB}">
      <dgm:prSet/>
      <dgm:spPr/>
      <dgm:t>
        <a:bodyPr/>
        <a:lstStyle/>
        <a:p>
          <a:endParaRPr lang="en-US"/>
        </a:p>
      </dgm:t>
    </dgm:pt>
    <dgm:pt modelId="{CE27B2B9-9719-4F2F-A394-619017E67416}">
      <dgm:prSet phldrT="[Text]" custT="1"/>
      <dgm:spPr>
        <a:blipFill>
          <a:blip xmlns:r="http://schemas.openxmlformats.org/officeDocument/2006/relationships" r:embed="rId2"/>
          <a:stretch>
            <a:fillRect t="-5389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47ADCDB-1FD8-4112-A591-8E39E6A33E24}" type="parTrans" cxnId="{5958BCC9-9354-4D07-8DFA-64BFEB3EA0A5}">
      <dgm:prSet/>
      <dgm:spPr/>
      <dgm:t>
        <a:bodyPr/>
        <a:lstStyle/>
        <a:p>
          <a:endParaRPr lang="en-US"/>
        </a:p>
      </dgm:t>
    </dgm:pt>
    <dgm:pt modelId="{823A1CD5-ED1F-463F-A53E-F7D05E721631}" type="sibTrans" cxnId="{5958BCC9-9354-4D07-8DFA-64BFEB3EA0A5}">
      <dgm:prSet/>
      <dgm:spPr/>
      <dgm:t>
        <a:bodyPr/>
        <a:lstStyle/>
        <a:p>
          <a:endParaRPr lang="en-US"/>
        </a:p>
      </dgm:t>
    </dgm:pt>
    <dgm:pt modelId="{25B4EADE-F69A-4E8B-9AEA-81606721F2AB}">
      <dgm:prSet phldrT="[Text]" custT="1"/>
      <dgm:spPr>
        <a:blipFill>
          <a:blip xmlns:r="http://schemas.openxmlformats.org/officeDocument/2006/relationships" r:embed="rId3"/>
          <a:stretch>
            <a:fillRect t="-4790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7D2CBC7-456A-4B9D-9426-952CB768B942}" type="parTrans" cxnId="{ED2394CB-230F-4446-9BD0-74C48FB95FE6}">
      <dgm:prSet/>
      <dgm:spPr/>
      <dgm:t>
        <a:bodyPr/>
        <a:lstStyle/>
        <a:p>
          <a:endParaRPr lang="en-US"/>
        </a:p>
      </dgm:t>
    </dgm:pt>
    <dgm:pt modelId="{3E1D0644-8CB5-415B-8838-0AEBA941670E}" type="sibTrans" cxnId="{ED2394CB-230F-4446-9BD0-74C48FB95FE6}">
      <dgm:prSet/>
      <dgm:spPr/>
      <dgm:t>
        <a:bodyPr/>
        <a:lstStyle/>
        <a:p>
          <a:endParaRPr lang="en-US"/>
        </a:p>
      </dgm:t>
    </dgm:pt>
    <dgm:pt modelId="{30601244-C9E0-4712-8C63-1AC700B41900}">
      <dgm:prSet phldrT="[Text]" custT="1"/>
      <dgm:spPr>
        <a:blipFill>
          <a:blip xmlns:r="http://schemas.openxmlformats.org/officeDocument/2006/relationships" r:embed="rId4"/>
          <a:stretch>
            <a:fillRect t="-4790" b="-1616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CA3B581-2788-44C2-8361-A9609D529847}" type="sibTrans" cxnId="{7E5C0A8F-AC8F-4140-9F54-9B6C80F47C4B}">
      <dgm:prSet/>
      <dgm:spPr/>
      <dgm:t>
        <a:bodyPr/>
        <a:lstStyle/>
        <a:p>
          <a:endParaRPr lang="en-US"/>
        </a:p>
      </dgm:t>
    </dgm:pt>
    <dgm:pt modelId="{57706089-1D93-47E6-B86D-948144E676C5}" type="parTrans" cxnId="{7E5C0A8F-AC8F-4140-9F54-9B6C80F47C4B}">
      <dgm:prSet/>
      <dgm:spPr/>
      <dgm:t>
        <a:bodyPr/>
        <a:lstStyle/>
        <a:p>
          <a:endParaRPr lang="en-US"/>
        </a:p>
      </dgm:t>
    </dgm:pt>
    <dgm:pt modelId="{0BA96D05-8B57-4790-84E3-C2C7BF503E7B}" type="pres">
      <dgm:prSet presAssocID="{CD0133E4-5AF9-4D44-A66B-79AB314AC2B8}" presName="linearFlow" presStyleCnt="0">
        <dgm:presLayoutVars>
          <dgm:dir/>
          <dgm:resizeHandles val="exact"/>
        </dgm:presLayoutVars>
      </dgm:prSet>
      <dgm:spPr/>
    </dgm:pt>
    <dgm:pt modelId="{70C1BA74-4FAE-4786-84D8-197B4C396982}" type="pres">
      <dgm:prSet presAssocID="{30601244-C9E0-4712-8C63-1AC700B41900}" presName="composite" presStyleCnt="0"/>
      <dgm:spPr/>
    </dgm:pt>
    <dgm:pt modelId="{844C98AF-F15A-4F08-808B-6265DD0041AE}" type="pres">
      <dgm:prSet presAssocID="{30601244-C9E0-4712-8C63-1AC700B41900}" presName="imgShp" presStyleLbl="fgImgPlace1" presStyleIdx="0" presStyleCnt="4"/>
      <dgm:spPr>
        <a:blipFill>
          <a:blip xmlns:r="http://schemas.openxmlformats.org/officeDocument/2006/relationships" r:embed="rId5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C74D61-05E5-4421-88ED-79CF1EF90484}" type="pres">
      <dgm:prSet presAssocID="{30601244-C9E0-4712-8C63-1AC700B41900}" presName="txShp" presStyleLbl="node1" presStyleIdx="0" presStyleCnt="4" custLinFactNeighborX="74" custLinFactNeighborY="-181">
        <dgm:presLayoutVars>
          <dgm:bulletEnabled val="1"/>
        </dgm:presLayoutVars>
      </dgm:prSet>
      <dgm:spPr/>
    </dgm:pt>
    <dgm:pt modelId="{F91CEFE5-C1A6-421A-A5CF-22D042BE07CC}" type="pres">
      <dgm:prSet presAssocID="{FCA3B581-2788-44C2-8361-A9609D529847}" presName="spacing" presStyleCnt="0"/>
      <dgm:spPr/>
    </dgm:pt>
    <dgm:pt modelId="{7CEC4BDA-7C02-40C0-95AA-F115F0F02625}" type="pres">
      <dgm:prSet presAssocID="{28DEA4F4-56C2-4D43-9E1C-BF98DC4F1112}" presName="composite" presStyleCnt="0"/>
      <dgm:spPr/>
    </dgm:pt>
    <dgm:pt modelId="{B5B4C080-D429-430E-AE1D-CBEDD140E7D4}" type="pres">
      <dgm:prSet presAssocID="{28DEA4F4-56C2-4D43-9E1C-BF98DC4F1112}" presName="imgShp" presStyleLbl="fgImgPlace1" presStyleIdx="1" presStyleCnt="4"/>
      <dgm:spPr>
        <a:blipFill>
          <a:blip xmlns:r="http://schemas.openxmlformats.org/officeDocument/2006/relationships" r:embed="rId6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292827-6318-4499-A247-DE1E8A23511A}" type="pres">
      <dgm:prSet presAssocID="{28DEA4F4-56C2-4D43-9E1C-BF98DC4F1112}" presName="txShp" presStyleLbl="node1" presStyleIdx="1" presStyleCnt="4">
        <dgm:presLayoutVars>
          <dgm:bulletEnabled val="1"/>
        </dgm:presLayoutVars>
      </dgm:prSet>
      <dgm:spPr/>
    </dgm:pt>
    <dgm:pt modelId="{71ABF06A-480F-4653-A7F4-B32F599CA693}" type="pres">
      <dgm:prSet presAssocID="{6550A610-46AC-4891-BF53-6FB48C28DB72}" presName="spacing" presStyleCnt="0"/>
      <dgm:spPr/>
    </dgm:pt>
    <dgm:pt modelId="{23ED9A02-492D-464C-A446-0457009858A0}" type="pres">
      <dgm:prSet presAssocID="{CE27B2B9-9719-4F2F-A394-619017E67416}" presName="composite" presStyleCnt="0"/>
      <dgm:spPr/>
    </dgm:pt>
    <dgm:pt modelId="{2850550E-61F9-48D1-A70F-012B352AEEBF}" type="pres">
      <dgm:prSet presAssocID="{CE27B2B9-9719-4F2F-A394-619017E67416}" presName="imgShp" presStyleLbl="fgImgPlace1" presStyleIdx="2" presStyleCnt="4"/>
      <dgm:spPr>
        <a:blipFill>
          <a:blip xmlns:r="http://schemas.openxmlformats.org/officeDocument/2006/relationships" r:embed="rId7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42F549-2DE0-4893-8E38-1A557A7FEA8C}" type="pres">
      <dgm:prSet presAssocID="{CE27B2B9-9719-4F2F-A394-619017E67416}" presName="txShp" presStyleLbl="node1" presStyleIdx="2" presStyleCnt="4">
        <dgm:presLayoutVars>
          <dgm:bulletEnabled val="1"/>
        </dgm:presLayoutVars>
      </dgm:prSet>
      <dgm:spPr/>
    </dgm:pt>
    <dgm:pt modelId="{78B6C91B-AD99-48BB-A576-19B5F4A22FC9}" type="pres">
      <dgm:prSet presAssocID="{823A1CD5-ED1F-463F-A53E-F7D05E721631}" presName="spacing" presStyleCnt="0"/>
      <dgm:spPr/>
    </dgm:pt>
    <dgm:pt modelId="{933B6094-C8E4-4517-834A-9D59CD414024}" type="pres">
      <dgm:prSet presAssocID="{25B4EADE-F69A-4E8B-9AEA-81606721F2AB}" presName="composite" presStyleCnt="0"/>
      <dgm:spPr/>
    </dgm:pt>
    <dgm:pt modelId="{FB65023F-F699-4646-A699-41ED3AEC367D}" type="pres">
      <dgm:prSet presAssocID="{25B4EADE-F69A-4E8B-9AEA-81606721F2AB}" presName="imgShp" presStyleLbl="fgImgPlace1" presStyleIdx="3" presStyleCnt="4"/>
      <dgm:spPr>
        <a:blipFill>
          <a:blip xmlns:r="http://schemas.openxmlformats.org/officeDocument/2006/relationships" r:embed="rId8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951D5-809C-4EA3-8F53-6922492C80D1}" type="pres">
      <dgm:prSet presAssocID="{25B4EADE-F69A-4E8B-9AEA-81606721F2AB}" presName="txShp" presStyleLbl="node1" presStyleIdx="3" presStyleCnt="4">
        <dgm:presLayoutVars>
          <dgm:bulletEnabled val="1"/>
        </dgm:presLayoutVars>
      </dgm:prSet>
      <dgm:spPr/>
    </dgm:pt>
  </dgm:ptLst>
  <dgm:cxnLst>
    <dgm:cxn modelId="{1A6C5875-095B-4B80-91F7-10956226F4AB}" srcId="{CD0133E4-5AF9-4D44-A66B-79AB314AC2B8}" destId="{28DEA4F4-56C2-4D43-9E1C-BF98DC4F1112}" srcOrd="1" destOrd="0" parTransId="{F512C9E1-B985-4801-900F-D0853D49EED3}" sibTransId="{6550A610-46AC-4891-BF53-6FB48C28DB72}"/>
    <dgm:cxn modelId="{7E5C0A8F-AC8F-4140-9F54-9B6C80F47C4B}" srcId="{CD0133E4-5AF9-4D44-A66B-79AB314AC2B8}" destId="{30601244-C9E0-4712-8C63-1AC700B41900}" srcOrd="0" destOrd="0" parTransId="{57706089-1D93-47E6-B86D-948144E676C5}" sibTransId="{FCA3B581-2788-44C2-8361-A9609D529847}"/>
    <dgm:cxn modelId="{99E3F08F-85A8-47B4-B2CF-89AE63C838E4}" type="presOf" srcId="{30601244-C9E0-4712-8C63-1AC700B41900}" destId="{1EC74D61-05E5-4421-88ED-79CF1EF90484}" srcOrd="0" destOrd="0" presId="urn:microsoft.com/office/officeart/2005/8/layout/vList3"/>
    <dgm:cxn modelId="{20FA5DA2-14C7-49C6-A54E-CBBF0651D3A7}" type="presOf" srcId="{28DEA4F4-56C2-4D43-9E1C-BF98DC4F1112}" destId="{80292827-6318-4499-A247-DE1E8A23511A}" srcOrd="0" destOrd="0" presId="urn:microsoft.com/office/officeart/2005/8/layout/vList3"/>
    <dgm:cxn modelId="{A113B3A4-401D-4263-A0A7-CFE7D59FD201}" type="presOf" srcId="{CE27B2B9-9719-4F2F-A394-619017E67416}" destId="{F542F549-2DE0-4893-8E38-1A557A7FEA8C}" srcOrd="0" destOrd="0" presId="urn:microsoft.com/office/officeart/2005/8/layout/vList3"/>
    <dgm:cxn modelId="{5958BCC9-9354-4D07-8DFA-64BFEB3EA0A5}" srcId="{CD0133E4-5AF9-4D44-A66B-79AB314AC2B8}" destId="{CE27B2B9-9719-4F2F-A394-619017E67416}" srcOrd="2" destOrd="0" parTransId="{747ADCDB-1FD8-4112-A591-8E39E6A33E24}" sibTransId="{823A1CD5-ED1F-463F-A53E-F7D05E721631}"/>
    <dgm:cxn modelId="{ED2394CB-230F-4446-9BD0-74C48FB95FE6}" srcId="{CD0133E4-5AF9-4D44-A66B-79AB314AC2B8}" destId="{25B4EADE-F69A-4E8B-9AEA-81606721F2AB}" srcOrd="3" destOrd="0" parTransId="{07D2CBC7-456A-4B9D-9426-952CB768B942}" sibTransId="{3E1D0644-8CB5-415B-8838-0AEBA941670E}"/>
    <dgm:cxn modelId="{DD4281D5-1794-46E6-B9AD-E998E8D37FCE}" type="presOf" srcId="{25B4EADE-F69A-4E8B-9AEA-81606721F2AB}" destId="{BCC951D5-809C-4EA3-8F53-6922492C80D1}" srcOrd="0" destOrd="0" presId="urn:microsoft.com/office/officeart/2005/8/layout/vList3"/>
    <dgm:cxn modelId="{0C273DF1-8B0C-405C-9F33-FEC7465AA161}" type="presOf" srcId="{CD0133E4-5AF9-4D44-A66B-79AB314AC2B8}" destId="{0BA96D05-8B57-4790-84E3-C2C7BF503E7B}" srcOrd="0" destOrd="0" presId="urn:microsoft.com/office/officeart/2005/8/layout/vList3"/>
    <dgm:cxn modelId="{05A27B8F-EB90-4922-8204-906C912A491C}" type="presParOf" srcId="{0BA96D05-8B57-4790-84E3-C2C7BF503E7B}" destId="{70C1BA74-4FAE-4786-84D8-197B4C396982}" srcOrd="0" destOrd="0" presId="urn:microsoft.com/office/officeart/2005/8/layout/vList3"/>
    <dgm:cxn modelId="{82DE4AED-74DE-404F-AA9C-A6BA4F355BDA}" type="presParOf" srcId="{70C1BA74-4FAE-4786-84D8-197B4C396982}" destId="{844C98AF-F15A-4F08-808B-6265DD0041AE}" srcOrd="0" destOrd="0" presId="urn:microsoft.com/office/officeart/2005/8/layout/vList3"/>
    <dgm:cxn modelId="{38473FF9-C94D-4D3A-9105-E2FE9B391A12}" type="presParOf" srcId="{70C1BA74-4FAE-4786-84D8-197B4C396982}" destId="{1EC74D61-05E5-4421-88ED-79CF1EF90484}" srcOrd="1" destOrd="0" presId="urn:microsoft.com/office/officeart/2005/8/layout/vList3"/>
    <dgm:cxn modelId="{D3BF95A0-E6BC-4EC5-AE1A-A1B694483330}" type="presParOf" srcId="{0BA96D05-8B57-4790-84E3-C2C7BF503E7B}" destId="{F91CEFE5-C1A6-421A-A5CF-22D042BE07CC}" srcOrd="1" destOrd="0" presId="urn:microsoft.com/office/officeart/2005/8/layout/vList3"/>
    <dgm:cxn modelId="{158D9DFC-AC22-468E-B072-0D96A31C99F5}" type="presParOf" srcId="{0BA96D05-8B57-4790-84E3-C2C7BF503E7B}" destId="{7CEC4BDA-7C02-40C0-95AA-F115F0F02625}" srcOrd="2" destOrd="0" presId="urn:microsoft.com/office/officeart/2005/8/layout/vList3"/>
    <dgm:cxn modelId="{A4BE5F32-2566-4950-B421-E31EB00A7492}" type="presParOf" srcId="{7CEC4BDA-7C02-40C0-95AA-F115F0F02625}" destId="{B5B4C080-D429-430E-AE1D-CBEDD140E7D4}" srcOrd="0" destOrd="0" presId="urn:microsoft.com/office/officeart/2005/8/layout/vList3"/>
    <dgm:cxn modelId="{43F78D87-A92D-48BB-A6BE-B250BA829F10}" type="presParOf" srcId="{7CEC4BDA-7C02-40C0-95AA-F115F0F02625}" destId="{80292827-6318-4499-A247-DE1E8A23511A}" srcOrd="1" destOrd="0" presId="urn:microsoft.com/office/officeart/2005/8/layout/vList3"/>
    <dgm:cxn modelId="{F91A109C-B223-454E-A7DC-9D7C64C1575C}" type="presParOf" srcId="{0BA96D05-8B57-4790-84E3-C2C7BF503E7B}" destId="{71ABF06A-480F-4653-A7F4-B32F599CA693}" srcOrd="3" destOrd="0" presId="urn:microsoft.com/office/officeart/2005/8/layout/vList3"/>
    <dgm:cxn modelId="{D00A50D9-9582-4668-A029-5E1E1441A401}" type="presParOf" srcId="{0BA96D05-8B57-4790-84E3-C2C7BF503E7B}" destId="{23ED9A02-492D-464C-A446-0457009858A0}" srcOrd="4" destOrd="0" presId="urn:microsoft.com/office/officeart/2005/8/layout/vList3"/>
    <dgm:cxn modelId="{C9B29C24-6B30-40D4-9942-FF11E9CA6922}" type="presParOf" srcId="{23ED9A02-492D-464C-A446-0457009858A0}" destId="{2850550E-61F9-48D1-A70F-012B352AEEBF}" srcOrd="0" destOrd="0" presId="urn:microsoft.com/office/officeart/2005/8/layout/vList3"/>
    <dgm:cxn modelId="{2468802A-315D-42CC-82AA-87AA7A8E421B}" type="presParOf" srcId="{23ED9A02-492D-464C-A446-0457009858A0}" destId="{F542F549-2DE0-4893-8E38-1A557A7FEA8C}" srcOrd="1" destOrd="0" presId="urn:microsoft.com/office/officeart/2005/8/layout/vList3"/>
    <dgm:cxn modelId="{F4D1C3FA-2071-4308-9A2D-B3124C2C57E4}" type="presParOf" srcId="{0BA96D05-8B57-4790-84E3-C2C7BF503E7B}" destId="{78B6C91B-AD99-48BB-A576-19B5F4A22FC9}" srcOrd="5" destOrd="0" presId="urn:microsoft.com/office/officeart/2005/8/layout/vList3"/>
    <dgm:cxn modelId="{63C572C7-4FDF-4038-8E20-1732C5AE9747}" type="presParOf" srcId="{0BA96D05-8B57-4790-84E3-C2C7BF503E7B}" destId="{933B6094-C8E4-4517-834A-9D59CD414024}" srcOrd="6" destOrd="0" presId="urn:microsoft.com/office/officeart/2005/8/layout/vList3"/>
    <dgm:cxn modelId="{59249191-77E7-4327-8EBB-8DA1EBCB6C80}" type="presParOf" srcId="{933B6094-C8E4-4517-834A-9D59CD414024}" destId="{FB65023F-F699-4646-A699-41ED3AEC367D}" srcOrd="0" destOrd="0" presId="urn:microsoft.com/office/officeart/2005/8/layout/vList3"/>
    <dgm:cxn modelId="{605F1659-C47E-4139-AE73-77F1E9A1FC77}" type="presParOf" srcId="{933B6094-C8E4-4517-834A-9D59CD414024}" destId="{BCC951D5-809C-4EA3-8F53-6922492C80D1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1701249" y="1928"/>
          <a:ext cx="5773218" cy="988371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45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𝐙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 = 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𝟏𝟎𝟎</m:t>
              </m:r>
            </m:oMath>
          </a14:m>
          <a:r>
            <a:rPr lang="vi-VN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Ω</a:t>
          </a:r>
          <a:endParaRPr lang="en-US" sz="4800" b="1" i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8342" y="1928"/>
        <a:ext cx="5526125" cy="988371"/>
      </dsp:txXfrm>
    </dsp:sp>
    <dsp:sp modelId="{844C98AF-F15A-4F08-808B-6265DD0041AE}">
      <dsp:nvSpPr>
        <dsp:cNvPr id="0" name=""/>
        <dsp:cNvSpPr/>
      </dsp:nvSpPr>
      <dsp:spPr>
        <a:xfrm>
          <a:off x="1207063" y="1928"/>
          <a:ext cx="988371" cy="98837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1701249" y="1285337"/>
          <a:ext cx="5773218" cy="988371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45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𝐙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 = 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𝟏𝟎</m:t>
              </m:r>
            </m:oMath>
          </a14:m>
          <a:r>
            <a:rPr lang="vi-VN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Ω</a:t>
          </a:r>
          <a:endParaRPr lang="en-US" sz="4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8342" y="1285337"/>
        <a:ext cx="5526125" cy="988371"/>
      </dsp:txXfrm>
    </dsp:sp>
    <dsp:sp modelId="{B5B4C080-D429-430E-AE1D-CBEDD140E7D4}">
      <dsp:nvSpPr>
        <dsp:cNvPr id="0" name=""/>
        <dsp:cNvSpPr/>
      </dsp:nvSpPr>
      <dsp:spPr>
        <a:xfrm>
          <a:off x="1207063" y="1285337"/>
          <a:ext cx="988371" cy="988371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1701249" y="2568745"/>
          <a:ext cx="5773218" cy="988371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45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𝐙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 = </m:t>
              </m:r>
              <m:r>
                <a:rPr lang="vi-VN" sz="4800" b="1" i="1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25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𝟎</m:t>
              </m:r>
            </m:oMath>
          </a14:m>
          <a:r>
            <a:rPr lang="vi-VN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Ω</a:t>
          </a:r>
          <a:endParaRPr lang="en-US" sz="4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8342" y="2568745"/>
        <a:ext cx="5526125" cy="988371"/>
      </dsp:txXfrm>
    </dsp:sp>
    <dsp:sp modelId="{2850550E-61F9-48D1-A70F-012B352AEEBF}">
      <dsp:nvSpPr>
        <dsp:cNvPr id="0" name=""/>
        <dsp:cNvSpPr/>
      </dsp:nvSpPr>
      <dsp:spPr>
        <a:xfrm>
          <a:off x="1207063" y="2568745"/>
          <a:ext cx="988371" cy="988371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1701249" y="3852154"/>
          <a:ext cx="5773218" cy="988371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45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𝐙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 = </m:t>
              </m:r>
              <m:r>
                <a:rPr lang="vi-VN" sz="4800" b="1" i="0" kern="1200" smtClean="0">
                  <a:solidFill>
                    <a:srgbClr val="002060"/>
                  </a:solidFill>
                  <a:latin typeface="Cambria Math" panose="02040503050406030204" pitchFamily="18" charset="0"/>
                  <a:cs typeface="Arial"/>
                  <a:sym typeface="Arial"/>
                </a:rPr>
                <m:t>𝟏𝟎𝟎</m:t>
              </m:r>
              <m:rad>
                <m:radPr>
                  <m:degHide m:val="on"/>
                  <m:ctrlPr>
                    <a:rPr lang="vi-VN" sz="4800" b="1" i="1" kern="120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</m:ctrlPr>
                </m:radPr>
                <m:deg/>
                <m:e>
                  <m:r>
                    <a:rPr lang="vi-VN" sz="4800" b="1" i="1" kern="1200" smtClean="0">
                      <a:solidFill>
                        <a:srgbClr val="002060"/>
                      </a:solidFill>
                      <a:latin typeface="Cambria Math" panose="02040503050406030204" pitchFamily="18" charset="0"/>
                      <a:cs typeface="Arial"/>
                      <a:sym typeface="Arial"/>
                    </a:rPr>
                    <m:t>2</m:t>
                  </m:r>
                </m:e>
              </m:rad>
            </m:oMath>
          </a14:m>
          <a:r>
            <a:rPr lang="vi-VN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48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Ω</a:t>
          </a:r>
          <a:endParaRPr lang="en-US" sz="4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48342" y="3852154"/>
        <a:ext cx="5526125" cy="988371"/>
      </dsp:txXfrm>
    </dsp:sp>
    <dsp:sp modelId="{FB65023F-F699-4646-A699-41ED3AEC367D}">
      <dsp:nvSpPr>
        <dsp:cNvPr id="0" name=""/>
        <dsp:cNvSpPr/>
      </dsp:nvSpPr>
      <dsp:spPr>
        <a:xfrm>
          <a:off x="1207063" y="3852154"/>
          <a:ext cx="988371" cy="988371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-1" y="433"/>
          <a:ext cx="7222188" cy="988801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34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7199" y="433"/>
        <a:ext cx="6974988" cy="988801"/>
      </dsp:txXfrm>
    </dsp:sp>
    <dsp:sp modelId="{844C98AF-F15A-4F08-808B-6265DD0041AE}">
      <dsp:nvSpPr>
        <dsp:cNvPr id="0" name=""/>
        <dsp:cNvSpPr/>
      </dsp:nvSpPr>
      <dsp:spPr>
        <a:xfrm>
          <a:off x="0" y="0"/>
          <a:ext cx="988801" cy="98880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-1" y="1284844"/>
          <a:ext cx="7222188" cy="988801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3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/>
        </a:p>
      </dsp:txBody>
      <dsp:txXfrm rot="10800000">
        <a:off x="247199" y="1284844"/>
        <a:ext cx="6974988" cy="988801"/>
      </dsp:txXfrm>
    </dsp:sp>
    <dsp:sp modelId="{B5B4C080-D429-430E-AE1D-CBEDD140E7D4}">
      <dsp:nvSpPr>
        <dsp:cNvPr id="0" name=""/>
        <dsp:cNvSpPr/>
      </dsp:nvSpPr>
      <dsp:spPr>
        <a:xfrm>
          <a:off x="0" y="1272335"/>
          <a:ext cx="988801" cy="988801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-1" y="2568809"/>
          <a:ext cx="7222188" cy="988801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3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/>
        </a:p>
      </dsp:txBody>
      <dsp:txXfrm rot="10800000">
        <a:off x="247199" y="2568809"/>
        <a:ext cx="6974988" cy="988801"/>
      </dsp:txXfrm>
    </dsp:sp>
    <dsp:sp modelId="{2850550E-61F9-48D1-A70F-012B352AEEBF}">
      <dsp:nvSpPr>
        <dsp:cNvPr id="0" name=""/>
        <dsp:cNvSpPr/>
      </dsp:nvSpPr>
      <dsp:spPr>
        <a:xfrm>
          <a:off x="0" y="2518984"/>
          <a:ext cx="988801" cy="988801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41518" y="3852775"/>
          <a:ext cx="7139149" cy="988801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3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/>
        </a:p>
      </dsp:txBody>
      <dsp:txXfrm rot="10800000">
        <a:off x="288718" y="3852775"/>
        <a:ext cx="6891949" cy="988801"/>
      </dsp:txXfrm>
    </dsp:sp>
    <dsp:sp modelId="{FB65023F-F699-4646-A699-41ED3AEC367D}">
      <dsp:nvSpPr>
        <dsp:cNvPr id="0" name=""/>
        <dsp:cNvSpPr/>
      </dsp:nvSpPr>
      <dsp:spPr>
        <a:xfrm>
          <a:off x="0" y="3771199"/>
          <a:ext cx="988801" cy="988801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1477065" y="1581"/>
          <a:ext cx="4883034" cy="988514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907" tIns="182880" rIns="341376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thẳng</a:t>
          </a:r>
          <a:endParaRPr lang="en-US" sz="48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1724193" y="1581"/>
        <a:ext cx="4635906" cy="988514"/>
      </dsp:txXfrm>
    </dsp:sp>
    <dsp:sp modelId="{844C98AF-F15A-4F08-808B-6265DD0041AE}">
      <dsp:nvSpPr>
        <dsp:cNvPr id="0" name=""/>
        <dsp:cNvSpPr/>
      </dsp:nvSpPr>
      <dsp:spPr>
        <a:xfrm>
          <a:off x="982808" y="1581"/>
          <a:ext cx="988514" cy="988514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1477065" y="1285174"/>
          <a:ext cx="4883034" cy="988514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907" tIns="182880" rIns="341376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paradol</a:t>
          </a:r>
          <a:endParaRPr lang="en-US" sz="48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1724193" y="1285174"/>
        <a:ext cx="4635906" cy="988514"/>
      </dsp:txXfrm>
    </dsp:sp>
    <dsp:sp modelId="{B5B4C080-D429-430E-AE1D-CBEDD140E7D4}">
      <dsp:nvSpPr>
        <dsp:cNvPr id="0" name=""/>
        <dsp:cNvSpPr/>
      </dsp:nvSpPr>
      <dsp:spPr>
        <a:xfrm>
          <a:off x="982808" y="1285174"/>
          <a:ext cx="988514" cy="988514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1477065" y="2568766"/>
          <a:ext cx="4883034" cy="98851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907" tIns="182880" rIns="341376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hình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sin</a:t>
          </a:r>
        </a:p>
      </dsp:txBody>
      <dsp:txXfrm rot="10800000">
        <a:off x="1724193" y="2568766"/>
        <a:ext cx="4635906" cy="988514"/>
      </dsp:txXfrm>
    </dsp:sp>
    <dsp:sp modelId="{2850550E-61F9-48D1-A70F-012B352AEEBF}">
      <dsp:nvSpPr>
        <dsp:cNvPr id="0" name=""/>
        <dsp:cNvSpPr/>
      </dsp:nvSpPr>
      <dsp:spPr>
        <a:xfrm>
          <a:off x="982808" y="2568766"/>
          <a:ext cx="988514" cy="988514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1477065" y="3852359"/>
          <a:ext cx="4883034" cy="988514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907" tIns="182880" rIns="341376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Đường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hình</a:t>
          </a:r>
          <a:r>
            <a:rPr lang="en-US" sz="4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tròn</a:t>
          </a:r>
          <a:endParaRPr lang="en-US" sz="48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1724193" y="3852359"/>
        <a:ext cx="4635906" cy="988514"/>
      </dsp:txXfrm>
    </dsp:sp>
    <dsp:sp modelId="{FB65023F-F699-4646-A699-41ED3AEC367D}">
      <dsp:nvSpPr>
        <dsp:cNvPr id="0" name=""/>
        <dsp:cNvSpPr/>
      </dsp:nvSpPr>
      <dsp:spPr>
        <a:xfrm>
          <a:off x="982808" y="3852359"/>
          <a:ext cx="988514" cy="988514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2804023" y="22457"/>
          <a:ext cx="5240925" cy="988209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773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U/Z</a:t>
          </a:r>
          <a:endParaRPr lang="en-US" sz="5400" b="1" kern="1200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051075" y="22457"/>
        <a:ext cx="4993873" cy="988209"/>
      </dsp:txXfrm>
    </dsp:sp>
    <dsp:sp modelId="{844C98AF-F15A-4F08-808B-6265DD0041AE}">
      <dsp:nvSpPr>
        <dsp:cNvPr id="0" name=""/>
        <dsp:cNvSpPr/>
      </dsp:nvSpPr>
      <dsp:spPr>
        <a:xfrm>
          <a:off x="1748127" y="2327"/>
          <a:ext cx="988209" cy="98820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3209840" y="1285524"/>
          <a:ext cx="4847539" cy="988209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773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</a:t>
          </a:r>
          <a14:m xmlns:a14="http://schemas.microsoft.com/office/drawing/2010/main">
            <m:oMath xmlns:m="http://schemas.openxmlformats.org/officeDocument/2006/math">
              <m:rad>
                <m:radPr>
                  <m:degHide m:val="on"/>
                  <m:ctrlPr>
                    <a:rPr lang="en-US" sz="5400" b="1" i="1" kern="1200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</m:ctrlPr>
                </m:radPr>
                <m:deg/>
                <m:e>
                  <m:r>
                    <a:rPr lang="en-US" sz="5400" b="1" i="1" kern="1200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𝟐</m:t>
                  </m:r>
                </m:e>
              </m:rad>
              <m:r>
                <a:rPr lang="en-US" sz="5400" b="1" i="1" kern="1200" smtClean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m:t> /</m:t>
              </m:r>
              <m:r>
                <a:rPr lang="en-US" sz="5400" b="1" i="1" kern="1200" smtClean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m:t>𝒁</m:t>
              </m:r>
            </m:oMath>
          </a14:m>
          <a:endParaRPr lang="en-US" sz="5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56892" y="1285524"/>
        <a:ext cx="4600487" cy="988209"/>
      </dsp:txXfrm>
    </dsp:sp>
    <dsp:sp modelId="{B5B4C080-D429-430E-AE1D-CBEDD140E7D4}">
      <dsp:nvSpPr>
        <dsp:cNvPr id="0" name=""/>
        <dsp:cNvSpPr/>
      </dsp:nvSpPr>
      <dsp:spPr>
        <a:xfrm>
          <a:off x="1846473" y="1285524"/>
          <a:ext cx="988209" cy="988209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3324141" y="2568721"/>
          <a:ext cx="4695138" cy="988209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773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</a:t>
          </a:r>
          <a14:m xmlns:a14="http://schemas.microsoft.com/office/drawing/2010/main">
            <m:oMath xmlns:m="http://schemas.openxmlformats.org/officeDocument/2006/math">
              <m:rad>
                <m:radPr>
                  <m:degHide m:val="on"/>
                  <m:ctrlPr>
                    <a:rPr lang="en-US" sz="5400" b="1" i="1" kern="1200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</m:ctrlPr>
                </m:radPr>
                <m:deg/>
                <m:e>
                  <m:r>
                    <a:rPr lang="en-US" sz="5400" b="1" i="1" kern="1200" smtClean="0">
                      <a:solidFill>
                        <a:schemeClr val="tx1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" panose="02040503050406030204" pitchFamily="18" charset="0"/>
                    </a:rPr>
                    <m:t>𝟐</m:t>
                  </m:r>
                </m:e>
              </m:rad>
              <m:r>
                <a:rPr lang="en-US" sz="5400" b="1" i="1" kern="1200" smtClean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m:t>.</m:t>
              </m:r>
              <m:r>
                <a:rPr lang="en-US" sz="5400" b="1" i="0" kern="1200" smtClean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rPr>
                <m:t>𝐙</m:t>
              </m:r>
            </m:oMath>
          </a14:m>
          <a:endParaRPr lang="en-US" sz="5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71193" y="2568721"/>
        <a:ext cx="4448086" cy="988209"/>
      </dsp:txXfrm>
    </dsp:sp>
    <dsp:sp modelId="{2850550E-61F9-48D1-A70F-012B352AEEBF}">
      <dsp:nvSpPr>
        <dsp:cNvPr id="0" name=""/>
        <dsp:cNvSpPr/>
      </dsp:nvSpPr>
      <dsp:spPr>
        <a:xfrm>
          <a:off x="1884574" y="2568721"/>
          <a:ext cx="988209" cy="988209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3308631" y="3851918"/>
          <a:ext cx="4715818" cy="988209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773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I = U.Z</a:t>
          </a:r>
          <a:endParaRPr lang="en-US" sz="5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55683" y="3851918"/>
        <a:ext cx="4468766" cy="988209"/>
      </dsp:txXfrm>
    </dsp:sp>
    <dsp:sp modelId="{FB65023F-F699-4646-A699-41ED3AEC367D}">
      <dsp:nvSpPr>
        <dsp:cNvPr id="0" name=""/>
        <dsp:cNvSpPr/>
      </dsp:nvSpPr>
      <dsp:spPr>
        <a:xfrm>
          <a:off x="1879404" y="3851918"/>
          <a:ext cx="988209" cy="988209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1770393" y="74"/>
          <a:ext cx="6046978" cy="989129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179" tIns="152400" rIns="28448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nửa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17675" y="74"/>
        <a:ext cx="5799696" cy="989129"/>
      </dsp:txXfrm>
    </dsp:sp>
    <dsp:sp modelId="{844C98AF-F15A-4F08-808B-6265DD0041AE}">
      <dsp:nvSpPr>
        <dsp:cNvPr id="0" name=""/>
        <dsp:cNvSpPr/>
      </dsp:nvSpPr>
      <dsp:spPr>
        <a:xfrm>
          <a:off x="1275828" y="74"/>
          <a:ext cx="989129" cy="98912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1770393" y="1284466"/>
          <a:ext cx="6046978" cy="989129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179" tIns="152400" rIns="28448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17675" y="1284466"/>
        <a:ext cx="5799696" cy="989129"/>
      </dsp:txXfrm>
    </dsp:sp>
    <dsp:sp modelId="{B5B4C080-D429-430E-AE1D-CBEDD140E7D4}">
      <dsp:nvSpPr>
        <dsp:cNvPr id="0" name=""/>
        <dsp:cNvSpPr/>
      </dsp:nvSpPr>
      <dsp:spPr>
        <a:xfrm>
          <a:off x="1275828" y="1284466"/>
          <a:ext cx="989129" cy="989129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1770393" y="2568858"/>
          <a:ext cx="6046978" cy="989129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179" tIns="152400" rIns="28448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tư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17675" y="2568858"/>
        <a:ext cx="5799696" cy="989129"/>
      </dsp:txXfrm>
    </dsp:sp>
    <dsp:sp modelId="{2850550E-61F9-48D1-A70F-012B352AEEBF}">
      <dsp:nvSpPr>
        <dsp:cNvPr id="0" name=""/>
        <dsp:cNvSpPr/>
      </dsp:nvSpPr>
      <dsp:spPr>
        <a:xfrm>
          <a:off x="1275828" y="2568858"/>
          <a:ext cx="989129" cy="989129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1770393" y="3853251"/>
          <a:ext cx="6046978" cy="989129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179" tIns="152400" rIns="28448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trung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bình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bằng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hai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lần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công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suất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cực</a:t>
          </a:r>
          <a:r>
            <a:rPr lang="en-US" sz="4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đại</a:t>
          </a:r>
          <a:endParaRPr lang="en-US" sz="4000" b="1" i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17675" y="3853251"/>
        <a:ext cx="5799696" cy="989129"/>
      </dsp:txXfrm>
    </dsp:sp>
    <dsp:sp modelId="{FB65023F-F699-4646-A699-41ED3AEC367D}">
      <dsp:nvSpPr>
        <dsp:cNvPr id="0" name=""/>
        <dsp:cNvSpPr/>
      </dsp:nvSpPr>
      <dsp:spPr>
        <a:xfrm>
          <a:off x="1275828" y="3853251"/>
          <a:ext cx="989129" cy="989129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74D61-05E5-4421-88ED-79CF1EF90484}">
      <dsp:nvSpPr>
        <dsp:cNvPr id="0" name=""/>
        <dsp:cNvSpPr/>
      </dsp:nvSpPr>
      <dsp:spPr>
        <a:xfrm rot="10800000">
          <a:off x="1523994" y="0"/>
          <a:ext cx="5054583" cy="988429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7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nor/>
                </m:rPr>
                <a:rPr lang="en-US" sz="4800" kern="1200" dirty="0" smtClean="0">
                  <a:solidFill>
                    <a:srgbClr val="002060"/>
                  </a:solidFill>
                  <a:latin typeface="Camau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m:t>P</m:t>
              </m:r>
              <m:r>
                <m:rPr>
                  <m:nor/>
                </m:rPr>
                <a:rPr lang="en-US" sz="4800" kern="1200" dirty="0" smtClean="0">
                  <a:solidFill>
                    <a:srgbClr val="00206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m:t> </m:t>
              </m:r>
              <m:r>
                <m:rPr>
                  <m:nor/>
                </m:rPr>
                <a:rPr lang="en-US" sz="4800" kern="120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m:t>=</m:t>
              </m:r>
              <m:r>
                <a:rPr lang="en-US" sz="4800" kern="120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m:t> </m:t>
              </m:r>
            </m:oMath>
          </a14:m>
          <a:r>
            <a:rPr lang="en-US" sz="4800" b="1" i="0" kern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3W</a:t>
          </a:r>
        </a:p>
      </dsp:txBody>
      <dsp:txXfrm rot="10800000">
        <a:off x="1771101" y="0"/>
        <a:ext cx="4807476" cy="988429"/>
      </dsp:txXfrm>
    </dsp:sp>
    <dsp:sp modelId="{844C98AF-F15A-4F08-808B-6265DD0041AE}">
      <dsp:nvSpPr>
        <dsp:cNvPr id="0" name=""/>
        <dsp:cNvSpPr/>
      </dsp:nvSpPr>
      <dsp:spPr>
        <a:xfrm>
          <a:off x="1026039" y="1788"/>
          <a:ext cx="988429" cy="98842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292827-6318-4499-A247-DE1E8A23511A}">
      <dsp:nvSpPr>
        <dsp:cNvPr id="0" name=""/>
        <dsp:cNvSpPr/>
      </dsp:nvSpPr>
      <dsp:spPr>
        <a:xfrm rot="10800000">
          <a:off x="1520254" y="1285271"/>
          <a:ext cx="5054583" cy="988429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7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nor/>
                </m:rPr>
                <a:rPr lang="en-US" sz="4800" kern="1200" dirty="0" smtClean="0">
                  <a:solidFill>
                    <a:srgbClr val="002060"/>
                  </a:solidFill>
                  <a:latin typeface="Camau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m:t>P</m:t>
              </m:r>
              <m:r>
                <m:rPr>
                  <m:nor/>
                </m:rPr>
                <a:rPr lang="en-US" sz="4800" kern="1200" dirty="0" smtClean="0">
                  <a:solidFill>
                    <a:srgbClr val="00206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m:t> </m:t>
              </m:r>
              <m:r>
                <m:rPr>
                  <m:nor/>
                </m:rPr>
                <a:rPr lang="en-US" sz="4800" kern="120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m:t>=</m:t>
              </m:r>
            </m:oMath>
          </a14:m>
          <a:r>
            <a:rPr lang="en-US" sz="48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30W</a:t>
          </a:r>
        </a:p>
      </dsp:txBody>
      <dsp:txXfrm rot="10800000">
        <a:off x="1767361" y="1285271"/>
        <a:ext cx="4807476" cy="988429"/>
      </dsp:txXfrm>
    </dsp:sp>
    <dsp:sp modelId="{B5B4C080-D429-430E-AE1D-CBEDD140E7D4}">
      <dsp:nvSpPr>
        <dsp:cNvPr id="0" name=""/>
        <dsp:cNvSpPr/>
      </dsp:nvSpPr>
      <dsp:spPr>
        <a:xfrm>
          <a:off x="1026039" y="1285271"/>
          <a:ext cx="988429" cy="988429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42F549-2DE0-4893-8E38-1A557A7FEA8C}">
      <dsp:nvSpPr>
        <dsp:cNvPr id="0" name=""/>
        <dsp:cNvSpPr/>
      </dsp:nvSpPr>
      <dsp:spPr>
        <a:xfrm rot="10800000">
          <a:off x="1520254" y="2568754"/>
          <a:ext cx="5054583" cy="988429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7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nor/>
                </m:rPr>
                <a:rPr lang="en-US" sz="4800" b="1" kern="1200" dirty="0" smtClean="0">
                  <a:solidFill>
                    <a:srgbClr val="002060"/>
                  </a:solidFill>
                  <a:latin typeface="Camau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m:t>P</m:t>
              </m:r>
              <m:r>
                <m:rPr>
                  <m:nor/>
                </m:rPr>
                <a:rPr lang="en-US" sz="4800" b="1" kern="1200" dirty="0" smtClean="0">
                  <a:solidFill>
                    <a:srgbClr val="00206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m:t> </m:t>
              </m:r>
              <m:r>
                <m:rPr>
                  <m:nor/>
                </m:rPr>
                <a:rPr lang="en-US" sz="4800" b="1" kern="120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m:t>=</m:t>
              </m:r>
              <m:r>
                <a:rPr lang="en-US" sz="4800" b="1" kern="120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m:t> </m:t>
              </m:r>
            </m:oMath>
          </a14:m>
          <a:r>
            <a:rPr lang="en-US" sz="4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300W</a:t>
          </a:r>
          <a:endParaRPr lang="en-US" sz="4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67361" y="2568754"/>
        <a:ext cx="4807476" cy="988429"/>
      </dsp:txXfrm>
    </dsp:sp>
    <dsp:sp modelId="{2850550E-61F9-48D1-A70F-012B352AEEBF}">
      <dsp:nvSpPr>
        <dsp:cNvPr id="0" name=""/>
        <dsp:cNvSpPr/>
      </dsp:nvSpPr>
      <dsp:spPr>
        <a:xfrm>
          <a:off x="1026039" y="2568754"/>
          <a:ext cx="988429" cy="988429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C951D5-809C-4EA3-8F53-6922492C80D1}">
      <dsp:nvSpPr>
        <dsp:cNvPr id="0" name=""/>
        <dsp:cNvSpPr/>
      </dsp:nvSpPr>
      <dsp:spPr>
        <a:xfrm rot="10800000">
          <a:off x="1520254" y="3852237"/>
          <a:ext cx="5054583" cy="988429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87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nor/>
                </m:rPr>
                <a:rPr lang="en-US" sz="4800" b="1" kern="1200" dirty="0" smtClean="0">
                  <a:solidFill>
                    <a:srgbClr val="002060"/>
                  </a:solidFill>
                  <a:latin typeface="Camau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m:t>P</m:t>
              </m:r>
              <m:r>
                <m:rPr>
                  <m:nor/>
                </m:rPr>
                <a:rPr lang="en-US" sz="4800" b="1" kern="1200" dirty="0" smtClean="0">
                  <a:solidFill>
                    <a:srgbClr val="00206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m:t> </m:t>
              </m:r>
              <m:r>
                <m:rPr>
                  <m:nor/>
                </m:rPr>
                <a:rPr lang="en-US" sz="4800" b="1" kern="120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m:t>=</m:t>
              </m:r>
              <m:r>
                <a:rPr lang="en-US" sz="4800" b="1" kern="1200">
                  <a:solidFill>
                    <a:srgbClr val="00206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m:t> </m:t>
              </m:r>
            </m:oMath>
          </a14:m>
          <a:r>
            <a:rPr lang="en-US" sz="4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3000W</a:t>
          </a:r>
        </a:p>
      </dsp:txBody>
      <dsp:txXfrm rot="10800000">
        <a:off x="1767361" y="3852237"/>
        <a:ext cx="4807476" cy="988429"/>
      </dsp:txXfrm>
    </dsp:sp>
    <dsp:sp modelId="{FB65023F-F699-4646-A699-41ED3AEC367D}">
      <dsp:nvSpPr>
        <dsp:cNvPr id="0" name=""/>
        <dsp:cNvSpPr/>
      </dsp:nvSpPr>
      <dsp:spPr>
        <a:xfrm>
          <a:off x="1026039" y="3852237"/>
          <a:ext cx="988429" cy="988429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235EA-8F0C-49F1-863D-B179A046ECA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99CD4-9AA5-46AB-9C8D-B08292008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Hằng tháng, mỗi gia đình sử dụng điện đều phải trả tiền theo số đếm của điện kế - công tơ điện</a:t>
            </a:r>
          </a:p>
          <a:p>
            <a:r>
              <a:rPr lang="vi-VN" dirty="0"/>
              <a:t>Số đếm này cho biết đại lượng nào của dòng điện</a:t>
            </a:r>
          </a:p>
          <a:p>
            <a:r>
              <a:rPr lang="vi-VN" dirty="0"/>
              <a:t>Em có thế tính được số tiền điện hằng tháng phải trả của mỗi vật dụng điện trong gia đình, như máy lạnh, tủ lạnh, quạt điện</a:t>
            </a:r>
          </a:p>
          <a:p>
            <a:r>
              <a:rPr lang="vi-VN" dirty="0"/>
              <a:t>Từ đó biết được tiền điện phải trả cho vật dụng điện nào là lớn nhất </a:t>
            </a:r>
          </a:p>
          <a:p>
            <a:r>
              <a:rPr lang="vi-VN" dirty="0"/>
              <a:t>Để trả lời câu hỏi trên, chúng ta cùng tìm hiểu về điện năng – Công của dòng điện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84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8a63c4df4f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8a63c4df4f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669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vi-VN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1202B-9A29-4E94-8194-BE3FB4F724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8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-877500" y="-94500"/>
            <a:ext cx="12042000" cy="70740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960000" y="2345173"/>
            <a:ext cx="5817200" cy="2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-155591" y="5284795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>
            <a:off x="-13603" y="5667007"/>
            <a:ext cx="1230000" cy="1225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697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100933" y="1908683"/>
            <a:ext cx="514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4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775367" y="4945884"/>
            <a:ext cx="3465600" cy="77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11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50967" y="3130833"/>
            <a:ext cx="4220000" cy="1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5067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094300" y="1251229"/>
            <a:ext cx="1691200" cy="12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50967" y="4615567"/>
            <a:ext cx="42200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3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22367" y="3132600"/>
            <a:ext cx="4141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6628169" y="3132600"/>
            <a:ext cx="4141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22367" y="3896197"/>
            <a:ext cx="4141600" cy="2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6628172" y="3896197"/>
            <a:ext cx="4141600" cy="2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5"/>
          <p:cNvGrpSpPr/>
          <p:nvPr/>
        </p:nvGrpSpPr>
        <p:grpSpPr>
          <a:xfrm>
            <a:off x="53486" y="143095"/>
            <a:ext cx="12066548" cy="6533176"/>
            <a:chOff x="40114" y="107321"/>
            <a:chExt cx="9049911" cy="4899882"/>
          </a:xfrm>
        </p:grpSpPr>
        <p:sp>
          <p:nvSpPr>
            <p:cNvPr id="36" name="Google Shape;36;p5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717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53486" y="143095"/>
            <a:ext cx="12066548" cy="6533176"/>
            <a:chOff x="40114" y="107321"/>
            <a:chExt cx="9049911" cy="4899882"/>
          </a:xfrm>
        </p:grpSpPr>
        <p:sp>
          <p:nvSpPr>
            <p:cNvPr id="46" name="Google Shape;46;p6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95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54" name="Google Shape;54;p7"/>
          <p:cNvGrpSpPr/>
          <p:nvPr/>
        </p:nvGrpSpPr>
        <p:grpSpPr>
          <a:xfrm>
            <a:off x="53486" y="143095"/>
            <a:ext cx="12066548" cy="6533176"/>
            <a:chOff x="40114" y="107321"/>
            <a:chExt cx="9049911" cy="4899882"/>
          </a:xfrm>
        </p:grpSpPr>
        <p:sp>
          <p:nvSpPr>
            <p:cNvPr id="55" name="Google Shape;55;p7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129467" y="2349033"/>
            <a:ext cx="4930400" cy="2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61" lvl="1" indent="-423355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 rot="-958812">
            <a:off x="6411088" y="1647127"/>
            <a:ext cx="5336624" cy="4469493"/>
          </a:xfrm>
          <a:prstGeom prst="flowChartConnector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5447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6670967" y="2320200"/>
            <a:ext cx="4570000" cy="22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222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>
            <a:spLocks noGrp="1"/>
          </p:cNvSpPr>
          <p:nvPr>
            <p:ph type="pic" idx="2"/>
          </p:nvPr>
        </p:nvSpPr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3674600" y="5518367"/>
            <a:ext cx="48428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00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1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196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944967" y="4042720"/>
            <a:ext cx="28932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4646427" y="4040900"/>
            <a:ext cx="28932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8347833" y="4042720"/>
            <a:ext cx="28932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4"/>
          </p:nvPr>
        </p:nvSpPr>
        <p:spPr>
          <a:xfrm>
            <a:off x="944967" y="2971100"/>
            <a:ext cx="2893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8347836" y="2971100"/>
            <a:ext cx="2893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4646428" y="2971100"/>
            <a:ext cx="2893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 flipH="1">
            <a:off x="40783" y="109228"/>
            <a:ext cx="12104499" cy="6727083"/>
            <a:chOff x="30587" y="81921"/>
            <a:chExt cx="9078374" cy="5045312"/>
          </a:xfrm>
        </p:grpSpPr>
        <p:sp>
          <p:nvSpPr>
            <p:cNvPr id="97" name="Google Shape;97;p13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3"/>
          <p:cNvSpPr/>
          <p:nvPr/>
        </p:nvSpPr>
        <p:spPr>
          <a:xfrm>
            <a:off x="11333768" y="5876066"/>
            <a:ext cx="698997" cy="796137"/>
          </a:xfrm>
          <a:custGeom>
            <a:avLst/>
            <a:gdLst/>
            <a:ahLst/>
            <a:cxnLst/>
            <a:rect l="l" t="t" r="r" b="b"/>
            <a:pathLst>
              <a:path w="524248" h="597103" extrusionOk="0">
                <a:moveTo>
                  <a:pt x="475834" y="38"/>
                </a:moveTo>
                <a:cubicBezTo>
                  <a:pt x="386845" y="262"/>
                  <a:pt x="312769" y="3091"/>
                  <a:pt x="223825" y="38"/>
                </a:cubicBezTo>
                <a:cubicBezTo>
                  <a:pt x="184249" y="-1355"/>
                  <a:pt x="173468" y="36147"/>
                  <a:pt x="163091" y="65070"/>
                </a:cubicBezTo>
                <a:cubicBezTo>
                  <a:pt x="135330" y="142362"/>
                  <a:pt x="115789" y="202993"/>
                  <a:pt x="84344" y="268878"/>
                </a:cubicBezTo>
                <a:cubicBezTo>
                  <a:pt x="77875" y="282397"/>
                  <a:pt x="77696" y="295466"/>
                  <a:pt x="81424" y="306918"/>
                </a:cubicBezTo>
                <a:cubicBezTo>
                  <a:pt x="87893" y="330497"/>
                  <a:pt x="109320" y="349764"/>
                  <a:pt x="134386" y="345093"/>
                </a:cubicBezTo>
                <a:cubicBezTo>
                  <a:pt x="145257" y="344689"/>
                  <a:pt x="154287" y="338716"/>
                  <a:pt x="163900" y="330273"/>
                </a:cubicBezTo>
                <a:cubicBezTo>
                  <a:pt x="199433" y="299104"/>
                  <a:pt x="249385" y="287337"/>
                  <a:pt x="294351" y="311859"/>
                </a:cubicBezTo>
                <a:cubicBezTo>
                  <a:pt x="324943" y="328611"/>
                  <a:pt x="343585" y="364944"/>
                  <a:pt x="342642" y="399032"/>
                </a:cubicBezTo>
                <a:cubicBezTo>
                  <a:pt x="339363" y="518093"/>
                  <a:pt x="141709" y="525279"/>
                  <a:pt x="93373" y="439947"/>
                </a:cubicBezTo>
                <a:cubicBezTo>
                  <a:pt x="61569" y="383807"/>
                  <a:pt x="-24950" y="434243"/>
                  <a:pt x="6944" y="490472"/>
                </a:cubicBezTo>
                <a:cubicBezTo>
                  <a:pt x="53438" y="572526"/>
                  <a:pt x="153029" y="604952"/>
                  <a:pt x="243411" y="595520"/>
                </a:cubicBezTo>
                <a:cubicBezTo>
                  <a:pt x="337880" y="585640"/>
                  <a:pt x="410069" y="523842"/>
                  <a:pt x="437112" y="433479"/>
                </a:cubicBezTo>
                <a:cubicBezTo>
                  <a:pt x="458809" y="360902"/>
                  <a:pt x="419323" y="280331"/>
                  <a:pt x="361329" y="236856"/>
                </a:cubicBezTo>
                <a:cubicBezTo>
                  <a:pt x="319103" y="205238"/>
                  <a:pt x="271576" y="196481"/>
                  <a:pt x="224589" y="202634"/>
                </a:cubicBezTo>
                <a:cubicBezTo>
                  <a:pt x="238245" y="169579"/>
                  <a:pt x="250014" y="135805"/>
                  <a:pt x="257830" y="101089"/>
                </a:cubicBezTo>
                <a:cubicBezTo>
                  <a:pt x="330468" y="102032"/>
                  <a:pt x="403196" y="100280"/>
                  <a:pt x="475834" y="100101"/>
                </a:cubicBezTo>
                <a:cubicBezTo>
                  <a:pt x="540386" y="99966"/>
                  <a:pt x="540386" y="-97"/>
                  <a:pt x="475834" y="3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898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960000" y="2749733"/>
            <a:ext cx="3766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2"/>
          </p:nvPr>
        </p:nvSpPr>
        <p:spPr>
          <a:xfrm>
            <a:off x="960000" y="2415600"/>
            <a:ext cx="376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 idx="3" hasCustomPrompt="1"/>
          </p:nvPr>
        </p:nvSpPr>
        <p:spPr>
          <a:xfrm>
            <a:off x="950967" y="1568628"/>
            <a:ext cx="9780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4"/>
          </p:nvPr>
        </p:nvSpPr>
        <p:spPr>
          <a:xfrm>
            <a:off x="960000" y="5215800"/>
            <a:ext cx="3766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5"/>
          </p:nvPr>
        </p:nvSpPr>
        <p:spPr>
          <a:xfrm>
            <a:off x="960000" y="4881667"/>
            <a:ext cx="376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67" y="4034695"/>
            <a:ext cx="9780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7"/>
          </p:nvPr>
        </p:nvSpPr>
        <p:spPr>
          <a:xfrm>
            <a:off x="7474633" y="2749733"/>
            <a:ext cx="3766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8"/>
          </p:nvPr>
        </p:nvSpPr>
        <p:spPr>
          <a:xfrm>
            <a:off x="7474633" y="2415600"/>
            <a:ext cx="376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9"/>
          </p:nvPr>
        </p:nvSpPr>
        <p:spPr>
          <a:xfrm>
            <a:off x="7474633" y="5215800"/>
            <a:ext cx="3766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3"/>
          </p:nvPr>
        </p:nvSpPr>
        <p:spPr>
          <a:xfrm>
            <a:off x="7474633" y="4881667"/>
            <a:ext cx="376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32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14" hasCustomPrompt="1"/>
          </p:nvPr>
        </p:nvSpPr>
        <p:spPr>
          <a:xfrm>
            <a:off x="10263033" y="1568628"/>
            <a:ext cx="9780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 idx="15" hasCustomPrompt="1"/>
          </p:nvPr>
        </p:nvSpPr>
        <p:spPr>
          <a:xfrm>
            <a:off x="10263033" y="4034695"/>
            <a:ext cx="9780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4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grpSp>
        <p:nvGrpSpPr>
          <p:cNvPr id="117" name="Google Shape;117;p14"/>
          <p:cNvGrpSpPr/>
          <p:nvPr/>
        </p:nvGrpSpPr>
        <p:grpSpPr>
          <a:xfrm>
            <a:off x="40783" y="109228"/>
            <a:ext cx="12104499" cy="6727083"/>
            <a:chOff x="30587" y="81921"/>
            <a:chExt cx="9078374" cy="5045312"/>
          </a:xfrm>
        </p:grpSpPr>
        <p:sp>
          <p:nvSpPr>
            <p:cNvPr id="118" name="Google Shape;118;p14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602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959967" y="24120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2"/>
          </p:nvPr>
        </p:nvSpPr>
        <p:spPr>
          <a:xfrm>
            <a:off x="4558997" y="24120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3"/>
          </p:nvPr>
        </p:nvSpPr>
        <p:spPr>
          <a:xfrm>
            <a:off x="959967" y="47296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4"/>
          </p:nvPr>
        </p:nvSpPr>
        <p:spPr>
          <a:xfrm>
            <a:off x="4558997" y="47394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5"/>
          </p:nvPr>
        </p:nvSpPr>
        <p:spPr>
          <a:xfrm>
            <a:off x="8158032" y="24120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6"/>
          </p:nvPr>
        </p:nvSpPr>
        <p:spPr>
          <a:xfrm>
            <a:off x="8158032" y="4729667"/>
            <a:ext cx="30740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7"/>
          </p:nvPr>
        </p:nvSpPr>
        <p:spPr>
          <a:xfrm>
            <a:off x="959967" y="20131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8"/>
          </p:nvPr>
        </p:nvSpPr>
        <p:spPr>
          <a:xfrm>
            <a:off x="4558999" y="20131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9"/>
          </p:nvPr>
        </p:nvSpPr>
        <p:spPr>
          <a:xfrm>
            <a:off x="8158033" y="20131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3"/>
          </p:nvPr>
        </p:nvSpPr>
        <p:spPr>
          <a:xfrm>
            <a:off x="959967" y="43309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14"/>
          </p:nvPr>
        </p:nvSpPr>
        <p:spPr>
          <a:xfrm>
            <a:off x="4559003" y="43309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15"/>
          </p:nvPr>
        </p:nvSpPr>
        <p:spPr>
          <a:xfrm>
            <a:off x="8158033" y="4330967"/>
            <a:ext cx="3074000" cy="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667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32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grpSp>
        <p:nvGrpSpPr>
          <p:cNvPr id="137" name="Google Shape;137;p15"/>
          <p:cNvGrpSpPr/>
          <p:nvPr/>
        </p:nvGrpSpPr>
        <p:grpSpPr>
          <a:xfrm flipH="1">
            <a:off x="40783" y="109228"/>
            <a:ext cx="12104499" cy="6727083"/>
            <a:chOff x="30587" y="81921"/>
            <a:chExt cx="9078374" cy="5045312"/>
          </a:xfrm>
        </p:grpSpPr>
        <p:sp>
          <p:nvSpPr>
            <p:cNvPr id="138" name="Google Shape;138;p15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867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49" name="Google Shape;149;p17"/>
          <p:cNvGrpSpPr/>
          <p:nvPr/>
        </p:nvGrpSpPr>
        <p:grpSpPr>
          <a:xfrm>
            <a:off x="53486" y="243417"/>
            <a:ext cx="12134625" cy="6478780"/>
            <a:chOff x="40114" y="182562"/>
            <a:chExt cx="9100969" cy="4859085"/>
          </a:xfrm>
        </p:grpSpPr>
        <p:sp>
          <p:nvSpPr>
            <p:cNvPr id="150" name="Google Shape;150;p17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 flipH="1">
              <a:off x="8491964" y="4603999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8547417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843650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 flipH="1">
              <a:off x="40114" y="3645149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8766701" y="8048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424851" y="4119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34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>
            <a:off x="380000" y="350600"/>
            <a:ext cx="11432000" cy="6156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60" name="Google Shape;160;p18"/>
          <p:cNvGrpSpPr/>
          <p:nvPr/>
        </p:nvGrpSpPr>
        <p:grpSpPr>
          <a:xfrm>
            <a:off x="68885" y="188454"/>
            <a:ext cx="12055915" cy="6487817"/>
            <a:chOff x="51664" y="141340"/>
            <a:chExt cx="9041936" cy="4865863"/>
          </a:xfrm>
        </p:grpSpPr>
        <p:sp>
          <p:nvSpPr>
            <p:cNvPr id="161" name="Google Shape;161;p18"/>
            <p:cNvSpPr/>
            <p:nvPr/>
          </p:nvSpPr>
          <p:spPr>
            <a:xfrm rot="683654">
              <a:off x="8604504" y="2262526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8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 rot="-708899">
              <a:off x="107300" y="414290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51663" y="2196186"/>
              <a:ext cx="515646" cy="669569"/>
            </a:xfrm>
            <a:custGeom>
              <a:avLst/>
              <a:gdLst/>
              <a:ahLst/>
              <a:cxnLst/>
              <a:rect l="l" t="t" r="r" b="b"/>
              <a:pathLst>
                <a:path w="515646" h="669569" extrusionOk="0">
                  <a:moveTo>
                    <a:pt x="479807" y="351658"/>
                  </a:moveTo>
                  <a:cubicBezTo>
                    <a:pt x="436412" y="341418"/>
                    <a:pt x="392614" y="334771"/>
                    <a:pt x="348457" y="330998"/>
                  </a:cubicBezTo>
                  <a:cubicBezTo>
                    <a:pt x="350882" y="246969"/>
                    <a:pt x="373253" y="109045"/>
                    <a:pt x="379497" y="68220"/>
                  </a:cubicBezTo>
                  <a:cubicBezTo>
                    <a:pt x="386640" y="21468"/>
                    <a:pt x="335339" y="-25779"/>
                    <a:pt x="297651" y="16348"/>
                  </a:cubicBezTo>
                  <a:cubicBezTo>
                    <a:pt x="205023" y="119734"/>
                    <a:pt x="137820" y="241490"/>
                    <a:pt x="29245" y="334007"/>
                  </a:cubicBezTo>
                  <a:cubicBezTo>
                    <a:pt x="-8983" y="366568"/>
                    <a:pt x="-15047" y="427469"/>
                    <a:pt x="43350" y="433711"/>
                  </a:cubicBezTo>
                  <a:cubicBezTo>
                    <a:pt x="111361" y="440942"/>
                    <a:pt x="178698" y="430657"/>
                    <a:pt x="246665" y="427513"/>
                  </a:cubicBezTo>
                  <a:cubicBezTo>
                    <a:pt x="247159" y="427513"/>
                    <a:pt x="247653" y="427513"/>
                    <a:pt x="248147" y="427469"/>
                  </a:cubicBezTo>
                  <a:cubicBezTo>
                    <a:pt x="248776" y="492141"/>
                    <a:pt x="251337" y="556814"/>
                    <a:pt x="253717" y="621217"/>
                  </a:cubicBezTo>
                  <a:cubicBezTo>
                    <a:pt x="256053" y="685575"/>
                    <a:pt x="356183" y="685800"/>
                    <a:pt x="353802" y="621217"/>
                  </a:cubicBezTo>
                  <a:cubicBezTo>
                    <a:pt x="351466" y="557981"/>
                    <a:pt x="348726" y="494207"/>
                    <a:pt x="347828" y="430477"/>
                  </a:cubicBezTo>
                  <a:cubicBezTo>
                    <a:pt x="383360" y="434026"/>
                    <a:pt x="418624" y="440044"/>
                    <a:pt x="453168" y="448173"/>
                  </a:cubicBezTo>
                  <a:cubicBezTo>
                    <a:pt x="515968" y="462948"/>
                    <a:pt x="542607" y="366433"/>
                    <a:pt x="479807" y="351658"/>
                  </a:cubicBezTo>
                  <a:close/>
                  <a:moveTo>
                    <a:pt x="168636" y="331942"/>
                  </a:moveTo>
                  <a:cubicBezTo>
                    <a:pt x="198419" y="297584"/>
                    <a:pt x="226674" y="261880"/>
                    <a:pt x="254795" y="225995"/>
                  </a:cubicBezTo>
                  <a:cubicBezTo>
                    <a:pt x="251831" y="259678"/>
                    <a:pt x="249989" y="293452"/>
                    <a:pt x="249001" y="327316"/>
                  </a:cubicBezTo>
                  <a:cubicBezTo>
                    <a:pt x="222093" y="327809"/>
                    <a:pt x="195319" y="329875"/>
                    <a:pt x="168636" y="3319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8565776" y="141386"/>
              <a:ext cx="524248" cy="597103"/>
            </a:xfrm>
            <a:custGeom>
              <a:avLst/>
              <a:gdLst/>
              <a:ahLst/>
              <a:cxnLst/>
              <a:rect l="l" t="t" r="r" b="b"/>
              <a:pathLst>
                <a:path w="524248" h="597103" extrusionOk="0">
                  <a:moveTo>
                    <a:pt x="475834" y="38"/>
                  </a:moveTo>
                  <a:cubicBezTo>
                    <a:pt x="386845" y="262"/>
                    <a:pt x="312769" y="3091"/>
                    <a:pt x="223825" y="38"/>
                  </a:cubicBezTo>
                  <a:cubicBezTo>
                    <a:pt x="184249" y="-1355"/>
                    <a:pt x="173468" y="36147"/>
                    <a:pt x="163091" y="65070"/>
                  </a:cubicBezTo>
                  <a:cubicBezTo>
                    <a:pt x="135330" y="142362"/>
                    <a:pt x="115789" y="202993"/>
                    <a:pt x="84344" y="268878"/>
                  </a:cubicBezTo>
                  <a:cubicBezTo>
                    <a:pt x="77875" y="282397"/>
                    <a:pt x="77696" y="295466"/>
                    <a:pt x="81424" y="306918"/>
                  </a:cubicBezTo>
                  <a:cubicBezTo>
                    <a:pt x="87893" y="330497"/>
                    <a:pt x="109320" y="349764"/>
                    <a:pt x="134386" y="345093"/>
                  </a:cubicBezTo>
                  <a:cubicBezTo>
                    <a:pt x="145257" y="344689"/>
                    <a:pt x="154287" y="338716"/>
                    <a:pt x="163900" y="330273"/>
                  </a:cubicBezTo>
                  <a:cubicBezTo>
                    <a:pt x="199433" y="299104"/>
                    <a:pt x="249385" y="287337"/>
                    <a:pt x="294351" y="311859"/>
                  </a:cubicBezTo>
                  <a:cubicBezTo>
                    <a:pt x="324943" y="328611"/>
                    <a:pt x="343585" y="364944"/>
                    <a:pt x="342642" y="399032"/>
                  </a:cubicBezTo>
                  <a:cubicBezTo>
                    <a:pt x="339363" y="518093"/>
                    <a:pt x="141709" y="525279"/>
                    <a:pt x="93373" y="439947"/>
                  </a:cubicBezTo>
                  <a:cubicBezTo>
                    <a:pt x="61569" y="383807"/>
                    <a:pt x="-24950" y="434243"/>
                    <a:pt x="6944" y="490472"/>
                  </a:cubicBezTo>
                  <a:cubicBezTo>
                    <a:pt x="53438" y="572526"/>
                    <a:pt x="153029" y="604952"/>
                    <a:pt x="243411" y="595520"/>
                  </a:cubicBezTo>
                  <a:cubicBezTo>
                    <a:pt x="337880" y="585640"/>
                    <a:pt x="410069" y="523842"/>
                    <a:pt x="437112" y="433479"/>
                  </a:cubicBezTo>
                  <a:cubicBezTo>
                    <a:pt x="458809" y="360902"/>
                    <a:pt x="419323" y="280331"/>
                    <a:pt x="361329" y="236856"/>
                  </a:cubicBezTo>
                  <a:cubicBezTo>
                    <a:pt x="319103" y="205238"/>
                    <a:pt x="271576" y="196481"/>
                    <a:pt x="224589" y="202634"/>
                  </a:cubicBezTo>
                  <a:cubicBezTo>
                    <a:pt x="238245" y="169579"/>
                    <a:pt x="250014" y="135805"/>
                    <a:pt x="257830" y="101089"/>
                  </a:cubicBezTo>
                  <a:cubicBezTo>
                    <a:pt x="330468" y="102032"/>
                    <a:pt x="403196" y="100280"/>
                    <a:pt x="475834" y="100101"/>
                  </a:cubicBezTo>
                  <a:cubicBezTo>
                    <a:pt x="540386" y="99966"/>
                    <a:pt x="540386" y="-97"/>
                    <a:pt x="475834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78226" y="141340"/>
              <a:ext cx="389075" cy="597194"/>
            </a:xfrm>
            <a:custGeom>
              <a:avLst/>
              <a:gdLst/>
              <a:ahLst/>
              <a:cxnLst/>
              <a:rect l="l" t="t" r="r" b="b"/>
              <a:pathLst>
                <a:path w="389075" h="597194" extrusionOk="0">
                  <a:moveTo>
                    <a:pt x="161836" y="1669"/>
                  </a:moveTo>
                  <a:cubicBezTo>
                    <a:pt x="54833" y="17343"/>
                    <a:pt x="-14256" y="120415"/>
                    <a:pt x="2499" y="224341"/>
                  </a:cubicBezTo>
                  <a:cubicBezTo>
                    <a:pt x="14044" y="295975"/>
                    <a:pt x="52766" y="345333"/>
                    <a:pt x="141217" y="359839"/>
                  </a:cubicBezTo>
                  <a:cubicBezTo>
                    <a:pt x="202085" y="369854"/>
                    <a:pt x="276834" y="344614"/>
                    <a:pt x="281686" y="342009"/>
                  </a:cubicBezTo>
                  <a:cubicBezTo>
                    <a:pt x="278676" y="366486"/>
                    <a:pt x="273420" y="390918"/>
                    <a:pt x="265289" y="415215"/>
                  </a:cubicBezTo>
                  <a:cubicBezTo>
                    <a:pt x="241796" y="485457"/>
                    <a:pt x="155008" y="500368"/>
                    <a:pt x="90231" y="496505"/>
                  </a:cubicBezTo>
                  <a:cubicBezTo>
                    <a:pt x="25724" y="492642"/>
                    <a:pt x="26083" y="592751"/>
                    <a:pt x="90231" y="596568"/>
                  </a:cubicBezTo>
                  <a:cubicBezTo>
                    <a:pt x="185419" y="602272"/>
                    <a:pt x="298621" y="569487"/>
                    <a:pt x="346148" y="479888"/>
                  </a:cubicBezTo>
                  <a:cubicBezTo>
                    <a:pt x="394394" y="388987"/>
                    <a:pt x="397403" y="267546"/>
                    <a:pt x="377593" y="167932"/>
                  </a:cubicBezTo>
                  <a:cubicBezTo>
                    <a:pt x="358187" y="70878"/>
                    <a:pt x="261561" y="-12972"/>
                    <a:pt x="161836" y="1669"/>
                  </a:cubicBezTo>
                  <a:close/>
                  <a:moveTo>
                    <a:pt x="157344" y="105370"/>
                  </a:moveTo>
                  <a:cubicBezTo>
                    <a:pt x="214573" y="87540"/>
                    <a:pt x="269467" y="139099"/>
                    <a:pt x="273016" y="188905"/>
                  </a:cubicBezTo>
                  <a:cubicBezTo>
                    <a:pt x="277329" y="249222"/>
                    <a:pt x="203792" y="268040"/>
                    <a:pt x="167810" y="263279"/>
                  </a:cubicBezTo>
                  <a:cubicBezTo>
                    <a:pt x="147506" y="260630"/>
                    <a:pt x="121227" y="243114"/>
                    <a:pt x="107211" y="219939"/>
                  </a:cubicBezTo>
                  <a:cubicBezTo>
                    <a:pt x="79540" y="174175"/>
                    <a:pt x="116959" y="117945"/>
                    <a:pt x="157344" y="1053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519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6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9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4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7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01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06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75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25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0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1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9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5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2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fia Sans Semi Condensed Black"/>
              <a:buNone/>
              <a:defRPr sz="3000">
                <a:solidFill>
                  <a:schemeClr val="dk1"/>
                </a:solidFill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166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B2F05-B7DC-4F9C-9B4F-3F6835BD8E9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E2DCC-6A96-48C1-BA38-3A01E3E7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63.svg"/><Relationship Id="rId4" Type="http://schemas.openxmlformats.org/officeDocument/2006/relationships/image" Target="../media/image61.sv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80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svg"/><Relationship Id="rId10" Type="http://schemas.openxmlformats.org/officeDocument/2006/relationships/image" Target="../media/image650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wmf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9.svg"/><Relationship Id="rId7" Type="http://schemas.openxmlformats.org/officeDocument/2006/relationships/image" Target="../media/image80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11" Type="http://schemas.openxmlformats.org/officeDocument/2006/relationships/image" Target="../media/image87.png"/><Relationship Id="rId5" Type="http://schemas.openxmlformats.org/officeDocument/2006/relationships/image" Target="../media/image84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8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4.jpeg"/><Relationship Id="rId7" Type="http://schemas.openxmlformats.org/officeDocument/2006/relationships/image" Target="../media/image93.svg"/><Relationship Id="rId12" Type="http://schemas.openxmlformats.org/officeDocument/2006/relationships/image" Target="../media/image46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45.png"/><Relationship Id="rId5" Type="http://schemas.openxmlformats.org/officeDocument/2006/relationships/image" Target="../media/image91.png"/><Relationship Id="rId10" Type="http://schemas.openxmlformats.org/officeDocument/2006/relationships/image" Target="../media/image94.jpeg"/><Relationship Id="rId4" Type="http://schemas.openxmlformats.org/officeDocument/2006/relationships/image" Target="../media/image90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.svg"/><Relationship Id="rId7" Type="http://schemas.openxmlformats.org/officeDocument/2006/relationships/image" Target="../media/image6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1.svg"/><Relationship Id="rId10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4.svg"/><Relationship Id="rId7" Type="http://schemas.openxmlformats.org/officeDocument/2006/relationships/image" Target="../media/image9.svg"/><Relationship Id="rId12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8.svg"/><Relationship Id="rId5" Type="http://schemas.openxmlformats.org/officeDocument/2006/relationships/image" Target="../media/image106.svg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8.wdp"/><Relationship Id="rId3" Type="http://schemas.openxmlformats.org/officeDocument/2006/relationships/image" Target="../media/image111.svg"/><Relationship Id="rId7" Type="http://schemas.openxmlformats.org/officeDocument/2006/relationships/image" Target="../media/image11.svg"/><Relationship Id="rId12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6.svg"/><Relationship Id="rId5" Type="http://schemas.openxmlformats.org/officeDocument/2006/relationships/image" Target="../media/image9.svg"/><Relationship Id="rId10" Type="http://schemas.openxmlformats.org/officeDocument/2006/relationships/image" Target="../media/image105.png"/><Relationship Id="rId4" Type="http://schemas.openxmlformats.org/officeDocument/2006/relationships/image" Target="../media/image8.png"/><Relationship Id="rId9" Type="http://schemas.openxmlformats.org/officeDocument/2006/relationships/image" Target="../media/image108.sv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81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1.wdp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9.svg"/><Relationship Id="rId7" Type="http://schemas.openxmlformats.org/officeDocument/2006/relationships/image" Target="../media/image108.svg"/><Relationship Id="rId12" Type="http://schemas.openxmlformats.org/officeDocument/2006/relationships/image" Target="../media/image10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21.png"/><Relationship Id="rId5" Type="http://schemas.openxmlformats.org/officeDocument/2006/relationships/image" Target="../media/image11.svg"/><Relationship Id="rId10" Type="http://schemas.openxmlformats.org/officeDocument/2006/relationships/image" Target="../media/image120.png"/><Relationship Id="rId4" Type="http://schemas.openxmlformats.org/officeDocument/2006/relationships/image" Target="../media/image10.png"/><Relationship Id="rId9" Type="http://schemas.openxmlformats.org/officeDocument/2006/relationships/image" Target="../media/image11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6.svg"/><Relationship Id="rId5" Type="http://schemas.openxmlformats.org/officeDocument/2006/relationships/image" Target="../media/image122.jpeg"/><Relationship Id="rId10" Type="http://schemas.openxmlformats.org/officeDocument/2006/relationships/image" Target="../media/image45.png"/><Relationship Id="rId4" Type="http://schemas.openxmlformats.org/officeDocument/2006/relationships/image" Target="../media/image90.png"/><Relationship Id="rId9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3" Type="http://schemas.openxmlformats.org/officeDocument/2006/relationships/slideLayout" Target="../slideLayouts/slideLayout26.xml"/><Relationship Id="rId7" Type="http://schemas.openxmlformats.org/officeDocument/2006/relationships/slide" Target="slide35.xml"/><Relationship Id="rId12" Type="http://schemas.openxmlformats.org/officeDocument/2006/relationships/image" Target="../media/image126.png"/><Relationship Id="rId17" Type="http://schemas.openxmlformats.org/officeDocument/2006/relationships/slide" Target="slide43.xml"/><Relationship Id="rId2" Type="http://schemas.openxmlformats.org/officeDocument/2006/relationships/audio" Target="../media/media3.wma"/><Relationship Id="rId16" Type="http://schemas.openxmlformats.org/officeDocument/2006/relationships/slide" Target="slide42.xml"/><Relationship Id="rId1" Type="http://schemas.microsoft.com/office/2007/relationships/media" Target="../media/media3.wma"/><Relationship Id="rId6" Type="http://schemas.openxmlformats.org/officeDocument/2006/relationships/image" Target="../media/image125.png"/><Relationship Id="rId11" Type="http://schemas.openxmlformats.org/officeDocument/2006/relationships/slide" Target="slide39.xml"/><Relationship Id="rId5" Type="http://schemas.openxmlformats.org/officeDocument/2006/relationships/image" Target="../media/image124.png"/><Relationship Id="rId15" Type="http://schemas.openxmlformats.org/officeDocument/2006/relationships/image" Target="../media/image127.png"/><Relationship Id="rId10" Type="http://schemas.openxmlformats.org/officeDocument/2006/relationships/slide" Target="slide38.xml"/><Relationship Id="rId4" Type="http://schemas.openxmlformats.org/officeDocument/2006/relationships/image" Target="../media/image123.png"/><Relationship Id="rId9" Type="http://schemas.openxmlformats.org/officeDocument/2006/relationships/slide" Target="slide37.xml"/><Relationship Id="rId14" Type="http://schemas.openxmlformats.org/officeDocument/2006/relationships/slide" Target="slide4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7.png"/><Relationship Id="rId5" Type="http://schemas.openxmlformats.org/officeDocument/2006/relationships/diagramQuickStyle" Target="../diagrams/quickStyle1.xml"/><Relationship Id="rId10" Type="http://schemas.openxmlformats.org/officeDocument/2006/relationships/slide" Target="slide34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12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9.png"/><Relationship Id="rId1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diagramData" Target="../diagrams/data4.xml"/><Relationship Id="rId7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2.gif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37.png"/><Relationship Id="rId3" Type="http://schemas.openxmlformats.org/officeDocument/2006/relationships/slide" Target="slide33.xml"/><Relationship Id="rId7" Type="http://schemas.openxmlformats.org/officeDocument/2006/relationships/diagramColors" Target="../diagrams/colors4.xml"/><Relationship Id="rId12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36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45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30.sv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11.svg"/><Relationship Id="rId4" Type="http://schemas.openxmlformats.org/officeDocument/2006/relationships/image" Target="../media/image26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2.gif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diagramData" Target="../diagrams/data7.xml"/><Relationship Id="rId7" Type="http://schemas.microsoft.com/office/2007/relationships/diagramDrawing" Target="../diagrams/drawing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7.png"/><Relationship Id="rId4" Type="http://schemas.openxmlformats.org/officeDocument/2006/relationships/diagramLayout" Target="../diagrams/layout5.xml"/><Relationship Id="rId9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37.png"/><Relationship Id="rId5" Type="http://schemas.openxmlformats.org/officeDocument/2006/relationships/diagramQuickStyle" Target="../diagrams/quickStyle6.xml"/><Relationship Id="rId10" Type="http://schemas.openxmlformats.org/officeDocument/2006/relationships/slide" Target="slide34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.e1t.in/" TargetMode="External"/><Relationship Id="rId7" Type="http://schemas.openxmlformats.org/officeDocument/2006/relationships/image" Target="../media/image154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3.png"/><Relationship Id="rId5" Type="http://schemas.openxmlformats.org/officeDocument/2006/relationships/image" Target="../media/image152.GIF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sv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svg"/><Relationship Id="rId10" Type="http://schemas.openxmlformats.org/officeDocument/2006/relationships/image" Target="../media/image165.sv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68.png"/><Relationship Id="rId7" Type="http://schemas.openxmlformats.org/officeDocument/2006/relationships/image" Target="../media/image9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4" Type="http://schemas.openxmlformats.org/officeDocument/2006/relationships/image" Target="../media/image16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svg"/><Relationship Id="rId7" Type="http://schemas.openxmlformats.org/officeDocument/2006/relationships/image" Target="../media/image3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1.sv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svg"/><Relationship Id="rId7" Type="http://schemas.openxmlformats.org/officeDocument/2006/relationships/image" Target="../media/image36.svg"/><Relationship Id="rId12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1.sv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svg"/><Relationship Id="rId7" Type="http://schemas.openxmlformats.org/officeDocument/2006/relationships/image" Target="../media/image3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11.sv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 rot="2307406">
            <a:off x="-176722" y="3760775"/>
            <a:ext cx="3525140" cy="27432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 descr="n490 zalo Hao Phan"/>
          <p:cNvGrpSpPr/>
          <p:nvPr/>
        </p:nvGrpSpPr>
        <p:grpSpPr>
          <a:xfrm>
            <a:off x="1191333" y="1343218"/>
            <a:ext cx="9809335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6" descr="n490 zalo Hao Phan"/>
          <p:cNvSpPr/>
          <p:nvPr/>
        </p:nvSpPr>
        <p:spPr>
          <a:xfrm rot="-1249407">
            <a:off x="152276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 descr="n490 zalo Hao Phan"/>
          <p:cNvSpPr/>
          <p:nvPr/>
        </p:nvSpPr>
        <p:spPr>
          <a:xfrm rot="1476683">
            <a:off x="945320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 descr="n490 zalo Hao Phan"/>
          <p:cNvSpPr/>
          <p:nvPr/>
        </p:nvSpPr>
        <p:spPr>
          <a:xfrm rot="1203988">
            <a:off x="10760915" y="843590"/>
            <a:ext cx="937159" cy="783699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 descr="n490 zalo Hao Phan"/>
          <p:cNvSpPr txBox="1"/>
          <p:nvPr/>
        </p:nvSpPr>
        <p:spPr>
          <a:xfrm>
            <a:off x="2197100" y="1287021"/>
            <a:ext cx="8161712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8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</a:t>
            </a:r>
            <a:r>
              <a:rPr lang="en-US" sz="58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58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algn="ctr" defTabSz="609630"/>
            <a:r>
              <a:rPr lang="en-US" sz="58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58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 descr="n490 zalo Hao Phan"/>
          <p:cNvSpPr txBox="1"/>
          <p:nvPr/>
        </p:nvSpPr>
        <p:spPr>
          <a:xfrm>
            <a:off x="3680260" y="3848092"/>
            <a:ext cx="5351809" cy="1178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44"/>
              </a:lnSpc>
            </a:pPr>
            <a:r>
              <a:rPr lang="en-US" sz="346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ĐẶC TRƯNG CỦA DÒNG ĐIỆN XOAY CHIỀU</a:t>
            </a: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4" descr="n490 zalo Hao Phan"/>
          <p:cNvSpPr txBox="1">
            <a:spLocks noGrp="1"/>
          </p:cNvSpPr>
          <p:nvPr>
            <p:ph type="title" idx="4294967295"/>
          </p:nvPr>
        </p:nvSpPr>
        <p:spPr>
          <a:xfrm>
            <a:off x="832908" y="248057"/>
            <a:ext cx="10526184" cy="95461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THẢO LUẬN CẶP ĐÔI</a:t>
            </a:r>
            <a:endParaRPr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grpSp>
        <p:nvGrpSpPr>
          <p:cNvPr id="7" name="Group 6" descr="n490 zalo Hao Phan">
            <a:extLst>
              <a:ext uri="{FF2B5EF4-FFF2-40B4-BE49-F238E27FC236}">
                <a16:creationId xmlns:a16="http://schemas.microsoft.com/office/drawing/2014/main" id="{560B6D9A-A149-4780-B3C6-63C7EC5C95BF}"/>
              </a:ext>
            </a:extLst>
          </p:cNvPr>
          <p:cNvGrpSpPr/>
          <p:nvPr/>
        </p:nvGrpSpPr>
        <p:grpSpPr>
          <a:xfrm>
            <a:off x="4849441" y="1374849"/>
            <a:ext cx="6990207" cy="5102151"/>
            <a:chOff x="7785718" y="4240814"/>
            <a:chExt cx="2255149" cy="2024008"/>
          </a:xfrm>
        </p:grpSpPr>
        <p:sp>
          <p:nvSpPr>
            <p:cNvPr id="1048" name="Google Shape;1048;p34"/>
            <p:cNvSpPr/>
            <p:nvPr/>
          </p:nvSpPr>
          <p:spPr>
            <a:xfrm>
              <a:off x="7810933" y="4240814"/>
              <a:ext cx="2229934" cy="458000"/>
            </a:xfrm>
            <a:custGeom>
              <a:avLst/>
              <a:gdLst/>
              <a:ahLst/>
              <a:cxnLst/>
              <a:rect l="l" t="t" r="r" b="b"/>
              <a:pathLst>
                <a:path w="59139" h="13740" extrusionOk="0">
                  <a:moveTo>
                    <a:pt x="19455" y="0"/>
                  </a:moveTo>
                  <a:lnTo>
                    <a:pt x="16872" y="6096"/>
                  </a:lnTo>
                  <a:lnTo>
                    <a:pt x="0" y="6096"/>
                  </a:lnTo>
                  <a:lnTo>
                    <a:pt x="0" y="13740"/>
                  </a:lnTo>
                  <a:lnTo>
                    <a:pt x="59139" y="13740"/>
                  </a:lnTo>
                  <a:lnTo>
                    <a:pt x="59139" y="7644"/>
                  </a:lnTo>
                  <a:lnTo>
                    <a:pt x="59139" y="6096"/>
                  </a:lnTo>
                  <a:lnTo>
                    <a:pt x="5913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32">
                <a:buClr>
                  <a:srgbClr val="000000"/>
                </a:buClr>
                <a:buSzPts val="1100"/>
                <a:defRPr/>
              </a:pPr>
              <a:r>
                <a:rPr lang="en" sz="4267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Fira Sans Extra Condensed Medium"/>
                </a:rPr>
                <a:t>Nhiệm vụ</a:t>
              </a:r>
              <a:endParaRPr sz="4267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85718" y="4687622"/>
              <a:ext cx="2229934" cy="1577200"/>
            </a:xfrm>
            <a:custGeom>
              <a:avLst/>
              <a:gdLst/>
              <a:ahLst/>
              <a:cxnLst/>
              <a:rect l="l" t="t" r="r" b="b"/>
              <a:pathLst>
                <a:path w="59139" h="47316" extrusionOk="0">
                  <a:moveTo>
                    <a:pt x="0" y="0"/>
                  </a:moveTo>
                  <a:lnTo>
                    <a:pt x="0" y="47315"/>
                  </a:lnTo>
                  <a:lnTo>
                    <a:pt x="59139" y="47315"/>
                  </a:lnTo>
                  <a:lnTo>
                    <a:pt x="5913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365733" tIns="121900" rIns="121900" bIns="121900" anchor="ctr" anchorCtr="0">
              <a:noAutofit/>
            </a:bodyPr>
            <a:lstStyle/>
            <a:p>
              <a:pPr algn="just" defTabSz="1219232">
                <a:buClr>
                  <a:srgbClr val="000000"/>
                </a:buClr>
                <a:buSzPts val="1100"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Dựa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vào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thị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hình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1.2,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hãy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xác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định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:</a:t>
              </a:r>
            </a:p>
            <a:p>
              <a:pPr algn="just" defTabSz="1219232">
                <a:buClr>
                  <a:srgbClr val="000000"/>
                </a:buClr>
                <a:buSzPts val="1100"/>
                <a:defRPr/>
              </a:pP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a. Chu kì T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và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tần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số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f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của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dòng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điện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i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endParaRPr>
            </a:p>
            <a:p>
              <a:pPr algn="just" defTabSz="1219232">
                <a:buClr>
                  <a:srgbClr val="000000"/>
                </a:buClr>
                <a:buSzPts val="1100"/>
                <a:defRPr/>
              </a:pP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b.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Công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thức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mô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tả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cường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độ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dòng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điện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i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theo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thời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gian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t.</a:t>
              </a:r>
            </a:p>
            <a:p>
              <a:pPr algn="just" defTabSz="1219232">
                <a:buClr>
                  <a:srgbClr val="000000"/>
                </a:buClr>
                <a:buSzPts val="1100"/>
                <a:defRPr/>
              </a:pP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2. Ở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hình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1.3,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điện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áp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giữa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2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đầu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đoạn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mạch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đổi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dấu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tại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các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thời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điểm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nào</a:t>
              </a:r>
              <a:r>
                <a: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rPr>
                <a:t>?</a:t>
              </a:r>
            </a:p>
          </p:txBody>
        </p:sp>
      </p:grpSp>
      <p:pic>
        <p:nvPicPr>
          <p:cNvPr id="3" name="Picture 2" descr="n490 zalo Hao Phan">
            <a:extLst>
              <a:ext uri="{FF2B5EF4-FFF2-40B4-BE49-F238E27FC236}">
                <a16:creationId xmlns:a16="http://schemas.microsoft.com/office/drawing/2014/main" id="{ECA533C5-392A-4B89-9E39-300929256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13" y="1361402"/>
            <a:ext cx="4139787" cy="2608362"/>
          </a:xfrm>
          <a:prstGeom prst="rect">
            <a:avLst/>
          </a:prstGeom>
        </p:spPr>
      </p:pic>
      <p:pic>
        <p:nvPicPr>
          <p:cNvPr id="8" name="Picture 7" descr="n490 zalo Hao Phan">
            <a:extLst>
              <a:ext uri="{FF2B5EF4-FFF2-40B4-BE49-F238E27FC236}">
                <a16:creationId xmlns:a16="http://schemas.microsoft.com/office/drawing/2014/main" id="{B98590BB-7886-4E50-AE3C-871B579D1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06" y="4231342"/>
            <a:ext cx="3962400" cy="2077965"/>
          </a:xfrm>
          <a:prstGeom prst="rect">
            <a:avLst/>
          </a:prstGeom>
        </p:spPr>
      </p:pic>
      <p:pic>
        <p:nvPicPr>
          <p:cNvPr id="9" name="3 PHÚT" descr="n490 zalo Hao Phan">
            <a:hlinkClick r:id="" action="ppaction://media"/>
            <a:extLst>
              <a:ext uri="{FF2B5EF4-FFF2-40B4-BE49-F238E27FC236}">
                <a16:creationId xmlns:a16="http://schemas.microsoft.com/office/drawing/2014/main" id="{3B99A2A8-4288-42D8-8562-B3DA350E8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2210" y="248057"/>
            <a:ext cx="1909509" cy="10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2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6;p34" descr="n490 zalo Hao Phan">
            <a:extLst>
              <a:ext uri="{FF2B5EF4-FFF2-40B4-BE49-F238E27FC236}">
                <a16:creationId xmlns:a16="http://schemas.microsoft.com/office/drawing/2014/main" id="{FE9A692B-12AC-4F51-965D-95E8B6016FB4}"/>
              </a:ext>
            </a:extLst>
          </p:cNvPr>
          <p:cNvSpPr txBox="1">
            <a:spLocks/>
          </p:cNvSpPr>
          <p:nvPr/>
        </p:nvSpPr>
        <p:spPr>
          <a:xfrm>
            <a:off x="832908" y="248057"/>
            <a:ext cx="10526184" cy="95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fia Sans Semi Condensed Black"/>
              <a:buNone/>
              <a:defRPr sz="3000" b="0" i="0" u="none" strike="noStrike" cap="none">
                <a:solidFill>
                  <a:schemeClr val="dk1"/>
                </a:solidFill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pPr algn="ctr" defTabSz="609630">
              <a:buClr>
                <a:srgbClr val="043F6D"/>
              </a:buClr>
            </a:pPr>
            <a:r>
              <a:rPr lang="en-US" sz="4400" b="1" ker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THẢO LUẬN CẶP ĐÔI</a:t>
            </a:r>
            <a:endParaRPr lang="en-US" sz="44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049;p34" descr="n490 zalo Hao Phan">
                <a:extLst>
                  <a:ext uri="{FF2B5EF4-FFF2-40B4-BE49-F238E27FC236}">
                    <a16:creationId xmlns:a16="http://schemas.microsoft.com/office/drawing/2014/main" id="{74898617-C0A8-4D77-BF61-7B36F8B0035A}"/>
                  </a:ext>
                </a:extLst>
              </p:cNvPr>
              <p:cNvSpPr/>
              <p:nvPr/>
            </p:nvSpPr>
            <p:spPr>
              <a:xfrm>
                <a:off x="483013" y="1579580"/>
                <a:ext cx="8102187" cy="4592621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/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1.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Dựa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vào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đồ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thị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1.2,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xác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định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: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a. 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Chu kì </a:t>
                </a: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 = 12ms = 12.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</m:ctrlPr>
                      </m:sSupPr>
                      <m:e>
                        <m:r>
                          <a:rPr lang="vi-VN" sz="3200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10</m:t>
                        </m:r>
                      </m:e>
                      <m:sup>
                        <m:r>
                          <a:rPr lang="vi-VN" sz="3200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−</m:t>
                        </m:r>
                        <m:r>
                          <a:rPr lang="vi-VN" sz="3200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vi-V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  <a:sym typeface="Roboto"/>
                      </a:rPr>
                      <m:t>s</m:t>
                    </m:r>
                  </m:oMath>
                </a14:m>
                <a:endPara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Tần số f = 1/T = 83,3 Hz</a:t>
                </a:r>
                <a:endPara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b. 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=&gt; </a:t>
                </a:r>
                <a:r>
                  <a:rPr lang="vi-VN" sz="3200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𝜔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kern="0" dirty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12. </m:t>
                        </m:r>
                        <m:sSup>
                          <m:sSupPr>
                            <m:ctrlPr>
                              <a:rPr lang="vi-VN" sz="3200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</m:ctrlPr>
                          </m:sSupPr>
                          <m:e>
                            <m:r>
                              <a:rPr lang="vi-VN" sz="3200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10</m:t>
                            </m:r>
                          </m:e>
                          <m:sup>
                            <m:r>
                              <a:rPr lang="vi-VN" sz="3200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−3</m:t>
                            </m:r>
                          </m:sup>
                        </m:sSup>
                      </m:den>
                    </m:f>
                  </m:oMath>
                </a14:m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(rad/s)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3mA = 0,003 A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Tại t = 0 =&gt; i =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Cos </a:t>
                </a:r>
                <a:r>
                  <a:rPr lang="vi-VN" sz="3200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𝜑 = 1 =&gt; 𝜑 = 0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Phương trình: 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0,003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cos(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t) A </a:t>
                </a:r>
                <a:endParaRPr lang="en-US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</p:txBody>
          </p:sp>
        </mc:Choice>
        <mc:Fallback>
          <p:sp>
            <p:nvSpPr>
              <p:cNvPr id="3" name="Google Shape;1049;p34" descr="n490 zalo Hao Phan">
                <a:extLst>
                  <a:ext uri="{FF2B5EF4-FFF2-40B4-BE49-F238E27FC236}">
                    <a16:creationId xmlns:a16="http://schemas.microsoft.com/office/drawing/2014/main" id="{74898617-C0A8-4D77-BF61-7B36F8B00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13" y="1579580"/>
                <a:ext cx="8102187" cy="4592621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n490 zalo Hao Phan">
            <a:extLst>
              <a:ext uri="{FF2B5EF4-FFF2-40B4-BE49-F238E27FC236}">
                <a16:creationId xmlns:a16="http://schemas.microsoft.com/office/drawing/2014/main" id="{254A1E7A-BE35-498C-A0B8-BA81A92A7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6662" y="2108200"/>
            <a:ext cx="330565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6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6;p34" descr="n490 zalo Hao Phan">
            <a:extLst>
              <a:ext uri="{FF2B5EF4-FFF2-40B4-BE49-F238E27FC236}">
                <a16:creationId xmlns:a16="http://schemas.microsoft.com/office/drawing/2014/main" id="{FE9A692B-12AC-4F51-965D-95E8B6016FB4}"/>
              </a:ext>
            </a:extLst>
          </p:cNvPr>
          <p:cNvSpPr txBox="1">
            <a:spLocks/>
          </p:cNvSpPr>
          <p:nvPr/>
        </p:nvSpPr>
        <p:spPr>
          <a:xfrm>
            <a:off x="832908" y="248057"/>
            <a:ext cx="10526184" cy="95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fia Sans Semi Condensed Black"/>
              <a:buNone/>
              <a:defRPr sz="3000" b="0" i="0" u="none" strike="noStrike" cap="none">
                <a:solidFill>
                  <a:schemeClr val="dk1"/>
                </a:solidFill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pPr algn="ctr" defTabSz="609630">
              <a:buClr>
                <a:srgbClr val="043F6D"/>
              </a:buClr>
            </a:pPr>
            <a:r>
              <a:rPr lang="en-US" sz="4400" b="1" ker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THẢO LUẬN CẶP ĐÔI</a:t>
            </a:r>
            <a:endParaRPr lang="en-US" sz="44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" name="Google Shape;1049;p34" descr="n490 zalo Hao Phan">
            <a:extLst>
              <a:ext uri="{FF2B5EF4-FFF2-40B4-BE49-F238E27FC236}">
                <a16:creationId xmlns:a16="http://schemas.microsoft.com/office/drawing/2014/main" id="{74898617-C0A8-4D77-BF61-7B36F8B0035A}"/>
              </a:ext>
            </a:extLst>
          </p:cNvPr>
          <p:cNvSpPr/>
          <p:nvPr/>
        </p:nvSpPr>
        <p:spPr>
          <a:xfrm>
            <a:off x="6096000" y="2026845"/>
            <a:ext cx="5537200" cy="2418155"/>
          </a:xfrm>
          <a:custGeom>
            <a:avLst/>
            <a:gdLst/>
            <a:ahLst/>
            <a:cxnLst/>
            <a:rect l="l" t="t" r="r" b="b"/>
            <a:pathLst>
              <a:path w="59139" h="47316" extrusionOk="0">
                <a:moveTo>
                  <a:pt x="0" y="0"/>
                </a:moveTo>
                <a:lnTo>
                  <a:pt x="0" y="47315"/>
                </a:lnTo>
                <a:lnTo>
                  <a:pt x="59139" y="47315"/>
                </a:lnTo>
                <a:lnTo>
                  <a:pt x="59139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365733" tIns="121900" rIns="121900" bIns="121900" anchor="ctr" anchorCtr="0">
            <a:noAutofit/>
          </a:bodyPr>
          <a:lstStyle/>
          <a:p>
            <a:pPr algn="just" defTabSz="1219232">
              <a:buClr>
                <a:srgbClr val="000000"/>
              </a:buClr>
              <a:buSzPts val="1100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2.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Tại t = 0 =&gt; u = 0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 defTabSz="1219232">
              <a:buClr>
                <a:srgbClr val="000000"/>
              </a:buClr>
              <a:buSzPts val="1100"/>
              <a:defRPr/>
            </a:pP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Đ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iện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áp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giữa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2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đầu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đoạn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mạch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đổi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dấu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tại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thời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điểm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Roboto"/>
              </a:rPr>
              <a:t>t = T/2; t = T; t = 3T/2</a:t>
            </a:r>
            <a:endParaRPr lang="en-US"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Roboto"/>
            </a:endParaRPr>
          </a:p>
        </p:txBody>
      </p:sp>
      <p:pic>
        <p:nvPicPr>
          <p:cNvPr id="5" name="Picture 4" descr="n490 zalo Hao Phan">
            <a:extLst>
              <a:ext uri="{FF2B5EF4-FFF2-40B4-BE49-F238E27FC236}">
                <a16:creationId xmlns:a16="http://schemas.microsoft.com/office/drawing/2014/main" id="{1AA565B3-9224-43AE-A05E-D6269B83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0" y="1202674"/>
            <a:ext cx="5689600" cy="49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490 zalo Hao Phan">
            <a:extLst>
              <a:ext uri="{FF2B5EF4-FFF2-40B4-BE49-F238E27FC236}">
                <a16:creationId xmlns:a16="http://schemas.microsoft.com/office/drawing/2014/main" id="{1E71C2D1-892E-4230-8833-F5C0C915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840">
            <a:off x="9315003" y="3151072"/>
            <a:ext cx="2684365" cy="208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 descr="n490 zalo Hao Phan"/>
          <p:cNvGrpSpPr/>
          <p:nvPr/>
        </p:nvGrpSpPr>
        <p:grpSpPr>
          <a:xfrm>
            <a:off x="1136315" y="766960"/>
            <a:ext cx="6517345" cy="1496317"/>
            <a:chOff x="0" y="0"/>
            <a:chExt cx="21497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 descr="n490 zalo Hao Phan"/>
          <p:cNvGrpSpPr/>
          <p:nvPr/>
        </p:nvGrpSpPr>
        <p:grpSpPr>
          <a:xfrm>
            <a:off x="369131" y="2474401"/>
            <a:ext cx="8107903" cy="3978909"/>
            <a:chOff x="0" y="0"/>
            <a:chExt cx="2917452" cy="13584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 descr="n490 zalo Hao Phan"/>
          <p:cNvSpPr/>
          <p:nvPr/>
        </p:nvSpPr>
        <p:spPr>
          <a:xfrm rot="622173">
            <a:off x="8678953" y="2706036"/>
            <a:ext cx="3689887" cy="3069915"/>
          </a:xfrm>
          <a:custGeom>
            <a:avLst/>
            <a:gdLst/>
            <a:ahLst/>
            <a:cxnLst/>
            <a:rect l="l" t="t" r="r" b="b"/>
            <a:pathLst>
              <a:path w="5534830" h="4604873">
                <a:moveTo>
                  <a:pt x="0" y="0"/>
                </a:moveTo>
                <a:lnTo>
                  <a:pt x="5534830" y="0"/>
                </a:lnTo>
                <a:lnTo>
                  <a:pt x="5534830" y="4604873"/>
                </a:lnTo>
                <a:lnTo>
                  <a:pt x="0" y="4604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 descr="n490 zalo Hao Phan"/>
          <p:cNvSpPr/>
          <p:nvPr/>
        </p:nvSpPr>
        <p:spPr>
          <a:xfrm rot="1856170">
            <a:off x="8863158" y="1130433"/>
            <a:ext cx="2436063" cy="1479355"/>
          </a:xfrm>
          <a:custGeom>
            <a:avLst/>
            <a:gdLst/>
            <a:ahLst/>
            <a:cxnLst/>
            <a:rect l="l" t="t" r="r" b="b"/>
            <a:pathLst>
              <a:path w="3654095" h="2219032">
                <a:moveTo>
                  <a:pt x="0" y="0"/>
                </a:moveTo>
                <a:lnTo>
                  <a:pt x="3654096" y="0"/>
                </a:lnTo>
                <a:lnTo>
                  <a:pt x="3654096" y="2219032"/>
                </a:lnTo>
                <a:lnTo>
                  <a:pt x="0" y="2219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 descr="n490 zalo Hao Phan"/>
          <p:cNvSpPr txBox="1"/>
          <p:nvPr/>
        </p:nvSpPr>
        <p:spPr>
          <a:xfrm>
            <a:off x="1164340" y="837805"/>
            <a:ext cx="6517341" cy="1333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</a:t>
            </a:r>
            <a:r>
              <a:rPr lang="en-US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 ĐỘ HIỆU DỤNG VÀ ĐIỆN ÁP HIỆU DỤNG</a:t>
            </a:r>
          </a:p>
        </p:txBody>
      </p:sp>
      <p:sp>
        <p:nvSpPr>
          <p:cNvPr id="17" name="TextBox 17" descr="n490 zalo Hao Phan"/>
          <p:cNvSpPr txBox="1"/>
          <p:nvPr/>
        </p:nvSpPr>
        <p:spPr>
          <a:xfrm>
            <a:off x="439304" y="2454578"/>
            <a:ext cx="7894229" cy="397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>
              <a:lnSpc>
                <a:spcPct val="150000"/>
              </a:lnSpc>
            </a:pP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Khi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1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!!1" descr="n490 zalo Hao Phan">
            <a:extLst>
              <a:ext uri="{FF2B5EF4-FFF2-40B4-BE49-F238E27FC236}">
                <a16:creationId xmlns:a16="http://schemas.microsoft.com/office/drawing/2014/main" id="{A4C2A458-A7ED-474A-8BD7-A33FD1C728B2}"/>
              </a:ext>
            </a:extLst>
          </p:cNvPr>
          <p:cNvSpPr/>
          <p:nvPr/>
        </p:nvSpPr>
        <p:spPr>
          <a:xfrm>
            <a:off x="3314524" y="272468"/>
            <a:ext cx="5223641" cy="663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 ĐỘNG CÁ NHÂN</a:t>
            </a:r>
            <a:endParaRPr lang="vi-VN" sz="36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9" name="Rectangle 43" descr="n490 zalo Hao Phan">
            <a:extLst>
              <a:ext uri="{FF2B5EF4-FFF2-40B4-BE49-F238E27FC236}">
                <a16:creationId xmlns:a16="http://schemas.microsoft.com/office/drawing/2014/main" id="{5EBFABE3-F0AF-419E-9117-906F2D90F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440" y="1169588"/>
            <a:ext cx="5587781" cy="54438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 lIns="76803" tIns="38402" rIns="76803" bIns="38402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46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Nhiệm</a:t>
            </a:r>
            <a:r>
              <a:rPr lang="en-US" alt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vụ</a:t>
            </a:r>
            <a:endParaRPr lang="en-US" alt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  <a:p>
            <a:pPr algn="just" defTabSz="914446">
              <a:lnSpc>
                <a:spcPct val="114000"/>
              </a:lnSpc>
              <a:defRPr/>
            </a:pP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Ghi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chép những kiến thức các em đã biết về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suất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tỏa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nhiệt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dây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dẫn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</a:t>
            </a:r>
            <a:r>
              <a:rPr lang="vi-VN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cường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độ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dòng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điện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giá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trị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dòng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điện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xoay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chiều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mục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K, ghi chép những điều các em muốn biết thêm xoay quanh nội dung trên vào cột W của bảng KWL. Trong quá trình học, sẽ điền nốt vào cột L để cuối bài học, nộp lại cho GV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.</a:t>
            </a:r>
            <a:endParaRPr lang="en-US" alt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050" name="Picture 2" descr="n490 zalo Hao Phan">
            <a:extLst>
              <a:ext uri="{FF2B5EF4-FFF2-40B4-BE49-F238E27FC236}">
                <a16:creationId xmlns:a16="http://schemas.microsoft.com/office/drawing/2014/main" id="{883400B6-5487-42C3-8060-8A9E4DDD0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1" y="1334976"/>
            <a:ext cx="6036659" cy="51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 descr="n490 zalo Hao Phan"/>
          <p:cNvSpPr/>
          <p:nvPr/>
        </p:nvSpPr>
        <p:spPr>
          <a:xfrm>
            <a:off x="9422415" y="4315439"/>
            <a:ext cx="2864626" cy="2149639"/>
          </a:xfrm>
          <a:custGeom>
            <a:avLst/>
            <a:gdLst/>
            <a:ahLst/>
            <a:cxnLst/>
            <a:rect l="l" t="t" r="r" b="b"/>
            <a:pathLst>
              <a:path w="8159916" h="5593252">
                <a:moveTo>
                  <a:pt x="0" y="0"/>
                </a:moveTo>
                <a:lnTo>
                  <a:pt x="8159916" y="0"/>
                </a:lnTo>
                <a:lnTo>
                  <a:pt x="8159916" y="5593252"/>
                </a:lnTo>
                <a:lnTo>
                  <a:pt x="0" y="559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grpSp>
        <p:nvGrpSpPr>
          <p:cNvPr id="6" name="Group 6" descr="n490 zalo Hao Phan"/>
          <p:cNvGrpSpPr/>
          <p:nvPr/>
        </p:nvGrpSpPr>
        <p:grpSpPr>
          <a:xfrm rot="-5930504">
            <a:off x="8197203" y="5471005"/>
            <a:ext cx="784365" cy="1402391"/>
            <a:chOff x="0" y="0"/>
            <a:chExt cx="3477325" cy="4684249"/>
          </a:xfrm>
        </p:grpSpPr>
        <p:sp>
          <p:nvSpPr>
            <p:cNvPr id="7" name="Freeform 7"/>
            <p:cNvSpPr/>
            <p:nvPr/>
          </p:nvSpPr>
          <p:spPr>
            <a:xfrm>
              <a:off x="0" y="152191"/>
              <a:ext cx="3477325" cy="4532059"/>
            </a:xfrm>
            <a:custGeom>
              <a:avLst/>
              <a:gdLst/>
              <a:ahLst/>
              <a:cxnLst/>
              <a:rect l="l" t="t" r="r" b="b"/>
              <a:pathLst>
                <a:path w="3477325" h="4532059">
                  <a:moveTo>
                    <a:pt x="0" y="0"/>
                  </a:moveTo>
                  <a:lnTo>
                    <a:pt x="3477325" y="0"/>
                  </a:lnTo>
                  <a:lnTo>
                    <a:pt x="3477325" y="4532058"/>
                  </a:lnTo>
                  <a:lnTo>
                    <a:pt x="0" y="4532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77325" cy="4532059"/>
            </a:xfrm>
            <a:custGeom>
              <a:avLst/>
              <a:gdLst/>
              <a:ahLst/>
              <a:cxnLst/>
              <a:rect l="l" t="t" r="r" b="b"/>
              <a:pathLst>
                <a:path w="3477325" h="4532059">
                  <a:moveTo>
                    <a:pt x="0" y="0"/>
                  </a:moveTo>
                  <a:lnTo>
                    <a:pt x="3477325" y="0"/>
                  </a:lnTo>
                  <a:lnTo>
                    <a:pt x="3477325" y="4532059"/>
                  </a:lnTo>
                  <a:lnTo>
                    <a:pt x="0" y="4532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</p:grpSp>
      <p:sp>
        <p:nvSpPr>
          <p:cNvPr id="9" name="Freeform 9" descr="n490 zalo Hao Phan"/>
          <p:cNvSpPr/>
          <p:nvPr/>
        </p:nvSpPr>
        <p:spPr>
          <a:xfrm>
            <a:off x="10324817" y="-182628"/>
            <a:ext cx="1059823" cy="1147447"/>
          </a:xfrm>
          <a:custGeom>
            <a:avLst/>
            <a:gdLst/>
            <a:ahLst/>
            <a:cxnLst/>
            <a:rect l="l" t="t" r="r" b="b"/>
            <a:pathLst>
              <a:path w="1589735" h="1721170">
                <a:moveTo>
                  <a:pt x="0" y="0"/>
                </a:moveTo>
                <a:lnTo>
                  <a:pt x="1589735" y="0"/>
                </a:lnTo>
                <a:lnTo>
                  <a:pt x="1589735" y="1721170"/>
                </a:lnTo>
                <a:lnTo>
                  <a:pt x="0" y="172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10" name="Freeform 10" descr="n490 zalo Hao Phan"/>
          <p:cNvSpPr/>
          <p:nvPr/>
        </p:nvSpPr>
        <p:spPr>
          <a:xfrm>
            <a:off x="11063520" y="593776"/>
            <a:ext cx="898643" cy="972940"/>
          </a:xfrm>
          <a:custGeom>
            <a:avLst/>
            <a:gdLst/>
            <a:ahLst/>
            <a:cxnLst/>
            <a:rect l="l" t="t" r="r" b="b"/>
            <a:pathLst>
              <a:path w="1347964" h="1459410">
                <a:moveTo>
                  <a:pt x="0" y="0"/>
                </a:moveTo>
                <a:lnTo>
                  <a:pt x="1347965" y="0"/>
                </a:lnTo>
                <a:lnTo>
                  <a:pt x="1347965" y="1459410"/>
                </a:lnTo>
                <a:lnTo>
                  <a:pt x="0" y="14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11" name="TextBox 10" descr="n490 zalo Hao Phan">
            <a:extLst>
              <a:ext uri="{FF2B5EF4-FFF2-40B4-BE49-F238E27FC236}">
                <a16:creationId xmlns:a16="http://schemas.microsoft.com/office/drawing/2014/main" id="{E6473773-78CF-4B88-A81A-E8E18A8824EA}"/>
              </a:ext>
            </a:extLst>
          </p:cNvPr>
          <p:cNvSpPr txBox="1"/>
          <p:nvPr/>
        </p:nvSpPr>
        <p:spPr>
          <a:xfrm>
            <a:off x="863600" y="392922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II.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Cường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điện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áp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 Box 9" descr="n490 zalo Hao Phan">
            <a:extLst>
              <a:ext uri="{FF2B5EF4-FFF2-40B4-BE49-F238E27FC236}">
                <a16:creationId xmlns:a16="http://schemas.microsoft.com/office/drawing/2014/main" id="{9EA505F8-228F-48C4-B42E-1123E548F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920306"/>
            <a:ext cx="8777281" cy="6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suất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tỏa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</a:t>
            </a:r>
          </a:p>
        </p:txBody>
      </p:sp>
      <p:grpSp>
        <p:nvGrpSpPr>
          <p:cNvPr id="13" name="Group 12" descr="n490 zalo Hao Phan">
            <a:extLst>
              <a:ext uri="{FF2B5EF4-FFF2-40B4-BE49-F238E27FC236}">
                <a16:creationId xmlns:a16="http://schemas.microsoft.com/office/drawing/2014/main" id="{10A9E776-622A-4C3E-9CAA-26DB49CC2007}"/>
              </a:ext>
            </a:extLst>
          </p:cNvPr>
          <p:cNvGrpSpPr/>
          <p:nvPr/>
        </p:nvGrpSpPr>
        <p:grpSpPr bwMode="auto">
          <a:xfrm>
            <a:off x="360162" y="2624090"/>
            <a:ext cx="9671676" cy="695322"/>
            <a:chOff x="-424028" y="1277698"/>
            <a:chExt cx="12258870" cy="1042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3">
                  <a:extLst>
                    <a:ext uri="{FF2B5EF4-FFF2-40B4-BE49-F238E27FC236}">
                      <a16:creationId xmlns:a16="http://schemas.microsoft.com/office/drawing/2014/main" id="{45B5BDC5-E56F-4DC2-9D96-07DBA92C5542}"/>
                    </a:ext>
                  </a:extLst>
                </p:cNvPr>
                <p:cNvSpPr txBox="1"/>
                <p:nvPr/>
              </p:nvSpPr>
              <p:spPr bwMode="auto">
                <a:xfrm>
                  <a:off x="6083299" y="1277698"/>
                  <a:ext cx="5751543" cy="10427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09630">
                    <a:defRPr/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67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667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i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67" i="1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sSubSup>
                        <m:sSubSupPr>
                          <m:ctrlP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667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I</m:t>
                          </m:r>
                        </m:e>
                        <m:sub>
                          <m:r>
                            <a:rPr lang="en-US" sz="2667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667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667" i="1">
                          <a:solidFill>
                            <a:srgbClr val="043F6D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2667" dirty="0">
                      <a:solidFill>
                        <a:srgbClr val="043F6D">
                          <a:lumMod val="50000"/>
                        </a:srgbClr>
                      </a:solidFill>
                      <a:latin typeface="Arial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43F6D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solidFill>
                                    <a:srgbClr val="043F6D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667" i="1">
                                  <a:solidFill>
                                    <a:srgbClr val="043F6D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667" i="1">
                              <a:solidFill>
                                <a:srgbClr val="043F6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a14:m>
                  <a:endParaRPr lang="en-US" sz="2667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Object 3">
                  <a:extLst>
                    <a:ext uri="{FF2B5EF4-FFF2-40B4-BE49-F238E27FC236}">
                      <a16:creationId xmlns:a16="http://schemas.microsoft.com/office/drawing/2014/main" id="{45B5BDC5-E56F-4DC2-9D96-07DBA92C55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83299" y="1277698"/>
                  <a:ext cx="5751543" cy="10427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6F6A5AB8-9A9C-465E-86FB-1C6DA532E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24028" y="1376998"/>
              <a:ext cx="7029372" cy="692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 eaLnBrk="1" hangingPunct="1">
                <a:spcBef>
                  <a:spcPct val="50000"/>
                </a:spcBef>
                <a:defRPr/>
              </a:pP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-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suất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tỏa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tức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R:</a:t>
              </a:r>
            </a:p>
          </p:txBody>
        </p:sp>
      </p:grpSp>
      <p:sp>
        <p:nvSpPr>
          <p:cNvPr id="24" name="Text Box 9" descr="n490 zalo Hao Phan">
            <a:extLst>
              <a:ext uri="{FF2B5EF4-FFF2-40B4-BE49-F238E27FC236}">
                <a16:creationId xmlns:a16="http://schemas.microsoft.com/office/drawing/2014/main" id="{30584293-F551-442C-8FFE-315E31796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03" y="3465722"/>
            <a:ext cx="99789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chu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4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Object 5" descr="n490 zalo Hao Phan">
                <a:extLst>
                  <a:ext uri="{FF2B5EF4-FFF2-40B4-BE49-F238E27FC236}">
                    <a16:creationId xmlns:a16="http://schemas.microsoft.com/office/drawing/2014/main" id="{C0070434-D9DA-4868-97B1-563301CB2143}"/>
                  </a:ext>
                </a:extLst>
              </p:cNvPr>
              <p:cNvSpPr txBox="1"/>
              <p:nvPr/>
            </p:nvSpPr>
            <p:spPr bwMode="auto">
              <a:xfrm>
                <a:off x="6494088" y="3372778"/>
                <a:ext cx="4569433" cy="622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630"/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bar>
                    <m:r>
                      <a:rPr lang="en-US" sz="2667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2667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R</m:t>
                    </m:r>
                    <m:sSubSup>
                      <m:sSubSupPr>
                        <m:ctrl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67" dirty="0">
                    <a:solidFill>
                      <a:srgbClr val="043F6D">
                        <a:lumMod val="50000"/>
                      </a:srgbClr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func>
                          <m:funcPr>
                            <m:ctrlPr>
                              <a:rPr lang="en-US" sz="2667" i="1">
                                <a:solidFill>
                                  <a:srgbClr val="043F6D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667" i="1">
                                    <a:solidFill>
                                      <a:srgbClr val="043F6D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667">
                                    <a:solidFill>
                                      <a:srgbClr val="043F6D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667" i="1">
                                    <a:solidFill>
                                      <a:srgbClr val="043F6D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667" i="1">
                                <a:solidFill>
                                  <a:srgbClr val="043F6D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⁡</m:t>
                            </m:r>
                            <m:r>
                              <a:rPr lang="en-US" sz="2667" i="1">
                                <a:solidFill>
                                  <a:srgbClr val="043F6D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667" i="1">
                                <a:solidFill>
                                  <a:srgbClr val="043F6D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bar>
                    <m:r>
                      <a:rPr lang="en-US" sz="2667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667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R</m:t>
                    </m:r>
                    <m:sSubSup>
                      <m:sSubSupPr>
                        <m:ctrl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667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667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Object 5" descr="n490 zalo Hao Phan">
                <a:extLst>
                  <a:ext uri="{FF2B5EF4-FFF2-40B4-BE49-F238E27FC236}">
                    <a16:creationId xmlns:a16="http://schemas.microsoft.com/office/drawing/2014/main" id="{C0070434-D9DA-4868-97B1-563301CB2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4088" y="3372778"/>
                <a:ext cx="4569433" cy="622793"/>
              </a:xfrm>
              <a:prstGeom prst="rect">
                <a:avLst/>
              </a:prstGeom>
              <a:blipFill>
                <a:blip r:embed="rId11"/>
                <a:stretch>
                  <a:fillRect b="-9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7" descr="n490 zalo Hao Phan">
                <a:extLst>
                  <a:ext uri="{FF2B5EF4-FFF2-40B4-BE49-F238E27FC236}">
                    <a16:creationId xmlns:a16="http://schemas.microsoft.com/office/drawing/2014/main" id="{9B779F8A-D495-493C-A669-5554A00D5D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8203" y="1529560"/>
                <a:ext cx="10915594" cy="1131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609630" eaLnBrk="1" hangingPunct="1">
                  <a:lnSpc>
                    <a:spcPct val="150000"/>
                  </a:lnSpc>
                  <a:spcBef>
                    <a:spcPct val="50000"/>
                  </a:spcBef>
                  <a:defRPr/>
                </a:pPr>
                <a:r>
                  <a:rPr lang="en-US" alt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- 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ho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ò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đ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xoay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chi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ề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400">
                            <a:solidFill>
                              <a:srgbClr val="043F6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i="1">
                        <a:solidFill>
                          <a:srgbClr val="043F6D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qua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thuần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tỏa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US" sz="2400" dirty="0">
                    <a:solidFill>
                      <a:srgbClr val="043F6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 Box 7" descr="n490 zalo Hao Phan">
                <a:extLst>
                  <a:ext uri="{FF2B5EF4-FFF2-40B4-BE49-F238E27FC236}">
                    <a16:creationId xmlns:a16="http://schemas.microsoft.com/office/drawing/2014/main" id="{9B779F8A-D495-493C-A669-5554A00D5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203" y="1529560"/>
                <a:ext cx="10915594" cy="1131785"/>
              </a:xfrm>
              <a:prstGeom prst="rect">
                <a:avLst/>
              </a:prstGeom>
              <a:blipFill>
                <a:blip r:embed="rId12"/>
                <a:stretch>
                  <a:fillRect l="-894" r="-838" b="-112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 descr="n490 zalo Hao Phan">
            <a:extLst>
              <a:ext uri="{FF2B5EF4-FFF2-40B4-BE49-F238E27FC236}">
                <a16:creationId xmlns:a16="http://schemas.microsoft.com/office/drawing/2014/main" id="{CF2056DC-3C16-46AE-8EA8-BB6C28351415}"/>
              </a:ext>
            </a:extLst>
          </p:cNvPr>
          <p:cNvGrpSpPr/>
          <p:nvPr/>
        </p:nvGrpSpPr>
        <p:grpSpPr bwMode="auto">
          <a:xfrm>
            <a:off x="573624" y="4032488"/>
            <a:ext cx="10489895" cy="1935517"/>
            <a:chOff x="-324942" y="3376606"/>
            <a:chExt cx="9647484" cy="754564"/>
          </a:xfrm>
        </p:grpSpPr>
        <p:sp>
          <p:nvSpPr>
            <p:cNvPr id="19" name="Text Box 12">
              <a:extLst>
                <a:ext uri="{FF2B5EF4-FFF2-40B4-BE49-F238E27FC236}">
                  <a16:creationId xmlns:a16="http://schemas.microsoft.com/office/drawing/2014/main" id="{F869C96B-A3BF-4C87-A007-7F08F6300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4942" y="3376606"/>
              <a:ext cx="9647484" cy="225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 eaLnBrk="1" hangingPunct="1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-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suất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dòng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xoay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qua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trở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 chu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kì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en-US" sz="2400" dirty="0">
                  <a:solidFill>
                    <a:srgbClr val="043F6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13">
                  <a:extLst>
                    <a:ext uri="{FF2B5EF4-FFF2-40B4-BE49-F238E27FC236}">
                      <a16:creationId xmlns:a16="http://schemas.microsoft.com/office/drawing/2014/main" id="{24235467-1682-469D-9D2B-5BAFF6C2ABE0}"/>
                    </a:ext>
                  </a:extLst>
                </p:cNvPr>
                <p:cNvSpPr txBox="1"/>
                <p:nvPr/>
              </p:nvSpPr>
              <p:spPr bwMode="auto">
                <a:xfrm>
                  <a:off x="2868346" y="3577395"/>
                  <a:ext cx="1905310" cy="553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0963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rgbClr val="FF0000"/>
                                </a:solidFill>
                                <a:latin typeface=".VnCommercial Script" panose="020B7200000000000000" pitchFamily="34" charset="0"/>
                                <a:ea typeface="Cambria" panose="02040503050406030204" pitchFamily="18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sz="3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Arial" panose="020B0604020202020204" pitchFamily="34" charset="0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rgbClr val="FF000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  <a:cs typeface="Arial" panose="020B0604020202020204" pitchFamily="34" charset="0"/>
                              </a:rPr>
                              <m:t>I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bject 13">
                  <a:extLst>
                    <a:ext uri="{FF2B5EF4-FFF2-40B4-BE49-F238E27FC236}">
                      <a16:creationId xmlns:a16="http://schemas.microsoft.com/office/drawing/2014/main" id="{24235467-1682-469D-9D2B-5BAFF6C2AB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68346" y="3577395"/>
                  <a:ext cx="1905310" cy="5537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 Box 28" descr="n490 zalo Hao Phan">
            <a:extLst>
              <a:ext uri="{FF2B5EF4-FFF2-40B4-BE49-F238E27FC236}">
                <a16:creationId xmlns:a16="http://schemas.microsoft.com/office/drawing/2014/main" id="{5DC84EA2-DE90-4339-A84A-EF34CF85C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14" y="5140563"/>
            <a:ext cx="7827449" cy="1323632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>
              <a:spcBef>
                <a:spcPct val="50000"/>
              </a:spcBef>
              <a:defRPr/>
            </a:pP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suất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tỏa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½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suất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xoay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chạy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endParaRPr lang="en-US" altLang="en-US" sz="2667" dirty="0">
              <a:solidFill>
                <a:srgbClr val="043F6D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1" grpId="0"/>
      <p:bldP spid="17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 descr="n490 zalo Hao Phan">
            <a:extLst>
              <a:ext uri="{FF2B5EF4-FFF2-40B4-BE49-F238E27FC236}">
                <a16:creationId xmlns:a16="http://schemas.microsoft.com/office/drawing/2014/main" id="{3C4BE00C-78E3-4E8A-B70E-251C675B0FEB}"/>
              </a:ext>
            </a:extLst>
          </p:cNvPr>
          <p:cNvGrpSpPr/>
          <p:nvPr/>
        </p:nvGrpSpPr>
        <p:grpSpPr>
          <a:xfrm>
            <a:off x="863600" y="513577"/>
            <a:ext cx="10464800" cy="2153423"/>
            <a:chOff x="0" y="0"/>
            <a:chExt cx="2917452" cy="135843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27AF5D9C-479F-4377-BD7C-CA2B87ABF1C7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7C02AF1E-7DC2-4E73-9B0A-D5132E5FD51C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17" descr="n490 zalo Hao Phan">
            <a:extLst>
              <a:ext uri="{FF2B5EF4-FFF2-40B4-BE49-F238E27FC236}">
                <a16:creationId xmlns:a16="http://schemas.microsoft.com/office/drawing/2014/main" id="{3D31FB55-25A3-4D12-B07A-DF51E3FD8A31}"/>
              </a:ext>
            </a:extLst>
          </p:cNvPr>
          <p:cNvSpPr txBox="1"/>
          <p:nvPr/>
        </p:nvSpPr>
        <p:spPr>
          <a:xfrm>
            <a:off x="974886" y="434959"/>
            <a:ext cx="10242228" cy="2124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</a:t>
            </a:r>
            <a:r>
              <a:rPr lang="el-GR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25V.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34" descr="n490 zalo Hao Phan">
            <a:extLst>
              <a:ext uri="{FF2B5EF4-FFF2-40B4-BE49-F238E27FC236}">
                <a16:creationId xmlns:a16="http://schemas.microsoft.com/office/drawing/2014/main" id="{4385AC89-99C6-4BE4-B8AE-65A40D4AD715}"/>
              </a:ext>
            </a:extLst>
          </p:cNvPr>
          <p:cNvSpPr txBox="1"/>
          <p:nvPr/>
        </p:nvSpPr>
        <p:spPr>
          <a:xfrm>
            <a:off x="3924730" y="2561814"/>
            <a:ext cx="4342541" cy="72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34" descr="n490 zalo Hao Phan">
                <a:extLst>
                  <a:ext uri="{FF2B5EF4-FFF2-40B4-BE49-F238E27FC236}">
                    <a16:creationId xmlns:a16="http://schemas.microsoft.com/office/drawing/2014/main" id="{5F95DB8C-0E14-4511-98F9-8342B6121B1C}"/>
                  </a:ext>
                </a:extLst>
              </p:cNvPr>
              <p:cNvSpPr txBox="1"/>
              <p:nvPr/>
            </p:nvSpPr>
            <p:spPr>
              <a:xfrm>
                <a:off x="152400" y="3240321"/>
                <a:ext cx="4342541" cy="2944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endParaRPr lang="en-US" sz="3200" b="1" dirty="0">
                  <a:solidFill>
                    <a:srgbClr val="04527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defTabSz="609630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 =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r>
                  <a:rPr lang="el-GR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Ω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04527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3200" dirty="0">
                        <a:solidFill>
                          <a:srgbClr val="045279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l-GR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5V</a:t>
                </a:r>
              </a:p>
              <a:p>
                <a:pPr algn="ctr" defTabSz="609630">
                  <a:lnSpc>
                    <a:spcPct val="150000"/>
                  </a:lnSpc>
                </a:pPr>
                <a:r>
                  <a:rPr lang="en-US" sz="3600" dirty="0">
                    <a:solidFill>
                      <a:srgbClr val="002060"/>
                    </a:solidFill>
                    <a:latin typeface="Camau" pitchFamily="2" charset="0"/>
                    <a:ea typeface="Cambria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= ?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34" descr="n490 zalo Hao Phan">
                <a:extLst>
                  <a:ext uri="{FF2B5EF4-FFF2-40B4-BE49-F238E27FC236}">
                    <a16:creationId xmlns:a16="http://schemas.microsoft.com/office/drawing/2014/main" id="{5F95DB8C-0E14-4511-98F9-8342B612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240321"/>
                <a:ext cx="4342541" cy="2944332"/>
              </a:xfrm>
              <a:prstGeom prst="rect">
                <a:avLst/>
              </a:prstGeom>
              <a:blipFill>
                <a:blip r:embed="rId2"/>
                <a:stretch>
                  <a:fillRect b="-8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 descr="n490 zalo Hao Phan">
            <a:extLst>
              <a:ext uri="{FF2B5EF4-FFF2-40B4-BE49-F238E27FC236}">
                <a16:creationId xmlns:a16="http://schemas.microsoft.com/office/drawing/2014/main" id="{3C70D99E-B4B5-4467-86FB-F93F612FBE5D}"/>
              </a:ext>
            </a:extLst>
          </p:cNvPr>
          <p:cNvCxnSpPr/>
          <p:nvPr/>
        </p:nvCxnSpPr>
        <p:spPr>
          <a:xfrm>
            <a:off x="3924729" y="3429000"/>
            <a:ext cx="0" cy="2641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34" descr="n490 zalo Hao Phan">
                <a:extLst>
                  <a:ext uri="{FF2B5EF4-FFF2-40B4-BE49-F238E27FC236}">
                    <a16:creationId xmlns:a16="http://schemas.microsoft.com/office/drawing/2014/main" id="{0AA9D1D1-6F14-4F3C-8521-278018587A2B}"/>
                  </a:ext>
                </a:extLst>
              </p:cNvPr>
              <p:cNvSpPr txBox="1"/>
              <p:nvPr/>
            </p:nvSpPr>
            <p:spPr>
              <a:xfrm>
                <a:off x="3606800" y="4866312"/>
                <a:ext cx="7839411" cy="14605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/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suất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/>
                <a:r>
                  <a:rPr lang="en-US" sz="3200" dirty="0">
                    <a:solidFill>
                      <a:srgbClr val="002060"/>
                    </a:solidFill>
                    <a:latin typeface="Camau" pitchFamily="2" charset="0"/>
                    <a:ea typeface="Cambria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R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=20. </m:t>
                    </m:r>
                    <m:sSup>
                      <m:sSupPr>
                        <m:ctrlP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3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=15,625 (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34" descr="n490 zalo Hao Phan">
                <a:extLst>
                  <a:ext uri="{FF2B5EF4-FFF2-40B4-BE49-F238E27FC236}">
                    <a16:creationId xmlns:a16="http://schemas.microsoft.com/office/drawing/2014/main" id="{0AA9D1D1-6F14-4F3C-8521-278018587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800" y="4866312"/>
                <a:ext cx="7839411" cy="1460528"/>
              </a:xfrm>
              <a:prstGeom prst="rect">
                <a:avLst/>
              </a:prstGeom>
              <a:blipFill>
                <a:blip r:embed="rId3"/>
                <a:stretch>
                  <a:fillRect t="-8333" b="-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34" descr="n490 zalo Hao Phan">
                <a:extLst>
                  <a:ext uri="{FF2B5EF4-FFF2-40B4-BE49-F238E27FC236}">
                    <a16:creationId xmlns:a16="http://schemas.microsoft.com/office/drawing/2014/main" id="{E5935870-E787-4931-A946-B3A4B21A4FB0}"/>
                  </a:ext>
                </a:extLst>
              </p:cNvPr>
              <p:cNvSpPr txBox="1"/>
              <p:nvPr/>
            </p:nvSpPr>
            <p:spPr>
              <a:xfrm>
                <a:off x="3924729" y="3453009"/>
                <a:ext cx="7839411" cy="13071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/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dòng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qua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</m:t>
                        </m:r>
                      </m:den>
                    </m:f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.20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34" descr="n490 zalo Hao Phan">
                <a:extLst>
                  <a:ext uri="{FF2B5EF4-FFF2-40B4-BE49-F238E27FC236}">
                    <a16:creationId xmlns:a16="http://schemas.microsoft.com/office/drawing/2014/main" id="{E5935870-E787-4931-A946-B3A4B21A4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729" y="3453009"/>
                <a:ext cx="7839411" cy="1307153"/>
              </a:xfrm>
              <a:prstGeom prst="rect">
                <a:avLst/>
              </a:prstGeom>
              <a:blipFill>
                <a:blip r:embed="rId4"/>
                <a:stretch>
                  <a:fillRect l="-1866" t="-9302" r="-1788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n490 zalo Hao Phan"/>
          <p:cNvGrpSpPr/>
          <p:nvPr/>
        </p:nvGrpSpPr>
        <p:grpSpPr>
          <a:xfrm>
            <a:off x="1422400" y="5673736"/>
            <a:ext cx="1352665" cy="192116"/>
            <a:chOff x="0" y="0"/>
            <a:chExt cx="5516880" cy="118364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5415280" cy="1099820"/>
            </a:xfrm>
            <a:custGeom>
              <a:avLst/>
              <a:gdLst/>
              <a:ahLst/>
              <a:cxnLst/>
              <a:rect l="l" t="t" r="r" b="b"/>
              <a:pathLst>
                <a:path w="5415280" h="1099820">
                  <a:moveTo>
                    <a:pt x="0" y="925830"/>
                  </a:moveTo>
                  <a:cubicBezTo>
                    <a:pt x="40640" y="629920"/>
                    <a:pt x="35560" y="557530"/>
                    <a:pt x="48260" y="472440"/>
                  </a:cubicBezTo>
                  <a:cubicBezTo>
                    <a:pt x="63500" y="367030"/>
                    <a:pt x="71120" y="204470"/>
                    <a:pt x="127000" y="124460"/>
                  </a:cubicBezTo>
                  <a:cubicBezTo>
                    <a:pt x="172720" y="59690"/>
                    <a:pt x="261620" y="2540"/>
                    <a:pt x="321310" y="1270"/>
                  </a:cubicBezTo>
                  <a:cubicBezTo>
                    <a:pt x="372110" y="0"/>
                    <a:pt x="410210" y="34290"/>
                    <a:pt x="462280" y="78740"/>
                  </a:cubicBezTo>
                  <a:cubicBezTo>
                    <a:pt x="561340" y="161290"/>
                    <a:pt x="694690" y="386080"/>
                    <a:pt x="817880" y="519430"/>
                  </a:cubicBezTo>
                  <a:cubicBezTo>
                    <a:pt x="932180" y="642620"/>
                    <a:pt x="1084580" y="786130"/>
                    <a:pt x="1172210" y="852170"/>
                  </a:cubicBezTo>
                  <a:cubicBezTo>
                    <a:pt x="1217930" y="886460"/>
                    <a:pt x="1235710" y="923290"/>
                    <a:pt x="1285240" y="918210"/>
                  </a:cubicBezTo>
                  <a:cubicBezTo>
                    <a:pt x="1402080" y="906780"/>
                    <a:pt x="1704340" y="500380"/>
                    <a:pt x="1830070" y="429260"/>
                  </a:cubicBezTo>
                  <a:cubicBezTo>
                    <a:pt x="1884680" y="398780"/>
                    <a:pt x="1912620" y="393700"/>
                    <a:pt x="1960880" y="388620"/>
                  </a:cubicBezTo>
                  <a:cubicBezTo>
                    <a:pt x="2018030" y="382270"/>
                    <a:pt x="2095500" y="386080"/>
                    <a:pt x="2152650" y="405130"/>
                  </a:cubicBezTo>
                  <a:cubicBezTo>
                    <a:pt x="2207260" y="424180"/>
                    <a:pt x="2251710" y="462280"/>
                    <a:pt x="2301240" y="499110"/>
                  </a:cubicBezTo>
                  <a:cubicBezTo>
                    <a:pt x="2355850" y="539750"/>
                    <a:pt x="2410460" y="601980"/>
                    <a:pt x="2462530" y="640080"/>
                  </a:cubicBezTo>
                  <a:cubicBezTo>
                    <a:pt x="2505710" y="671830"/>
                    <a:pt x="2543810" y="695960"/>
                    <a:pt x="2586990" y="717550"/>
                  </a:cubicBezTo>
                  <a:cubicBezTo>
                    <a:pt x="2630170" y="737870"/>
                    <a:pt x="2677160" y="753110"/>
                    <a:pt x="2724150" y="765810"/>
                  </a:cubicBezTo>
                  <a:cubicBezTo>
                    <a:pt x="2769870" y="778510"/>
                    <a:pt x="2799080" y="784860"/>
                    <a:pt x="2865120" y="791210"/>
                  </a:cubicBezTo>
                  <a:cubicBezTo>
                    <a:pt x="3012440" y="805180"/>
                    <a:pt x="3321050" y="789940"/>
                    <a:pt x="3587750" y="796290"/>
                  </a:cubicBezTo>
                  <a:cubicBezTo>
                    <a:pt x="3917950" y="803910"/>
                    <a:pt x="4378960" y="831850"/>
                    <a:pt x="4696460" y="839470"/>
                  </a:cubicBezTo>
                  <a:cubicBezTo>
                    <a:pt x="4933950" y="844550"/>
                    <a:pt x="5224780" y="828040"/>
                    <a:pt x="5321300" y="844550"/>
                  </a:cubicBezTo>
                  <a:cubicBezTo>
                    <a:pt x="5351780" y="849630"/>
                    <a:pt x="5364480" y="854710"/>
                    <a:pt x="5378450" y="863600"/>
                  </a:cubicBezTo>
                  <a:cubicBezTo>
                    <a:pt x="5388610" y="869950"/>
                    <a:pt x="5393690" y="876300"/>
                    <a:pt x="5400040" y="886460"/>
                  </a:cubicBezTo>
                  <a:cubicBezTo>
                    <a:pt x="5407660" y="900430"/>
                    <a:pt x="5415280" y="928370"/>
                    <a:pt x="5415280" y="944880"/>
                  </a:cubicBezTo>
                  <a:cubicBezTo>
                    <a:pt x="5415280" y="956310"/>
                    <a:pt x="5414010" y="963930"/>
                    <a:pt x="5408930" y="974090"/>
                  </a:cubicBezTo>
                  <a:cubicBezTo>
                    <a:pt x="5401310" y="988060"/>
                    <a:pt x="5386070" y="1009650"/>
                    <a:pt x="5369560" y="1019810"/>
                  </a:cubicBezTo>
                  <a:cubicBezTo>
                    <a:pt x="5353050" y="1029970"/>
                    <a:pt x="5328920" y="1035050"/>
                    <a:pt x="5309870" y="1032510"/>
                  </a:cubicBezTo>
                  <a:cubicBezTo>
                    <a:pt x="5290820" y="1029970"/>
                    <a:pt x="5269230" y="1017270"/>
                    <a:pt x="5256530" y="1007110"/>
                  </a:cubicBezTo>
                  <a:cubicBezTo>
                    <a:pt x="5247640" y="999490"/>
                    <a:pt x="5242560" y="993140"/>
                    <a:pt x="5237480" y="982980"/>
                  </a:cubicBezTo>
                  <a:cubicBezTo>
                    <a:pt x="5231130" y="967740"/>
                    <a:pt x="5224780" y="942340"/>
                    <a:pt x="5228590" y="923290"/>
                  </a:cubicBezTo>
                  <a:cubicBezTo>
                    <a:pt x="5232400" y="904240"/>
                    <a:pt x="5242560" y="882650"/>
                    <a:pt x="5256530" y="869950"/>
                  </a:cubicBezTo>
                  <a:cubicBezTo>
                    <a:pt x="5270500" y="857250"/>
                    <a:pt x="5292090" y="847090"/>
                    <a:pt x="5311140" y="844550"/>
                  </a:cubicBezTo>
                  <a:cubicBezTo>
                    <a:pt x="5330190" y="842010"/>
                    <a:pt x="5354320" y="848360"/>
                    <a:pt x="5370830" y="858520"/>
                  </a:cubicBezTo>
                  <a:cubicBezTo>
                    <a:pt x="5387340" y="868680"/>
                    <a:pt x="5401310" y="890270"/>
                    <a:pt x="5408930" y="904240"/>
                  </a:cubicBezTo>
                  <a:cubicBezTo>
                    <a:pt x="5414010" y="914400"/>
                    <a:pt x="5415280" y="924560"/>
                    <a:pt x="5415280" y="934720"/>
                  </a:cubicBezTo>
                  <a:cubicBezTo>
                    <a:pt x="5415280" y="944880"/>
                    <a:pt x="5415280" y="953770"/>
                    <a:pt x="5411470" y="965200"/>
                  </a:cubicBezTo>
                  <a:cubicBezTo>
                    <a:pt x="5405120" y="980440"/>
                    <a:pt x="5392420" y="1003300"/>
                    <a:pt x="5377180" y="1014730"/>
                  </a:cubicBezTo>
                  <a:cubicBezTo>
                    <a:pt x="5361940" y="1026160"/>
                    <a:pt x="5353050" y="1027430"/>
                    <a:pt x="5320030" y="1032510"/>
                  </a:cubicBezTo>
                  <a:cubicBezTo>
                    <a:pt x="5158740" y="1055370"/>
                    <a:pt x="4245610" y="1007110"/>
                    <a:pt x="3845560" y="1005840"/>
                  </a:cubicBezTo>
                  <a:cubicBezTo>
                    <a:pt x="3571240" y="1005840"/>
                    <a:pt x="3338830" y="1018540"/>
                    <a:pt x="3150870" y="1016000"/>
                  </a:cubicBezTo>
                  <a:cubicBezTo>
                    <a:pt x="3023870" y="1014730"/>
                    <a:pt x="2919730" y="1014730"/>
                    <a:pt x="2829560" y="1002030"/>
                  </a:cubicBezTo>
                  <a:cubicBezTo>
                    <a:pt x="2762250" y="993140"/>
                    <a:pt x="2712720" y="977900"/>
                    <a:pt x="2654300" y="960120"/>
                  </a:cubicBezTo>
                  <a:cubicBezTo>
                    <a:pt x="2594610" y="942340"/>
                    <a:pt x="2531110" y="922020"/>
                    <a:pt x="2476500" y="894080"/>
                  </a:cubicBezTo>
                  <a:cubicBezTo>
                    <a:pt x="2423160" y="867410"/>
                    <a:pt x="2376170" y="834390"/>
                    <a:pt x="2327910" y="798830"/>
                  </a:cubicBezTo>
                  <a:cubicBezTo>
                    <a:pt x="2277110" y="762000"/>
                    <a:pt x="2227580" y="709930"/>
                    <a:pt x="2176780" y="675640"/>
                  </a:cubicBezTo>
                  <a:cubicBezTo>
                    <a:pt x="2131060" y="643890"/>
                    <a:pt x="2084070" y="604520"/>
                    <a:pt x="2037080" y="596900"/>
                  </a:cubicBezTo>
                  <a:cubicBezTo>
                    <a:pt x="1995170" y="589280"/>
                    <a:pt x="1953260" y="598170"/>
                    <a:pt x="1908810" y="619760"/>
                  </a:cubicBezTo>
                  <a:cubicBezTo>
                    <a:pt x="1842770" y="650240"/>
                    <a:pt x="1761490" y="740410"/>
                    <a:pt x="1697990" y="798830"/>
                  </a:cubicBezTo>
                  <a:cubicBezTo>
                    <a:pt x="1643380" y="849630"/>
                    <a:pt x="1604010" y="901700"/>
                    <a:pt x="1549400" y="948690"/>
                  </a:cubicBezTo>
                  <a:cubicBezTo>
                    <a:pt x="1492250" y="996950"/>
                    <a:pt x="1426210" y="1065530"/>
                    <a:pt x="1358900" y="1083310"/>
                  </a:cubicBezTo>
                  <a:cubicBezTo>
                    <a:pt x="1295400" y="1099820"/>
                    <a:pt x="1212850" y="1082040"/>
                    <a:pt x="1158240" y="1061720"/>
                  </a:cubicBezTo>
                  <a:cubicBezTo>
                    <a:pt x="1113790" y="1045210"/>
                    <a:pt x="1094740" y="1023620"/>
                    <a:pt x="1049020" y="988060"/>
                  </a:cubicBezTo>
                  <a:cubicBezTo>
                    <a:pt x="958850" y="916940"/>
                    <a:pt x="777240" y="749300"/>
                    <a:pt x="671830" y="640080"/>
                  </a:cubicBezTo>
                  <a:cubicBezTo>
                    <a:pt x="588010" y="552450"/>
                    <a:pt x="519430" y="472440"/>
                    <a:pt x="459740" y="389890"/>
                  </a:cubicBezTo>
                  <a:cubicBezTo>
                    <a:pt x="407670" y="317500"/>
                    <a:pt x="361950" y="173990"/>
                    <a:pt x="330200" y="175260"/>
                  </a:cubicBezTo>
                  <a:cubicBezTo>
                    <a:pt x="308610" y="176530"/>
                    <a:pt x="293370" y="241300"/>
                    <a:pt x="279400" y="283210"/>
                  </a:cubicBezTo>
                  <a:cubicBezTo>
                    <a:pt x="261620" y="339090"/>
                    <a:pt x="247650" y="411480"/>
                    <a:pt x="238760" y="482600"/>
                  </a:cubicBezTo>
                  <a:cubicBezTo>
                    <a:pt x="229870" y="561340"/>
                    <a:pt x="236220" y="650240"/>
                    <a:pt x="228600" y="732790"/>
                  </a:cubicBezTo>
                  <a:cubicBezTo>
                    <a:pt x="220980" y="815340"/>
                    <a:pt x="218440" y="925830"/>
                    <a:pt x="195580" y="976630"/>
                  </a:cubicBezTo>
                  <a:cubicBezTo>
                    <a:pt x="182880" y="1004570"/>
                    <a:pt x="167640" y="1021080"/>
                    <a:pt x="147320" y="1031240"/>
                  </a:cubicBezTo>
                  <a:cubicBezTo>
                    <a:pt x="127000" y="1041400"/>
                    <a:pt x="96520" y="1045210"/>
                    <a:pt x="74930" y="1038860"/>
                  </a:cubicBezTo>
                  <a:cubicBezTo>
                    <a:pt x="53340" y="1032510"/>
                    <a:pt x="27940" y="1014730"/>
                    <a:pt x="15240" y="995680"/>
                  </a:cubicBezTo>
                  <a:cubicBezTo>
                    <a:pt x="2540" y="976630"/>
                    <a:pt x="0" y="925830"/>
                    <a:pt x="0" y="925830"/>
                  </a:cubicBezTo>
                </a:path>
              </a:pathLst>
            </a:custGeom>
            <a:solidFill>
              <a:srgbClr val="3D03A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</p:grpSp>
      <p:sp>
        <p:nvSpPr>
          <p:cNvPr id="6" name="Freeform 6" descr="n490 zalo Hao Phan"/>
          <p:cNvSpPr/>
          <p:nvPr/>
        </p:nvSpPr>
        <p:spPr>
          <a:xfrm rot="-726046" flipH="1">
            <a:off x="1303380" y="3460343"/>
            <a:ext cx="904153" cy="2336700"/>
          </a:xfrm>
          <a:custGeom>
            <a:avLst/>
            <a:gdLst/>
            <a:ahLst/>
            <a:cxnLst/>
            <a:rect l="l" t="t" r="r" b="b"/>
            <a:pathLst>
              <a:path w="2363305" h="8440374">
                <a:moveTo>
                  <a:pt x="2363305" y="0"/>
                </a:moveTo>
                <a:lnTo>
                  <a:pt x="0" y="0"/>
                </a:lnTo>
                <a:lnTo>
                  <a:pt x="0" y="8440374"/>
                </a:lnTo>
                <a:lnTo>
                  <a:pt x="2363305" y="8440374"/>
                </a:lnTo>
                <a:lnTo>
                  <a:pt x="23633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 rot="20277769">
            <a:off x="145699" y="382544"/>
            <a:ext cx="753842" cy="923414"/>
          </a:xfrm>
          <a:custGeom>
            <a:avLst/>
            <a:gdLst/>
            <a:ahLst/>
            <a:cxnLst/>
            <a:rect l="l" t="t" r="r" b="b"/>
            <a:pathLst>
              <a:path w="1130763" h="1385121">
                <a:moveTo>
                  <a:pt x="0" y="0"/>
                </a:moveTo>
                <a:lnTo>
                  <a:pt x="1130763" y="0"/>
                </a:lnTo>
                <a:lnTo>
                  <a:pt x="1130763" y="1385121"/>
                </a:lnTo>
                <a:lnTo>
                  <a:pt x="0" y="138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 rot="20277769">
            <a:off x="11351098" y="231913"/>
            <a:ext cx="583102" cy="714267"/>
          </a:xfrm>
          <a:custGeom>
            <a:avLst/>
            <a:gdLst/>
            <a:ahLst/>
            <a:cxnLst/>
            <a:rect l="l" t="t" r="r" b="b"/>
            <a:pathLst>
              <a:path w="874653" h="1071401">
                <a:moveTo>
                  <a:pt x="0" y="0"/>
                </a:moveTo>
                <a:lnTo>
                  <a:pt x="874652" y="0"/>
                </a:lnTo>
                <a:lnTo>
                  <a:pt x="874652" y="1071401"/>
                </a:lnTo>
                <a:lnTo>
                  <a:pt x="0" y="1071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23" name="TextBox 10" descr="n490 zalo Hao Phan">
            <a:extLst>
              <a:ext uri="{FF2B5EF4-FFF2-40B4-BE49-F238E27FC236}">
                <a16:creationId xmlns:a16="http://schemas.microsoft.com/office/drawing/2014/main" id="{271C5415-AC5E-4C17-9740-C9B20AEFEFE6}"/>
              </a:ext>
            </a:extLst>
          </p:cNvPr>
          <p:cNvSpPr txBox="1"/>
          <p:nvPr/>
        </p:nvSpPr>
        <p:spPr>
          <a:xfrm>
            <a:off x="9537426" y="1778152"/>
            <a:ext cx="812877" cy="70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76"/>
              </a:lnSpc>
              <a:defRPr/>
            </a:pPr>
            <a:r>
              <a:rPr lang="en-US" sz="4843" spc="116" dirty="0">
                <a:solidFill>
                  <a:srgbClr val="FFFFFF"/>
                </a:solidFill>
                <a:latin typeface="Hibernate"/>
              </a:rPr>
              <a:t>03</a:t>
            </a:r>
          </a:p>
        </p:txBody>
      </p:sp>
      <p:pic>
        <p:nvPicPr>
          <p:cNvPr id="31" name="Object 25" descr="n490 zalo Hao Phan">
            <a:extLst>
              <a:ext uri="{FF2B5EF4-FFF2-40B4-BE49-F238E27FC236}">
                <a16:creationId xmlns:a16="http://schemas.microsoft.com/office/drawing/2014/main" id="{33154A6E-2A70-44AF-B00F-E2EA8C532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9725" y="4468885"/>
            <a:ext cx="336323" cy="319617"/>
          </a:xfrm>
          <a:noFill/>
          <a:ln>
            <a:noFill/>
          </a:ln>
        </p:spPr>
      </p:pic>
      <p:sp>
        <p:nvSpPr>
          <p:cNvPr id="27" name="TextBox 26" descr="n490 zalo Hao Phan">
            <a:extLst>
              <a:ext uri="{FF2B5EF4-FFF2-40B4-BE49-F238E27FC236}">
                <a16:creationId xmlns:a16="http://schemas.microsoft.com/office/drawing/2014/main" id="{D03F94FC-9BA2-4072-8C74-5180C66CE5B2}"/>
              </a:ext>
            </a:extLst>
          </p:cNvPr>
          <p:cNvSpPr txBox="1"/>
          <p:nvPr/>
        </p:nvSpPr>
        <p:spPr>
          <a:xfrm>
            <a:off x="863600" y="33621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II.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Cường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điện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áp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 Box 9" descr="n490 zalo Hao Phan">
            <a:extLst>
              <a:ext uri="{FF2B5EF4-FFF2-40B4-BE49-F238E27FC236}">
                <a16:creationId xmlns:a16="http://schemas.microsoft.com/office/drawing/2014/main" id="{53C3C4CB-E459-4A94-B25D-CFCDE3472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863601"/>
            <a:ext cx="8777281" cy="6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endParaRPr lang="en-US" altLang="en-US" sz="2667" b="1" dirty="0">
              <a:solidFill>
                <a:srgbClr val="043F6D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Cloud 1" descr="n490 zalo Hao Phan">
            <a:extLst>
              <a:ext uri="{FF2B5EF4-FFF2-40B4-BE49-F238E27FC236}">
                <a16:creationId xmlns:a16="http://schemas.microsoft.com/office/drawing/2014/main" id="{D8842E87-11D7-4989-A63B-B7E550745014}"/>
              </a:ext>
            </a:extLst>
          </p:cNvPr>
          <p:cNvSpPr/>
          <p:nvPr/>
        </p:nvSpPr>
        <p:spPr>
          <a:xfrm>
            <a:off x="3185723" y="1978514"/>
            <a:ext cx="7366000" cy="35736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Text Box 28" descr="n490 zalo Hao Phan">
            <a:extLst>
              <a:ext uri="{FF2B5EF4-FFF2-40B4-BE49-F238E27FC236}">
                <a16:creationId xmlns:a16="http://schemas.microsoft.com/office/drawing/2014/main" id="{EDF058B1-1BDC-4C4D-B823-C0AC7DD4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74" y="2352514"/>
            <a:ext cx="819429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altLang="en-US" sz="3200" b="1" u="sng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Cường</a:t>
            </a:r>
            <a:r>
              <a:rPr lang="en-US" altLang="en-US" sz="3200" b="1" u="sng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altLang="en-US" sz="3200" b="1" u="sng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altLang="en-US" sz="3200" b="1" u="sng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altLang="en-US" sz="3200" b="1" u="sng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xoay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cường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lượt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suất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thụ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R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080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" grpId="0" animBg="1"/>
      <p:bldP spid="2" grpId="1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n490 zalo Hao Phan"/>
          <p:cNvGrpSpPr/>
          <p:nvPr/>
        </p:nvGrpSpPr>
        <p:grpSpPr>
          <a:xfrm>
            <a:off x="564720" y="5257800"/>
            <a:ext cx="1352665" cy="192116"/>
            <a:chOff x="0" y="0"/>
            <a:chExt cx="5516880" cy="118364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5415280" cy="1099820"/>
            </a:xfrm>
            <a:custGeom>
              <a:avLst/>
              <a:gdLst/>
              <a:ahLst/>
              <a:cxnLst/>
              <a:rect l="l" t="t" r="r" b="b"/>
              <a:pathLst>
                <a:path w="5415280" h="1099820">
                  <a:moveTo>
                    <a:pt x="0" y="925830"/>
                  </a:moveTo>
                  <a:cubicBezTo>
                    <a:pt x="40640" y="629920"/>
                    <a:pt x="35560" y="557530"/>
                    <a:pt x="48260" y="472440"/>
                  </a:cubicBezTo>
                  <a:cubicBezTo>
                    <a:pt x="63500" y="367030"/>
                    <a:pt x="71120" y="204470"/>
                    <a:pt x="127000" y="124460"/>
                  </a:cubicBezTo>
                  <a:cubicBezTo>
                    <a:pt x="172720" y="59690"/>
                    <a:pt x="261620" y="2540"/>
                    <a:pt x="321310" y="1270"/>
                  </a:cubicBezTo>
                  <a:cubicBezTo>
                    <a:pt x="372110" y="0"/>
                    <a:pt x="410210" y="34290"/>
                    <a:pt x="462280" y="78740"/>
                  </a:cubicBezTo>
                  <a:cubicBezTo>
                    <a:pt x="561340" y="161290"/>
                    <a:pt x="694690" y="386080"/>
                    <a:pt x="817880" y="519430"/>
                  </a:cubicBezTo>
                  <a:cubicBezTo>
                    <a:pt x="932180" y="642620"/>
                    <a:pt x="1084580" y="786130"/>
                    <a:pt x="1172210" y="852170"/>
                  </a:cubicBezTo>
                  <a:cubicBezTo>
                    <a:pt x="1217930" y="886460"/>
                    <a:pt x="1235710" y="923290"/>
                    <a:pt x="1285240" y="918210"/>
                  </a:cubicBezTo>
                  <a:cubicBezTo>
                    <a:pt x="1402080" y="906780"/>
                    <a:pt x="1704340" y="500380"/>
                    <a:pt x="1830070" y="429260"/>
                  </a:cubicBezTo>
                  <a:cubicBezTo>
                    <a:pt x="1884680" y="398780"/>
                    <a:pt x="1912620" y="393700"/>
                    <a:pt x="1960880" y="388620"/>
                  </a:cubicBezTo>
                  <a:cubicBezTo>
                    <a:pt x="2018030" y="382270"/>
                    <a:pt x="2095500" y="386080"/>
                    <a:pt x="2152650" y="405130"/>
                  </a:cubicBezTo>
                  <a:cubicBezTo>
                    <a:pt x="2207260" y="424180"/>
                    <a:pt x="2251710" y="462280"/>
                    <a:pt x="2301240" y="499110"/>
                  </a:cubicBezTo>
                  <a:cubicBezTo>
                    <a:pt x="2355850" y="539750"/>
                    <a:pt x="2410460" y="601980"/>
                    <a:pt x="2462530" y="640080"/>
                  </a:cubicBezTo>
                  <a:cubicBezTo>
                    <a:pt x="2505710" y="671830"/>
                    <a:pt x="2543810" y="695960"/>
                    <a:pt x="2586990" y="717550"/>
                  </a:cubicBezTo>
                  <a:cubicBezTo>
                    <a:pt x="2630170" y="737870"/>
                    <a:pt x="2677160" y="753110"/>
                    <a:pt x="2724150" y="765810"/>
                  </a:cubicBezTo>
                  <a:cubicBezTo>
                    <a:pt x="2769870" y="778510"/>
                    <a:pt x="2799080" y="784860"/>
                    <a:pt x="2865120" y="791210"/>
                  </a:cubicBezTo>
                  <a:cubicBezTo>
                    <a:pt x="3012440" y="805180"/>
                    <a:pt x="3321050" y="789940"/>
                    <a:pt x="3587750" y="796290"/>
                  </a:cubicBezTo>
                  <a:cubicBezTo>
                    <a:pt x="3917950" y="803910"/>
                    <a:pt x="4378960" y="831850"/>
                    <a:pt x="4696460" y="839470"/>
                  </a:cubicBezTo>
                  <a:cubicBezTo>
                    <a:pt x="4933950" y="844550"/>
                    <a:pt x="5224780" y="828040"/>
                    <a:pt x="5321300" y="844550"/>
                  </a:cubicBezTo>
                  <a:cubicBezTo>
                    <a:pt x="5351780" y="849630"/>
                    <a:pt x="5364480" y="854710"/>
                    <a:pt x="5378450" y="863600"/>
                  </a:cubicBezTo>
                  <a:cubicBezTo>
                    <a:pt x="5388610" y="869950"/>
                    <a:pt x="5393690" y="876300"/>
                    <a:pt x="5400040" y="886460"/>
                  </a:cubicBezTo>
                  <a:cubicBezTo>
                    <a:pt x="5407660" y="900430"/>
                    <a:pt x="5415280" y="928370"/>
                    <a:pt x="5415280" y="944880"/>
                  </a:cubicBezTo>
                  <a:cubicBezTo>
                    <a:pt x="5415280" y="956310"/>
                    <a:pt x="5414010" y="963930"/>
                    <a:pt x="5408930" y="974090"/>
                  </a:cubicBezTo>
                  <a:cubicBezTo>
                    <a:pt x="5401310" y="988060"/>
                    <a:pt x="5386070" y="1009650"/>
                    <a:pt x="5369560" y="1019810"/>
                  </a:cubicBezTo>
                  <a:cubicBezTo>
                    <a:pt x="5353050" y="1029970"/>
                    <a:pt x="5328920" y="1035050"/>
                    <a:pt x="5309870" y="1032510"/>
                  </a:cubicBezTo>
                  <a:cubicBezTo>
                    <a:pt x="5290820" y="1029970"/>
                    <a:pt x="5269230" y="1017270"/>
                    <a:pt x="5256530" y="1007110"/>
                  </a:cubicBezTo>
                  <a:cubicBezTo>
                    <a:pt x="5247640" y="999490"/>
                    <a:pt x="5242560" y="993140"/>
                    <a:pt x="5237480" y="982980"/>
                  </a:cubicBezTo>
                  <a:cubicBezTo>
                    <a:pt x="5231130" y="967740"/>
                    <a:pt x="5224780" y="942340"/>
                    <a:pt x="5228590" y="923290"/>
                  </a:cubicBezTo>
                  <a:cubicBezTo>
                    <a:pt x="5232400" y="904240"/>
                    <a:pt x="5242560" y="882650"/>
                    <a:pt x="5256530" y="869950"/>
                  </a:cubicBezTo>
                  <a:cubicBezTo>
                    <a:pt x="5270500" y="857250"/>
                    <a:pt x="5292090" y="847090"/>
                    <a:pt x="5311140" y="844550"/>
                  </a:cubicBezTo>
                  <a:cubicBezTo>
                    <a:pt x="5330190" y="842010"/>
                    <a:pt x="5354320" y="848360"/>
                    <a:pt x="5370830" y="858520"/>
                  </a:cubicBezTo>
                  <a:cubicBezTo>
                    <a:pt x="5387340" y="868680"/>
                    <a:pt x="5401310" y="890270"/>
                    <a:pt x="5408930" y="904240"/>
                  </a:cubicBezTo>
                  <a:cubicBezTo>
                    <a:pt x="5414010" y="914400"/>
                    <a:pt x="5415280" y="924560"/>
                    <a:pt x="5415280" y="934720"/>
                  </a:cubicBezTo>
                  <a:cubicBezTo>
                    <a:pt x="5415280" y="944880"/>
                    <a:pt x="5415280" y="953770"/>
                    <a:pt x="5411470" y="965200"/>
                  </a:cubicBezTo>
                  <a:cubicBezTo>
                    <a:pt x="5405120" y="980440"/>
                    <a:pt x="5392420" y="1003300"/>
                    <a:pt x="5377180" y="1014730"/>
                  </a:cubicBezTo>
                  <a:cubicBezTo>
                    <a:pt x="5361940" y="1026160"/>
                    <a:pt x="5353050" y="1027430"/>
                    <a:pt x="5320030" y="1032510"/>
                  </a:cubicBezTo>
                  <a:cubicBezTo>
                    <a:pt x="5158740" y="1055370"/>
                    <a:pt x="4245610" y="1007110"/>
                    <a:pt x="3845560" y="1005840"/>
                  </a:cubicBezTo>
                  <a:cubicBezTo>
                    <a:pt x="3571240" y="1005840"/>
                    <a:pt x="3338830" y="1018540"/>
                    <a:pt x="3150870" y="1016000"/>
                  </a:cubicBezTo>
                  <a:cubicBezTo>
                    <a:pt x="3023870" y="1014730"/>
                    <a:pt x="2919730" y="1014730"/>
                    <a:pt x="2829560" y="1002030"/>
                  </a:cubicBezTo>
                  <a:cubicBezTo>
                    <a:pt x="2762250" y="993140"/>
                    <a:pt x="2712720" y="977900"/>
                    <a:pt x="2654300" y="960120"/>
                  </a:cubicBezTo>
                  <a:cubicBezTo>
                    <a:pt x="2594610" y="942340"/>
                    <a:pt x="2531110" y="922020"/>
                    <a:pt x="2476500" y="894080"/>
                  </a:cubicBezTo>
                  <a:cubicBezTo>
                    <a:pt x="2423160" y="867410"/>
                    <a:pt x="2376170" y="834390"/>
                    <a:pt x="2327910" y="798830"/>
                  </a:cubicBezTo>
                  <a:cubicBezTo>
                    <a:pt x="2277110" y="762000"/>
                    <a:pt x="2227580" y="709930"/>
                    <a:pt x="2176780" y="675640"/>
                  </a:cubicBezTo>
                  <a:cubicBezTo>
                    <a:pt x="2131060" y="643890"/>
                    <a:pt x="2084070" y="604520"/>
                    <a:pt x="2037080" y="596900"/>
                  </a:cubicBezTo>
                  <a:cubicBezTo>
                    <a:pt x="1995170" y="589280"/>
                    <a:pt x="1953260" y="598170"/>
                    <a:pt x="1908810" y="619760"/>
                  </a:cubicBezTo>
                  <a:cubicBezTo>
                    <a:pt x="1842770" y="650240"/>
                    <a:pt x="1761490" y="740410"/>
                    <a:pt x="1697990" y="798830"/>
                  </a:cubicBezTo>
                  <a:cubicBezTo>
                    <a:pt x="1643380" y="849630"/>
                    <a:pt x="1604010" y="901700"/>
                    <a:pt x="1549400" y="948690"/>
                  </a:cubicBezTo>
                  <a:cubicBezTo>
                    <a:pt x="1492250" y="996950"/>
                    <a:pt x="1426210" y="1065530"/>
                    <a:pt x="1358900" y="1083310"/>
                  </a:cubicBezTo>
                  <a:cubicBezTo>
                    <a:pt x="1295400" y="1099820"/>
                    <a:pt x="1212850" y="1082040"/>
                    <a:pt x="1158240" y="1061720"/>
                  </a:cubicBezTo>
                  <a:cubicBezTo>
                    <a:pt x="1113790" y="1045210"/>
                    <a:pt x="1094740" y="1023620"/>
                    <a:pt x="1049020" y="988060"/>
                  </a:cubicBezTo>
                  <a:cubicBezTo>
                    <a:pt x="958850" y="916940"/>
                    <a:pt x="777240" y="749300"/>
                    <a:pt x="671830" y="640080"/>
                  </a:cubicBezTo>
                  <a:cubicBezTo>
                    <a:pt x="588010" y="552450"/>
                    <a:pt x="519430" y="472440"/>
                    <a:pt x="459740" y="389890"/>
                  </a:cubicBezTo>
                  <a:cubicBezTo>
                    <a:pt x="407670" y="317500"/>
                    <a:pt x="361950" y="173990"/>
                    <a:pt x="330200" y="175260"/>
                  </a:cubicBezTo>
                  <a:cubicBezTo>
                    <a:pt x="308610" y="176530"/>
                    <a:pt x="293370" y="241300"/>
                    <a:pt x="279400" y="283210"/>
                  </a:cubicBezTo>
                  <a:cubicBezTo>
                    <a:pt x="261620" y="339090"/>
                    <a:pt x="247650" y="411480"/>
                    <a:pt x="238760" y="482600"/>
                  </a:cubicBezTo>
                  <a:cubicBezTo>
                    <a:pt x="229870" y="561340"/>
                    <a:pt x="236220" y="650240"/>
                    <a:pt x="228600" y="732790"/>
                  </a:cubicBezTo>
                  <a:cubicBezTo>
                    <a:pt x="220980" y="815340"/>
                    <a:pt x="218440" y="925830"/>
                    <a:pt x="195580" y="976630"/>
                  </a:cubicBezTo>
                  <a:cubicBezTo>
                    <a:pt x="182880" y="1004570"/>
                    <a:pt x="167640" y="1021080"/>
                    <a:pt x="147320" y="1031240"/>
                  </a:cubicBezTo>
                  <a:cubicBezTo>
                    <a:pt x="127000" y="1041400"/>
                    <a:pt x="96520" y="1045210"/>
                    <a:pt x="74930" y="1038860"/>
                  </a:cubicBezTo>
                  <a:cubicBezTo>
                    <a:pt x="53340" y="1032510"/>
                    <a:pt x="27940" y="1014730"/>
                    <a:pt x="15240" y="995680"/>
                  </a:cubicBezTo>
                  <a:cubicBezTo>
                    <a:pt x="2540" y="976630"/>
                    <a:pt x="0" y="925830"/>
                    <a:pt x="0" y="925830"/>
                  </a:cubicBezTo>
                </a:path>
              </a:pathLst>
            </a:custGeom>
            <a:solidFill>
              <a:srgbClr val="3D03A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</p:grpSp>
      <p:sp>
        <p:nvSpPr>
          <p:cNvPr id="6" name="Freeform 6" descr="n490 zalo Hao Phan"/>
          <p:cNvSpPr/>
          <p:nvPr/>
        </p:nvSpPr>
        <p:spPr>
          <a:xfrm rot="-726046" flipH="1">
            <a:off x="382258" y="3103351"/>
            <a:ext cx="904153" cy="2336700"/>
          </a:xfrm>
          <a:custGeom>
            <a:avLst/>
            <a:gdLst/>
            <a:ahLst/>
            <a:cxnLst/>
            <a:rect l="l" t="t" r="r" b="b"/>
            <a:pathLst>
              <a:path w="2363305" h="8440374">
                <a:moveTo>
                  <a:pt x="2363305" y="0"/>
                </a:moveTo>
                <a:lnTo>
                  <a:pt x="0" y="0"/>
                </a:lnTo>
                <a:lnTo>
                  <a:pt x="0" y="8440374"/>
                </a:lnTo>
                <a:lnTo>
                  <a:pt x="2363305" y="8440374"/>
                </a:lnTo>
                <a:lnTo>
                  <a:pt x="23633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7" name="AutoShape 7" descr="n490 zalo Hao Phan"/>
          <p:cNvSpPr/>
          <p:nvPr/>
        </p:nvSpPr>
        <p:spPr>
          <a:xfrm flipV="1">
            <a:off x="1962495" y="2608189"/>
            <a:ext cx="9275903" cy="15097"/>
          </a:xfrm>
          <a:prstGeom prst="line">
            <a:avLst/>
          </a:prstGeom>
          <a:ln w="133350" cap="rnd">
            <a:solidFill>
              <a:srgbClr val="1C0052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grpSp>
        <p:nvGrpSpPr>
          <p:cNvPr id="8" name="Group 8" descr="n490 zalo Hao Phan"/>
          <p:cNvGrpSpPr/>
          <p:nvPr/>
        </p:nvGrpSpPr>
        <p:grpSpPr>
          <a:xfrm>
            <a:off x="2152971" y="2185058"/>
            <a:ext cx="863711" cy="936455"/>
            <a:chOff x="-1530332" y="784"/>
            <a:chExt cx="1727423" cy="1872909"/>
          </a:xfrm>
        </p:grpSpPr>
        <p:sp>
          <p:nvSpPr>
            <p:cNvPr id="9" name="Freeform 9"/>
            <p:cNvSpPr/>
            <p:nvPr/>
          </p:nvSpPr>
          <p:spPr>
            <a:xfrm>
              <a:off x="-1530332" y="784"/>
              <a:ext cx="1727423" cy="1614355"/>
            </a:xfrm>
            <a:custGeom>
              <a:avLst/>
              <a:gdLst/>
              <a:ahLst/>
              <a:cxnLst/>
              <a:rect l="l" t="t" r="r" b="b"/>
              <a:pathLst>
                <a:path w="1727423" h="1614355">
                  <a:moveTo>
                    <a:pt x="0" y="0"/>
                  </a:moveTo>
                  <a:lnTo>
                    <a:pt x="1727423" y="0"/>
                  </a:lnTo>
                  <a:lnTo>
                    <a:pt x="1727423" y="1614355"/>
                  </a:lnTo>
                  <a:lnTo>
                    <a:pt x="0" y="161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483376" y="342506"/>
              <a:ext cx="1625755" cy="1531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76"/>
                </a:lnSpc>
                <a:defRPr/>
              </a:pPr>
              <a:r>
                <a:rPr lang="en-US" sz="6400" spc="116" dirty="0">
                  <a:solidFill>
                    <a:srgbClr val="FFFFFF"/>
                  </a:solidFill>
                  <a:latin typeface="Hibernate"/>
                </a:rPr>
                <a:t>01</a:t>
              </a:r>
            </a:p>
          </p:txBody>
        </p:sp>
      </p:grpSp>
      <p:grpSp>
        <p:nvGrpSpPr>
          <p:cNvPr id="11" name="Group 11" descr="n490 zalo Hao Phan"/>
          <p:cNvGrpSpPr/>
          <p:nvPr/>
        </p:nvGrpSpPr>
        <p:grpSpPr>
          <a:xfrm>
            <a:off x="6272907" y="2138637"/>
            <a:ext cx="863711" cy="900019"/>
            <a:chOff x="-607719" y="-101293"/>
            <a:chExt cx="1727423" cy="1800036"/>
          </a:xfrm>
        </p:grpSpPr>
        <p:sp>
          <p:nvSpPr>
            <p:cNvPr id="12" name="Freeform 12"/>
            <p:cNvSpPr/>
            <p:nvPr/>
          </p:nvSpPr>
          <p:spPr>
            <a:xfrm>
              <a:off x="-607719" y="-101293"/>
              <a:ext cx="1727423" cy="1614354"/>
            </a:xfrm>
            <a:custGeom>
              <a:avLst/>
              <a:gdLst/>
              <a:ahLst/>
              <a:cxnLst/>
              <a:rect l="l" t="t" r="r" b="b"/>
              <a:pathLst>
                <a:path w="1727423" h="1614355">
                  <a:moveTo>
                    <a:pt x="0" y="0"/>
                  </a:moveTo>
                  <a:lnTo>
                    <a:pt x="1727423" y="0"/>
                  </a:lnTo>
                  <a:lnTo>
                    <a:pt x="1727423" y="1614355"/>
                  </a:lnTo>
                  <a:lnTo>
                    <a:pt x="0" y="161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521111" y="167557"/>
              <a:ext cx="1625755" cy="1531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76"/>
                </a:lnSpc>
                <a:defRPr/>
              </a:pPr>
              <a:r>
                <a:rPr lang="en-US" sz="6400" spc="116" dirty="0">
                  <a:solidFill>
                    <a:srgbClr val="FFFFFF"/>
                  </a:solidFill>
                  <a:latin typeface="Hibernate"/>
                </a:rPr>
                <a:t>02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5" descr="n490 zalo Hao Phan"/>
              <p:cNvSpPr txBox="1"/>
              <p:nvPr/>
            </p:nvSpPr>
            <p:spPr>
              <a:xfrm>
                <a:off x="5575859" y="3022365"/>
                <a:ext cx="2458376" cy="12553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Đ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hi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ụ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67" dirty="0">
                  <a:solidFill>
                    <a:srgbClr val="043F6D"/>
                  </a:solidFill>
                  <a:latin typeface="Cambria Math" panose="02040503050406030204" pitchFamily="18" charset="0"/>
                </a:endParaRPr>
              </a:p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= 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43F6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667" i="1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667" dirty="0">
                  <a:solidFill>
                    <a:srgbClr val="043F6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5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859" y="3022365"/>
                <a:ext cx="2458376" cy="12553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6" descr="n490 zalo Hao Phan"/>
          <p:cNvSpPr/>
          <p:nvPr/>
        </p:nvSpPr>
        <p:spPr>
          <a:xfrm rot="20277769">
            <a:off x="145699" y="382544"/>
            <a:ext cx="753842" cy="923414"/>
          </a:xfrm>
          <a:custGeom>
            <a:avLst/>
            <a:gdLst/>
            <a:ahLst/>
            <a:cxnLst/>
            <a:rect l="l" t="t" r="r" b="b"/>
            <a:pathLst>
              <a:path w="1130763" h="1385121">
                <a:moveTo>
                  <a:pt x="0" y="0"/>
                </a:moveTo>
                <a:lnTo>
                  <a:pt x="1130763" y="0"/>
                </a:lnTo>
                <a:lnTo>
                  <a:pt x="1130763" y="1385121"/>
                </a:lnTo>
                <a:lnTo>
                  <a:pt x="0" y="1385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 rot="20277769">
            <a:off x="11351098" y="231913"/>
            <a:ext cx="583102" cy="714267"/>
          </a:xfrm>
          <a:custGeom>
            <a:avLst/>
            <a:gdLst/>
            <a:ahLst/>
            <a:cxnLst/>
            <a:rect l="l" t="t" r="r" b="b"/>
            <a:pathLst>
              <a:path w="874653" h="1071401">
                <a:moveTo>
                  <a:pt x="0" y="0"/>
                </a:moveTo>
                <a:lnTo>
                  <a:pt x="874652" y="0"/>
                </a:lnTo>
                <a:lnTo>
                  <a:pt x="874652" y="1071401"/>
                </a:lnTo>
                <a:lnTo>
                  <a:pt x="0" y="10714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29" name="Text Box 21" descr="n490 zalo Hao Phan">
            <a:extLst>
              <a:ext uri="{FF2B5EF4-FFF2-40B4-BE49-F238E27FC236}">
                <a16:creationId xmlns:a16="http://schemas.microsoft.com/office/drawing/2014/main" id="{795682EA-5CF0-4303-A70F-23301D16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4988840"/>
            <a:ext cx="479626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09630"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30" name="Text Box 23" descr="n490 zalo Hao Phan">
            <a:extLst>
              <a:ext uri="{FF2B5EF4-FFF2-40B4-BE49-F238E27FC236}">
                <a16:creationId xmlns:a16="http://schemas.microsoft.com/office/drawing/2014/main" id="{48B63B51-423B-4BC1-9BA9-5FAA204C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03" y="4537998"/>
            <a:ext cx="35971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09630"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 </a:t>
            </a:r>
          </a:p>
        </p:txBody>
      </p:sp>
      <p:pic>
        <p:nvPicPr>
          <p:cNvPr id="31" name="Object 25" descr="n490 zalo Hao Phan">
            <a:extLst>
              <a:ext uri="{FF2B5EF4-FFF2-40B4-BE49-F238E27FC236}">
                <a16:creationId xmlns:a16="http://schemas.microsoft.com/office/drawing/2014/main" id="{33154A6E-2A70-44AF-B00F-E2EA8C5321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4266" y="5625251"/>
            <a:ext cx="551843" cy="524431"/>
          </a:xfrm>
          <a:noFill/>
          <a:ln>
            <a:noFill/>
          </a:ln>
        </p:spPr>
      </p:pic>
      <p:sp>
        <p:nvSpPr>
          <p:cNvPr id="32" name="Line 29" descr="n490 zalo Hao Phan">
            <a:extLst>
              <a:ext uri="{FF2B5EF4-FFF2-40B4-BE49-F238E27FC236}">
                <a16:creationId xmlns:a16="http://schemas.microsoft.com/office/drawing/2014/main" id="{3E6960C6-D3D5-4E1E-A92E-A65C4F705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0588" y="5210855"/>
            <a:ext cx="3141095" cy="132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defRPr/>
            </a:pPr>
            <a:endParaRPr lang="en-US" sz="2133">
              <a:solidFill>
                <a:srgbClr val="043F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15" descr="n490 zalo Hao Phan">
                <a:extLst>
                  <a:ext uri="{FF2B5EF4-FFF2-40B4-BE49-F238E27FC236}">
                    <a16:creationId xmlns:a16="http://schemas.microsoft.com/office/drawing/2014/main" id="{6445A861-459C-4D64-9056-FFE6905FA4F4}"/>
                  </a:ext>
                </a:extLst>
              </p:cNvPr>
              <p:cNvSpPr txBox="1"/>
              <p:nvPr/>
            </p:nvSpPr>
            <p:spPr>
              <a:xfrm>
                <a:off x="8184887" y="3089319"/>
                <a:ext cx="4007113" cy="12553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á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hi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ụ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67" dirty="0">
                  <a:solidFill>
                    <a:srgbClr val="043F6D"/>
                  </a:solidFill>
                  <a:latin typeface="Cambria Math" panose="02040503050406030204" pitchFamily="18" charset="0"/>
                </a:endParaRPr>
              </a:p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67">
                          <a:solidFill>
                            <a:srgbClr val="043F6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43F6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667" i="1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667">
                                  <a:solidFill>
                                    <a:srgbClr val="043F6D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667" dirty="0">
                  <a:solidFill>
                    <a:srgbClr val="043F6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15" descr="n490 zalo Hao Phan">
                <a:extLst>
                  <a:ext uri="{FF2B5EF4-FFF2-40B4-BE49-F238E27FC236}">
                    <a16:creationId xmlns:a16="http://schemas.microsoft.com/office/drawing/2014/main" id="{6445A861-459C-4D64-9056-FFE6905FA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887" y="3089319"/>
                <a:ext cx="4007113" cy="12553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 Box 23" descr="n490 zalo Hao Phan">
                <a:extLst>
                  <a:ext uri="{FF2B5EF4-FFF2-40B4-BE49-F238E27FC236}">
                    <a16:creationId xmlns:a16="http://schemas.microsoft.com/office/drawing/2014/main" id="{680E35E0-9055-4482-8B25-9C56964E1A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667" y="5249179"/>
                <a:ext cx="3597199" cy="6428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alt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8" name="Text Box 23" descr="n490 zalo Hao Phan">
                <a:extLst>
                  <a:ext uri="{FF2B5EF4-FFF2-40B4-BE49-F238E27FC236}">
                    <a16:creationId xmlns:a16="http://schemas.microsoft.com/office/drawing/2014/main" id="{680E35E0-9055-4482-8B25-9C56964E1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3667" y="5249179"/>
                <a:ext cx="3597199" cy="6428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 descr="n490 zalo Hao Phan">
            <a:extLst>
              <a:ext uri="{FF2B5EF4-FFF2-40B4-BE49-F238E27FC236}">
                <a16:creationId xmlns:a16="http://schemas.microsoft.com/office/drawing/2014/main" id="{D03F94FC-9BA2-4072-8C74-5180C66CE5B2}"/>
              </a:ext>
            </a:extLst>
          </p:cNvPr>
          <p:cNvSpPr txBox="1"/>
          <p:nvPr/>
        </p:nvSpPr>
        <p:spPr>
          <a:xfrm>
            <a:off x="863600" y="33621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>
              <a:defRPr/>
            </a:pP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II.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Cường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điện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áp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 Box 9" descr="n490 zalo Hao Phan">
            <a:extLst>
              <a:ext uri="{FF2B5EF4-FFF2-40B4-BE49-F238E27FC236}">
                <a16:creationId xmlns:a16="http://schemas.microsoft.com/office/drawing/2014/main" id="{53C3C4CB-E459-4A94-B25D-CFCDE3472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863601"/>
            <a:ext cx="8777281" cy="6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altLang="en-US" sz="2667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endParaRPr lang="en-US" altLang="en-US" sz="2667" b="1" dirty="0">
              <a:solidFill>
                <a:srgbClr val="043F6D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Group 11" descr="n490 zalo Hao Phan">
            <a:extLst>
              <a:ext uri="{FF2B5EF4-FFF2-40B4-BE49-F238E27FC236}">
                <a16:creationId xmlns:a16="http://schemas.microsoft.com/office/drawing/2014/main" id="{AB5E2368-C030-4898-9B26-7BCC10473749}"/>
              </a:ext>
            </a:extLst>
          </p:cNvPr>
          <p:cNvGrpSpPr/>
          <p:nvPr/>
        </p:nvGrpSpPr>
        <p:grpSpPr>
          <a:xfrm>
            <a:off x="9797650" y="2141241"/>
            <a:ext cx="863711" cy="900019"/>
            <a:chOff x="-607719" y="-101293"/>
            <a:chExt cx="1727423" cy="1800036"/>
          </a:xfrm>
        </p:grpSpPr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E96AE8F5-3C45-4578-A2CA-9581EC344E64}"/>
                </a:ext>
              </a:extLst>
            </p:cNvPr>
            <p:cNvSpPr/>
            <p:nvPr/>
          </p:nvSpPr>
          <p:spPr>
            <a:xfrm>
              <a:off x="-607719" y="-101293"/>
              <a:ext cx="1727423" cy="1614354"/>
            </a:xfrm>
            <a:custGeom>
              <a:avLst/>
              <a:gdLst/>
              <a:ahLst/>
              <a:cxnLst/>
              <a:rect l="l" t="t" r="r" b="b"/>
              <a:pathLst>
                <a:path w="1727423" h="1614355">
                  <a:moveTo>
                    <a:pt x="0" y="0"/>
                  </a:moveTo>
                  <a:lnTo>
                    <a:pt x="1727423" y="0"/>
                  </a:lnTo>
                  <a:lnTo>
                    <a:pt x="1727423" y="1614355"/>
                  </a:lnTo>
                  <a:lnTo>
                    <a:pt x="0" y="161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AF03EE46-F4AF-40D1-B4F5-F97EAEA34725}"/>
                </a:ext>
              </a:extLst>
            </p:cNvPr>
            <p:cNvSpPr txBox="1"/>
            <p:nvPr/>
          </p:nvSpPr>
          <p:spPr>
            <a:xfrm>
              <a:off x="-521111" y="167557"/>
              <a:ext cx="1625755" cy="1531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76"/>
                </a:lnSpc>
                <a:defRPr/>
              </a:pPr>
              <a:r>
                <a:rPr lang="en-US" sz="6400" spc="116" dirty="0">
                  <a:solidFill>
                    <a:srgbClr val="FFFFFF"/>
                  </a:solidFill>
                  <a:latin typeface="Hibernate"/>
                </a:rPr>
                <a:t>03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15" descr="n490 zalo Hao Phan">
                <a:extLst>
                  <a:ext uri="{FF2B5EF4-FFF2-40B4-BE49-F238E27FC236}">
                    <a16:creationId xmlns:a16="http://schemas.microsoft.com/office/drawing/2014/main" id="{E76FF7AA-A997-43AC-B1FE-EF9FFF937001}"/>
                  </a:ext>
                </a:extLst>
              </p:cNvPr>
              <p:cNvSpPr txBox="1"/>
              <p:nvPr/>
            </p:nvSpPr>
            <p:spPr>
              <a:xfrm>
                <a:off x="1045240" y="3175947"/>
                <a:ext cx="4007113" cy="10259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su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ấ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ỏ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nhi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667">
                          <a:solidFill>
                            <a:srgbClr val="043F6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67" dirty="0">
                  <a:solidFill>
                    <a:srgbClr val="043F6D"/>
                  </a:solidFill>
                  <a:latin typeface="Cambria Math" panose="02040503050406030204" pitchFamily="18" charset="0"/>
                </a:endParaRPr>
              </a:p>
              <a:p>
                <a:pPr algn="ctr" defTabSz="609630"/>
                <a:r>
                  <a:rPr lang="en-US" sz="4000" dirty="0">
                    <a:solidFill>
                      <a:srgbClr val="002060"/>
                    </a:solidFill>
                    <a:latin typeface="Camau" pitchFamily="2" charset="0"/>
                    <a:ea typeface="Cambria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sz="400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R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sz="4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extBox 15" descr="n490 zalo Hao Phan">
                <a:extLst>
                  <a:ext uri="{FF2B5EF4-FFF2-40B4-BE49-F238E27FC236}">
                    <a16:creationId xmlns:a16="http://schemas.microsoft.com/office/drawing/2014/main" id="{E76FF7AA-A997-43AC-B1FE-EF9FFF937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240" y="3175947"/>
                <a:ext cx="4007113" cy="1025987"/>
              </a:xfrm>
              <a:prstGeom prst="rect">
                <a:avLst/>
              </a:prstGeom>
              <a:blipFill>
                <a:blip r:embed="rId12"/>
                <a:stretch>
                  <a:fillRect b="-29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 animBg="1"/>
      <p:bldP spid="36" grpId="0"/>
      <p:bldP spid="38" grpId="0"/>
      <p:bldP spid="2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 descr="n490 zalo Hao Phan"/>
          <p:cNvGrpSpPr/>
          <p:nvPr/>
        </p:nvGrpSpPr>
        <p:grpSpPr>
          <a:xfrm>
            <a:off x="500046" y="494539"/>
            <a:ext cx="11191909" cy="5868923"/>
            <a:chOff x="0" y="0"/>
            <a:chExt cx="22383817" cy="11737846"/>
          </a:xfrm>
        </p:grpSpPr>
        <p:grpSp>
          <p:nvGrpSpPr>
            <p:cNvPr id="4" name="Group 4"/>
            <p:cNvGrpSpPr/>
            <p:nvPr/>
          </p:nvGrpSpPr>
          <p:grpSpPr>
            <a:xfrm rot="5400000">
              <a:off x="10931059" y="285088"/>
              <a:ext cx="11737846" cy="11167670"/>
              <a:chOff x="0" y="0"/>
              <a:chExt cx="2793706" cy="2658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93706" cy="2658000"/>
              </a:xfrm>
              <a:custGeom>
                <a:avLst/>
                <a:gdLst/>
                <a:ahLst/>
                <a:cxnLst/>
                <a:rect l="l" t="t" r="r" b="b"/>
                <a:pathLst>
                  <a:path w="2793706" h="2658000">
                    <a:moveTo>
                      <a:pt x="13191" y="0"/>
                    </a:moveTo>
                    <a:lnTo>
                      <a:pt x="2780515" y="0"/>
                    </a:lnTo>
                    <a:cubicBezTo>
                      <a:pt x="2787800" y="0"/>
                      <a:pt x="2793706" y="5906"/>
                      <a:pt x="2793706" y="13191"/>
                    </a:cubicBezTo>
                    <a:lnTo>
                      <a:pt x="2793706" y="2644808"/>
                    </a:lnTo>
                    <a:cubicBezTo>
                      <a:pt x="2793706" y="2652094"/>
                      <a:pt x="2787800" y="2658000"/>
                      <a:pt x="2780515" y="2658000"/>
                    </a:cubicBezTo>
                    <a:lnTo>
                      <a:pt x="13191" y="2658000"/>
                    </a:lnTo>
                    <a:cubicBezTo>
                      <a:pt x="5906" y="2658000"/>
                      <a:pt x="0" y="2652094"/>
                      <a:pt x="0" y="2644808"/>
                    </a:cubicBezTo>
                    <a:lnTo>
                      <a:pt x="0" y="13191"/>
                    </a:lnTo>
                    <a:cubicBezTo>
                      <a:pt x="0" y="5906"/>
                      <a:pt x="5906" y="0"/>
                      <a:pt x="13191" y="0"/>
                    </a:cubicBezTo>
                    <a:close/>
                  </a:path>
                </a:pathLst>
              </a:custGeom>
              <a:solidFill>
                <a:srgbClr val="3D03A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47625"/>
                <a:ext cx="2793706" cy="2610375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1140148" y="523593"/>
              <a:ext cx="11227056" cy="10738664"/>
              <a:chOff x="0" y="0"/>
              <a:chExt cx="2672134" cy="255589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72134" cy="2555893"/>
              </a:xfrm>
              <a:custGeom>
                <a:avLst/>
                <a:gdLst/>
                <a:ahLst/>
                <a:cxnLst/>
                <a:rect l="l" t="t" r="r" b="b"/>
                <a:pathLst>
                  <a:path w="2672134" h="2555893">
                    <a:moveTo>
                      <a:pt x="13792" y="0"/>
                    </a:moveTo>
                    <a:lnTo>
                      <a:pt x="2658342" y="0"/>
                    </a:lnTo>
                    <a:cubicBezTo>
                      <a:pt x="2665959" y="0"/>
                      <a:pt x="2672134" y="6175"/>
                      <a:pt x="2672134" y="13792"/>
                    </a:cubicBezTo>
                    <a:lnTo>
                      <a:pt x="2672134" y="2542101"/>
                    </a:lnTo>
                    <a:cubicBezTo>
                      <a:pt x="2672134" y="2549718"/>
                      <a:pt x="2665959" y="2555893"/>
                      <a:pt x="2658342" y="2555893"/>
                    </a:cubicBezTo>
                    <a:lnTo>
                      <a:pt x="13792" y="2555893"/>
                    </a:lnTo>
                    <a:cubicBezTo>
                      <a:pt x="6175" y="2555893"/>
                      <a:pt x="0" y="2549718"/>
                      <a:pt x="0" y="2542101"/>
                    </a:cubicBezTo>
                    <a:lnTo>
                      <a:pt x="0" y="13792"/>
                    </a:lnTo>
                    <a:cubicBezTo>
                      <a:pt x="0" y="6175"/>
                      <a:pt x="6175" y="0"/>
                      <a:pt x="137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47625"/>
                <a:ext cx="2672134" cy="2508268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-10800000">
              <a:off x="11526130" y="498844"/>
              <a:ext cx="10468433" cy="10906073"/>
            </a:xfrm>
            <a:custGeom>
              <a:avLst/>
              <a:gdLst/>
              <a:ahLst/>
              <a:cxnLst/>
              <a:rect l="l" t="t" r="r" b="b"/>
              <a:pathLst>
                <a:path w="10468433" h="10906073">
                  <a:moveTo>
                    <a:pt x="0" y="0"/>
                  </a:moveTo>
                  <a:lnTo>
                    <a:pt x="10468433" y="0"/>
                  </a:lnTo>
                  <a:lnTo>
                    <a:pt x="10468433" y="10906074"/>
                  </a:lnTo>
                  <a:lnTo>
                    <a:pt x="0" y="109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1350" t="-17362" r="-224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 rot="5400000">
              <a:off x="-310433" y="310433"/>
              <a:ext cx="11737846" cy="11116981"/>
              <a:chOff x="0" y="0"/>
              <a:chExt cx="2793706" cy="264593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93706" cy="2645935"/>
              </a:xfrm>
              <a:custGeom>
                <a:avLst/>
                <a:gdLst/>
                <a:ahLst/>
                <a:cxnLst/>
                <a:rect l="l" t="t" r="r" b="b"/>
                <a:pathLst>
                  <a:path w="2793706" h="2645935">
                    <a:moveTo>
                      <a:pt x="13191" y="0"/>
                    </a:moveTo>
                    <a:lnTo>
                      <a:pt x="2780515" y="0"/>
                    </a:lnTo>
                    <a:cubicBezTo>
                      <a:pt x="2787800" y="0"/>
                      <a:pt x="2793706" y="5906"/>
                      <a:pt x="2793706" y="13191"/>
                    </a:cubicBezTo>
                    <a:lnTo>
                      <a:pt x="2793706" y="2632744"/>
                    </a:lnTo>
                    <a:cubicBezTo>
                      <a:pt x="2793706" y="2640029"/>
                      <a:pt x="2787800" y="2645935"/>
                      <a:pt x="2780515" y="2645935"/>
                    </a:cubicBezTo>
                    <a:lnTo>
                      <a:pt x="13191" y="2645935"/>
                    </a:lnTo>
                    <a:cubicBezTo>
                      <a:pt x="5906" y="2645935"/>
                      <a:pt x="0" y="2640029"/>
                      <a:pt x="0" y="2632744"/>
                    </a:cubicBezTo>
                    <a:lnTo>
                      <a:pt x="0" y="13191"/>
                    </a:lnTo>
                    <a:cubicBezTo>
                      <a:pt x="0" y="5906"/>
                      <a:pt x="5906" y="0"/>
                      <a:pt x="13191" y="0"/>
                    </a:cubicBezTo>
                    <a:close/>
                  </a:path>
                </a:pathLst>
              </a:custGeom>
              <a:solidFill>
                <a:srgbClr val="3D03A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47625"/>
                <a:ext cx="2793706" cy="2598310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49594" y="583567"/>
              <a:ext cx="11227056" cy="10618717"/>
              <a:chOff x="0" y="0"/>
              <a:chExt cx="2672134" cy="25273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72134" cy="2527344"/>
              </a:xfrm>
              <a:custGeom>
                <a:avLst/>
                <a:gdLst/>
                <a:ahLst/>
                <a:cxnLst/>
                <a:rect l="l" t="t" r="r" b="b"/>
                <a:pathLst>
                  <a:path w="2672134" h="2527344">
                    <a:moveTo>
                      <a:pt x="13792" y="0"/>
                    </a:moveTo>
                    <a:lnTo>
                      <a:pt x="2658342" y="0"/>
                    </a:lnTo>
                    <a:cubicBezTo>
                      <a:pt x="2665959" y="0"/>
                      <a:pt x="2672134" y="6175"/>
                      <a:pt x="2672134" y="13792"/>
                    </a:cubicBezTo>
                    <a:lnTo>
                      <a:pt x="2672134" y="2513553"/>
                    </a:lnTo>
                    <a:cubicBezTo>
                      <a:pt x="2672134" y="2521170"/>
                      <a:pt x="2665959" y="2527344"/>
                      <a:pt x="2658342" y="2527344"/>
                    </a:cubicBezTo>
                    <a:lnTo>
                      <a:pt x="13792" y="2527344"/>
                    </a:lnTo>
                    <a:cubicBezTo>
                      <a:pt x="6175" y="2527344"/>
                      <a:pt x="0" y="2521170"/>
                      <a:pt x="0" y="2513553"/>
                    </a:cubicBezTo>
                    <a:lnTo>
                      <a:pt x="0" y="13792"/>
                    </a:lnTo>
                    <a:cubicBezTo>
                      <a:pt x="0" y="6175"/>
                      <a:pt x="6175" y="0"/>
                      <a:pt x="137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47625"/>
                <a:ext cx="2672134" cy="2479719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-10800000">
              <a:off x="599486" y="498844"/>
              <a:ext cx="10122076" cy="10906073"/>
            </a:xfrm>
            <a:custGeom>
              <a:avLst/>
              <a:gdLst/>
              <a:ahLst/>
              <a:cxnLst/>
              <a:rect l="l" t="t" r="r" b="b"/>
              <a:pathLst>
                <a:path w="10122076" h="10906073">
                  <a:moveTo>
                    <a:pt x="0" y="0"/>
                  </a:moveTo>
                  <a:lnTo>
                    <a:pt x="10122076" y="0"/>
                  </a:lnTo>
                  <a:lnTo>
                    <a:pt x="10122076" y="10906074"/>
                  </a:lnTo>
                  <a:lnTo>
                    <a:pt x="0" y="109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6293" t="-17362" r="-1446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9956706" y="3458149"/>
              <a:ext cx="789744" cy="78974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9956706" y="4802181"/>
              <a:ext cx="789744" cy="78974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56706" y="6146018"/>
              <a:ext cx="789744" cy="789744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9956706" y="7489855"/>
              <a:ext cx="789744" cy="78974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956706" y="8833692"/>
              <a:ext cx="789744" cy="78974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956706" y="2114215"/>
              <a:ext cx="789744" cy="789744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1685844" y="2114215"/>
              <a:ext cx="789744" cy="789744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268935" y="2318443"/>
              <a:ext cx="1944201" cy="381289"/>
              <a:chOff x="0" y="0"/>
              <a:chExt cx="2072243" cy="4064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685844" y="3458149"/>
              <a:ext cx="789744" cy="789744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0268935" y="3662377"/>
              <a:ext cx="1944201" cy="381289"/>
              <a:chOff x="0" y="0"/>
              <a:chExt cx="2072243" cy="406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685844" y="4802084"/>
              <a:ext cx="789744" cy="789744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0268935" y="5006311"/>
              <a:ext cx="1944201" cy="381289"/>
              <a:chOff x="0" y="0"/>
              <a:chExt cx="2072243" cy="4064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1685844" y="6146018"/>
              <a:ext cx="789744" cy="789744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0268935" y="6350246"/>
              <a:ext cx="1944201" cy="381289"/>
              <a:chOff x="0" y="0"/>
              <a:chExt cx="2072243" cy="4064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11685844" y="7489952"/>
              <a:ext cx="789744" cy="789744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10268935" y="7694180"/>
              <a:ext cx="1944201" cy="381289"/>
              <a:chOff x="0" y="0"/>
              <a:chExt cx="2072243" cy="4064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11685844" y="8833886"/>
              <a:ext cx="789744" cy="789744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0268935" y="9038114"/>
              <a:ext cx="1944201" cy="381289"/>
              <a:chOff x="0" y="0"/>
              <a:chExt cx="2072243" cy="4064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2" name="Group 72" descr="n490 zalo Hao Phan"/>
          <p:cNvGrpSpPr/>
          <p:nvPr/>
        </p:nvGrpSpPr>
        <p:grpSpPr>
          <a:xfrm>
            <a:off x="7290213" y="1821479"/>
            <a:ext cx="3706033" cy="4375518"/>
            <a:chOff x="310322" y="263945"/>
            <a:chExt cx="7412066" cy="8751036"/>
          </a:xfrm>
        </p:grpSpPr>
        <p:sp>
          <p:nvSpPr>
            <p:cNvPr id="73" name="Freeform 73"/>
            <p:cNvSpPr/>
            <p:nvPr/>
          </p:nvSpPr>
          <p:spPr>
            <a:xfrm rot="-246323">
              <a:off x="531339" y="8367787"/>
              <a:ext cx="7191049" cy="647194"/>
            </a:xfrm>
            <a:custGeom>
              <a:avLst/>
              <a:gdLst/>
              <a:ahLst/>
              <a:cxnLst/>
              <a:rect l="l" t="t" r="r" b="b"/>
              <a:pathLst>
                <a:path w="7191049" h="647194">
                  <a:moveTo>
                    <a:pt x="0" y="0"/>
                  </a:moveTo>
                  <a:lnTo>
                    <a:pt x="7191049" y="0"/>
                  </a:lnTo>
                  <a:lnTo>
                    <a:pt x="7191049" y="647194"/>
                  </a:lnTo>
                  <a:lnTo>
                    <a:pt x="0" y="64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" name="Group 74"/>
            <p:cNvGrpSpPr>
              <a:grpSpLocks noChangeAspect="1"/>
            </p:cNvGrpSpPr>
            <p:nvPr/>
          </p:nvGrpSpPr>
          <p:grpSpPr>
            <a:xfrm rot="-267483">
              <a:off x="310322" y="263945"/>
              <a:ext cx="7112937" cy="8261517"/>
              <a:chOff x="0" y="0"/>
              <a:chExt cx="5466080" cy="634873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79" name="TextBox 79" descr="n490 zalo Hao Phan"/>
          <p:cNvSpPr txBox="1"/>
          <p:nvPr/>
        </p:nvSpPr>
        <p:spPr>
          <a:xfrm>
            <a:off x="6530688" y="778477"/>
            <a:ext cx="463864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80" descr="n490 zalo Hao Phan"/>
              <p:cNvSpPr txBox="1"/>
              <p:nvPr/>
            </p:nvSpPr>
            <p:spPr>
              <a:xfrm>
                <a:off x="878554" y="2520118"/>
                <a:ext cx="4648207" cy="3558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17" indent="-342917" algn="just" defTabSz="609630">
                  <a:lnSpc>
                    <a:spcPct val="114000"/>
                  </a:lnSpc>
                  <a:buFontTx/>
                  <a:buAutoNum type="arabicPeriod"/>
                  <a:defRPr/>
                </a:pP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Mạng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xoay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VN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220V.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342917" indent="-342917" algn="just" defTabSz="609630">
                  <a:lnSpc>
                    <a:spcPct val="114000"/>
                  </a:lnSpc>
                  <a:buFontTx/>
                  <a:buAutoNum type="arabicPeriod"/>
                  <a:defRPr/>
                </a:pP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MB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1.4 (SGK – 10)</a:t>
                </a:r>
              </a:p>
            </p:txBody>
          </p:sp>
        </mc:Choice>
        <mc:Fallback>
          <p:sp>
            <p:nvSpPr>
              <p:cNvPr id="80" name="TextBox 80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4" y="2520118"/>
                <a:ext cx="4648207" cy="3558410"/>
              </a:xfrm>
              <a:prstGeom prst="rect">
                <a:avLst/>
              </a:prstGeom>
              <a:blipFill>
                <a:blip r:embed="rId5"/>
                <a:stretch>
                  <a:fillRect l="-4718" t="-2397" r="-4849" b="-5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1" descr="n490 zalo Hao Phan"/>
          <p:cNvSpPr txBox="1"/>
          <p:nvPr/>
        </p:nvSpPr>
        <p:spPr>
          <a:xfrm rot="-265746">
            <a:off x="7411136" y="4595508"/>
            <a:ext cx="3521109" cy="46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4"/>
              </a:lnSpc>
              <a:defRPr/>
            </a:pPr>
            <a:r>
              <a:rPr lang="en-US" sz="266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66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2667" dirty="0">
              <a:solidFill>
                <a:srgbClr val="1C00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Freeform 82" descr="n490 zalo Hao Phan"/>
          <p:cNvSpPr/>
          <p:nvPr/>
        </p:nvSpPr>
        <p:spPr>
          <a:xfrm>
            <a:off x="1643442" y="2148990"/>
            <a:ext cx="3350301" cy="226937"/>
          </a:xfrm>
          <a:custGeom>
            <a:avLst/>
            <a:gdLst/>
            <a:ahLst/>
            <a:cxnLst/>
            <a:rect l="l" t="t" r="r" b="b"/>
            <a:pathLst>
              <a:path w="5025452" h="340405">
                <a:moveTo>
                  <a:pt x="0" y="0"/>
                </a:moveTo>
                <a:lnTo>
                  <a:pt x="5025451" y="0"/>
                </a:lnTo>
                <a:lnTo>
                  <a:pt x="5025451" y="340405"/>
                </a:lnTo>
                <a:lnTo>
                  <a:pt x="0" y="340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83" descr="n490 zalo Hao Phan"/>
          <p:cNvSpPr/>
          <p:nvPr/>
        </p:nvSpPr>
        <p:spPr>
          <a:xfrm>
            <a:off x="10499686" y="4383620"/>
            <a:ext cx="577489" cy="707393"/>
          </a:xfrm>
          <a:custGeom>
            <a:avLst/>
            <a:gdLst/>
            <a:ahLst/>
            <a:cxnLst/>
            <a:rect l="l" t="t" r="r" b="b"/>
            <a:pathLst>
              <a:path w="866234" h="1061089">
                <a:moveTo>
                  <a:pt x="0" y="0"/>
                </a:moveTo>
                <a:lnTo>
                  <a:pt x="866234" y="0"/>
                </a:lnTo>
                <a:lnTo>
                  <a:pt x="866234" y="1061089"/>
                </a:lnTo>
                <a:lnTo>
                  <a:pt x="0" y="1061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reeform 84" descr="n490 zalo Hao Phan"/>
          <p:cNvSpPr/>
          <p:nvPr/>
        </p:nvSpPr>
        <p:spPr>
          <a:xfrm>
            <a:off x="10887326" y="5199718"/>
            <a:ext cx="446692" cy="547173"/>
          </a:xfrm>
          <a:custGeom>
            <a:avLst/>
            <a:gdLst/>
            <a:ahLst/>
            <a:cxnLst/>
            <a:rect l="l" t="t" r="r" b="b"/>
            <a:pathLst>
              <a:path w="670038" h="820759">
                <a:moveTo>
                  <a:pt x="0" y="0"/>
                </a:moveTo>
                <a:lnTo>
                  <a:pt x="670038" y="0"/>
                </a:lnTo>
                <a:lnTo>
                  <a:pt x="670038" y="820759"/>
                </a:lnTo>
                <a:lnTo>
                  <a:pt x="0" y="820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n490 zalo Hao Phan">
            <a:extLst>
              <a:ext uri="{FF2B5EF4-FFF2-40B4-BE49-F238E27FC236}">
                <a16:creationId xmlns:a16="http://schemas.microsoft.com/office/drawing/2014/main" id="{C88DF023-4FEC-4974-A5D0-FC72B45D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572">
            <a:off x="7405329" y="2228970"/>
            <a:ext cx="3052627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 4" descr="n490 zalo Hao Phan">
            <a:extLst>
              <a:ext uri="{FF2B5EF4-FFF2-40B4-BE49-F238E27FC236}">
                <a16:creationId xmlns:a16="http://schemas.microsoft.com/office/drawing/2014/main" id="{77E7EC57-DCD3-496F-AE21-03337AA5EC39}"/>
              </a:ext>
            </a:extLst>
          </p:cNvPr>
          <p:cNvSpPr/>
          <p:nvPr/>
        </p:nvSpPr>
        <p:spPr>
          <a:xfrm>
            <a:off x="785983" y="935312"/>
            <a:ext cx="4876800" cy="966849"/>
          </a:xfrm>
          <a:custGeom>
            <a:avLst/>
            <a:gdLst/>
            <a:ahLst/>
            <a:cxnLst/>
            <a:rect l="l" t="t" r="r" b="b"/>
            <a:pathLst>
              <a:path w="7315200" h="518074">
                <a:moveTo>
                  <a:pt x="0" y="0"/>
                </a:moveTo>
                <a:lnTo>
                  <a:pt x="7315200" y="0"/>
                </a:lnTo>
                <a:lnTo>
                  <a:pt x="7315200" y="518074"/>
                </a:lnTo>
                <a:lnTo>
                  <a:pt x="0" y="518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691" b="-1410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TextBox 10" descr="n490 zalo Hao Phan">
            <a:extLst>
              <a:ext uri="{FF2B5EF4-FFF2-40B4-BE49-F238E27FC236}">
                <a16:creationId xmlns:a16="http://schemas.microsoft.com/office/drawing/2014/main" id="{DC2A5937-E418-45F8-9BF8-57A13CBFD168}"/>
              </a:ext>
            </a:extLst>
          </p:cNvPr>
          <p:cNvSpPr txBox="1"/>
          <p:nvPr/>
        </p:nvSpPr>
        <p:spPr>
          <a:xfrm>
            <a:off x="527296" y="427220"/>
            <a:ext cx="5398825" cy="123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915"/>
              </a:lnSpc>
              <a:defRPr/>
            </a:pPr>
            <a:r>
              <a:rPr lang="en-US" sz="32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2" descr="n490 zalo Hao Phan">
            <a:extLst>
              <a:ext uri="{FF2B5EF4-FFF2-40B4-BE49-F238E27FC236}">
                <a16:creationId xmlns:a16="http://schemas.microsoft.com/office/drawing/2014/main" id="{1DBA4950-8491-65B8-C5DF-408A056B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28" y="-80254"/>
            <a:ext cx="2443512" cy="3212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490 zalo Hao Phan">
            <a:extLst>
              <a:ext uri="{FF2B5EF4-FFF2-40B4-BE49-F238E27FC236}">
                <a16:creationId xmlns:a16="http://schemas.microsoft.com/office/drawing/2014/main" id="{4353C962-42C2-12D8-3E8A-87518D457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 bwMode="auto">
          <a:xfrm>
            <a:off x="43342" y="4202316"/>
            <a:ext cx="3083578" cy="2655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n490 zalo Hao Phan">
            <a:extLst>
              <a:ext uri="{FF2B5EF4-FFF2-40B4-BE49-F238E27FC236}">
                <a16:creationId xmlns:a16="http://schemas.microsoft.com/office/drawing/2014/main" id="{29CE5A76-8B83-A3D9-FA2D-4DB162FB4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7420"/>
          <a:stretch/>
        </p:blipFill>
        <p:spPr bwMode="auto">
          <a:xfrm>
            <a:off x="3612438" y="2921000"/>
            <a:ext cx="4967125" cy="4253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490 zalo Hao Phan">
            <a:extLst>
              <a:ext uri="{FF2B5EF4-FFF2-40B4-BE49-F238E27FC236}">
                <a16:creationId xmlns:a16="http://schemas.microsoft.com/office/drawing/2014/main" id="{37BE0444-B278-C460-782D-A1EF9826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60" y="36117"/>
            <a:ext cx="3188440" cy="2799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490 zalo Hao Phan">
            <a:extLst>
              <a:ext uri="{FF2B5EF4-FFF2-40B4-BE49-F238E27FC236}">
                <a16:creationId xmlns:a16="http://schemas.microsoft.com/office/drawing/2014/main" id="{60CEB76A-BD71-7E93-181E-6669C5C6F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100" l="22609" r="78478">
                        <a14:foregroundMark x1="29022" y1="25355" x2="29239" y2="26303"/>
                        <a14:foregroundMark x1="26522" y1="36019" x2="24891" y2="42417"/>
                        <a14:foregroundMark x1="22826" y1="41706" x2="22826" y2="45735"/>
                        <a14:foregroundMark x1="27500" y1="24645" x2="31413" y2="21801"/>
                        <a14:foregroundMark x1="27935" y1="16114" x2="25543" y2="19431"/>
                        <a14:foregroundMark x1="38804" y1="44550" x2="39022" y2="50237"/>
                        <a14:foregroundMark x1="51522" y1="48578" x2="54457" y2="55924"/>
                        <a14:foregroundMark x1="74457" y1="77251" x2="75761" y2="82701"/>
                        <a14:foregroundMark x1="77826" y1="78910" x2="78478" y2="81280"/>
                        <a14:foregroundMark x1="72609" y1="73697" x2="72935" y2="7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6" r="19698"/>
          <a:stretch/>
        </p:blipFill>
        <p:spPr bwMode="auto">
          <a:xfrm flipH="1">
            <a:off x="54886" y="1869142"/>
            <a:ext cx="3120436" cy="233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490 zalo Hao Phan">
            <a:extLst>
              <a:ext uri="{FF2B5EF4-FFF2-40B4-BE49-F238E27FC236}">
                <a16:creationId xmlns:a16="http://schemas.microsoft.com/office/drawing/2014/main" id="{FA370B80-189B-D247-AEDD-D4CA91908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 t="15981" r="6300" b="2458"/>
          <a:stretch/>
        </p:blipFill>
        <p:spPr bwMode="auto">
          <a:xfrm>
            <a:off x="9164171" y="3764552"/>
            <a:ext cx="2871492" cy="3173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n490 zalo Hao Phan">
            <a:extLst>
              <a:ext uri="{FF2B5EF4-FFF2-40B4-BE49-F238E27FC236}">
                <a16:creationId xmlns:a16="http://schemas.microsoft.com/office/drawing/2014/main" id="{5D52E9A1-399D-63CA-1D78-CB9A635D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408" flipH="1">
            <a:off x="503191" y="-108583"/>
            <a:ext cx="2251476" cy="241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 descr="n490 zalo Hao Phan">
            <a:extLst>
              <a:ext uri="{FF2B5EF4-FFF2-40B4-BE49-F238E27FC236}">
                <a16:creationId xmlns:a16="http://schemas.microsoft.com/office/drawing/2014/main" id="{976984AC-EF2E-4551-BB19-9A59AB65ADDF}"/>
              </a:ext>
            </a:extLst>
          </p:cNvPr>
          <p:cNvSpPr txBox="1"/>
          <p:nvPr/>
        </p:nvSpPr>
        <p:spPr>
          <a:xfrm>
            <a:off x="2336800" y="533400"/>
            <a:ext cx="81620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23D71EDC-B55B-45E9-AB80-A3987D6BD28F}"/>
                  </a:ext>
                </a:extLst>
              </p:cNvPr>
              <p:cNvSpPr txBox="1"/>
              <p:nvPr/>
            </p:nvSpPr>
            <p:spPr>
              <a:xfrm>
                <a:off x="914400" y="1600200"/>
                <a:ext cx="10668000" cy="30786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17" indent="-342917" algn="just" defTabSz="609630">
                  <a:lnSpc>
                    <a:spcPct val="114000"/>
                  </a:lnSpc>
                  <a:buFontTx/>
                  <a:buAutoNum type="arabicPeriod"/>
                </a:pP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Mạng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xoay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VN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220V. </a:t>
                </a:r>
              </a:p>
              <a:p>
                <a:pPr marL="571529" indent="-571529" algn="just" defTabSz="609630">
                  <a:lnSpc>
                    <a:spcPct val="114000"/>
                  </a:lnSpc>
                  <a:buFont typeface="Symbol" panose="05050102010706020507" pitchFamily="18" charset="2"/>
                  <a:buChar char="Þ"/>
                </a:pP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 defTabSz="609630">
                  <a:lnSpc>
                    <a:spcPct val="114000"/>
                  </a:lnSpc>
                </a:pPr>
                <a:r>
                  <a:rPr lang="en-US" sz="4400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U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220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(V)</a:t>
                </a:r>
              </a:p>
            </p:txBody>
          </p:sp>
        </mc:Choice>
        <mc:Fallback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23D71EDC-B55B-45E9-AB80-A3987D6BD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00200"/>
                <a:ext cx="10668000" cy="3078663"/>
              </a:xfrm>
              <a:prstGeom prst="rect">
                <a:avLst/>
              </a:prstGeom>
              <a:blipFill>
                <a:blip r:embed="rId2"/>
                <a:stretch>
                  <a:fillRect l="-3200" t="-4554" r="-3143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3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 descr="n490 zalo Hao Phan">
            <a:extLst>
              <a:ext uri="{FF2B5EF4-FFF2-40B4-BE49-F238E27FC236}">
                <a16:creationId xmlns:a16="http://schemas.microsoft.com/office/drawing/2014/main" id="{5B4AB3D6-A3ED-42A9-9830-2B90A5965832}"/>
              </a:ext>
            </a:extLst>
          </p:cNvPr>
          <p:cNvSpPr txBox="1"/>
          <p:nvPr/>
        </p:nvSpPr>
        <p:spPr>
          <a:xfrm>
            <a:off x="2336800" y="330200"/>
            <a:ext cx="81620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1A4D967D-5084-4187-9C56-323182FA7B06}"/>
                  </a:ext>
                </a:extLst>
              </p:cNvPr>
              <p:cNvSpPr txBox="1"/>
              <p:nvPr/>
            </p:nvSpPr>
            <p:spPr>
              <a:xfrm>
                <a:off x="636073" y="992316"/>
                <a:ext cx="11074400" cy="9859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609630">
                  <a:lnSpc>
                    <a:spcPct val="114000"/>
                  </a:lnSpc>
                </a:pP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MB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1.4 (SGK – 10)</a:t>
                </a:r>
              </a:p>
            </p:txBody>
          </p:sp>
        </mc:Choice>
        <mc:Fallback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1A4D967D-5084-4187-9C56-323182FA7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3" y="992316"/>
                <a:ext cx="11074400" cy="985911"/>
              </a:xfrm>
              <a:prstGeom prst="rect">
                <a:avLst/>
              </a:prstGeom>
              <a:blipFill>
                <a:blip r:embed="rId2"/>
                <a:stretch>
                  <a:fillRect l="-2036" t="-9259" r="-2036" b="-2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n490 zalo Hao Phan">
            <a:extLst>
              <a:ext uri="{FF2B5EF4-FFF2-40B4-BE49-F238E27FC236}">
                <a16:creationId xmlns:a16="http://schemas.microsoft.com/office/drawing/2014/main" id="{CE2487E0-7422-4529-8457-ADD02EE36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005" y="2640515"/>
            <a:ext cx="5485468" cy="28290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049;p34" descr="n490 zalo Hao Phan">
                <a:extLst>
                  <a:ext uri="{FF2B5EF4-FFF2-40B4-BE49-F238E27FC236}">
                    <a16:creationId xmlns:a16="http://schemas.microsoft.com/office/drawing/2014/main" id="{C477F344-3831-4245-AA5D-10DB9DB7B0ED}"/>
                  </a:ext>
                </a:extLst>
              </p:cNvPr>
              <p:cNvSpPr/>
              <p:nvPr/>
            </p:nvSpPr>
            <p:spPr>
              <a:xfrm>
                <a:off x="481528" y="2108200"/>
                <a:ext cx="5970073" cy="4165600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/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- </a:t>
                </a:r>
                <a:r>
                  <a:rPr lang="en-US" sz="2933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Với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  <m:r>
                      <a:rPr lang="en-US" sz="2933">
                        <a:solidFill>
                          <a:srgbClr val="1C005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</m:t>
                    </m:r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Chu kì 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 = 2.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</m:ctrlPr>
                      </m:sSupPr>
                      <m:e>
                        <m: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10</m:t>
                        </m:r>
                      </m:e>
                      <m:sup>
                        <m: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−</m:t>
                        </m:r>
                        <m:r>
                          <a:rPr lang="en-US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vi-VN" sz="2933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  <a:sym typeface="Roboto"/>
                      </a:rPr>
                      <m:t>s</m:t>
                    </m:r>
                  </m:oMath>
                </a14:m>
                <a:endParaRPr lang="vi-VN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=&gt; 𝜔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vi-VN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933" kern="0" dirty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2. </m:t>
                        </m:r>
                        <m:sSup>
                          <m:sSupPr>
                            <m:ctrlP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</m:ctrlPr>
                          </m:sSupPr>
                          <m:e>
                            <m: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10</m:t>
                            </m:r>
                          </m:e>
                          <m:sup>
                            <m: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−</m:t>
                            </m:r>
                            <m:r>
                              <a:rPr lang="en-US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(rad/s)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2933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Uo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933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</m:oMath>
                </a14:m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200V</a:t>
                </a:r>
                <a:endParaRPr lang="vi-VN" sz="2933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Tại t = 0 =&gt;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u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U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Cos 𝜑 = 1 =&gt; 𝜑 = 0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Phương trình: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200cos(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t) V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</p:txBody>
          </p:sp>
        </mc:Choice>
        <mc:Fallback>
          <p:sp>
            <p:nvSpPr>
              <p:cNvPr id="5" name="Google Shape;1049;p34" descr="n490 zalo Hao Phan">
                <a:extLst>
                  <a:ext uri="{FF2B5EF4-FFF2-40B4-BE49-F238E27FC236}">
                    <a16:creationId xmlns:a16="http://schemas.microsoft.com/office/drawing/2014/main" id="{C477F344-3831-4245-AA5D-10DB9DB7B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8" y="2108200"/>
                <a:ext cx="5970073" cy="4165600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46" b="-27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6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 descr="n490 zalo Hao Phan">
            <a:extLst>
              <a:ext uri="{FF2B5EF4-FFF2-40B4-BE49-F238E27FC236}">
                <a16:creationId xmlns:a16="http://schemas.microsoft.com/office/drawing/2014/main" id="{9D28EB79-D793-42B7-BCF4-52BAD63AEDD6}"/>
              </a:ext>
            </a:extLst>
          </p:cNvPr>
          <p:cNvSpPr txBox="1"/>
          <p:nvPr/>
        </p:nvSpPr>
        <p:spPr>
          <a:xfrm>
            <a:off x="2336800" y="330200"/>
            <a:ext cx="81620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C3BFC9FC-F58C-49DB-830A-5BA3917230FA}"/>
                  </a:ext>
                </a:extLst>
              </p:cNvPr>
              <p:cNvSpPr txBox="1"/>
              <p:nvPr/>
            </p:nvSpPr>
            <p:spPr>
              <a:xfrm>
                <a:off x="636073" y="992316"/>
                <a:ext cx="11074400" cy="9859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609630">
                  <a:lnSpc>
                    <a:spcPct val="114000"/>
                  </a:lnSpc>
                </a:pP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MB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933" dirty="0" err="1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933" dirty="0">
                    <a:solidFill>
                      <a:srgbClr val="1C005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1.4 (SGK – 10)</a:t>
                </a:r>
              </a:p>
            </p:txBody>
          </p:sp>
        </mc:Choice>
        <mc:Fallback>
          <p:sp>
            <p:nvSpPr>
              <p:cNvPr id="3" name="TextBox 80" descr="n490 zalo Hao Phan">
                <a:extLst>
                  <a:ext uri="{FF2B5EF4-FFF2-40B4-BE49-F238E27FC236}">
                    <a16:creationId xmlns:a16="http://schemas.microsoft.com/office/drawing/2014/main" id="{C3BFC9FC-F58C-49DB-830A-5BA391723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3" y="992316"/>
                <a:ext cx="11074400" cy="985911"/>
              </a:xfrm>
              <a:prstGeom prst="rect">
                <a:avLst/>
              </a:prstGeom>
              <a:blipFill>
                <a:blip r:embed="rId2"/>
                <a:stretch>
                  <a:fillRect l="-2036" t="-9259" r="-2036" b="-2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n490 zalo Hao Phan">
            <a:extLst>
              <a:ext uri="{FF2B5EF4-FFF2-40B4-BE49-F238E27FC236}">
                <a16:creationId xmlns:a16="http://schemas.microsoft.com/office/drawing/2014/main" id="{87935804-60AE-451D-8A60-E0395BC41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005" y="2640515"/>
            <a:ext cx="5485468" cy="28290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049;p34" descr="n490 zalo Hao Phan">
                <a:extLst>
                  <a:ext uri="{FF2B5EF4-FFF2-40B4-BE49-F238E27FC236}">
                    <a16:creationId xmlns:a16="http://schemas.microsoft.com/office/drawing/2014/main" id="{FE2D7D80-A95C-4115-91D6-79D66E3954F5}"/>
                  </a:ext>
                </a:extLst>
              </p:cNvPr>
              <p:cNvSpPr/>
              <p:nvPr/>
            </p:nvSpPr>
            <p:spPr>
              <a:xfrm>
                <a:off x="481528" y="2108200"/>
                <a:ext cx="5970073" cy="4165600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/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- </a:t>
                </a:r>
                <a:r>
                  <a:rPr lang="en-US" sz="2933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Với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MB</m:t>
                        </m:r>
                      </m:sub>
                    </m:sSub>
                    <m:r>
                      <a:rPr lang="en-US" sz="2933">
                        <a:solidFill>
                          <a:srgbClr val="1C005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</m:t>
                    </m:r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Chu kì 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 = 2.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</m:ctrlPr>
                      </m:sSupPr>
                      <m:e>
                        <m: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10</m:t>
                        </m:r>
                      </m:e>
                      <m:sup>
                        <m:r>
                          <a:rPr lang="vi-VN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−</m:t>
                        </m:r>
                        <m:r>
                          <a:rPr lang="en-US" sz="2933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vi-VN" sz="2933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  <a:sym typeface="Roboto"/>
                      </a:rPr>
                      <m:t>s</m:t>
                    </m:r>
                  </m:oMath>
                </a14:m>
                <a:endParaRPr lang="vi-VN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=&gt; 𝜔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vi-VN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933" kern="0" dirty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ahoma" panose="020B0604030504040204" pitchFamily="34" charset="0"/>
                            <a:sym typeface="Roboto"/>
                          </a:rPr>
                          <m:t>2. </m:t>
                        </m:r>
                        <m:sSup>
                          <m:sSupPr>
                            <m:ctrlP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</m:ctrlPr>
                          </m:sSupPr>
                          <m:e>
                            <m: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10</m:t>
                            </m:r>
                          </m:e>
                          <m:sup>
                            <m:r>
                              <a:rPr lang="vi-VN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−</m:t>
                            </m:r>
                            <m:r>
                              <a:rPr lang="en-US" sz="2933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ahoma" panose="020B0604030504040204" pitchFamily="34" charset="0"/>
                                <a:sym typeface="Roboto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(rad/s)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en-US" sz="2933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Uo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933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</m:oMath>
                </a14:m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100V</a:t>
                </a:r>
                <a:endParaRPr lang="vi-VN" sz="2933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Tại t = 0 =&gt;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u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 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U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o/2</a:t>
                </a:r>
                <a:endParaRPr lang="vi-VN" sz="2933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Cos 𝜑 = 1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/2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 =&gt; 𝜑 = 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𝜋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/3</a:t>
                </a: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:r>
                  <a:rPr lang="vi-VN" sz="2933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  <a:sym typeface="Roboto"/>
                  </a:rPr>
                  <a:t>Phương trình: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  <a:p>
                <a:pPr algn="just" defTabSz="1219232">
                  <a:buClr>
                    <a:srgbClr val="000000"/>
                  </a:buClr>
                  <a:buSzPts val="11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933" i="1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933">
                            <a:solidFill>
                              <a:srgbClr val="1C005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100cos(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US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+</a:t>
                </a:r>
                <a:r>
                  <a:rPr lang="vi-VN" sz="2933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𝜋</a:t>
                </a:r>
                <a:r>
                  <a:rPr lang="en-US" sz="2933" kern="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  <a:sym typeface="Roboto"/>
                  </a:rPr>
                  <a:t>/3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V </a:t>
                </a:r>
                <a:endParaRPr lang="en-US" sz="29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  <a:sym typeface="Roboto"/>
                </a:endParaRPr>
              </a:p>
            </p:txBody>
          </p:sp>
        </mc:Choice>
        <mc:Fallback>
          <p:sp>
            <p:nvSpPr>
              <p:cNvPr id="5" name="Google Shape;1049;p34" descr="n490 zalo Hao Phan">
                <a:extLst>
                  <a:ext uri="{FF2B5EF4-FFF2-40B4-BE49-F238E27FC236}">
                    <a16:creationId xmlns:a16="http://schemas.microsoft.com/office/drawing/2014/main" id="{FE2D7D80-A95C-4115-91D6-79D66E395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8" y="2108200"/>
                <a:ext cx="5970073" cy="4165600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0"/>
                    </a:moveTo>
                    <a:lnTo>
                      <a:pt x="0" y="47315"/>
                    </a:lnTo>
                    <a:lnTo>
                      <a:pt x="59139" y="47315"/>
                    </a:lnTo>
                    <a:lnTo>
                      <a:pt x="59139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46" b="-27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4927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8" descr="n490 zalo Hao Phan">
            <a:extLst>
              <a:ext uri="{FF2B5EF4-FFF2-40B4-BE49-F238E27FC236}">
                <a16:creationId xmlns:a16="http://schemas.microsoft.com/office/drawing/2014/main" id="{D7FA15DD-6628-462C-95C4-98C614345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635001"/>
            <a:ext cx="1102360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09630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2A.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 = 20</a:t>
            </a:r>
            <a:r>
              <a:rPr lang="el-GR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Ω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43F6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4" descr="n490 zalo Hao Phan">
            <a:extLst>
              <a:ext uri="{FF2B5EF4-FFF2-40B4-BE49-F238E27FC236}">
                <a16:creationId xmlns:a16="http://schemas.microsoft.com/office/drawing/2014/main" id="{9D29FC04-35FF-45E6-8E61-3D0DF614C1D3}"/>
              </a:ext>
            </a:extLst>
          </p:cNvPr>
          <p:cNvSpPr txBox="1"/>
          <p:nvPr/>
        </p:nvSpPr>
        <p:spPr>
          <a:xfrm>
            <a:off x="3924730" y="2358549"/>
            <a:ext cx="4342541" cy="72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</a:p>
        </p:txBody>
      </p:sp>
      <p:sp>
        <p:nvSpPr>
          <p:cNvPr id="5" name="TextBox 34" descr="n490 zalo Hao Phan">
            <a:extLst>
              <a:ext uri="{FF2B5EF4-FFF2-40B4-BE49-F238E27FC236}">
                <a16:creationId xmlns:a16="http://schemas.microsoft.com/office/drawing/2014/main" id="{F2811040-5CB9-4AE0-B062-5DC7314ED7C3}"/>
              </a:ext>
            </a:extLst>
          </p:cNvPr>
          <p:cNvSpPr txBox="1"/>
          <p:nvPr/>
        </p:nvSpPr>
        <p:spPr>
          <a:xfrm>
            <a:off x="152400" y="3240321"/>
            <a:ext cx="4342541" cy="2944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= 2A</a:t>
            </a:r>
          </a:p>
          <a:p>
            <a:pPr algn="ctr" defTabSz="609630">
              <a:lnSpc>
                <a:spcPct val="150000"/>
              </a:lnSpc>
            </a:pP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 = </a:t>
            </a:r>
            <a:r>
              <a:rPr lang="el-GR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20Ω</a:t>
            </a:r>
            <a:endParaRPr lang="en-US" sz="32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mau" pitchFamily="2" charset="0"/>
                <a:ea typeface="Cambria" panose="02040503050406030204" pitchFamily="18" charset="0"/>
                <a:cs typeface="Arial" panose="020B0604020202020204" pitchFamily="34" charset="0"/>
              </a:rPr>
              <a:t>P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 descr="n490 zalo Hao Phan">
            <a:extLst>
              <a:ext uri="{FF2B5EF4-FFF2-40B4-BE49-F238E27FC236}">
                <a16:creationId xmlns:a16="http://schemas.microsoft.com/office/drawing/2014/main" id="{D793B11E-913D-4B30-AEB1-2B83F84E7A85}"/>
              </a:ext>
            </a:extLst>
          </p:cNvPr>
          <p:cNvCxnSpPr/>
          <p:nvPr/>
        </p:nvCxnSpPr>
        <p:spPr>
          <a:xfrm>
            <a:off x="3924729" y="3429000"/>
            <a:ext cx="0" cy="2641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34" descr="n490 zalo Hao Phan">
                <a:extLst>
                  <a:ext uri="{FF2B5EF4-FFF2-40B4-BE49-F238E27FC236}">
                    <a16:creationId xmlns:a16="http://schemas.microsoft.com/office/drawing/2014/main" id="{CA0987AC-0D92-496A-916C-56F2F8A2354F}"/>
                  </a:ext>
                </a:extLst>
              </p:cNvPr>
              <p:cNvSpPr txBox="1"/>
              <p:nvPr/>
            </p:nvSpPr>
            <p:spPr>
              <a:xfrm>
                <a:off x="3924729" y="3953795"/>
                <a:ext cx="7839411" cy="222234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suất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defTabSz="609630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2060"/>
                    </a:solidFill>
                    <a:latin typeface="Camau" pitchFamily="2" charset="0"/>
                    <a:ea typeface="Cambria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𝐑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p>
                        <m:r>
                          <a:rPr lang="en-US" sz="3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𝐖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defTabSz="609630">
                  <a:lnSpc>
                    <a:spcPct val="150000"/>
                  </a:lnSpc>
                </a:pP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34" descr="n490 zalo Hao Phan">
                <a:extLst>
                  <a:ext uri="{FF2B5EF4-FFF2-40B4-BE49-F238E27FC236}">
                    <a16:creationId xmlns:a16="http://schemas.microsoft.com/office/drawing/2014/main" id="{CA0987AC-0D92-496A-916C-56F2F8A23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729" y="3953795"/>
                <a:ext cx="7839411" cy="22223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1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490 zalo Hao Phan"/>
          <p:cNvGrpSpPr/>
          <p:nvPr/>
        </p:nvGrpSpPr>
        <p:grpSpPr>
          <a:xfrm>
            <a:off x="1136315" y="766960"/>
            <a:ext cx="9613011" cy="1496317"/>
            <a:chOff x="0" y="0"/>
            <a:chExt cx="21497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 descr="n490 zalo Hao Phan"/>
          <p:cNvSpPr/>
          <p:nvPr/>
        </p:nvSpPr>
        <p:spPr>
          <a:xfrm rot="1856170">
            <a:off x="9837653" y="1287511"/>
            <a:ext cx="2436063" cy="1479355"/>
          </a:xfrm>
          <a:custGeom>
            <a:avLst/>
            <a:gdLst/>
            <a:ahLst/>
            <a:cxnLst/>
            <a:rect l="l" t="t" r="r" b="b"/>
            <a:pathLst>
              <a:path w="3654095" h="2219032">
                <a:moveTo>
                  <a:pt x="0" y="0"/>
                </a:moveTo>
                <a:lnTo>
                  <a:pt x="3654096" y="0"/>
                </a:lnTo>
                <a:lnTo>
                  <a:pt x="3654096" y="2219032"/>
                </a:lnTo>
                <a:lnTo>
                  <a:pt x="0" y="2219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 descr="n490 zalo Hao Phan"/>
          <p:cNvSpPr txBox="1"/>
          <p:nvPr/>
        </p:nvSpPr>
        <p:spPr>
          <a:xfrm>
            <a:off x="1121369" y="801413"/>
            <a:ext cx="9312807" cy="1333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vi-VN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 SÁT ĐOẠN MẠCH XOAY CHIỀU RLC MẮC NỐI TIẾP</a:t>
            </a:r>
          </a:p>
        </p:txBody>
      </p:sp>
      <p:pic>
        <p:nvPicPr>
          <p:cNvPr id="18" name="Picture 17" descr="n490 zalo Hao Phan">
            <a:extLst>
              <a:ext uri="{FF2B5EF4-FFF2-40B4-BE49-F238E27FC236}">
                <a16:creationId xmlns:a16="http://schemas.microsoft.com/office/drawing/2014/main" id="{65B88D36-8E18-4BCD-9006-5F8A09BC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00675"/>
            <a:ext cx="4239999" cy="11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n490 zalo Hao Phan">
            <a:extLst>
              <a:ext uri="{FF2B5EF4-FFF2-40B4-BE49-F238E27FC236}">
                <a16:creationId xmlns:a16="http://schemas.microsoft.com/office/drawing/2014/main" id="{CC981415-69F3-4B4A-985A-9C1161A30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2789546"/>
            <a:ext cx="6057784" cy="36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675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685800" y="3101408"/>
            <a:ext cx="5316354" cy="1266259"/>
          </a:xfrm>
          <a:custGeom>
            <a:avLst/>
            <a:gdLst/>
            <a:ahLst/>
            <a:cxnLst/>
            <a:rect l="l" t="t" r="r" b="b"/>
            <a:pathLst>
              <a:path w="7974531" h="1899388">
                <a:moveTo>
                  <a:pt x="0" y="0"/>
                </a:moveTo>
                <a:lnTo>
                  <a:pt x="7974531" y="0"/>
                </a:lnTo>
                <a:lnTo>
                  <a:pt x="7974531" y="1899388"/>
                </a:lnTo>
                <a:lnTo>
                  <a:pt x="0" y="189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 descr="n490 zalo Hao Phan"/>
          <p:cNvSpPr/>
          <p:nvPr/>
        </p:nvSpPr>
        <p:spPr>
          <a:xfrm>
            <a:off x="685800" y="3021973"/>
            <a:ext cx="5316354" cy="1266259"/>
          </a:xfrm>
          <a:custGeom>
            <a:avLst/>
            <a:gdLst/>
            <a:ahLst/>
            <a:cxnLst/>
            <a:rect l="l" t="t" r="r" b="b"/>
            <a:pathLst>
              <a:path w="7974531" h="1899388">
                <a:moveTo>
                  <a:pt x="0" y="0"/>
                </a:moveTo>
                <a:lnTo>
                  <a:pt x="7974531" y="0"/>
                </a:lnTo>
                <a:lnTo>
                  <a:pt x="7974531" y="1899388"/>
                </a:lnTo>
                <a:lnTo>
                  <a:pt x="0" y="189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 descr="n490 zalo Hao Phan"/>
          <p:cNvGrpSpPr/>
          <p:nvPr/>
        </p:nvGrpSpPr>
        <p:grpSpPr>
          <a:xfrm>
            <a:off x="382361" y="3231703"/>
            <a:ext cx="664527" cy="6645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52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Freeform 28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 descr="n490 zalo Hao Phan"/>
          <p:cNvSpPr/>
          <p:nvPr/>
        </p:nvSpPr>
        <p:spPr>
          <a:xfrm flipH="1">
            <a:off x="10201960" y="207061"/>
            <a:ext cx="2207880" cy="1597702"/>
          </a:xfrm>
          <a:custGeom>
            <a:avLst/>
            <a:gdLst/>
            <a:ahLst/>
            <a:cxnLst/>
            <a:rect l="l" t="t" r="r" b="b"/>
            <a:pathLst>
              <a:path w="3311820" h="2396553">
                <a:moveTo>
                  <a:pt x="3311820" y="0"/>
                </a:moveTo>
                <a:lnTo>
                  <a:pt x="0" y="0"/>
                </a:lnTo>
                <a:lnTo>
                  <a:pt x="0" y="2396553"/>
                </a:lnTo>
                <a:lnTo>
                  <a:pt x="3311820" y="2396553"/>
                </a:lnTo>
                <a:lnTo>
                  <a:pt x="33118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4" descr="n490 zalo Hao Phan"/>
          <p:cNvSpPr txBox="1"/>
          <p:nvPr/>
        </p:nvSpPr>
        <p:spPr>
          <a:xfrm>
            <a:off x="1353250" y="2947202"/>
            <a:ext cx="4342541" cy="1386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RLC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5" descr="n490 zalo Hao Phan"/>
          <p:cNvSpPr txBox="1"/>
          <p:nvPr/>
        </p:nvSpPr>
        <p:spPr>
          <a:xfrm>
            <a:off x="502377" y="3332085"/>
            <a:ext cx="424494" cy="41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30"/>
              </a:lnSpc>
            </a:pPr>
            <a:r>
              <a:rPr lang="en-US" sz="2521" dirty="0">
                <a:solidFill>
                  <a:srgbClr val="BEEA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</a:p>
        </p:txBody>
      </p:sp>
      <p:grpSp>
        <p:nvGrpSpPr>
          <p:cNvPr id="39" name="Group 2" descr="n490 zalo Hao Phan">
            <a:extLst>
              <a:ext uri="{FF2B5EF4-FFF2-40B4-BE49-F238E27FC236}">
                <a16:creationId xmlns:a16="http://schemas.microsoft.com/office/drawing/2014/main" id="{0C751636-9E6E-4D7A-AE3C-93036FA3E391}"/>
              </a:ext>
            </a:extLst>
          </p:cNvPr>
          <p:cNvGrpSpPr/>
          <p:nvPr/>
        </p:nvGrpSpPr>
        <p:grpSpPr>
          <a:xfrm>
            <a:off x="1548388" y="156593"/>
            <a:ext cx="9613011" cy="1496317"/>
            <a:chOff x="0" y="0"/>
            <a:chExt cx="2149791" cy="406400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AF2B088D-A76C-435C-87BA-D06D6C5F9A17}"/>
                </a:ext>
              </a:extLst>
            </p:cNvPr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D817E5A9-4336-4FC1-BCD8-52303EE54F0C}"/>
                </a:ext>
              </a:extLst>
            </p:cNvPr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2" name="TextBox 16" descr="n490 zalo Hao Phan">
            <a:extLst>
              <a:ext uri="{FF2B5EF4-FFF2-40B4-BE49-F238E27FC236}">
                <a16:creationId xmlns:a16="http://schemas.microsoft.com/office/drawing/2014/main" id="{87302C4F-57D5-498D-A891-7919515A452F}"/>
              </a:ext>
            </a:extLst>
          </p:cNvPr>
          <p:cNvSpPr txBox="1"/>
          <p:nvPr/>
        </p:nvSpPr>
        <p:spPr>
          <a:xfrm>
            <a:off x="1533443" y="191046"/>
            <a:ext cx="9312807" cy="1333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vi-VN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4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 SÁT ĐOẠN MẠCH XOAY CHIỀU RLC MẮC NỐI TIẾP</a:t>
            </a:r>
          </a:p>
        </p:txBody>
      </p:sp>
      <p:sp>
        <p:nvSpPr>
          <p:cNvPr id="43" name="Text Box 28" descr="n490 zalo Hao Phan">
            <a:extLst>
              <a:ext uri="{FF2B5EF4-FFF2-40B4-BE49-F238E27FC236}">
                <a16:creationId xmlns:a16="http://schemas.microsoft.com/office/drawing/2014/main" id="{CB92F72A-50E7-47F8-8B19-C71AFED8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896" y="1701272"/>
            <a:ext cx="619494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09630" eaLnBrk="1" hangingPunct="1">
              <a:spcBef>
                <a:spcPct val="50000"/>
              </a:spcBef>
              <a:defRPr/>
            </a:pPr>
            <a:r>
              <a:rPr lang="vi-VN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" name="Text Box 28" descr="n490 zalo Hao Phan">
            <a:extLst>
              <a:ext uri="{FF2B5EF4-FFF2-40B4-BE49-F238E27FC236}">
                <a16:creationId xmlns:a16="http://schemas.microsoft.com/office/drawing/2014/main" id="{E63049FE-8262-4CD4-94A9-A903B0C6F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045" y="3386287"/>
            <a:ext cx="6194942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09630" eaLnBrk="1" hangingPunct="1">
              <a:spcBef>
                <a:spcPct val="50000"/>
              </a:spcBef>
              <a:defRPr/>
            </a:pPr>
            <a:r>
              <a:rPr lang="vi-VN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R,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 Box 28" descr="n490 zalo Hao Phan">
                <a:extLst>
                  <a:ext uri="{FF2B5EF4-FFF2-40B4-BE49-F238E27FC236}">
                    <a16:creationId xmlns:a16="http://schemas.microsoft.com/office/drawing/2014/main" id="{67DCBCD5-D8E6-42D4-87AE-DD7E5F6F6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2800" y="5100314"/>
                <a:ext cx="6194942" cy="156966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 defTabSz="609630" eaLnBrk="1" hangingPunct="1">
                  <a:spcBef>
                    <a:spcPct val="50000"/>
                  </a:spcBef>
                  <a:defRPr/>
                </a:pPr>
                <a:r>
                  <a:rPr lang="vi-VN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cuộn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dây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tụ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lượt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i="1">
                        <a:solidFill>
                          <a:prstClr val="black">
                            <a:lumMod val="50000"/>
                          </a:prst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; </m:t>
                    </m:r>
                    <m:sSub>
                      <m:sSubPr>
                        <m:ctrlP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i="1">
                        <a:solidFill>
                          <a:prstClr val="black">
                            <a:lumMod val="50000"/>
                          </a:prst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prstClr val="black">
                        <a:lumMod val="50000"/>
                      </a:prst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solidFill>
                              <a:prstClr val="black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3200" i="1">
                        <a:solidFill>
                          <a:prstClr val="black">
                            <a:lumMod val="50000"/>
                          </a:prst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prstClr val="black">
                      <a:lumMod val="50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6" name="Text Box 28" descr="n490 zalo Hao Phan">
                <a:extLst>
                  <a:ext uri="{FF2B5EF4-FFF2-40B4-BE49-F238E27FC236}">
                    <a16:creationId xmlns:a16="http://schemas.microsoft.com/office/drawing/2014/main" id="{67DCBCD5-D8E6-42D4-87AE-DD7E5F6F6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800" y="5100314"/>
                <a:ext cx="6194942" cy="1569660"/>
              </a:xfrm>
              <a:prstGeom prst="rect">
                <a:avLst/>
              </a:prstGeom>
              <a:blipFill>
                <a:blip r:embed="rId12"/>
                <a:stretch>
                  <a:fillRect l="-2559" t="-5058" r="-2461" b="-1206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n490 zalo Hao Phan"/>
          <p:cNvSpPr/>
          <p:nvPr/>
        </p:nvSpPr>
        <p:spPr>
          <a:xfrm rot="-9509792">
            <a:off x="6798003" y="5780351"/>
            <a:ext cx="937159" cy="783699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8"/>
                </a:lnTo>
                <a:lnTo>
                  <a:pt x="0" y="117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 descr="n490 zalo Hao Phan"/>
          <p:cNvGrpSpPr/>
          <p:nvPr/>
        </p:nvGrpSpPr>
        <p:grpSpPr>
          <a:xfrm>
            <a:off x="7266582" y="2679569"/>
            <a:ext cx="4239618" cy="3492631"/>
            <a:chOff x="0" y="0"/>
            <a:chExt cx="1674911" cy="13798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4911" cy="1379805"/>
            </a:xfrm>
            <a:custGeom>
              <a:avLst/>
              <a:gdLst/>
              <a:ahLst/>
              <a:cxnLst/>
              <a:rect l="l" t="t" r="r" b="b"/>
              <a:pathLst>
                <a:path w="1674911" h="1379805">
                  <a:moveTo>
                    <a:pt x="54783" y="0"/>
                  </a:moveTo>
                  <a:lnTo>
                    <a:pt x="1620128" y="0"/>
                  </a:lnTo>
                  <a:cubicBezTo>
                    <a:pt x="1650384" y="0"/>
                    <a:pt x="1674911" y="24527"/>
                    <a:pt x="1674911" y="54783"/>
                  </a:cubicBezTo>
                  <a:lnTo>
                    <a:pt x="1674911" y="1325022"/>
                  </a:lnTo>
                  <a:cubicBezTo>
                    <a:pt x="1674911" y="1355278"/>
                    <a:pt x="1650384" y="1379805"/>
                    <a:pt x="1620128" y="1379805"/>
                  </a:cubicBezTo>
                  <a:lnTo>
                    <a:pt x="54783" y="1379805"/>
                  </a:lnTo>
                  <a:cubicBezTo>
                    <a:pt x="24527" y="1379805"/>
                    <a:pt x="0" y="1355278"/>
                    <a:pt x="0" y="1325022"/>
                  </a:cubicBezTo>
                  <a:lnTo>
                    <a:pt x="0" y="54783"/>
                  </a:lnTo>
                  <a:cubicBezTo>
                    <a:pt x="0" y="24527"/>
                    <a:pt x="24527" y="0"/>
                    <a:pt x="5478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74911" cy="14179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 descr="n490 zalo Hao Phan"/>
          <p:cNvSpPr txBox="1"/>
          <p:nvPr/>
        </p:nvSpPr>
        <p:spPr>
          <a:xfrm>
            <a:off x="4114419" y="4153146"/>
            <a:ext cx="521091" cy="43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14"/>
              </a:lnSpc>
            </a:pPr>
            <a:r>
              <a:rPr lang="en-US" sz="2653">
                <a:solidFill>
                  <a:srgbClr val="BEEAFF"/>
                </a:solidFill>
                <a:latin typeface="Milk Tea Font TH"/>
              </a:rPr>
              <a:t>03</a:t>
            </a:r>
          </a:p>
        </p:txBody>
      </p:sp>
      <p:sp>
        <p:nvSpPr>
          <p:cNvPr id="23" name="Freeform 23" descr="n490 zalo Hao Phan"/>
          <p:cNvSpPr/>
          <p:nvPr/>
        </p:nvSpPr>
        <p:spPr>
          <a:xfrm flipH="1">
            <a:off x="10201960" y="207061"/>
            <a:ext cx="2207880" cy="1597702"/>
          </a:xfrm>
          <a:custGeom>
            <a:avLst/>
            <a:gdLst/>
            <a:ahLst/>
            <a:cxnLst/>
            <a:rect l="l" t="t" r="r" b="b"/>
            <a:pathLst>
              <a:path w="3311820" h="2396553">
                <a:moveTo>
                  <a:pt x="3311820" y="0"/>
                </a:moveTo>
                <a:lnTo>
                  <a:pt x="0" y="0"/>
                </a:lnTo>
                <a:lnTo>
                  <a:pt x="0" y="2396553"/>
                </a:lnTo>
                <a:lnTo>
                  <a:pt x="3311820" y="2396553"/>
                </a:lnTo>
                <a:lnTo>
                  <a:pt x="33118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3" descr="n490 zalo Hao Phan">
            <a:extLst>
              <a:ext uri="{FF2B5EF4-FFF2-40B4-BE49-F238E27FC236}">
                <a16:creationId xmlns:a16="http://schemas.microsoft.com/office/drawing/2014/main" id="{37D8B0E2-3764-4DA4-AB01-B8F286C1B552}"/>
              </a:ext>
            </a:extLst>
          </p:cNvPr>
          <p:cNvSpPr/>
          <p:nvPr/>
        </p:nvSpPr>
        <p:spPr>
          <a:xfrm>
            <a:off x="1644963" y="745055"/>
            <a:ext cx="9679592" cy="1266259"/>
          </a:xfrm>
          <a:custGeom>
            <a:avLst/>
            <a:gdLst/>
            <a:ahLst/>
            <a:cxnLst/>
            <a:rect l="l" t="t" r="r" b="b"/>
            <a:pathLst>
              <a:path w="7974531" h="1899388">
                <a:moveTo>
                  <a:pt x="0" y="0"/>
                </a:moveTo>
                <a:lnTo>
                  <a:pt x="7974531" y="0"/>
                </a:lnTo>
                <a:lnTo>
                  <a:pt x="7974531" y="1899388"/>
                </a:lnTo>
                <a:lnTo>
                  <a:pt x="0" y="189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8" descr="n490 zalo Hao Phan">
            <a:extLst>
              <a:ext uri="{FF2B5EF4-FFF2-40B4-BE49-F238E27FC236}">
                <a16:creationId xmlns:a16="http://schemas.microsoft.com/office/drawing/2014/main" id="{3B756F3E-8560-4E7A-91EC-1B4A600C0817}"/>
              </a:ext>
            </a:extLst>
          </p:cNvPr>
          <p:cNvGrpSpPr/>
          <p:nvPr/>
        </p:nvGrpSpPr>
        <p:grpSpPr>
          <a:xfrm>
            <a:off x="1341524" y="954785"/>
            <a:ext cx="664527" cy="664527"/>
            <a:chOff x="0" y="0"/>
            <a:chExt cx="812800" cy="8128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E24C2DAB-E527-4D83-9845-7E5A582D8B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52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9CBC0F2C-A7C3-4521-85E4-0E01F22A02D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TextBox 34" descr="n490 zalo Hao Phan">
            <a:extLst>
              <a:ext uri="{FF2B5EF4-FFF2-40B4-BE49-F238E27FC236}">
                <a16:creationId xmlns:a16="http://schemas.microsoft.com/office/drawing/2014/main" id="{4014B16D-E082-4AF0-9018-723471C6598B}"/>
              </a:ext>
            </a:extLst>
          </p:cNvPr>
          <p:cNvSpPr txBox="1"/>
          <p:nvPr/>
        </p:nvSpPr>
        <p:spPr>
          <a:xfrm>
            <a:off x="2687177" y="591426"/>
            <a:ext cx="8357563" cy="1386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RLC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35" descr="n490 zalo Hao Phan">
            <a:extLst>
              <a:ext uri="{FF2B5EF4-FFF2-40B4-BE49-F238E27FC236}">
                <a16:creationId xmlns:a16="http://schemas.microsoft.com/office/drawing/2014/main" id="{756D8D9B-1F12-4CA3-AA53-FE63128799F9}"/>
              </a:ext>
            </a:extLst>
          </p:cNvPr>
          <p:cNvSpPr txBox="1"/>
          <p:nvPr/>
        </p:nvSpPr>
        <p:spPr>
          <a:xfrm>
            <a:off x="1461540" y="1055167"/>
            <a:ext cx="424494" cy="41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30"/>
              </a:lnSpc>
            </a:pPr>
            <a:r>
              <a:rPr lang="en-US" sz="2521" dirty="0">
                <a:solidFill>
                  <a:srgbClr val="BEEA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pic>
        <p:nvPicPr>
          <p:cNvPr id="31" name="Picture 30" descr="n490 zalo Hao Phan">
            <a:extLst>
              <a:ext uri="{FF2B5EF4-FFF2-40B4-BE49-F238E27FC236}">
                <a16:creationId xmlns:a16="http://schemas.microsoft.com/office/drawing/2014/main" id="{B4261A36-1DC4-4FD2-8413-20045B32B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0600" y="2752520"/>
            <a:ext cx="4089400" cy="3368881"/>
          </a:xfrm>
          <a:prstGeom prst="rect">
            <a:avLst/>
          </a:prstGeom>
        </p:spPr>
      </p:pic>
      <p:grpSp>
        <p:nvGrpSpPr>
          <p:cNvPr id="32" name="Group 6" descr="n490 zalo Hao Phan">
            <a:extLst>
              <a:ext uri="{FF2B5EF4-FFF2-40B4-BE49-F238E27FC236}">
                <a16:creationId xmlns:a16="http://schemas.microsoft.com/office/drawing/2014/main" id="{38AC39B4-8B55-4AE4-A670-44019A816BBB}"/>
              </a:ext>
            </a:extLst>
          </p:cNvPr>
          <p:cNvGrpSpPr/>
          <p:nvPr/>
        </p:nvGrpSpPr>
        <p:grpSpPr>
          <a:xfrm>
            <a:off x="640270" y="3070576"/>
            <a:ext cx="5441657" cy="2860757"/>
            <a:chOff x="0" y="0"/>
            <a:chExt cx="2149791" cy="1130176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FD6836C6-094C-40CD-8E4A-C5533D4F724B}"/>
                </a:ext>
              </a:extLst>
            </p:cNvPr>
            <p:cNvSpPr/>
            <p:nvPr/>
          </p:nvSpPr>
          <p:spPr>
            <a:xfrm>
              <a:off x="0" y="0"/>
              <a:ext cx="2149790" cy="1130176"/>
            </a:xfrm>
            <a:custGeom>
              <a:avLst/>
              <a:gdLst/>
              <a:ahLst/>
              <a:cxnLst/>
              <a:rect l="l" t="t" r="r" b="b"/>
              <a:pathLst>
                <a:path w="2149790" h="1130176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1087494"/>
                  </a:lnTo>
                  <a:cubicBezTo>
                    <a:pt x="2149790" y="1111066"/>
                    <a:pt x="2130681" y="1130176"/>
                    <a:pt x="2107109" y="1130176"/>
                  </a:cubicBezTo>
                  <a:lnTo>
                    <a:pt x="42681" y="1130176"/>
                  </a:lnTo>
                  <a:cubicBezTo>
                    <a:pt x="19109" y="1130176"/>
                    <a:pt x="0" y="1111066"/>
                    <a:pt x="0" y="1087494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70FF135B-A2E3-4B2A-98DB-B34136874606}"/>
                </a:ext>
              </a:extLst>
            </p:cNvPr>
            <p:cNvSpPr txBox="1"/>
            <p:nvPr/>
          </p:nvSpPr>
          <p:spPr>
            <a:xfrm>
              <a:off x="0" y="-38100"/>
              <a:ext cx="2149791" cy="11682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Box 22" descr="n490 zalo Hao Phan">
            <a:extLst>
              <a:ext uri="{FF2B5EF4-FFF2-40B4-BE49-F238E27FC236}">
                <a16:creationId xmlns:a16="http://schemas.microsoft.com/office/drawing/2014/main" id="{CFA3CB47-1B7E-4DF4-8F29-C60300FEF5F5}"/>
              </a:ext>
            </a:extLst>
          </p:cNvPr>
          <p:cNvSpPr txBox="1"/>
          <p:nvPr/>
        </p:nvSpPr>
        <p:spPr>
          <a:xfrm>
            <a:off x="862890" y="3113857"/>
            <a:ext cx="5219034" cy="2773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30"/>
              </a:lnSpc>
              <a:defRPr/>
            </a:pPr>
            <a:r>
              <a:rPr lang="en-US" sz="3200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3200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đích</a:t>
            </a:r>
            <a:r>
              <a:rPr lang="en-US" sz="3200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xoay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RLC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sz="3200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1" descr="n490 zalo Hao Phan">
            <a:extLst>
              <a:ext uri="{FF2B5EF4-FFF2-40B4-BE49-F238E27FC236}">
                <a16:creationId xmlns:a16="http://schemas.microsoft.com/office/drawing/2014/main" id="{1F93C49E-DCB2-4E53-B7D3-35B4A84FD598}"/>
              </a:ext>
            </a:extLst>
          </p:cNvPr>
          <p:cNvSpPr txBox="1"/>
          <p:nvPr/>
        </p:nvSpPr>
        <p:spPr>
          <a:xfrm>
            <a:off x="711200" y="925367"/>
            <a:ext cx="10363200" cy="5022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just" defTabSz="609630">
              <a:lnSpc>
                <a:spcPts val="4430"/>
              </a:lnSpc>
              <a:buFont typeface="Arial" panose="020B0604020202020204" pitchFamily="34" charset="0"/>
              <a:buChar char="•"/>
              <a:defRPr/>
            </a:pP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cụ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lõi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thép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lắp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mạch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áp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95325" indent="-495325" algn="just" defTabSz="609630">
              <a:lnSpc>
                <a:spcPts val="4430"/>
              </a:lnSpc>
              <a:buFontTx/>
              <a:buAutoNum type="arabicPeriod"/>
              <a:defRPr/>
            </a:pP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2933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n490 zalo Hao Phan">
            <a:extLst>
              <a:ext uri="{FF2B5EF4-FFF2-40B4-BE49-F238E27FC236}">
                <a16:creationId xmlns:a16="http://schemas.microsoft.com/office/drawing/2014/main" id="{04FD009E-509F-46D0-B4DE-C057A1D7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400" y="1296250"/>
            <a:ext cx="5181600" cy="42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 descr="n490 zalo Hao Phan"/>
          <p:cNvGrpSpPr/>
          <p:nvPr/>
        </p:nvGrpSpPr>
        <p:grpSpPr>
          <a:xfrm>
            <a:off x="500046" y="494539"/>
            <a:ext cx="11191909" cy="5868923"/>
            <a:chOff x="0" y="0"/>
            <a:chExt cx="22383817" cy="11737846"/>
          </a:xfrm>
        </p:grpSpPr>
        <p:grpSp>
          <p:nvGrpSpPr>
            <p:cNvPr id="4" name="Group 4"/>
            <p:cNvGrpSpPr/>
            <p:nvPr/>
          </p:nvGrpSpPr>
          <p:grpSpPr>
            <a:xfrm rot="5400000">
              <a:off x="10931059" y="285088"/>
              <a:ext cx="11737846" cy="11167670"/>
              <a:chOff x="0" y="0"/>
              <a:chExt cx="2793706" cy="2658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93706" cy="2658000"/>
              </a:xfrm>
              <a:custGeom>
                <a:avLst/>
                <a:gdLst/>
                <a:ahLst/>
                <a:cxnLst/>
                <a:rect l="l" t="t" r="r" b="b"/>
                <a:pathLst>
                  <a:path w="2793706" h="2658000">
                    <a:moveTo>
                      <a:pt x="13191" y="0"/>
                    </a:moveTo>
                    <a:lnTo>
                      <a:pt x="2780515" y="0"/>
                    </a:lnTo>
                    <a:cubicBezTo>
                      <a:pt x="2787800" y="0"/>
                      <a:pt x="2793706" y="5906"/>
                      <a:pt x="2793706" y="13191"/>
                    </a:cubicBezTo>
                    <a:lnTo>
                      <a:pt x="2793706" y="2644808"/>
                    </a:lnTo>
                    <a:cubicBezTo>
                      <a:pt x="2793706" y="2652094"/>
                      <a:pt x="2787800" y="2658000"/>
                      <a:pt x="2780515" y="2658000"/>
                    </a:cubicBezTo>
                    <a:lnTo>
                      <a:pt x="13191" y="2658000"/>
                    </a:lnTo>
                    <a:cubicBezTo>
                      <a:pt x="5906" y="2658000"/>
                      <a:pt x="0" y="2652094"/>
                      <a:pt x="0" y="2644808"/>
                    </a:cubicBezTo>
                    <a:lnTo>
                      <a:pt x="0" y="13191"/>
                    </a:lnTo>
                    <a:cubicBezTo>
                      <a:pt x="0" y="5906"/>
                      <a:pt x="5906" y="0"/>
                      <a:pt x="13191" y="0"/>
                    </a:cubicBezTo>
                    <a:close/>
                  </a:path>
                </a:pathLst>
              </a:custGeom>
              <a:solidFill>
                <a:srgbClr val="3D03A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47625"/>
                <a:ext cx="2793706" cy="2610375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1140148" y="523593"/>
              <a:ext cx="11227056" cy="10738664"/>
              <a:chOff x="0" y="0"/>
              <a:chExt cx="2672134" cy="255589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72134" cy="2555893"/>
              </a:xfrm>
              <a:custGeom>
                <a:avLst/>
                <a:gdLst/>
                <a:ahLst/>
                <a:cxnLst/>
                <a:rect l="l" t="t" r="r" b="b"/>
                <a:pathLst>
                  <a:path w="2672134" h="2555893">
                    <a:moveTo>
                      <a:pt x="13792" y="0"/>
                    </a:moveTo>
                    <a:lnTo>
                      <a:pt x="2658342" y="0"/>
                    </a:lnTo>
                    <a:cubicBezTo>
                      <a:pt x="2665959" y="0"/>
                      <a:pt x="2672134" y="6175"/>
                      <a:pt x="2672134" y="13792"/>
                    </a:cubicBezTo>
                    <a:lnTo>
                      <a:pt x="2672134" y="2542101"/>
                    </a:lnTo>
                    <a:cubicBezTo>
                      <a:pt x="2672134" y="2549718"/>
                      <a:pt x="2665959" y="2555893"/>
                      <a:pt x="2658342" y="2555893"/>
                    </a:cubicBezTo>
                    <a:lnTo>
                      <a:pt x="13792" y="2555893"/>
                    </a:lnTo>
                    <a:cubicBezTo>
                      <a:pt x="6175" y="2555893"/>
                      <a:pt x="0" y="2549718"/>
                      <a:pt x="0" y="2542101"/>
                    </a:cubicBezTo>
                    <a:lnTo>
                      <a:pt x="0" y="13792"/>
                    </a:lnTo>
                    <a:cubicBezTo>
                      <a:pt x="0" y="6175"/>
                      <a:pt x="6175" y="0"/>
                      <a:pt x="137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47625"/>
                <a:ext cx="2672134" cy="2508268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-10800000">
              <a:off x="11526130" y="498844"/>
              <a:ext cx="10468433" cy="10906073"/>
            </a:xfrm>
            <a:custGeom>
              <a:avLst/>
              <a:gdLst/>
              <a:ahLst/>
              <a:cxnLst/>
              <a:rect l="l" t="t" r="r" b="b"/>
              <a:pathLst>
                <a:path w="10468433" h="10906073">
                  <a:moveTo>
                    <a:pt x="0" y="0"/>
                  </a:moveTo>
                  <a:lnTo>
                    <a:pt x="10468433" y="0"/>
                  </a:lnTo>
                  <a:lnTo>
                    <a:pt x="10468433" y="10906074"/>
                  </a:lnTo>
                  <a:lnTo>
                    <a:pt x="0" y="109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1350" t="-17362" r="-224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 rot="5400000">
              <a:off x="-310433" y="310433"/>
              <a:ext cx="11737846" cy="11116981"/>
              <a:chOff x="0" y="0"/>
              <a:chExt cx="2793706" cy="264593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93706" cy="2645935"/>
              </a:xfrm>
              <a:custGeom>
                <a:avLst/>
                <a:gdLst/>
                <a:ahLst/>
                <a:cxnLst/>
                <a:rect l="l" t="t" r="r" b="b"/>
                <a:pathLst>
                  <a:path w="2793706" h="2645935">
                    <a:moveTo>
                      <a:pt x="13191" y="0"/>
                    </a:moveTo>
                    <a:lnTo>
                      <a:pt x="2780515" y="0"/>
                    </a:lnTo>
                    <a:cubicBezTo>
                      <a:pt x="2787800" y="0"/>
                      <a:pt x="2793706" y="5906"/>
                      <a:pt x="2793706" y="13191"/>
                    </a:cubicBezTo>
                    <a:lnTo>
                      <a:pt x="2793706" y="2632744"/>
                    </a:lnTo>
                    <a:cubicBezTo>
                      <a:pt x="2793706" y="2640029"/>
                      <a:pt x="2787800" y="2645935"/>
                      <a:pt x="2780515" y="2645935"/>
                    </a:cubicBezTo>
                    <a:lnTo>
                      <a:pt x="13191" y="2645935"/>
                    </a:lnTo>
                    <a:cubicBezTo>
                      <a:pt x="5906" y="2645935"/>
                      <a:pt x="0" y="2640029"/>
                      <a:pt x="0" y="2632744"/>
                    </a:cubicBezTo>
                    <a:lnTo>
                      <a:pt x="0" y="13191"/>
                    </a:lnTo>
                    <a:cubicBezTo>
                      <a:pt x="0" y="5906"/>
                      <a:pt x="5906" y="0"/>
                      <a:pt x="13191" y="0"/>
                    </a:cubicBezTo>
                    <a:close/>
                  </a:path>
                </a:pathLst>
              </a:custGeom>
              <a:solidFill>
                <a:srgbClr val="3D03A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47625"/>
                <a:ext cx="2793706" cy="2598310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49594" y="583567"/>
              <a:ext cx="11227056" cy="10618717"/>
              <a:chOff x="0" y="0"/>
              <a:chExt cx="2672134" cy="25273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72134" cy="2527344"/>
              </a:xfrm>
              <a:custGeom>
                <a:avLst/>
                <a:gdLst/>
                <a:ahLst/>
                <a:cxnLst/>
                <a:rect l="l" t="t" r="r" b="b"/>
                <a:pathLst>
                  <a:path w="2672134" h="2527344">
                    <a:moveTo>
                      <a:pt x="13792" y="0"/>
                    </a:moveTo>
                    <a:lnTo>
                      <a:pt x="2658342" y="0"/>
                    </a:lnTo>
                    <a:cubicBezTo>
                      <a:pt x="2665959" y="0"/>
                      <a:pt x="2672134" y="6175"/>
                      <a:pt x="2672134" y="13792"/>
                    </a:cubicBezTo>
                    <a:lnTo>
                      <a:pt x="2672134" y="2513553"/>
                    </a:lnTo>
                    <a:cubicBezTo>
                      <a:pt x="2672134" y="2521170"/>
                      <a:pt x="2665959" y="2527344"/>
                      <a:pt x="2658342" y="2527344"/>
                    </a:cubicBezTo>
                    <a:lnTo>
                      <a:pt x="13792" y="2527344"/>
                    </a:lnTo>
                    <a:cubicBezTo>
                      <a:pt x="6175" y="2527344"/>
                      <a:pt x="0" y="2521170"/>
                      <a:pt x="0" y="2513553"/>
                    </a:cubicBezTo>
                    <a:lnTo>
                      <a:pt x="0" y="13792"/>
                    </a:lnTo>
                    <a:cubicBezTo>
                      <a:pt x="0" y="6175"/>
                      <a:pt x="6175" y="0"/>
                      <a:pt x="137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47625"/>
                <a:ext cx="2672134" cy="2479719"/>
              </a:xfrm>
              <a:prstGeom prst="rect">
                <a:avLst/>
              </a:prstGeom>
            </p:spPr>
            <p:txBody>
              <a:bodyPr lIns="46865" tIns="46865" rIns="46865" bIns="46865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-10800000">
              <a:off x="599486" y="498844"/>
              <a:ext cx="10122076" cy="10906073"/>
            </a:xfrm>
            <a:custGeom>
              <a:avLst/>
              <a:gdLst/>
              <a:ahLst/>
              <a:cxnLst/>
              <a:rect l="l" t="t" r="r" b="b"/>
              <a:pathLst>
                <a:path w="10122076" h="10906073">
                  <a:moveTo>
                    <a:pt x="0" y="0"/>
                  </a:moveTo>
                  <a:lnTo>
                    <a:pt x="10122076" y="0"/>
                  </a:lnTo>
                  <a:lnTo>
                    <a:pt x="10122076" y="10906074"/>
                  </a:lnTo>
                  <a:lnTo>
                    <a:pt x="0" y="109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6293" t="-17362" r="-1446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9956706" y="3458149"/>
              <a:ext cx="789744" cy="78974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9956706" y="4802181"/>
              <a:ext cx="789744" cy="78974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56706" y="6146018"/>
              <a:ext cx="789744" cy="789744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9956706" y="7489855"/>
              <a:ext cx="789744" cy="78974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956706" y="8833692"/>
              <a:ext cx="789744" cy="78974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956706" y="2114215"/>
              <a:ext cx="789744" cy="789744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1685844" y="2114215"/>
              <a:ext cx="789744" cy="789744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268935" y="2318443"/>
              <a:ext cx="1944201" cy="381289"/>
              <a:chOff x="0" y="0"/>
              <a:chExt cx="2072243" cy="4064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685844" y="3458149"/>
              <a:ext cx="789744" cy="789744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0268935" y="3662377"/>
              <a:ext cx="1944201" cy="381289"/>
              <a:chOff x="0" y="0"/>
              <a:chExt cx="2072243" cy="406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685844" y="4802084"/>
              <a:ext cx="789744" cy="789744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0268935" y="5006311"/>
              <a:ext cx="1944201" cy="381289"/>
              <a:chOff x="0" y="0"/>
              <a:chExt cx="2072243" cy="4064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1685844" y="6146018"/>
              <a:ext cx="789744" cy="789744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0268935" y="6350246"/>
              <a:ext cx="1944201" cy="381289"/>
              <a:chOff x="0" y="0"/>
              <a:chExt cx="2072243" cy="4064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11685844" y="7489952"/>
              <a:ext cx="789744" cy="789744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10268935" y="7694180"/>
              <a:ext cx="1944201" cy="381289"/>
              <a:chOff x="0" y="0"/>
              <a:chExt cx="2072243" cy="4064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11685844" y="8833886"/>
              <a:ext cx="789744" cy="789744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8E4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0268935" y="9038114"/>
              <a:ext cx="1944201" cy="381289"/>
              <a:chOff x="0" y="0"/>
              <a:chExt cx="2072243" cy="4064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207224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72243" h="406400">
                    <a:moveTo>
                      <a:pt x="1869043" y="0"/>
                    </a:moveTo>
                    <a:cubicBezTo>
                      <a:pt x="1981267" y="0"/>
                      <a:pt x="2072243" y="90976"/>
                      <a:pt x="2072243" y="203200"/>
                    </a:cubicBezTo>
                    <a:cubicBezTo>
                      <a:pt x="2072243" y="315424"/>
                      <a:pt x="1981267" y="406400"/>
                      <a:pt x="186904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136A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47625"/>
                <a:ext cx="2072243" cy="358775"/>
              </a:xfrm>
              <a:prstGeom prst="rect">
                <a:avLst/>
              </a:prstGeom>
            </p:spPr>
            <p:txBody>
              <a:bodyPr lIns="31141" tIns="31141" rIns="31141" bIns="31141" rtlCol="0" anchor="ctr"/>
              <a:lstStyle/>
              <a:p>
                <a:pPr algn="ctr" defTabSz="609630">
                  <a:lnSpc>
                    <a:spcPts val="1355"/>
                  </a:lnSpc>
                  <a:defRPr/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79" name="TextBox 79" descr="n490 zalo Hao Phan"/>
          <p:cNvSpPr txBox="1"/>
          <p:nvPr/>
        </p:nvSpPr>
        <p:spPr>
          <a:xfrm>
            <a:off x="1032756" y="706941"/>
            <a:ext cx="463864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</a:t>
            </a:r>
          </a:p>
        </p:txBody>
      </p:sp>
      <p:sp>
        <p:nvSpPr>
          <p:cNvPr id="80" name="TextBox 80" descr="n490 zalo Hao Phan"/>
          <p:cNvSpPr txBox="1"/>
          <p:nvPr/>
        </p:nvSpPr>
        <p:spPr>
          <a:xfrm>
            <a:off x="699739" y="2520118"/>
            <a:ext cx="4827022" cy="3321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09630">
              <a:lnSpc>
                <a:spcPct val="114000"/>
              </a:lnSpc>
              <a:buFontTx/>
              <a:buAutoNum type="arabicPeriod"/>
              <a:defRPr/>
            </a:pP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2" name="Freeform 82" descr="n490 zalo Hao Phan"/>
          <p:cNvSpPr/>
          <p:nvPr/>
        </p:nvSpPr>
        <p:spPr>
          <a:xfrm>
            <a:off x="1643442" y="2148990"/>
            <a:ext cx="3350301" cy="226937"/>
          </a:xfrm>
          <a:custGeom>
            <a:avLst/>
            <a:gdLst/>
            <a:ahLst/>
            <a:cxnLst/>
            <a:rect l="l" t="t" r="r" b="b"/>
            <a:pathLst>
              <a:path w="5025452" h="340405">
                <a:moveTo>
                  <a:pt x="0" y="0"/>
                </a:moveTo>
                <a:lnTo>
                  <a:pt x="5025451" y="0"/>
                </a:lnTo>
                <a:lnTo>
                  <a:pt x="5025451" y="340405"/>
                </a:lnTo>
                <a:lnTo>
                  <a:pt x="0" y="340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83" descr="n490 zalo Hao Phan"/>
          <p:cNvSpPr/>
          <p:nvPr/>
        </p:nvSpPr>
        <p:spPr>
          <a:xfrm>
            <a:off x="11521907" y="5204240"/>
            <a:ext cx="676315" cy="885618"/>
          </a:xfrm>
          <a:custGeom>
            <a:avLst/>
            <a:gdLst/>
            <a:ahLst/>
            <a:cxnLst/>
            <a:rect l="l" t="t" r="r" b="b"/>
            <a:pathLst>
              <a:path w="866234" h="1061089">
                <a:moveTo>
                  <a:pt x="0" y="0"/>
                </a:moveTo>
                <a:lnTo>
                  <a:pt x="866234" y="0"/>
                </a:lnTo>
                <a:lnTo>
                  <a:pt x="866234" y="1061089"/>
                </a:lnTo>
                <a:lnTo>
                  <a:pt x="0" y="1061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reeform 84" descr="n490 zalo Hao Phan"/>
          <p:cNvSpPr/>
          <p:nvPr/>
        </p:nvSpPr>
        <p:spPr>
          <a:xfrm>
            <a:off x="11708854" y="6363462"/>
            <a:ext cx="446692" cy="547173"/>
          </a:xfrm>
          <a:custGeom>
            <a:avLst/>
            <a:gdLst/>
            <a:ahLst/>
            <a:cxnLst/>
            <a:rect l="l" t="t" r="r" b="b"/>
            <a:pathLst>
              <a:path w="670038" h="820759">
                <a:moveTo>
                  <a:pt x="0" y="0"/>
                </a:moveTo>
                <a:lnTo>
                  <a:pt x="670038" y="0"/>
                </a:lnTo>
                <a:lnTo>
                  <a:pt x="670038" y="820759"/>
                </a:lnTo>
                <a:lnTo>
                  <a:pt x="0" y="820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0" descr="n490 zalo Hao Phan">
            <a:extLst>
              <a:ext uri="{FF2B5EF4-FFF2-40B4-BE49-F238E27FC236}">
                <a16:creationId xmlns:a16="http://schemas.microsoft.com/office/drawing/2014/main" id="{5B687AF4-5B5D-4A69-87DA-8351BBC96428}"/>
              </a:ext>
            </a:extLst>
          </p:cNvPr>
          <p:cNvSpPr txBox="1"/>
          <p:nvPr/>
        </p:nvSpPr>
        <p:spPr>
          <a:xfrm>
            <a:off x="6808733" y="1202926"/>
            <a:ext cx="4623834" cy="444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14000"/>
              </a:lnSpc>
              <a:defRPr/>
            </a:pP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1.6</a:t>
            </a:r>
          </a:p>
        </p:txBody>
      </p:sp>
    </p:spTree>
    <p:extLst>
      <p:ext uri="{BB962C8B-B14F-4D97-AF65-F5344CB8AC3E}">
        <p14:creationId xmlns:p14="http://schemas.microsoft.com/office/powerpoint/2010/main" val="314126042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9" descr="n490 zalo Hao Phan">
            <a:extLst>
              <a:ext uri="{FF2B5EF4-FFF2-40B4-BE49-F238E27FC236}">
                <a16:creationId xmlns:a16="http://schemas.microsoft.com/office/drawing/2014/main" id="{770BEDD3-23D7-4517-A43C-C60E4C18A7A8}"/>
              </a:ext>
            </a:extLst>
          </p:cNvPr>
          <p:cNvSpPr txBox="1"/>
          <p:nvPr/>
        </p:nvSpPr>
        <p:spPr>
          <a:xfrm>
            <a:off x="1981200" y="330200"/>
            <a:ext cx="86192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20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</a:t>
            </a:r>
          </a:p>
        </p:txBody>
      </p:sp>
      <p:sp>
        <p:nvSpPr>
          <p:cNvPr id="3" name="TextBox 80" descr="n490 zalo Hao Phan">
            <a:extLst>
              <a:ext uri="{FF2B5EF4-FFF2-40B4-BE49-F238E27FC236}">
                <a16:creationId xmlns:a16="http://schemas.microsoft.com/office/drawing/2014/main" id="{F208CCBF-03AE-41DB-A81D-CF0A439F9236}"/>
              </a:ext>
            </a:extLst>
          </p:cNvPr>
          <p:cNvSpPr txBox="1"/>
          <p:nvPr/>
        </p:nvSpPr>
        <p:spPr>
          <a:xfrm>
            <a:off x="609600" y="1397000"/>
            <a:ext cx="10922000" cy="3321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09630">
              <a:lnSpc>
                <a:spcPct val="114000"/>
              </a:lnSpc>
              <a:buFontTx/>
              <a:buAutoNum type="arabicPeriod"/>
              <a:defRPr/>
            </a:pPr>
            <a:r>
              <a:rPr lang="vi-VN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đo tần số, cường độ dòng điện và điện áp bằng đồng hồ đo điện vạn năng: </a:t>
            </a:r>
          </a:p>
          <a:p>
            <a:pPr marL="457223" indent="-457223" algn="just" defTabSz="609630">
              <a:lnSpc>
                <a:spcPct val="114000"/>
              </a:lnSpc>
              <a:buFontTx/>
              <a:buChar char="-"/>
              <a:defRPr/>
            </a:pPr>
            <a:r>
              <a:rPr lang="vi-VN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Vặn núm xoay của đồng hồ đo điện đa năng sang thang đo của giá trị cần đo</a:t>
            </a:r>
          </a:p>
          <a:p>
            <a:pPr marL="457223" indent="-457223" algn="just" defTabSz="609630">
              <a:lnSpc>
                <a:spcPct val="114000"/>
              </a:lnSpc>
              <a:buFontTx/>
              <a:buChar char="-"/>
              <a:defRPr/>
            </a:pPr>
            <a:r>
              <a:rPr lang="vi-VN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hai que đo của đồng hồ vào hai điểm cần đo. </a:t>
            </a:r>
          </a:p>
          <a:p>
            <a:pPr marL="457223" indent="-457223" algn="just" defTabSz="609630">
              <a:lnSpc>
                <a:spcPct val="114000"/>
              </a:lnSpc>
              <a:buFontTx/>
              <a:buChar char="-"/>
              <a:defRPr/>
            </a:pPr>
            <a:r>
              <a:rPr lang="vi-VN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đo sẽ hiện trên mà hình của đồng hồ.</a:t>
            </a:r>
            <a:endParaRPr lang="en-US" sz="3200" dirty="0">
              <a:solidFill>
                <a:srgbClr val="1C00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80" descr="n490 zalo Hao Phan">
            <a:extLst>
              <a:ext uri="{FF2B5EF4-FFF2-40B4-BE49-F238E27FC236}">
                <a16:creationId xmlns:a16="http://schemas.microsoft.com/office/drawing/2014/main" id="{AECC32ED-E4FB-45E6-B4A4-10318D0074FD}"/>
              </a:ext>
            </a:extLst>
          </p:cNvPr>
          <p:cNvSpPr txBox="1"/>
          <p:nvPr/>
        </p:nvSpPr>
        <p:spPr>
          <a:xfrm>
            <a:off x="609600" y="4850080"/>
            <a:ext cx="10619767" cy="51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14000"/>
              </a:lnSpc>
              <a:defRPr/>
            </a:pPr>
            <a:r>
              <a:rPr lang="en-US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thực hiện thí nghiệm theo hướng dẫn trong sách.</a:t>
            </a:r>
            <a:endParaRPr lang="en-US" sz="3200" dirty="0">
              <a:solidFill>
                <a:srgbClr val="1C00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9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490 zalo Hao Phan">
            <a:extLst>
              <a:ext uri="{FF2B5EF4-FFF2-40B4-BE49-F238E27FC236}">
                <a16:creationId xmlns:a16="http://schemas.microsoft.com/office/drawing/2014/main" id="{91A753A6-54D6-4465-912B-C8CEC74599DC}"/>
              </a:ext>
            </a:extLst>
          </p:cNvPr>
          <p:cNvPicPr/>
          <p:nvPr/>
        </p:nvPicPr>
        <p:blipFill rotWithShape="1">
          <a:blip r:embed="rId2"/>
          <a:srcRect l="4167" t="13170" r="52098" b="27269"/>
          <a:stretch/>
        </p:blipFill>
        <p:spPr>
          <a:xfrm rot="20953001">
            <a:off x="684762" y="2099870"/>
            <a:ext cx="2390897" cy="3174351"/>
          </a:xfrm>
          <a:prstGeom prst="rect">
            <a:avLst/>
          </a:prstGeom>
        </p:spPr>
      </p:pic>
      <p:grpSp>
        <p:nvGrpSpPr>
          <p:cNvPr id="4" name="Group 4" descr="n490 zalo Hao Phan"/>
          <p:cNvGrpSpPr/>
          <p:nvPr/>
        </p:nvGrpSpPr>
        <p:grpSpPr>
          <a:xfrm>
            <a:off x="5249736" y="1081457"/>
            <a:ext cx="4754326" cy="1028700"/>
            <a:chOff x="0" y="0"/>
            <a:chExt cx="1878252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 descr="n490 zalo Hao Phan"/>
          <p:cNvGrpSpPr/>
          <p:nvPr/>
        </p:nvGrpSpPr>
        <p:grpSpPr>
          <a:xfrm>
            <a:off x="3934499" y="2516280"/>
            <a:ext cx="7384799" cy="3438525"/>
            <a:chOff x="0" y="0"/>
            <a:chExt cx="2917452" cy="1358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 descr="n490 zalo Hao Phan"/>
          <p:cNvSpPr/>
          <p:nvPr/>
        </p:nvSpPr>
        <p:spPr>
          <a:xfrm rot="-579294">
            <a:off x="161972" y="1764599"/>
            <a:ext cx="3436475" cy="3978671"/>
          </a:xfrm>
          <a:custGeom>
            <a:avLst/>
            <a:gdLst/>
            <a:ahLst/>
            <a:cxnLst/>
            <a:rect l="l" t="t" r="r" b="b"/>
            <a:pathLst>
              <a:path w="5154713" h="5968006">
                <a:moveTo>
                  <a:pt x="0" y="0"/>
                </a:moveTo>
                <a:lnTo>
                  <a:pt x="5154713" y="0"/>
                </a:lnTo>
                <a:lnTo>
                  <a:pt x="5154713" y="5968005"/>
                </a:lnTo>
                <a:lnTo>
                  <a:pt x="0" y="5968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 descr="n490 zalo Hao Phan"/>
          <p:cNvSpPr/>
          <p:nvPr/>
        </p:nvSpPr>
        <p:spPr>
          <a:xfrm rot="-795095">
            <a:off x="10334431" y="2067549"/>
            <a:ext cx="1369712" cy="1036001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 descr="n490 zalo Hao Phan"/>
          <p:cNvSpPr txBox="1"/>
          <p:nvPr/>
        </p:nvSpPr>
        <p:spPr>
          <a:xfrm>
            <a:off x="4160182" y="2539007"/>
            <a:ext cx="6784778" cy="330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609630">
              <a:lnSpc>
                <a:spcPct val="150000"/>
              </a:lnSpc>
            </a:pP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CĐDĐ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7" name="TextBox 17" descr="n490 zalo Hao Phan"/>
          <p:cNvSpPr txBox="1"/>
          <p:nvPr/>
        </p:nvSpPr>
        <p:spPr>
          <a:xfrm>
            <a:off x="5652299" y="1171415"/>
            <a:ext cx="3949199" cy="7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67"/>
              </a:lnSpc>
            </a:pPr>
            <a:r>
              <a:rPr lang="en-US" sz="4334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VẤN ĐỀ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6;p53" descr="n490 zalo Hao Phan">
            <a:extLst>
              <a:ext uri="{FF2B5EF4-FFF2-40B4-BE49-F238E27FC236}">
                <a16:creationId xmlns:a16="http://schemas.microsoft.com/office/drawing/2014/main" id="{2C11A141-98DF-4C14-9895-827F7AFE1FB6}"/>
              </a:ext>
            </a:extLst>
          </p:cNvPr>
          <p:cNvSpPr/>
          <p:nvPr/>
        </p:nvSpPr>
        <p:spPr>
          <a:xfrm>
            <a:off x="716266" y="1165644"/>
            <a:ext cx="594829" cy="652473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01</a:t>
            </a:r>
            <a:endParaRPr sz="1867" b="1" kern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3" name="Google Shape;1927;p53" descr="n490 zalo Hao Phan">
            <a:extLst>
              <a:ext uri="{FF2B5EF4-FFF2-40B4-BE49-F238E27FC236}">
                <a16:creationId xmlns:a16="http://schemas.microsoft.com/office/drawing/2014/main" id="{70143E8A-4307-473D-905A-807D1C2AC5E8}"/>
              </a:ext>
            </a:extLst>
          </p:cNvPr>
          <p:cNvSpPr/>
          <p:nvPr/>
        </p:nvSpPr>
        <p:spPr>
          <a:xfrm>
            <a:off x="716266" y="2103203"/>
            <a:ext cx="594829" cy="652473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" sz="1867" b="1" kern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02</a:t>
            </a:r>
            <a:endParaRPr sz="1867" b="1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4" name="Google Shape;1928;p53" descr="n490 zalo Hao Phan">
            <a:extLst>
              <a:ext uri="{FF2B5EF4-FFF2-40B4-BE49-F238E27FC236}">
                <a16:creationId xmlns:a16="http://schemas.microsoft.com/office/drawing/2014/main" id="{C1CA7855-113B-4A63-AEBA-A4F9407EB1C7}"/>
              </a:ext>
            </a:extLst>
          </p:cNvPr>
          <p:cNvSpPr/>
          <p:nvPr/>
        </p:nvSpPr>
        <p:spPr>
          <a:xfrm>
            <a:off x="716266" y="3040766"/>
            <a:ext cx="594829" cy="652473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" sz="1867" b="1" kern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03</a:t>
            </a:r>
            <a:endParaRPr sz="1867" b="1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5" name="Google Shape;1929;p53" descr="n490 zalo Hao Phan">
            <a:extLst>
              <a:ext uri="{FF2B5EF4-FFF2-40B4-BE49-F238E27FC236}">
                <a16:creationId xmlns:a16="http://schemas.microsoft.com/office/drawing/2014/main" id="{DEF1BDAB-6D58-4E25-B9C3-5B44549981BF}"/>
              </a:ext>
            </a:extLst>
          </p:cNvPr>
          <p:cNvSpPr/>
          <p:nvPr/>
        </p:nvSpPr>
        <p:spPr>
          <a:xfrm>
            <a:off x="716266" y="3978327"/>
            <a:ext cx="594829" cy="652473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" sz="1867" b="1" kern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04</a:t>
            </a:r>
            <a:endParaRPr sz="1867" b="1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cxnSp>
        <p:nvCxnSpPr>
          <p:cNvPr id="6" name="Google Shape;1930;p53" descr="n490 zalo Hao Phan">
            <a:extLst>
              <a:ext uri="{FF2B5EF4-FFF2-40B4-BE49-F238E27FC236}">
                <a16:creationId xmlns:a16="http://schemas.microsoft.com/office/drawing/2014/main" id="{5FD8EDBC-A96B-47E5-B6B4-DFD268C7C8B2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1013680" y="1818117"/>
            <a:ext cx="0" cy="2850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1931;p53" descr="n490 zalo Hao Phan">
            <a:extLst>
              <a:ext uri="{FF2B5EF4-FFF2-40B4-BE49-F238E27FC236}">
                <a16:creationId xmlns:a16="http://schemas.microsoft.com/office/drawing/2014/main" id="{B004994C-3D2D-43C1-9BA8-1C9FD10CFEAD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>
          <a:xfrm>
            <a:off x="1013680" y="2755676"/>
            <a:ext cx="0" cy="28508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1932;p53" descr="n490 zalo Hao Phan">
            <a:extLst>
              <a:ext uri="{FF2B5EF4-FFF2-40B4-BE49-F238E27FC236}">
                <a16:creationId xmlns:a16="http://schemas.microsoft.com/office/drawing/2014/main" id="{07CF9D08-22AA-40D8-AF5E-A4C4C70BBB25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>
            <a:off x="1013680" y="3693238"/>
            <a:ext cx="0" cy="2850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935;p53" descr="n490 zalo Hao Phan">
            <a:extLst>
              <a:ext uri="{FF2B5EF4-FFF2-40B4-BE49-F238E27FC236}">
                <a16:creationId xmlns:a16="http://schemas.microsoft.com/office/drawing/2014/main" id="{F76F7585-6B9D-4789-9F26-F85C655E3B69}"/>
              </a:ext>
            </a:extLst>
          </p:cNvPr>
          <p:cNvSpPr/>
          <p:nvPr/>
        </p:nvSpPr>
        <p:spPr>
          <a:xfrm>
            <a:off x="1320800" y="1037563"/>
            <a:ext cx="5740400" cy="65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L</a:t>
            </a:r>
            <a:r>
              <a:rPr lang="en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ắp mạch điện như sơ đồ</a:t>
            </a:r>
            <a:endParaRPr sz="2667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0" name="Google Shape;1936;p53" descr="n490 zalo Hao Phan">
            <a:extLst>
              <a:ext uri="{FF2B5EF4-FFF2-40B4-BE49-F238E27FC236}">
                <a16:creationId xmlns:a16="http://schemas.microsoft.com/office/drawing/2014/main" id="{5350E9AF-408E-44AE-A061-68816A44AA2E}"/>
              </a:ext>
            </a:extLst>
          </p:cNvPr>
          <p:cNvSpPr/>
          <p:nvPr/>
        </p:nvSpPr>
        <p:spPr>
          <a:xfrm>
            <a:off x="1302708" y="3836945"/>
            <a:ext cx="10448757" cy="65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 defTabSz="1219261">
              <a:lnSpc>
                <a:spcPct val="114000"/>
              </a:lnSpc>
              <a:buClr>
                <a:srgbClr val="000000"/>
              </a:buClr>
              <a:defRPr/>
            </a:pP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Vặn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núm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xoay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đồng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hồ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điện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đa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năng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 sang thang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tần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số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đặt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 que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đồng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hồ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này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vào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đầu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đoạn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mạch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.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Ghi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kết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quả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vào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bảng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2.2</a:t>
            </a:r>
            <a:endParaRPr lang="vi-VN" sz="2667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" name="Google Shape;1937;p53" descr="n490 zalo Hao Phan">
            <a:extLst>
              <a:ext uri="{FF2B5EF4-FFF2-40B4-BE49-F238E27FC236}">
                <a16:creationId xmlns:a16="http://schemas.microsoft.com/office/drawing/2014/main" id="{C89725E2-4DB4-4B1B-808A-A106228C45B2}"/>
              </a:ext>
            </a:extLst>
          </p:cNvPr>
          <p:cNvSpPr/>
          <p:nvPr/>
        </p:nvSpPr>
        <p:spPr>
          <a:xfrm>
            <a:off x="1283841" y="1671144"/>
            <a:ext cx="10479001" cy="65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 defTabSz="1219261">
              <a:lnSpc>
                <a:spcPct val="114000"/>
              </a:lnSpc>
              <a:buClr>
                <a:srgbClr val="000000"/>
              </a:buClr>
              <a:defRPr/>
            </a:pP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Bật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biến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áp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nguồn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vặn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núm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xoay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đồng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hồ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điện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đa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năng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 sang thang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điện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áp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xoay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chiều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.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Ghi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kết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quả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vào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667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bảng</a:t>
            </a:r>
            <a:r>
              <a:rPr lang="en-US" sz="2667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1.1</a:t>
            </a:r>
            <a:endParaRPr sz="2667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Google Shape;1938;p53" descr="n490 zalo Hao Phan">
                <a:extLst>
                  <a:ext uri="{FF2B5EF4-FFF2-40B4-BE49-F238E27FC236}">
                    <a16:creationId xmlns:a16="http://schemas.microsoft.com/office/drawing/2014/main" id="{F6FC67BC-150F-49A4-BE29-AD0EB76F374E}"/>
                  </a:ext>
                </a:extLst>
              </p:cNvPr>
              <p:cNvSpPr/>
              <p:nvPr/>
            </p:nvSpPr>
            <p:spPr>
              <a:xfrm>
                <a:off x="1320800" y="2754044"/>
                <a:ext cx="10448758" cy="652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just" defTabSz="1219261">
                  <a:lnSpc>
                    <a:spcPct val="114000"/>
                  </a:lnSpc>
                  <a:buClr>
                    <a:srgbClr val="000000"/>
                  </a:buClr>
                  <a:defRPr/>
                </a:pP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Lần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lượt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mắc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đồng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hồ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điện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đa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năng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2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vào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2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đầu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cuộn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dây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, 2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đầu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tụ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điện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và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2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đầu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đoạn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mạch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các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giá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trị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</m:ctrlPr>
                      </m:sSubPr>
                      <m:e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𝑼</m:t>
                        </m:r>
                      </m:e>
                      <m:sub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𝑳</m:t>
                        </m:r>
                      </m:sub>
                    </m:sSub>
                    <m:r>
                      <a:rPr lang="en-US" sz="2667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Roboto"/>
                      </a:rPr>
                      <m:t>,</m:t>
                    </m:r>
                    <m:sSub>
                      <m:sSubPr>
                        <m:ctrlP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</m:ctrlPr>
                      </m:sSubPr>
                      <m:e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𝑼</m:t>
                        </m:r>
                      </m:e>
                      <m:sub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𝑪</m:t>
                        </m:r>
                      </m:sub>
                    </m:sSub>
                  </m:oMath>
                </a14:m>
                <a:endParaRPr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12" name="Google Shape;1938;p53" descr="n490 zalo Hao Phan">
                <a:extLst>
                  <a:ext uri="{FF2B5EF4-FFF2-40B4-BE49-F238E27FC236}">
                    <a16:creationId xmlns:a16="http://schemas.microsoft.com/office/drawing/2014/main" id="{F6FC67BC-150F-49A4-BE29-AD0EB76F3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2754044"/>
                <a:ext cx="10448758" cy="652473"/>
              </a:xfrm>
              <a:prstGeom prst="rect">
                <a:avLst/>
              </a:prstGeom>
              <a:blipFill>
                <a:blip r:embed="rId2"/>
                <a:stretch>
                  <a:fillRect l="-817" r="-817" b="-859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48" descr="n490 zalo Hao Phan">
            <a:extLst>
              <a:ext uri="{FF2B5EF4-FFF2-40B4-BE49-F238E27FC236}">
                <a16:creationId xmlns:a16="http://schemas.microsoft.com/office/drawing/2014/main" id="{F923A3F4-4106-40B4-ABDE-EED69086D095}"/>
              </a:ext>
            </a:extLst>
          </p:cNvPr>
          <p:cNvSpPr txBox="1"/>
          <p:nvPr/>
        </p:nvSpPr>
        <p:spPr>
          <a:xfrm>
            <a:off x="1727200" y="298899"/>
            <a:ext cx="93864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800" b="1" spc="43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4800" b="1" spc="43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spc="43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1" spc="43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spc="43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800" b="1" spc="43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spc="437" dirty="0" err="1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endParaRPr lang="en-US" sz="4800" b="1" spc="437" dirty="0">
              <a:solidFill>
                <a:srgbClr val="1C00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Google Shape;1932;p53" descr="n490 zalo Hao Phan">
            <a:extLst>
              <a:ext uri="{FF2B5EF4-FFF2-40B4-BE49-F238E27FC236}">
                <a16:creationId xmlns:a16="http://schemas.microsoft.com/office/drawing/2014/main" id="{EA7B6F7B-52B9-4603-A741-6CEE051F5CA5}"/>
              </a:ext>
            </a:extLst>
          </p:cNvPr>
          <p:cNvCxnSpPr>
            <a:cxnSpLocks/>
          </p:cNvCxnSpPr>
          <p:nvPr/>
        </p:nvCxnSpPr>
        <p:spPr>
          <a:xfrm>
            <a:off x="1016000" y="4667912"/>
            <a:ext cx="0" cy="9454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929;p53" descr="n490 zalo Hao Phan">
            <a:extLst>
              <a:ext uri="{FF2B5EF4-FFF2-40B4-BE49-F238E27FC236}">
                <a16:creationId xmlns:a16="http://schemas.microsoft.com/office/drawing/2014/main" id="{D2A9B889-359F-417B-844B-118C8922989C}"/>
              </a:ext>
            </a:extLst>
          </p:cNvPr>
          <p:cNvSpPr/>
          <p:nvPr/>
        </p:nvSpPr>
        <p:spPr>
          <a:xfrm>
            <a:off x="707879" y="5602989"/>
            <a:ext cx="594829" cy="652473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just" defTabSz="1219261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05</a:t>
            </a:r>
            <a:endParaRPr sz="1867" b="1" kern="0" dirty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Google Shape;1936;p53" descr="n490 zalo Hao Phan">
                <a:extLst>
                  <a:ext uri="{FF2B5EF4-FFF2-40B4-BE49-F238E27FC236}">
                    <a16:creationId xmlns:a16="http://schemas.microsoft.com/office/drawing/2014/main" id="{63CBD5E5-D6C2-43D7-AC22-89A1498F0D35}"/>
                  </a:ext>
                </a:extLst>
              </p:cNvPr>
              <p:cNvSpPr/>
              <p:nvPr/>
            </p:nvSpPr>
            <p:spPr>
              <a:xfrm>
                <a:off x="1332754" y="5287164"/>
                <a:ext cx="10448757" cy="652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just" defTabSz="1219261">
                  <a:lnSpc>
                    <a:spcPct val="114000"/>
                  </a:lnSpc>
                  <a:buClr>
                    <a:srgbClr val="000000"/>
                  </a:buClr>
                  <a:defRPr/>
                </a:pP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Mắc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đồng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hồ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năng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2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vào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đoạn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mạch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RLC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mắc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nối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tiếp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.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Đọc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và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ghi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giá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trị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</m:ctrlPr>
                      </m:sSubPr>
                      <m:e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𝑼</m:t>
                        </m:r>
                      </m:e>
                      <m:sub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𝑨𝑩</m:t>
                        </m:r>
                      </m:sub>
                    </m:sSub>
                    <m:r>
                      <a:rPr lang="en-US" sz="2667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Roboto"/>
                      </a:rPr>
                      <m:t>,</m:t>
                    </m:r>
                    <m:sSub>
                      <m:sSubPr>
                        <m:ctrlP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</m:ctrlPr>
                      </m:sSubPr>
                      <m:e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𝑰</m:t>
                        </m:r>
                      </m:e>
                      <m:sub>
                        <m:r>
                          <a:rPr lang="en-US" sz="2667" b="1" i="1" ker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Roboto"/>
                          </a:rPr>
                          <m:t>𝑨𝑩</m:t>
                        </m:r>
                      </m:sub>
                    </m:sSub>
                  </m:oMath>
                </a14:m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vào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 </a:t>
                </a:r>
                <a:r>
                  <a:rPr lang="en-US" sz="2667" b="1" kern="0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bảng</a:t>
                </a:r>
                <a:r>
                  <a:rPr lang="en-US" sz="2667" b="1" kern="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1.2</a:t>
                </a:r>
                <a:endParaRPr lang="vi-VN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18" name="Google Shape;1936;p53" descr="n490 zalo Hao Phan">
                <a:extLst>
                  <a:ext uri="{FF2B5EF4-FFF2-40B4-BE49-F238E27FC236}">
                    <a16:creationId xmlns:a16="http://schemas.microsoft.com/office/drawing/2014/main" id="{63CBD5E5-D6C2-43D7-AC22-89A1498F0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754" y="5287164"/>
                <a:ext cx="10448757" cy="652473"/>
              </a:xfrm>
              <a:prstGeom prst="rect">
                <a:avLst/>
              </a:prstGeom>
              <a:blipFill>
                <a:blip r:embed="rId3"/>
                <a:stretch>
                  <a:fillRect l="-817" r="-817" b="-859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81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  <p:bldP spid="17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8" descr="n490 zalo Hao Phan">
            <a:extLst>
              <a:ext uri="{FF2B5EF4-FFF2-40B4-BE49-F238E27FC236}">
                <a16:creationId xmlns:a16="http://schemas.microsoft.com/office/drawing/2014/main" id="{CFD9DC33-A377-41D1-8D9B-E4960BAED22D}"/>
              </a:ext>
            </a:extLst>
          </p:cNvPr>
          <p:cNvSpPr txBox="1"/>
          <p:nvPr/>
        </p:nvSpPr>
        <p:spPr>
          <a:xfrm>
            <a:off x="1727200" y="298899"/>
            <a:ext cx="93864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vi-VN" sz="4800" b="1" spc="437" dirty="0">
                <a:solidFill>
                  <a:srgbClr val="1C00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thí nghiệm</a:t>
            </a:r>
            <a:endParaRPr lang="en-US" sz="4800" b="1" spc="437" dirty="0">
              <a:solidFill>
                <a:srgbClr val="1C00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51" descr="n490 zalo Hao Phan">
            <a:extLst>
              <a:ext uri="{FF2B5EF4-FFF2-40B4-BE49-F238E27FC236}">
                <a16:creationId xmlns:a16="http://schemas.microsoft.com/office/drawing/2014/main" id="{04F303AF-9D72-44FA-B7FF-155480B672E2}"/>
              </a:ext>
            </a:extLst>
          </p:cNvPr>
          <p:cNvSpPr txBox="1"/>
          <p:nvPr/>
        </p:nvSpPr>
        <p:spPr>
          <a:xfrm>
            <a:off x="609600" y="1295400"/>
            <a:ext cx="10363200" cy="508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30"/>
              </a:lnSpc>
              <a:defRPr/>
            </a:pPr>
            <a:r>
              <a:rPr lang="vi-VN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Đo tần số,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cường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áp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n490 zalo Hao Phan">
            <a:extLst>
              <a:ext uri="{FF2B5EF4-FFF2-40B4-BE49-F238E27FC236}">
                <a16:creationId xmlns:a16="http://schemas.microsoft.com/office/drawing/2014/main" id="{B73FE70B-6EFE-42D5-834D-794DE570E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592" y="2061967"/>
            <a:ext cx="10314817" cy="1570233"/>
          </a:xfrm>
          <a:prstGeom prst="rect">
            <a:avLst/>
          </a:prstGeom>
        </p:spPr>
      </p:pic>
      <p:sp>
        <p:nvSpPr>
          <p:cNvPr id="6" name="TextBox 51" descr="n490 zalo Hao Phan">
            <a:extLst>
              <a:ext uri="{FF2B5EF4-FFF2-40B4-BE49-F238E27FC236}">
                <a16:creationId xmlns:a16="http://schemas.microsoft.com/office/drawing/2014/main" id="{B926D7BA-FB0B-405B-B43C-2BB3B6521572}"/>
              </a:ext>
            </a:extLst>
          </p:cNvPr>
          <p:cNvSpPr txBox="1"/>
          <p:nvPr/>
        </p:nvSpPr>
        <p:spPr>
          <a:xfrm>
            <a:off x="609600" y="3635673"/>
            <a:ext cx="10363200" cy="508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30"/>
              </a:lnSpc>
              <a:defRPr/>
            </a:pP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 </a:t>
            </a:r>
            <a:r>
              <a:rPr lang="en-US" sz="2933" b="1" dirty="0" err="1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933" b="1" dirty="0">
                <a:solidFill>
                  <a:srgbClr val="043F6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U</a:t>
            </a:r>
            <a:endParaRPr lang="en-US" sz="2933" dirty="0">
              <a:solidFill>
                <a:srgbClr val="043F6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 descr="n490 zalo Hao Phan">
            <a:extLst>
              <a:ext uri="{FF2B5EF4-FFF2-40B4-BE49-F238E27FC236}">
                <a16:creationId xmlns:a16="http://schemas.microsoft.com/office/drawing/2014/main" id="{FAF321F9-E788-4E0E-BBEF-3244B0BB1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136" y="4213897"/>
            <a:ext cx="9984528" cy="20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0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 descr="n490 zalo Hao Phan"/>
          <p:cNvGrpSpPr/>
          <p:nvPr/>
        </p:nvGrpSpPr>
        <p:grpSpPr>
          <a:xfrm>
            <a:off x="2629431" y="465634"/>
            <a:ext cx="7622083" cy="1640173"/>
            <a:chOff x="0" y="0"/>
            <a:chExt cx="2149791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6" descr="n490 zalo Hao Phan"/>
          <p:cNvGrpSpPr/>
          <p:nvPr/>
        </p:nvGrpSpPr>
        <p:grpSpPr>
          <a:xfrm>
            <a:off x="5713842" y="2936739"/>
            <a:ext cx="5441657" cy="2860757"/>
            <a:chOff x="0" y="0"/>
            <a:chExt cx="2149791" cy="11301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49790" cy="1130176"/>
            </a:xfrm>
            <a:custGeom>
              <a:avLst/>
              <a:gdLst/>
              <a:ahLst/>
              <a:cxnLst/>
              <a:rect l="l" t="t" r="r" b="b"/>
              <a:pathLst>
                <a:path w="2149790" h="1130176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1087494"/>
                  </a:lnTo>
                  <a:cubicBezTo>
                    <a:pt x="2149790" y="1111066"/>
                    <a:pt x="2130681" y="1130176"/>
                    <a:pt x="2107109" y="1130176"/>
                  </a:cubicBezTo>
                  <a:lnTo>
                    <a:pt x="42681" y="1130176"/>
                  </a:lnTo>
                  <a:cubicBezTo>
                    <a:pt x="19109" y="1130176"/>
                    <a:pt x="0" y="1111066"/>
                    <a:pt x="0" y="1087494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49791" cy="11682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9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flipH="1">
            <a:off x="10201960" y="207061"/>
            <a:ext cx="2207880" cy="1597702"/>
          </a:xfrm>
          <a:custGeom>
            <a:avLst/>
            <a:gdLst/>
            <a:ahLst/>
            <a:cxnLst/>
            <a:rect l="l" t="t" r="r" b="b"/>
            <a:pathLst>
              <a:path w="3311820" h="2396553">
                <a:moveTo>
                  <a:pt x="3311820" y="0"/>
                </a:moveTo>
                <a:lnTo>
                  <a:pt x="0" y="0"/>
                </a:lnTo>
                <a:lnTo>
                  <a:pt x="0" y="2396553"/>
                </a:lnTo>
                <a:lnTo>
                  <a:pt x="3311820" y="2396553"/>
                </a:lnTo>
                <a:lnTo>
                  <a:pt x="33118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>
            <a:off x="5344402" y="5228562"/>
            <a:ext cx="986122" cy="870253"/>
          </a:xfrm>
          <a:custGeom>
            <a:avLst/>
            <a:gdLst/>
            <a:ahLst/>
            <a:cxnLst/>
            <a:rect l="l" t="t" r="r" b="b"/>
            <a:pathLst>
              <a:path w="1479183" h="1305379">
                <a:moveTo>
                  <a:pt x="0" y="0"/>
                </a:moveTo>
                <a:lnTo>
                  <a:pt x="1479183" y="0"/>
                </a:lnTo>
                <a:lnTo>
                  <a:pt x="1479183" y="1305379"/>
                </a:lnTo>
                <a:lnTo>
                  <a:pt x="0" y="1305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 descr="n490 zalo Hao Phan"/>
          <p:cNvSpPr txBox="1"/>
          <p:nvPr/>
        </p:nvSpPr>
        <p:spPr>
          <a:xfrm>
            <a:off x="2839245" y="550169"/>
            <a:ext cx="7278127" cy="1495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7"/>
              </a:lnSpc>
            </a:pPr>
            <a:r>
              <a:rPr lang="en-US" sz="4334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LUẬT OHM CHO ĐOẠN MẠCH RLC MẮC NỐI TIẾP</a:t>
            </a:r>
          </a:p>
        </p:txBody>
      </p:sp>
      <p:sp>
        <p:nvSpPr>
          <p:cNvPr id="19" name="TextBox 19" descr="n490 zalo Hao Phan"/>
          <p:cNvSpPr txBox="1"/>
          <p:nvPr/>
        </p:nvSpPr>
        <p:spPr>
          <a:xfrm>
            <a:off x="1475027" y="3687699"/>
            <a:ext cx="510873" cy="22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49"/>
              </a:lnSpc>
            </a:pPr>
            <a:r>
              <a:rPr lang="en-US" sz="1392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0" name="TextBox 20" descr="n490 zalo Hao Phan"/>
          <p:cNvSpPr txBox="1"/>
          <p:nvPr/>
        </p:nvSpPr>
        <p:spPr>
          <a:xfrm>
            <a:off x="2995958" y="3336460"/>
            <a:ext cx="510873" cy="22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49"/>
              </a:lnSpc>
            </a:pPr>
            <a:r>
              <a:rPr lang="en-US" sz="1392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1" name="TextBox 21" descr="n490 zalo Hao Phan"/>
          <p:cNvSpPr txBox="1"/>
          <p:nvPr/>
        </p:nvSpPr>
        <p:spPr>
          <a:xfrm>
            <a:off x="4485916" y="2948504"/>
            <a:ext cx="510873" cy="22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49"/>
              </a:lnSpc>
            </a:pPr>
            <a:r>
              <a:rPr lang="en-US" sz="1392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2" descr="n490 zalo Hao Phan"/>
              <p:cNvSpPr txBox="1"/>
              <p:nvPr/>
            </p:nvSpPr>
            <p:spPr>
              <a:xfrm>
                <a:off x="6396705" y="3115560"/>
                <a:ext cx="4075928" cy="9187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32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𝑨𝑩</m:t>
                              </m:r>
                            </m:sub>
                          </m:sSub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2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705" y="3115560"/>
                <a:ext cx="4075928" cy="9187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29" descr="n490 zalo Hao Phan">
            <a:extLst>
              <a:ext uri="{FF2B5EF4-FFF2-40B4-BE49-F238E27FC236}">
                <a16:creationId xmlns:a16="http://schemas.microsoft.com/office/drawing/2014/main" id="{D31F8E3E-7F56-4D0A-B7F0-B42D3105D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31" y="4236484"/>
            <a:ext cx="21174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09630"/>
            <a:r>
              <a:rPr lang="en-US" altLang="vi-VN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Z: </a:t>
            </a:r>
            <a:r>
              <a:rPr lang="en-US" altLang="vi-VN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vi-VN" sz="32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endParaRPr lang="en-US" altLang="vi-VN" sz="320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4" descr="n490 zalo Hao Phan">
                <a:extLst>
                  <a:ext uri="{FF2B5EF4-FFF2-40B4-BE49-F238E27FC236}">
                    <a16:creationId xmlns:a16="http://schemas.microsoft.com/office/drawing/2014/main" id="{39FEE952-DEA4-47E4-A035-3A760581907F}"/>
                  </a:ext>
                </a:extLst>
              </p:cNvPr>
              <p:cNvSpPr txBox="1"/>
              <p:nvPr/>
            </p:nvSpPr>
            <p:spPr bwMode="auto">
              <a:xfrm>
                <a:off x="6535754" y="4850290"/>
                <a:ext cx="4342541" cy="66008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>
                              <a:lumMod val="50000"/>
                            </a:prst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i="1">
                          <a:solidFill>
                            <a:prstClr val="black">
                              <a:lumMod val="50000"/>
                            </a:prst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prstClr val="black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prstClr val="black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>
                                      <a:lumMod val="50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>
                  <a:solidFill>
                    <a:prstClr val="black">
                      <a:lumMod val="50000"/>
                    </a:prstClr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24" name="Object 4" descr="n490 zalo Hao Phan">
                <a:extLst>
                  <a:ext uri="{FF2B5EF4-FFF2-40B4-BE49-F238E27FC236}">
                    <a16:creationId xmlns:a16="http://schemas.microsoft.com/office/drawing/2014/main" id="{39FEE952-DEA4-47E4-A035-3A7605819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5754" y="4850290"/>
                <a:ext cx="4342541" cy="6600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n490 zalo Hao Phan">
            <a:extLst>
              <a:ext uri="{FF2B5EF4-FFF2-40B4-BE49-F238E27FC236}">
                <a16:creationId xmlns:a16="http://schemas.microsoft.com/office/drawing/2014/main" id="{B640E8D7-A85F-47DF-B346-8DA1B87C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22536"/>
            <a:ext cx="5275967" cy="158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 descr="n490 zalo Hao Phan"/>
          <p:cNvSpPr/>
          <p:nvPr/>
        </p:nvSpPr>
        <p:spPr>
          <a:xfrm rot="-10800000">
            <a:off x="-609600" y="-510591"/>
            <a:ext cx="6026733" cy="7879181"/>
          </a:xfrm>
          <a:custGeom>
            <a:avLst/>
            <a:gdLst/>
            <a:ahLst/>
            <a:cxnLst/>
            <a:rect l="l" t="t" r="r" b="b"/>
            <a:pathLst>
              <a:path w="15509508" h="11818771">
                <a:moveTo>
                  <a:pt x="0" y="0"/>
                </a:moveTo>
                <a:lnTo>
                  <a:pt x="15509508" y="0"/>
                </a:lnTo>
                <a:lnTo>
                  <a:pt x="15509508" y="11818771"/>
                </a:lnTo>
                <a:lnTo>
                  <a:pt x="0" y="11818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51" r="-2045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 descr="n490 zalo Hao Phan"/>
          <p:cNvSpPr/>
          <p:nvPr/>
        </p:nvSpPr>
        <p:spPr>
          <a:xfrm>
            <a:off x="928063" y="5998602"/>
            <a:ext cx="4269575" cy="384262"/>
          </a:xfrm>
          <a:custGeom>
            <a:avLst/>
            <a:gdLst/>
            <a:ahLst/>
            <a:cxnLst/>
            <a:rect l="l" t="t" r="r" b="b"/>
            <a:pathLst>
              <a:path w="8539150" h="768524">
                <a:moveTo>
                  <a:pt x="0" y="0"/>
                </a:moveTo>
                <a:lnTo>
                  <a:pt x="8539150" y="0"/>
                </a:lnTo>
                <a:lnTo>
                  <a:pt x="8539150" y="768524"/>
                </a:lnTo>
                <a:lnTo>
                  <a:pt x="0" y="768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n490 zalo Hao Phan">
            <a:extLst>
              <a:ext uri="{FF2B5EF4-FFF2-40B4-BE49-F238E27FC236}">
                <a16:creationId xmlns:a16="http://schemas.microsoft.com/office/drawing/2014/main" id="{942B34D3-6AE9-4475-8B01-00DDB5C2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84" y="1010596"/>
            <a:ext cx="5487301" cy="39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 descr="n490 zalo Hao Phan"/>
          <p:cNvSpPr/>
          <p:nvPr/>
        </p:nvSpPr>
        <p:spPr>
          <a:xfrm>
            <a:off x="4744835" y="586607"/>
            <a:ext cx="905607" cy="847978"/>
          </a:xfrm>
          <a:custGeom>
            <a:avLst/>
            <a:gdLst/>
            <a:ahLst/>
            <a:cxnLst/>
            <a:rect l="l" t="t" r="r" b="b"/>
            <a:pathLst>
              <a:path w="1358411" h="1271967">
                <a:moveTo>
                  <a:pt x="0" y="0"/>
                </a:moveTo>
                <a:lnTo>
                  <a:pt x="1358411" y="0"/>
                </a:lnTo>
                <a:lnTo>
                  <a:pt x="1358411" y="1271966"/>
                </a:lnTo>
                <a:lnTo>
                  <a:pt x="0" y="127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 descr="n490 zalo Hao Phan"/>
          <p:cNvSpPr/>
          <p:nvPr/>
        </p:nvSpPr>
        <p:spPr>
          <a:xfrm rot="-3030075">
            <a:off x="-342361" y="4617438"/>
            <a:ext cx="1532447" cy="1415424"/>
          </a:xfrm>
          <a:custGeom>
            <a:avLst/>
            <a:gdLst/>
            <a:ahLst/>
            <a:cxnLst/>
            <a:rect l="l" t="t" r="r" b="b"/>
            <a:pathLst>
              <a:path w="2298671" h="2123136">
                <a:moveTo>
                  <a:pt x="0" y="0"/>
                </a:moveTo>
                <a:lnTo>
                  <a:pt x="2298671" y="0"/>
                </a:lnTo>
                <a:lnTo>
                  <a:pt x="2298671" y="2123136"/>
                </a:lnTo>
                <a:lnTo>
                  <a:pt x="0" y="2123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4" descr="n490 zalo Hao Phan">
            <a:extLst>
              <a:ext uri="{FF2B5EF4-FFF2-40B4-BE49-F238E27FC236}">
                <a16:creationId xmlns:a16="http://schemas.microsoft.com/office/drawing/2014/main" id="{96E54EBA-6184-4049-8F42-CB197F12CD3A}"/>
              </a:ext>
            </a:extLst>
          </p:cNvPr>
          <p:cNvSpPr/>
          <p:nvPr/>
        </p:nvSpPr>
        <p:spPr>
          <a:xfrm>
            <a:off x="6466999" y="173599"/>
            <a:ext cx="4876800" cy="1235586"/>
          </a:xfrm>
          <a:custGeom>
            <a:avLst/>
            <a:gdLst/>
            <a:ahLst/>
            <a:cxnLst/>
            <a:rect l="l" t="t" r="r" b="b"/>
            <a:pathLst>
              <a:path w="7315200" h="518074">
                <a:moveTo>
                  <a:pt x="0" y="0"/>
                </a:moveTo>
                <a:lnTo>
                  <a:pt x="7315200" y="0"/>
                </a:lnTo>
                <a:lnTo>
                  <a:pt x="7315200" y="518074"/>
                </a:lnTo>
                <a:lnTo>
                  <a:pt x="0" y="518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691" b="-1410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0" descr="n490 zalo Hao Phan">
            <a:extLst>
              <a:ext uri="{FF2B5EF4-FFF2-40B4-BE49-F238E27FC236}">
                <a16:creationId xmlns:a16="http://schemas.microsoft.com/office/drawing/2014/main" id="{286DA8B7-B681-4FDA-93B4-A5FABEA298E7}"/>
              </a:ext>
            </a:extLst>
          </p:cNvPr>
          <p:cNvSpPr txBox="1"/>
          <p:nvPr/>
        </p:nvSpPr>
        <p:spPr>
          <a:xfrm>
            <a:off x="6339367" y="0"/>
            <a:ext cx="539882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800" b="1" spc="38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spc="38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609630"/>
            <a:r>
              <a:rPr lang="en-US" sz="48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HÁI TÁO</a:t>
            </a:r>
          </a:p>
        </p:txBody>
      </p:sp>
      <p:sp>
        <p:nvSpPr>
          <p:cNvPr id="14" name="TextBox 11" descr="n490 zalo Hao Phan">
            <a:extLst>
              <a:ext uri="{FF2B5EF4-FFF2-40B4-BE49-F238E27FC236}">
                <a16:creationId xmlns:a16="http://schemas.microsoft.com/office/drawing/2014/main" id="{D9C8C7FC-13CA-4FCA-8405-F3667E0B2621}"/>
              </a:ext>
            </a:extLst>
          </p:cNvPr>
          <p:cNvSpPr txBox="1"/>
          <p:nvPr/>
        </p:nvSpPr>
        <p:spPr>
          <a:xfrm>
            <a:off x="5583291" y="1650926"/>
            <a:ext cx="6394740" cy="4964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just" defTabSz="609630">
              <a:buFontTx/>
              <a:buChar char="-"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04815" indent="-304815" algn="just" defTabSz="609630">
              <a:buFontTx/>
              <a:buChar char="-"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15" indent="-304815" algn="just" defTabSz="609630">
              <a:buFontTx/>
              <a:buChar char="-"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15" indent="-304815" algn="just" defTabSz="609630">
              <a:buFontTx/>
              <a:buChar char="-"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490 zalo Hao Ph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88" y="3293519"/>
            <a:ext cx="402371" cy="457240"/>
          </a:xfrm>
          <a:prstGeom prst="rect">
            <a:avLst/>
          </a:prstGeom>
        </p:spPr>
      </p:pic>
      <p:pic>
        <p:nvPicPr>
          <p:cNvPr id="24" name="Picture 23" descr="n490 zalo Hao Ph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67" y="3067946"/>
            <a:ext cx="402371" cy="451641"/>
          </a:xfrm>
          <a:prstGeom prst="rect">
            <a:avLst/>
          </a:prstGeom>
        </p:spPr>
      </p:pic>
      <p:sp>
        <p:nvSpPr>
          <p:cNvPr id="44" name="Sun 43" descr="n490 zalo Hao Phan"/>
          <p:cNvSpPr/>
          <p:nvPr/>
        </p:nvSpPr>
        <p:spPr>
          <a:xfrm>
            <a:off x="8890314" y="19050"/>
            <a:ext cx="1442530" cy="1442530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Oval 44" descr="n490 zalo Hao Phan"/>
          <p:cNvSpPr/>
          <p:nvPr/>
        </p:nvSpPr>
        <p:spPr>
          <a:xfrm>
            <a:off x="9275278" y="404014"/>
            <a:ext cx="672602" cy="67260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 descr="n490 zalo Hao Phan"/>
          <p:cNvSpPr txBox="1"/>
          <p:nvPr/>
        </p:nvSpPr>
        <p:spPr>
          <a:xfrm>
            <a:off x="9198900" y="599306"/>
            <a:ext cx="845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1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1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clock tick.wma" descr="n490 zalo Hao Ph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73221" y="1057566"/>
            <a:ext cx="609600" cy="609600"/>
          </a:xfrm>
          <a:prstGeom prst="rect">
            <a:avLst/>
          </a:prstGeom>
        </p:spPr>
      </p:pic>
      <p:sp>
        <p:nvSpPr>
          <p:cNvPr id="48" name="Cloud 47" descr="n490 zalo Hao Phan"/>
          <p:cNvSpPr/>
          <p:nvPr/>
        </p:nvSpPr>
        <p:spPr>
          <a:xfrm>
            <a:off x="8890314" y="832823"/>
            <a:ext cx="1519725" cy="784452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0" name="Picture 99" descr="n490 zalo Hao Pha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9" y="3285899"/>
            <a:ext cx="402371" cy="457240"/>
          </a:xfrm>
          <a:prstGeom prst="rect">
            <a:avLst/>
          </a:prstGeom>
        </p:spPr>
      </p:pic>
      <p:sp>
        <p:nvSpPr>
          <p:cNvPr id="2" name="TextBox 1" descr="n490 zalo Hao Phan"/>
          <p:cNvSpPr txBox="1"/>
          <p:nvPr/>
        </p:nvSpPr>
        <p:spPr>
          <a:xfrm>
            <a:off x="3216259" y="2833478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0000"/>
                </a:solidFill>
                <a:latin typeface=".VnAristote" panose="020B7200000000000000" pitchFamily="34" charset="0"/>
              </a:rPr>
              <a:t>1</a:t>
            </a:r>
          </a:p>
        </p:txBody>
      </p:sp>
      <p:pic>
        <p:nvPicPr>
          <p:cNvPr id="106" name="Picture 105" descr="n490 zalo Hao Ph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22" y="2930236"/>
            <a:ext cx="402371" cy="457240"/>
          </a:xfrm>
          <a:prstGeom prst="rect">
            <a:avLst/>
          </a:prstGeom>
        </p:spPr>
      </p:pic>
      <p:pic>
        <p:nvPicPr>
          <p:cNvPr id="107" name="Picture 106" descr="n490 zalo Hao Pha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13" y="2922616"/>
            <a:ext cx="402371" cy="457240"/>
          </a:xfrm>
          <a:prstGeom prst="rect">
            <a:avLst/>
          </a:prstGeom>
        </p:spPr>
      </p:pic>
      <p:sp>
        <p:nvSpPr>
          <p:cNvPr id="108" name="TextBox 107" descr="n490 zalo Hao Phan"/>
          <p:cNvSpPr txBox="1"/>
          <p:nvPr/>
        </p:nvSpPr>
        <p:spPr>
          <a:xfrm>
            <a:off x="2687394" y="2470195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0000"/>
                </a:solidFill>
                <a:latin typeface=".VnAristote" panose="020B7200000000000000" pitchFamily="34" charset="0"/>
              </a:rPr>
              <a:t>2</a:t>
            </a:r>
          </a:p>
        </p:txBody>
      </p:sp>
      <p:pic>
        <p:nvPicPr>
          <p:cNvPr id="109" name="Picture 108" descr="n490 zalo Hao Ph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69" y="2499593"/>
            <a:ext cx="402371" cy="457240"/>
          </a:xfrm>
          <a:prstGeom prst="rect">
            <a:avLst/>
          </a:prstGeom>
        </p:spPr>
      </p:pic>
      <p:pic>
        <p:nvPicPr>
          <p:cNvPr id="110" name="Picture 109" descr="n490 zalo Hao Pha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60" y="2499593"/>
            <a:ext cx="402371" cy="457240"/>
          </a:xfrm>
          <a:prstGeom prst="rect">
            <a:avLst/>
          </a:prstGeom>
        </p:spPr>
      </p:pic>
      <p:sp>
        <p:nvSpPr>
          <p:cNvPr id="111" name="TextBox 110" descr="n490 zalo Hao Phan"/>
          <p:cNvSpPr txBox="1"/>
          <p:nvPr/>
        </p:nvSpPr>
        <p:spPr>
          <a:xfrm>
            <a:off x="3470440" y="2039552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0000"/>
                </a:solidFill>
                <a:latin typeface=".VnAristote" panose="020B7200000000000000" pitchFamily="34" charset="0"/>
              </a:rPr>
              <a:t>3</a:t>
            </a:r>
          </a:p>
        </p:txBody>
      </p:sp>
      <p:pic>
        <p:nvPicPr>
          <p:cNvPr id="124" name="Picture 123" descr="n490 zalo Hao Ph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53" y="2969049"/>
            <a:ext cx="402371" cy="457240"/>
          </a:xfrm>
          <a:prstGeom prst="rect">
            <a:avLst/>
          </a:prstGeom>
        </p:spPr>
      </p:pic>
      <p:pic>
        <p:nvPicPr>
          <p:cNvPr id="125" name="Picture 124" descr="n490 zalo Hao Pha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64" y="2961429"/>
            <a:ext cx="402371" cy="457240"/>
          </a:xfrm>
          <a:prstGeom prst="rect">
            <a:avLst/>
          </a:prstGeom>
        </p:spPr>
      </p:pic>
      <p:sp>
        <p:nvSpPr>
          <p:cNvPr id="126" name="TextBox 125" descr="n490 zalo Hao Phan"/>
          <p:cNvSpPr txBox="1"/>
          <p:nvPr/>
        </p:nvSpPr>
        <p:spPr>
          <a:xfrm>
            <a:off x="4014024" y="2509008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0000"/>
                </a:solidFill>
                <a:latin typeface=".VnAristote" panose="020B7200000000000000" pitchFamily="34" charset="0"/>
              </a:rPr>
              <a:t>4</a:t>
            </a:r>
          </a:p>
        </p:txBody>
      </p:sp>
      <p:pic>
        <p:nvPicPr>
          <p:cNvPr id="25" name="Picture 24" descr="n490 zalo Hao Pha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7" y="3060326"/>
            <a:ext cx="402371" cy="404234"/>
          </a:xfrm>
          <a:prstGeom prst="rect">
            <a:avLst/>
          </a:prstGeom>
        </p:spPr>
      </p:pic>
      <p:sp>
        <p:nvSpPr>
          <p:cNvPr id="49" name="TextBox 48" descr="n490 zalo Hao Phan"/>
          <p:cNvSpPr txBox="1"/>
          <p:nvPr/>
        </p:nvSpPr>
        <p:spPr>
          <a:xfrm>
            <a:off x="7388977" y="2577973"/>
            <a:ext cx="46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FF00"/>
                </a:solidFill>
                <a:latin typeface=".VnAristote" panose="020B7200000000000000" pitchFamily="34" charset="0"/>
              </a:rPr>
              <a:t>1</a:t>
            </a:r>
          </a:p>
        </p:txBody>
      </p:sp>
      <p:pic>
        <p:nvPicPr>
          <p:cNvPr id="50" name="Picture 49" descr="n490 zalo Hao Ph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87" y="3150718"/>
            <a:ext cx="402371" cy="451641"/>
          </a:xfrm>
          <a:prstGeom prst="rect">
            <a:avLst/>
          </a:prstGeom>
        </p:spPr>
      </p:pic>
      <p:pic>
        <p:nvPicPr>
          <p:cNvPr id="51" name="Picture 50" descr="n490 zalo Hao Pha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17" y="3143098"/>
            <a:ext cx="402371" cy="451641"/>
          </a:xfrm>
          <a:prstGeom prst="rect">
            <a:avLst/>
          </a:prstGeom>
        </p:spPr>
      </p:pic>
      <p:sp>
        <p:nvSpPr>
          <p:cNvPr id="52" name="TextBox 51" descr="n490 zalo Hao Phan"/>
          <p:cNvSpPr txBox="1"/>
          <p:nvPr/>
        </p:nvSpPr>
        <p:spPr>
          <a:xfrm>
            <a:off x="8582996" y="2695252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FF00"/>
                </a:solidFill>
                <a:latin typeface=".VnAristote" panose="020B7200000000000000" pitchFamily="34" charset="0"/>
              </a:rPr>
              <a:t>3</a:t>
            </a:r>
          </a:p>
        </p:txBody>
      </p:sp>
      <p:pic>
        <p:nvPicPr>
          <p:cNvPr id="53" name="Picture 52" descr="n490 zalo Hao Ph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27" y="2479442"/>
            <a:ext cx="402371" cy="451641"/>
          </a:xfrm>
          <a:prstGeom prst="rect">
            <a:avLst/>
          </a:prstGeom>
        </p:spPr>
      </p:pic>
      <p:pic>
        <p:nvPicPr>
          <p:cNvPr id="54" name="Picture 53" descr="n490 zalo Hao Pha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57" y="2471822"/>
            <a:ext cx="402371" cy="361657"/>
          </a:xfrm>
          <a:prstGeom prst="rect">
            <a:avLst/>
          </a:prstGeom>
        </p:spPr>
      </p:pic>
      <p:sp>
        <p:nvSpPr>
          <p:cNvPr id="55" name="TextBox 54" descr="n490 zalo Hao Phan"/>
          <p:cNvSpPr txBox="1"/>
          <p:nvPr/>
        </p:nvSpPr>
        <p:spPr>
          <a:xfrm>
            <a:off x="8111936" y="2023975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FF00"/>
                </a:solidFill>
                <a:latin typeface=".VnAristote" panose="020B7200000000000000" pitchFamily="34" charset="0"/>
              </a:rPr>
              <a:t>2</a:t>
            </a:r>
          </a:p>
        </p:txBody>
      </p:sp>
      <p:pic>
        <p:nvPicPr>
          <p:cNvPr id="56" name="Picture 55" descr="n490 zalo Hao Ph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57" y="2702872"/>
            <a:ext cx="402371" cy="451641"/>
          </a:xfrm>
          <a:prstGeom prst="rect">
            <a:avLst/>
          </a:prstGeom>
        </p:spPr>
      </p:pic>
      <p:pic>
        <p:nvPicPr>
          <p:cNvPr id="57" name="Picture 56" descr="n490 zalo Hao Phan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87" y="2695252"/>
            <a:ext cx="402371" cy="451641"/>
          </a:xfrm>
          <a:prstGeom prst="rect">
            <a:avLst/>
          </a:prstGeom>
        </p:spPr>
      </p:pic>
      <p:sp>
        <p:nvSpPr>
          <p:cNvPr id="58" name="TextBox 57" descr="n490 zalo Hao Phan"/>
          <p:cNvSpPr txBox="1"/>
          <p:nvPr/>
        </p:nvSpPr>
        <p:spPr>
          <a:xfrm>
            <a:off x="9436466" y="2247405"/>
            <a:ext cx="51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>
                <a:solidFill>
                  <a:srgbClr val="FFFF00"/>
                </a:solidFill>
                <a:latin typeface=".VnAristote" panose="020B7200000000000000" pitchFamily="34" charset="0"/>
              </a:rPr>
              <a:t>4</a:t>
            </a:r>
          </a:p>
        </p:txBody>
      </p:sp>
      <p:sp>
        <p:nvSpPr>
          <p:cNvPr id="71" name="Cloud 70" descr="n490 zalo Hao Phan"/>
          <p:cNvSpPr/>
          <p:nvPr/>
        </p:nvSpPr>
        <p:spPr>
          <a:xfrm>
            <a:off x="-1371601" y="663274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2" name="Cloud 71" descr="n490 zalo Hao Phan"/>
          <p:cNvSpPr/>
          <p:nvPr/>
        </p:nvSpPr>
        <p:spPr>
          <a:xfrm>
            <a:off x="15398788" y="1641094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3" name="Cloud 72" descr="n490 zalo Hao Phan"/>
          <p:cNvSpPr/>
          <p:nvPr/>
        </p:nvSpPr>
        <p:spPr>
          <a:xfrm>
            <a:off x="3759884" y="1085758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4" name="Cloud 73" descr="n490 zalo Hao Phan"/>
          <p:cNvSpPr/>
          <p:nvPr/>
        </p:nvSpPr>
        <p:spPr>
          <a:xfrm>
            <a:off x="12298484" y="1054962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Arrow: Right 2" descr="n490 zalo Hao Phan">
            <a:hlinkClick r:id="rId17" action="ppaction://hlinksldjump"/>
            <a:extLst>
              <a:ext uri="{FF2B5EF4-FFF2-40B4-BE49-F238E27FC236}">
                <a16:creationId xmlns:a16="http://schemas.microsoft.com/office/drawing/2014/main" id="{96B7AA38-95A5-40C7-9EFC-291329C46F11}"/>
              </a:ext>
            </a:extLst>
          </p:cNvPr>
          <p:cNvSpPr/>
          <p:nvPr/>
        </p:nvSpPr>
        <p:spPr>
          <a:xfrm>
            <a:off x="11084560" y="6350000"/>
            <a:ext cx="914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72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46914E-7 L -0.01242 0.3938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969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25 L 0.59392 0.313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347 0.4319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9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0.31389 L 0.67257 0.496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18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2 -0.05556 L 0.00139 0.502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788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0.55764 L 0.58698 0.4780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2049 0.489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205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78 0.5787 L 0.6691 0.5694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08642E-6 L 0.00182 0.3975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987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23456 L -0.28151 0.4049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95062E-6 L 0.00183 0.4003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0015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3241 L -0.26701 0.453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1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4.44444E-6 L 0.00833 0.4754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" y="2384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23241 L -0.49427 0.52268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2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5.55112E-17 L -0.01111 0.4699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312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46991 L -0.62899 0.44769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8" grpId="0"/>
      <p:bldP spid="111" grpId="0"/>
      <p:bldP spid="126" grpId="0"/>
      <p:bldP spid="49" grpId="0"/>
      <p:bldP spid="52" grpId="0"/>
      <p:bldP spid="55" grpId="0"/>
      <p:bldP spid="58" grpId="0"/>
      <p:bldP spid="71" grpId="0" animBg="1"/>
      <p:bldP spid="7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Diagram 2" descr="n490 zalo Hao Phan"/>
              <p:cNvGraphicFramePr/>
              <p:nvPr/>
            </p:nvGraphicFramePr>
            <p:xfrm>
              <a:off x="1513840" y="1854201"/>
              <a:ext cx="8681531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3" name="Diagram 2" descr="n490 zalo Hao Phan"/>
              <p:cNvGraphicFramePr/>
              <p:nvPr/>
            </p:nvGraphicFramePr>
            <p:xfrm>
              <a:off x="1513840" y="1854201"/>
              <a:ext cx="8681531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pic>
        <p:nvPicPr>
          <p:cNvPr id="1026" name="Picture 2" descr="n490 zalo Hao Pha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2883171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490 zalo Hao Pha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6" y="5572126"/>
            <a:ext cx="1285875" cy="1285875"/>
          </a:xfrm>
          <a:prstGeom prst="rect">
            <a:avLst/>
          </a:prstGeom>
        </p:spPr>
      </p:pic>
      <p:sp>
        <p:nvSpPr>
          <p:cNvPr id="6" name="Rounded Rectangle 5" descr="n490 zalo Hao Phan">
            <a:extLst>
              <a:ext uri="{FF2B5EF4-FFF2-40B4-BE49-F238E27FC236}">
                <a16:creationId xmlns:a16="http://schemas.microsoft.com/office/drawing/2014/main" id="{BE3FC9C0-1C51-4498-8630-6B0239EE5CEE}"/>
              </a:ext>
            </a:extLst>
          </p:cNvPr>
          <p:cNvSpPr/>
          <p:nvPr/>
        </p:nvSpPr>
        <p:spPr>
          <a:xfrm>
            <a:off x="1016000" y="161345"/>
            <a:ext cx="10160000" cy="14714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29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 áp giữa hai đầu của một cuộn cảm thuần là: </a:t>
            </a:r>
          </a:p>
          <a:p>
            <a:pPr algn="ctr" defTabSz="914446">
              <a:defRPr/>
            </a:pPr>
            <a:r>
              <a:rPr lang="vi-VN" sz="29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= 50√𝟐 𝒄𝒐𝒔𝟏𝟎𝟎𝝅𝒕. Biết cường độ hiệu dụng trong mạch là 5A</a:t>
            </a:r>
            <a:r>
              <a:rPr lang="en-US" sz="29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9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 trở của mạch là bao nhiêu?</a:t>
            </a:r>
          </a:p>
        </p:txBody>
      </p:sp>
    </p:spTree>
    <p:extLst>
      <p:ext uri="{BB962C8B-B14F-4D97-AF65-F5344CB8AC3E}">
        <p14:creationId xmlns:p14="http://schemas.microsoft.com/office/powerpoint/2010/main" val="10211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 descr="n490 zalo Hao Phan"/>
          <p:cNvGraphicFramePr/>
          <p:nvPr/>
        </p:nvGraphicFramePr>
        <p:xfrm>
          <a:off x="2895600" y="1874725"/>
          <a:ext cx="7222186" cy="4842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 descr="n490 zalo Hao Phan"/>
              <p:cNvSpPr/>
              <p:nvPr/>
            </p:nvSpPr>
            <p:spPr>
              <a:xfrm>
                <a:off x="2286001" y="1996893"/>
                <a:ext cx="8882987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Camau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Arial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 descr="n490 zalo Hao Pha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1" y="1996893"/>
                <a:ext cx="8882987" cy="595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 descr="n490 zalo Hao Phan"/>
              <p:cNvSpPr/>
              <p:nvPr/>
            </p:nvSpPr>
            <p:spPr>
              <a:xfrm>
                <a:off x="2303438" y="3246735"/>
                <a:ext cx="9248277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Camau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Arial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p>
                          <m: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 descr="n490 zalo Hao Pha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38" y="3246735"/>
                <a:ext cx="9248277" cy="595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 descr="n490 zalo Hao Phan"/>
              <p:cNvSpPr/>
              <p:nvPr/>
            </p:nvSpPr>
            <p:spPr>
              <a:xfrm>
                <a:off x="6116917" y="4588611"/>
                <a:ext cx="1652440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Camau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Arial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 descr="n490 zalo Hao Pha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917" y="4588611"/>
                <a:ext cx="1652440" cy="595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n490 zalo Hao Pha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99" y="4145476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n490 zalo Hao Phan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1" y="5597487"/>
            <a:ext cx="1285875" cy="1285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 descr="n490 zalo Hao Phan">
                <a:extLst>
                  <a:ext uri="{FF2B5EF4-FFF2-40B4-BE49-F238E27FC236}">
                    <a16:creationId xmlns:a16="http://schemas.microsoft.com/office/drawing/2014/main" id="{F68264E9-85BB-40B8-8F71-707924A83BE5}"/>
                  </a:ext>
                </a:extLst>
              </p:cNvPr>
              <p:cNvSpPr/>
              <p:nvPr/>
            </p:nvSpPr>
            <p:spPr>
              <a:xfrm>
                <a:off x="6271840" y="5933612"/>
                <a:ext cx="14253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Camau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002060"/>
                          </a:solidFill>
                          <a:latin typeface="Arial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𝐑𝐈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 descr="n490 zalo Hao Phan">
                <a:extLst>
                  <a:ext uri="{FF2B5EF4-FFF2-40B4-BE49-F238E27FC236}">
                    <a16:creationId xmlns:a16="http://schemas.microsoft.com/office/drawing/2014/main" id="{F68264E9-85BB-40B8-8F71-707924A83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840" y="5933612"/>
                <a:ext cx="1425390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5" descr="n490 zalo Hao Phan">
            <a:extLst>
              <a:ext uri="{FF2B5EF4-FFF2-40B4-BE49-F238E27FC236}">
                <a16:creationId xmlns:a16="http://schemas.microsoft.com/office/drawing/2014/main" id="{B3F71B9D-A9A1-4306-B175-9A049FC835A6}"/>
              </a:ext>
            </a:extLst>
          </p:cNvPr>
          <p:cNvSpPr/>
          <p:nvPr/>
        </p:nvSpPr>
        <p:spPr>
          <a:xfrm>
            <a:off x="1016000" y="94459"/>
            <a:ext cx="10160000" cy="14714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 là công thức đúng khi xác định công suất tỏa nhiệt trên điện trở R của dòng điện không đổi có cường độ I?</a:t>
            </a:r>
          </a:p>
        </p:txBody>
      </p:sp>
    </p:spTree>
    <p:extLst>
      <p:ext uri="{BB962C8B-B14F-4D97-AF65-F5344CB8AC3E}">
        <p14:creationId xmlns:p14="http://schemas.microsoft.com/office/powerpoint/2010/main" val="10247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 descr="n490 zalo Hao Phan"/>
          <p:cNvGraphicFramePr/>
          <p:nvPr/>
        </p:nvGraphicFramePr>
        <p:xfrm>
          <a:off x="2184400" y="2015545"/>
          <a:ext cx="7342909" cy="4842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n490 zalo Hao Pha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6" y="5621406"/>
            <a:ext cx="1285875" cy="1285875"/>
          </a:xfrm>
          <a:prstGeom prst="rect">
            <a:avLst/>
          </a:prstGeom>
        </p:spPr>
      </p:pic>
      <p:pic>
        <p:nvPicPr>
          <p:cNvPr id="6" name="Picture 2" descr="n490 zalo Hao Phan">
            <a:extLst>
              <a:ext uri="{FF2B5EF4-FFF2-40B4-BE49-F238E27FC236}">
                <a16:creationId xmlns:a16="http://schemas.microsoft.com/office/drawing/2014/main" id="{7E24C5D6-E02A-4C72-988F-9A474597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74" y="4414360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 descr="n490 zalo Hao Phan">
            <a:extLst>
              <a:ext uri="{FF2B5EF4-FFF2-40B4-BE49-F238E27FC236}">
                <a16:creationId xmlns:a16="http://schemas.microsoft.com/office/drawing/2014/main" id="{DC6D0717-AE1C-4E7B-AC9F-A6DF74693E93}"/>
              </a:ext>
            </a:extLst>
          </p:cNvPr>
          <p:cNvSpPr/>
          <p:nvPr/>
        </p:nvSpPr>
        <p:spPr>
          <a:xfrm>
            <a:off x="1016000" y="-33875"/>
            <a:ext cx="10160000" cy="18533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 thị biểu diễn sự biến đổi của điện áp u giữa 2 đầu một đoạn mạch xoay chiều theo thời gian t có dạng đường gì?</a:t>
            </a:r>
          </a:p>
        </p:txBody>
      </p:sp>
    </p:spTree>
    <p:extLst>
      <p:ext uri="{BB962C8B-B14F-4D97-AF65-F5344CB8AC3E}">
        <p14:creationId xmlns:p14="http://schemas.microsoft.com/office/powerpoint/2010/main" val="419748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n490 zalo Hao Phan"/>
          <p:cNvSpPr/>
          <p:nvPr/>
        </p:nvSpPr>
        <p:spPr>
          <a:xfrm>
            <a:off x="5537200" y="1359593"/>
            <a:ext cx="3560618" cy="2064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n490 zalo Hao Pha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6" y="5621406"/>
            <a:ext cx="1285875" cy="1285875"/>
          </a:xfrm>
          <a:prstGeom prst="rect">
            <a:avLst/>
          </a:prstGeom>
        </p:spPr>
      </p:pic>
      <p:pic>
        <p:nvPicPr>
          <p:cNvPr id="4098" name="Picture 2" descr="n490 zalo Hao Phan">
            <a:extLst>
              <a:ext uri="{FF2B5EF4-FFF2-40B4-BE49-F238E27FC236}">
                <a16:creationId xmlns:a16="http://schemas.microsoft.com/office/drawing/2014/main" id="{628157EF-2714-4546-AB0D-7F9926409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717800"/>
            <a:ext cx="416834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7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 descr="n490 zalo Hao Phan">
            <a:hlinkClick r:id="rId3" action="ppaction://hlinksldjump"/>
          </p:cNvPr>
          <p:cNvSpPr/>
          <p:nvPr/>
        </p:nvSpPr>
        <p:spPr>
          <a:xfrm>
            <a:off x="9765417" y="6454588"/>
            <a:ext cx="524436" cy="201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 descr="n490 zalo Hao Phan">
            <a:hlinkClick r:id="rId3" action="ppaction://hlinksldjump"/>
          </p:cNvPr>
          <p:cNvSpPr/>
          <p:nvPr/>
        </p:nvSpPr>
        <p:spPr>
          <a:xfrm>
            <a:off x="9765417" y="6454588"/>
            <a:ext cx="524436" cy="201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 descr="n490 zalo Hao Phan">
            <a:hlinkClick r:id="rId3" action="ppaction://hlinksldjump"/>
          </p:cNvPr>
          <p:cNvSpPr/>
          <p:nvPr/>
        </p:nvSpPr>
        <p:spPr>
          <a:xfrm>
            <a:off x="9765417" y="6454588"/>
            <a:ext cx="524436" cy="201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Diagram 4" descr="n490 zalo Hao Phan"/>
              <p:cNvGraphicFramePr/>
              <p:nvPr/>
            </p:nvGraphicFramePr>
            <p:xfrm>
              <a:off x="1383906" y="1736145"/>
              <a:ext cx="9903854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5" name="Diagram 4" descr="n490 zalo Hao Phan"/>
              <p:cNvGraphicFramePr/>
              <p:nvPr/>
            </p:nvGraphicFramePr>
            <p:xfrm>
              <a:off x="1383906" y="1736145"/>
              <a:ext cx="9903854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 descr="n490 zalo Hao Phan"/>
              <p:cNvSpPr/>
              <p:nvPr/>
            </p:nvSpPr>
            <p:spPr>
              <a:xfrm>
                <a:off x="1066800" y="89411"/>
                <a:ext cx="10505440" cy="15189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46"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Đặt điện áp u = U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vi-VN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Symbol" panose="05050102010706020507" pitchFamily="18" charset="2"/>
                  </a:rPr>
                  <a:t></a:t>
                </a:r>
                <a:r>
                  <a:rPr lang="vi-VN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 (V) vào hai đầu một đoạn mạch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RL</a:t>
                </a:r>
                <a:r>
                  <a:rPr lang="vi-VN" sz="32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 thì cường độ hiệu dụng trong mạch là</a:t>
                </a:r>
                <a:endPara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ounded Rectangle 5" descr="n490 zalo Hao Pha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89411"/>
                <a:ext cx="10505440" cy="15189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n490 zalo Hao Pha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425667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490 zalo Hao Phan">
            <a:hlinkClick r:id="rId12" action="ppaction://hlinksldjump"/>
            <a:extLst>
              <a:ext uri="{FF2B5EF4-FFF2-40B4-BE49-F238E27FC236}">
                <a16:creationId xmlns:a16="http://schemas.microsoft.com/office/drawing/2014/main" id="{D5F122D3-63C9-4441-AE3F-2D7C4DAFFF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157" y="537041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4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n490 zalo Hao Phan">
            <a:extLst>
              <a:ext uri="{FF2B5EF4-FFF2-40B4-BE49-F238E27FC236}">
                <a16:creationId xmlns:a16="http://schemas.microsoft.com/office/drawing/2014/main" id="{CC93EDAB-513C-4978-8FD3-57483CCA1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304" y="2883172"/>
            <a:ext cx="3176022" cy="2047425"/>
          </a:xfrm>
          <a:prstGeom prst="rect">
            <a:avLst/>
          </a:prstGeom>
        </p:spPr>
      </p:pic>
      <p:pic>
        <p:nvPicPr>
          <p:cNvPr id="1026" name="Picture 2" descr="n490 zalo Hao Phan">
            <a:extLst>
              <a:ext uri="{FF2B5EF4-FFF2-40B4-BE49-F238E27FC236}">
                <a16:creationId xmlns:a16="http://schemas.microsoft.com/office/drawing/2014/main" id="{E3391FC5-D10B-4227-A043-6074D928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" y="3141863"/>
            <a:ext cx="2927099" cy="19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n490 zalo Hao Phan">
            <a:extLst>
              <a:ext uri="{FF2B5EF4-FFF2-40B4-BE49-F238E27FC236}">
                <a16:creationId xmlns:a16="http://schemas.microsoft.com/office/drawing/2014/main" id="{CE60E79B-BF0B-4174-8F30-8B1A9B7D0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40" y="2922924"/>
            <a:ext cx="2944700" cy="2007673"/>
          </a:xfrm>
          <a:prstGeom prst="rect">
            <a:avLst/>
          </a:prstGeom>
        </p:spPr>
      </p:pic>
      <p:sp>
        <p:nvSpPr>
          <p:cNvPr id="8" name="Freeform 8" descr="n490 zalo Hao Phan"/>
          <p:cNvSpPr/>
          <p:nvPr/>
        </p:nvSpPr>
        <p:spPr>
          <a:xfrm>
            <a:off x="686148" y="2771833"/>
            <a:ext cx="3403815" cy="2743200"/>
          </a:xfrm>
          <a:custGeom>
            <a:avLst/>
            <a:gdLst/>
            <a:ahLst/>
            <a:cxnLst/>
            <a:rect l="l" t="t" r="r" b="b"/>
            <a:pathLst>
              <a:path w="4025023" h="4114800">
                <a:moveTo>
                  <a:pt x="0" y="0"/>
                </a:moveTo>
                <a:lnTo>
                  <a:pt x="4025022" y="0"/>
                </a:lnTo>
                <a:lnTo>
                  <a:pt x="40250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 descr="n490 zalo Hao Phan"/>
          <p:cNvSpPr/>
          <p:nvPr/>
        </p:nvSpPr>
        <p:spPr>
          <a:xfrm>
            <a:off x="4452960" y="2632905"/>
            <a:ext cx="3347511" cy="2743200"/>
          </a:xfrm>
          <a:custGeom>
            <a:avLst/>
            <a:gdLst/>
            <a:ahLst/>
            <a:cxnLst/>
            <a:rect l="l" t="t" r="r" b="b"/>
            <a:pathLst>
              <a:path w="4025023" h="4114800">
                <a:moveTo>
                  <a:pt x="0" y="0"/>
                </a:moveTo>
                <a:lnTo>
                  <a:pt x="4025022" y="0"/>
                </a:lnTo>
                <a:lnTo>
                  <a:pt x="40250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 descr="n490 zalo Hao Phan"/>
          <p:cNvGrpSpPr/>
          <p:nvPr/>
        </p:nvGrpSpPr>
        <p:grpSpPr>
          <a:xfrm>
            <a:off x="3758640" y="1096688"/>
            <a:ext cx="4754326" cy="1028700"/>
            <a:chOff x="0" y="0"/>
            <a:chExt cx="187825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 descr="n490 zalo Hao Phan"/>
          <p:cNvSpPr/>
          <p:nvPr/>
        </p:nvSpPr>
        <p:spPr>
          <a:xfrm>
            <a:off x="8039200" y="2569640"/>
            <a:ext cx="3632233" cy="2743200"/>
          </a:xfrm>
          <a:custGeom>
            <a:avLst/>
            <a:gdLst/>
            <a:ahLst/>
            <a:cxnLst/>
            <a:rect l="l" t="t" r="r" b="b"/>
            <a:pathLst>
              <a:path w="4025023" h="4114800">
                <a:moveTo>
                  <a:pt x="0" y="0"/>
                </a:moveTo>
                <a:lnTo>
                  <a:pt x="4025023" y="0"/>
                </a:lnTo>
                <a:lnTo>
                  <a:pt x="4025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 rot="-2263052">
            <a:off x="9466624" y="5508475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 descr="n490 zalo Hao Phan"/>
          <p:cNvSpPr/>
          <p:nvPr/>
        </p:nvSpPr>
        <p:spPr>
          <a:xfrm rot="2700000">
            <a:off x="-500446" y="4099537"/>
            <a:ext cx="1670858" cy="27432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 descr="n490 zalo Hao Phan"/>
          <p:cNvSpPr/>
          <p:nvPr/>
        </p:nvSpPr>
        <p:spPr>
          <a:xfrm rot="2700000">
            <a:off x="10670771" y="-664997"/>
            <a:ext cx="1670858" cy="27432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8" y="0"/>
                </a:lnTo>
                <a:lnTo>
                  <a:pt x="2506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 descr="n490 zalo Hao Phan"/>
          <p:cNvSpPr/>
          <p:nvPr/>
        </p:nvSpPr>
        <p:spPr>
          <a:xfrm rot="5400000">
            <a:off x="3419641" y="-858794"/>
            <a:ext cx="1258523" cy="1717588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 descr="n490 zalo Hao Phan"/>
          <p:cNvSpPr/>
          <p:nvPr/>
        </p:nvSpPr>
        <p:spPr>
          <a:xfrm rot="5400000">
            <a:off x="8486637" y="5942668"/>
            <a:ext cx="1258523" cy="1717588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 descr="n490 zalo Hao Phan"/>
          <p:cNvSpPr/>
          <p:nvPr/>
        </p:nvSpPr>
        <p:spPr>
          <a:xfrm rot="-8495825">
            <a:off x="1595225" y="5429862"/>
            <a:ext cx="3189767" cy="27432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3" descr="n490 zalo Hao Phan"/>
          <p:cNvSpPr txBox="1"/>
          <p:nvPr/>
        </p:nvSpPr>
        <p:spPr>
          <a:xfrm>
            <a:off x="8593825" y="5426447"/>
            <a:ext cx="2522982" cy="1045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III.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RLC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4" descr="n490 zalo Hao Phan"/>
          <p:cNvSpPr txBox="1"/>
          <p:nvPr/>
        </p:nvSpPr>
        <p:spPr>
          <a:xfrm>
            <a:off x="3905266" y="1195362"/>
            <a:ext cx="4461073" cy="70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7"/>
              </a:lnSpc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</a:p>
        </p:txBody>
      </p:sp>
      <p:sp>
        <p:nvSpPr>
          <p:cNvPr id="25" name="TextBox 25" descr="n490 zalo Hao Phan"/>
          <p:cNvSpPr txBox="1"/>
          <p:nvPr/>
        </p:nvSpPr>
        <p:spPr>
          <a:xfrm>
            <a:off x="796127" y="5591795"/>
            <a:ext cx="2872022" cy="104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1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2133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6" descr="n490 zalo Hao Phan"/>
          <p:cNvSpPr txBox="1"/>
          <p:nvPr/>
        </p:nvSpPr>
        <p:spPr>
          <a:xfrm>
            <a:off x="4512548" y="5605983"/>
            <a:ext cx="2938922" cy="686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n490 zalo Hao Phan"/>
          <p:cNvSpPr/>
          <p:nvPr/>
        </p:nvSpPr>
        <p:spPr>
          <a:xfrm>
            <a:off x="5821508" y="1315722"/>
            <a:ext cx="3560618" cy="2064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n490 zalo Hao Pha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1" y="5546725"/>
            <a:ext cx="1285875" cy="1285875"/>
          </a:xfrm>
          <a:prstGeom prst="rect">
            <a:avLst/>
          </a:prstGeom>
        </p:spPr>
      </p:pic>
      <p:pic>
        <p:nvPicPr>
          <p:cNvPr id="4" name="Picture 2" descr="n490 zalo Hao Phan">
            <a:extLst>
              <a:ext uri="{FF2B5EF4-FFF2-40B4-BE49-F238E27FC236}">
                <a16:creationId xmlns:a16="http://schemas.microsoft.com/office/drawing/2014/main" id="{B0A3EE78-45FA-4EC9-96A7-2F1E83812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454343"/>
            <a:ext cx="453081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 descr="n490 zalo Hao Phan"/>
          <p:cNvGraphicFramePr/>
          <p:nvPr/>
        </p:nvGraphicFramePr>
        <p:xfrm>
          <a:off x="1616635" y="1671864"/>
          <a:ext cx="9093200" cy="4842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 descr="n490 zalo Hao Phan"/>
          <p:cNvSpPr/>
          <p:nvPr/>
        </p:nvSpPr>
        <p:spPr>
          <a:xfrm>
            <a:off x="914401" y="343682"/>
            <a:ext cx="10617199" cy="12858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R?</a:t>
            </a:r>
          </a:p>
        </p:txBody>
      </p:sp>
      <p:pic>
        <p:nvPicPr>
          <p:cNvPr id="7" name="Picture 2" descr="n490 zalo Hao Pha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8496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490 zalo Hao Pha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5715001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Diagram 4" descr="n490 zalo Hao Phan"/>
              <p:cNvGraphicFramePr/>
              <p:nvPr/>
            </p:nvGraphicFramePr>
            <p:xfrm>
              <a:off x="1930400" y="1803401"/>
              <a:ext cx="7600877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5" name="Diagram 4" descr="n490 zalo Hao Phan"/>
              <p:cNvGraphicFramePr/>
              <p:nvPr/>
            </p:nvGraphicFramePr>
            <p:xfrm>
              <a:off x="1930400" y="1803401"/>
              <a:ext cx="7600877" cy="48424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sp>
        <p:nvSpPr>
          <p:cNvPr id="6" name="Rounded Rectangle 5" descr="n490 zalo Hao Phan"/>
          <p:cNvSpPr/>
          <p:nvPr/>
        </p:nvSpPr>
        <p:spPr>
          <a:xfrm>
            <a:off x="965200" y="300252"/>
            <a:ext cx="10871200" cy="12858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 = 30</a:t>
            </a:r>
            <a:r>
              <a:rPr lang="el-GR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Ω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1A?</a:t>
            </a:r>
          </a:p>
        </p:txBody>
      </p:sp>
      <p:pic>
        <p:nvPicPr>
          <p:cNvPr id="7" name="Picture 2" descr="n490 zalo Hao Pha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899234"/>
            <a:ext cx="1471434" cy="14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490 zalo Hao Pha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6" y="5621406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5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490 zalo Hao Phan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17" y="443442"/>
            <a:ext cx="3833283" cy="215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 descr="n490 zalo Hao Phan"/>
          <p:cNvSpPr/>
          <p:nvPr/>
        </p:nvSpPr>
        <p:spPr>
          <a:xfrm>
            <a:off x="1691002" y="1205508"/>
            <a:ext cx="638704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76" indent="-514376" algn="ctr" defTabSz="914446">
              <a:defRPr/>
            </a:pP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xoay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667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2" descr="n490 zalo Hao Pha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292" y="992151"/>
            <a:ext cx="1157710" cy="1288489"/>
          </a:xfrm>
          <a:prstGeom prst="rect">
            <a:avLst/>
          </a:prstGeom>
          <a:noFill/>
        </p:spPr>
      </p:pic>
      <p:pic>
        <p:nvPicPr>
          <p:cNvPr id="8" name="Picture 7" descr="n490 zalo Hao Phan">
            <a:extLst>
              <a:ext uri="{FF2B5EF4-FFF2-40B4-BE49-F238E27FC236}">
                <a16:creationId xmlns:a16="http://schemas.microsoft.com/office/drawing/2014/main" id="{255891ED-4F61-43E3-8461-4C18F7A8C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-193" r="18061"/>
          <a:stretch>
            <a:fillRect/>
          </a:stretch>
        </p:blipFill>
        <p:spPr>
          <a:xfrm>
            <a:off x="8229600" y="2600919"/>
            <a:ext cx="3514240" cy="3761108"/>
          </a:xfrm>
          <a:prstGeom prst="rect">
            <a:avLst/>
          </a:prstGeom>
        </p:spPr>
      </p:pic>
      <p:sp>
        <p:nvSpPr>
          <p:cNvPr id="9" name="Text Box 28" descr="n490 zalo Hao Phan">
            <a:extLst>
              <a:ext uri="{FF2B5EF4-FFF2-40B4-BE49-F238E27FC236}">
                <a16:creationId xmlns:a16="http://schemas.microsoft.com/office/drawing/2014/main" id="{3BC7E24D-3569-4DB1-B04A-462329B98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21" y="4303447"/>
            <a:ext cx="5833625" cy="124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4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=&gt;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khung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suất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alt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28" descr="n490 zalo Hao Phan">
                <a:extLst>
                  <a:ext uri="{FF2B5EF4-FFF2-40B4-BE49-F238E27FC236}">
                    <a16:creationId xmlns:a16="http://schemas.microsoft.com/office/drawing/2014/main" id="{FCA9EF59-2B6B-4BFF-85BB-0C4F19A92D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021" y="2217560"/>
                <a:ext cx="6590760" cy="1918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914446" eaLnBrk="1" hangingPunct="1">
                  <a:lnSpc>
                    <a:spcPct val="150000"/>
                  </a:lnSpc>
                  <a:spcBef>
                    <a:spcPct val="50000"/>
                  </a:spcBef>
                  <a:defRPr/>
                </a:pP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Cho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khung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dây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dẫn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phẳng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kín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cố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Symbol" panose="05050102010706020507" pitchFamily="18" charset="2"/>
                  </a:rPr>
                  <a:t>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cảm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667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667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alt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alt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 Box 28" descr="n490 zalo Hao Phan">
                <a:extLst>
                  <a:ext uri="{FF2B5EF4-FFF2-40B4-BE49-F238E27FC236}">
                    <a16:creationId xmlns:a16="http://schemas.microsoft.com/office/drawing/2014/main" id="{FCA9EF59-2B6B-4BFF-85BB-0C4F19A9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21" y="2217560"/>
                <a:ext cx="6590760" cy="1918987"/>
              </a:xfrm>
              <a:prstGeom prst="rect">
                <a:avLst/>
              </a:prstGeom>
              <a:blipFill>
                <a:blip r:embed="rId6"/>
                <a:stretch>
                  <a:fillRect l="-1756" r="-1664" b="-69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n490 zalo Hao Phan">
            <a:extLst>
              <a:ext uri="{FF2B5EF4-FFF2-40B4-BE49-F238E27FC236}">
                <a16:creationId xmlns:a16="http://schemas.microsoft.com/office/drawing/2014/main" id="{5FBB80FF-EB03-4062-B151-E53AF6559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25" r="14011"/>
          <a:stretch/>
        </p:blipFill>
        <p:spPr>
          <a:xfrm>
            <a:off x="6835640" y="3765552"/>
            <a:ext cx="1730673" cy="2009297"/>
          </a:xfrm>
          <a:prstGeom prst="rect">
            <a:avLst/>
          </a:prstGeom>
        </p:spPr>
      </p:pic>
      <p:sp>
        <p:nvSpPr>
          <p:cNvPr id="10" name="TextBox 34" descr="n490 zalo Hao Phan">
            <a:extLst>
              <a:ext uri="{FF2B5EF4-FFF2-40B4-BE49-F238E27FC236}">
                <a16:creationId xmlns:a16="http://schemas.microsoft.com/office/drawing/2014/main" id="{1D78E5E8-BFAC-4276-8015-8D97ADCE0E62}"/>
              </a:ext>
            </a:extLst>
          </p:cNvPr>
          <p:cNvSpPr txBox="1"/>
          <p:nvPr/>
        </p:nvSpPr>
        <p:spPr>
          <a:xfrm>
            <a:off x="3654879" y="328272"/>
            <a:ext cx="3180761" cy="728276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</a:p>
        </p:txBody>
      </p:sp>
    </p:spTree>
    <p:extLst>
      <p:ext uri="{BB962C8B-B14F-4D97-AF65-F5344CB8AC3E}">
        <p14:creationId xmlns:p14="http://schemas.microsoft.com/office/powerpoint/2010/main" val="2292505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Tạo Ra Dòng Điện Xoay Chiều Qua Góc Nhìn 3D ( Vật Lý 3D )" descr="n490 zalo Hao Phan">
            <a:hlinkClick r:id="" action="ppaction://media"/>
            <a:extLst>
              <a:ext uri="{FF2B5EF4-FFF2-40B4-BE49-F238E27FC236}">
                <a16:creationId xmlns:a16="http://schemas.microsoft.com/office/drawing/2014/main" id="{5AEA8A78-2803-49A2-8970-3AEF9452F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635001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 descr="n490 zalo Hao Phan">
            <a:extLst>
              <a:ext uri="{FF2B5EF4-FFF2-40B4-BE49-F238E27FC236}">
                <a16:creationId xmlns:a16="http://schemas.microsoft.com/office/drawing/2014/main" id="{6BEDE1A7-4F70-434A-BDC7-8324A47B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193800"/>
            <a:ext cx="5181600" cy="13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xoay</a:t>
            </a:r>
            <a:r>
              <a:rPr lang="en-US" altLang="en-US" sz="2933" b="1" dirty="0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b="1" dirty="0" err="1">
                <a:solidFill>
                  <a:srgbClr val="043F6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endParaRPr lang="en-US" altLang="en-US" sz="2933" b="1" dirty="0">
              <a:solidFill>
                <a:srgbClr val="043F6D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29" descr="n490 zalo Hao Phan">
            <a:extLst>
              <a:ext uri="{FF2B5EF4-FFF2-40B4-BE49-F238E27FC236}">
                <a16:creationId xmlns:a16="http://schemas.microsoft.com/office/drawing/2014/main" id="{327BEC9B-FF1E-48E7-9A06-606F1CC0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726816"/>
            <a:ext cx="5943600" cy="27168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vòng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</a:t>
            </a:r>
            <a:r>
              <a:rPr lang="en-US" alt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Content Placeholder 4" descr="n490 zalo Hao Phan">
            <a:extLst>
              <a:ext uri="{FF2B5EF4-FFF2-40B4-BE49-F238E27FC236}">
                <a16:creationId xmlns:a16="http://schemas.microsoft.com/office/drawing/2014/main" id="{A8548BC0-18C1-4EBD-8E55-9A1BC890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54" y="1418203"/>
            <a:ext cx="4599746" cy="3128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9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 rot="2122617">
            <a:off x="5752178" y="1593766"/>
            <a:ext cx="958047" cy="872693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3" name="TextBox 3" descr="n490 zalo Hao Phan"/>
          <p:cNvSpPr txBox="1"/>
          <p:nvPr/>
        </p:nvSpPr>
        <p:spPr>
          <a:xfrm>
            <a:off x="4633932" y="2796981"/>
            <a:ext cx="3374074" cy="126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082"/>
              </a:lnSpc>
              <a:defRPr/>
            </a:pPr>
            <a:r>
              <a:rPr lang="en-US" sz="4000" b="1" spc="11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spc="11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1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spc="11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1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4000" b="1" spc="11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1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spc="11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DĐXC</a:t>
            </a:r>
          </a:p>
        </p:txBody>
      </p:sp>
      <p:grpSp>
        <p:nvGrpSpPr>
          <p:cNvPr id="5" name="Group 5" descr="n490 zalo Hao Phan"/>
          <p:cNvGrpSpPr/>
          <p:nvPr/>
        </p:nvGrpSpPr>
        <p:grpSpPr>
          <a:xfrm>
            <a:off x="620288" y="1147836"/>
            <a:ext cx="3245841" cy="1795561"/>
            <a:chOff x="0" y="0"/>
            <a:chExt cx="1066981" cy="2813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C2EBE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609630">
                <a:lnSpc>
                  <a:spcPts val="1732"/>
                </a:lnSpc>
                <a:defRPr/>
              </a:pPr>
              <a:endParaRPr sz="18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 descr="n490 zalo Hao Phan"/>
          <p:cNvGrpSpPr/>
          <p:nvPr/>
        </p:nvGrpSpPr>
        <p:grpSpPr>
          <a:xfrm>
            <a:off x="699627" y="4419879"/>
            <a:ext cx="3087163" cy="1593647"/>
            <a:chOff x="0" y="0"/>
            <a:chExt cx="1077109" cy="2623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BC0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609630">
                <a:lnSpc>
                  <a:spcPts val="1732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 descr="n490 zalo Hao Phan"/>
          <p:cNvGrpSpPr/>
          <p:nvPr/>
        </p:nvGrpSpPr>
        <p:grpSpPr>
          <a:xfrm>
            <a:off x="8594445" y="1032363"/>
            <a:ext cx="2771671" cy="1146347"/>
            <a:chOff x="0" y="0"/>
            <a:chExt cx="1077109" cy="2623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BC0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609630"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7" descr="n490 zalo Hao Phan"/>
          <p:cNvGrpSpPr/>
          <p:nvPr/>
        </p:nvGrpSpPr>
        <p:grpSpPr>
          <a:xfrm>
            <a:off x="8542919" y="3897018"/>
            <a:ext cx="3087163" cy="1748867"/>
            <a:chOff x="0" y="0"/>
            <a:chExt cx="1066981" cy="2755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6981" cy="275553"/>
            </a:xfrm>
            <a:custGeom>
              <a:avLst/>
              <a:gdLst/>
              <a:ahLst/>
              <a:cxnLst/>
              <a:rect l="l" t="t" r="r" b="b"/>
              <a:pathLst>
                <a:path w="1066981" h="275553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0335"/>
                  </a:lnTo>
                  <a:cubicBezTo>
                    <a:pt x="1066981" y="220284"/>
                    <a:pt x="1059057" y="239416"/>
                    <a:pt x="1044950" y="253522"/>
                  </a:cubicBezTo>
                  <a:cubicBezTo>
                    <a:pt x="1030844" y="267628"/>
                    <a:pt x="1011712" y="275553"/>
                    <a:pt x="991763" y="275553"/>
                  </a:cubicBezTo>
                  <a:lnTo>
                    <a:pt x="75218" y="275553"/>
                  </a:lnTo>
                  <a:cubicBezTo>
                    <a:pt x="55269" y="275553"/>
                    <a:pt x="36137" y="267628"/>
                    <a:pt x="22031" y="253522"/>
                  </a:cubicBezTo>
                  <a:cubicBezTo>
                    <a:pt x="7925" y="239416"/>
                    <a:pt x="0" y="220284"/>
                    <a:pt x="0" y="200335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6BF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043F6D"/>
                </a:solidFill>
                <a:latin typeface="Arial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066981" cy="246978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609630">
                <a:lnSpc>
                  <a:spcPts val="1732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3" descr="n490 zalo Hao Phan"/>
          <p:cNvSpPr/>
          <p:nvPr/>
        </p:nvSpPr>
        <p:spPr>
          <a:xfrm rot="-1643804">
            <a:off x="7067057" y="2025784"/>
            <a:ext cx="1464127" cy="407878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24" name="TextBox 24" descr="n490 zalo Hao Phan"/>
          <p:cNvSpPr txBox="1"/>
          <p:nvPr/>
        </p:nvSpPr>
        <p:spPr>
          <a:xfrm>
            <a:off x="781790" y="4645499"/>
            <a:ext cx="2849689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TB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endParaRPr lang="en-US" sz="2667" b="1" spc="86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5" descr="n490 zalo Hao Phan"/>
          <p:cNvSpPr txBox="1"/>
          <p:nvPr/>
        </p:nvSpPr>
        <p:spPr>
          <a:xfrm>
            <a:off x="891456" y="1361763"/>
            <a:ext cx="2827885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endParaRPr lang="en-US" sz="2667" b="1" spc="86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6" descr="n490 zalo Hao Phan"/>
              <p:cNvSpPr txBox="1"/>
              <p:nvPr/>
            </p:nvSpPr>
            <p:spPr>
              <a:xfrm>
                <a:off x="8169972" y="2424691"/>
                <a:ext cx="3294005" cy="8454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dirty="0">
                          <a:solidFill>
                            <a:srgbClr val="FF0000"/>
                          </a:solidFill>
                          <a:latin typeface="Camau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933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9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𝐈</m:t>
                          </m:r>
                        </m:e>
                        <m:sup>
                          <m: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29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933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933" b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933" b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29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sSubSup>
                        <m:sSubSupPr>
                          <m:ctrlP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933" b="1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I</m:t>
                          </m:r>
                        </m:e>
                        <m:sub>
                          <m:r>
                            <a:rPr lang="en-US" sz="29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9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2933" b="1" dirty="0">
                  <a:solidFill>
                    <a:srgbClr val="FF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26" name="TextBox 26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972" y="2424691"/>
                <a:ext cx="3294005" cy="845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8" descr="n490 zalo Hao Phan"/>
          <p:cNvSpPr txBox="1"/>
          <p:nvPr/>
        </p:nvSpPr>
        <p:spPr>
          <a:xfrm>
            <a:off x="8664949" y="4006246"/>
            <a:ext cx="3082256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CĐDĐ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XC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R, L, C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667" b="1" spc="86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9" descr="n490 zalo Hao Phan"/>
          <p:cNvSpPr txBox="1"/>
          <p:nvPr/>
        </p:nvSpPr>
        <p:spPr>
          <a:xfrm>
            <a:off x="8733536" y="1219214"/>
            <a:ext cx="2660120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spc="8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667" b="1" spc="8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TB</a:t>
            </a:r>
          </a:p>
        </p:txBody>
      </p:sp>
      <p:sp>
        <p:nvSpPr>
          <p:cNvPr id="31" name="Freeform 31" descr="n490 zalo Hao Phan"/>
          <p:cNvSpPr/>
          <p:nvPr/>
        </p:nvSpPr>
        <p:spPr>
          <a:xfrm rot="2136225">
            <a:off x="7508465" y="3961246"/>
            <a:ext cx="1384875" cy="589791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33" name="Freeform 33" descr="n490 zalo Hao Phan"/>
          <p:cNvSpPr/>
          <p:nvPr/>
        </p:nvSpPr>
        <p:spPr>
          <a:xfrm rot="12225251">
            <a:off x="3851022" y="2208984"/>
            <a:ext cx="1464127" cy="407878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34" name="Freeform 34" descr="n490 zalo Hao Phan"/>
          <p:cNvSpPr/>
          <p:nvPr/>
        </p:nvSpPr>
        <p:spPr>
          <a:xfrm rot="9101291">
            <a:off x="3693093" y="4231005"/>
            <a:ext cx="1366985" cy="288832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36" name="Freeform 36" descr="n490 zalo Hao Phan"/>
          <p:cNvSpPr/>
          <p:nvPr/>
        </p:nvSpPr>
        <p:spPr>
          <a:xfrm rot="-8261386">
            <a:off x="5864085" y="4435155"/>
            <a:ext cx="958047" cy="872693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9" descr="n490 zalo Hao Phan"/>
              <p:cNvSpPr txBox="1"/>
              <p:nvPr/>
            </p:nvSpPr>
            <p:spPr>
              <a:xfrm>
                <a:off x="1706253" y="3607070"/>
                <a:ext cx="2670333" cy="1410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480" lvl="1" defTabSz="609630">
                  <a:lnSpc>
                    <a:spcPts val="1113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nor/>
                        </m:rPr>
                        <a:rPr lang="en-US" sz="2667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67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6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6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𝐔</m:t>
                              </m:r>
                            </m:e>
                            <m:sub>
                              <m:r>
                                <a:rPr lang="en-US" sz="2667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66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667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b="1" spc="44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9" name="TextBox 39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53" y="3607070"/>
                <a:ext cx="2670333" cy="141064"/>
              </a:xfrm>
              <a:prstGeom prst="rect">
                <a:avLst/>
              </a:prstGeom>
              <a:blipFill>
                <a:blip r:embed="rId7"/>
                <a:stretch>
                  <a:fillRect t="-386957" b="-18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40" descr="n490 zalo Hao Phan"/>
              <p:cNvSpPr txBox="1"/>
              <p:nvPr/>
            </p:nvSpPr>
            <p:spPr>
              <a:xfrm>
                <a:off x="214312" y="3627900"/>
                <a:ext cx="2670333" cy="1410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114480" lvl="1" defTabSz="609630">
                  <a:lnSpc>
                    <a:spcPts val="1113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= </m:t>
                      </m:r>
                      <m:f>
                        <m:fPr>
                          <m:ctrlP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933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33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2933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933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933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667" b="1" spc="44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0" name="TextBox 40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2" y="3627900"/>
                <a:ext cx="2670333" cy="141064"/>
              </a:xfrm>
              <a:prstGeom prst="rect">
                <a:avLst/>
              </a:prstGeom>
              <a:blipFill>
                <a:blip r:embed="rId8"/>
                <a:stretch>
                  <a:fillRect t="-426087" b="-2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" descr="n490 zalo Hao Phan">
            <a:extLst>
              <a:ext uri="{FF2B5EF4-FFF2-40B4-BE49-F238E27FC236}">
                <a16:creationId xmlns:a16="http://schemas.microsoft.com/office/drawing/2014/main" id="{D4528D9D-333D-4D04-B6C6-21266A5C483A}"/>
              </a:ext>
            </a:extLst>
          </p:cNvPr>
          <p:cNvSpPr/>
          <p:nvPr/>
        </p:nvSpPr>
        <p:spPr>
          <a:xfrm>
            <a:off x="4165600" y="72253"/>
            <a:ext cx="4067426" cy="1146347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44" name="TextBox 5" descr="n490 zalo Hao Phan">
            <a:extLst>
              <a:ext uri="{FF2B5EF4-FFF2-40B4-BE49-F238E27FC236}">
                <a16:creationId xmlns:a16="http://schemas.microsoft.com/office/drawing/2014/main" id="{4F577286-A5E3-44AD-8C12-0182FF283E3F}"/>
              </a:ext>
            </a:extLst>
          </p:cNvPr>
          <p:cNvSpPr txBox="1"/>
          <p:nvPr/>
        </p:nvSpPr>
        <p:spPr>
          <a:xfrm rot="-166726">
            <a:off x="3226636" y="219212"/>
            <a:ext cx="5447634" cy="853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80"/>
              </a:lnSpc>
              <a:spcBef>
                <a:spcPct val="0"/>
              </a:spcBef>
              <a:defRPr/>
            </a:pPr>
            <a:r>
              <a:rPr lang="en-US" sz="5200" b="1" spc="20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NHỚ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0" descr="n490 zalo Hao Phan">
                <a:extLst>
                  <a:ext uri="{FF2B5EF4-FFF2-40B4-BE49-F238E27FC236}">
                    <a16:creationId xmlns:a16="http://schemas.microsoft.com/office/drawing/2014/main" id="{889DF083-296E-40F6-B9A6-467E6D88714E}"/>
                  </a:ext>
                </a:extLst>
              </p:cNvPr>
              <p:cNvSpPr txBox="1"/>
              <p:nvPr/>
            </p:nvSpPr>
            <p:spPr>
              <a:xfrm>
                <a:off x="8805652" y="6219591"/>
                <a:ext cx="2670333" cy="1410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114480" lvl="1" defTabSz="609630">
                  <a:lnSpc>
                    <a:spcPts val="1113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= </m:t>
                      </m:r>
                      <m:f>
                        <m:fPr>
                          <m:ctrlP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num>
                        <m:den>
                          <m:r>
                            <a:rPr lang="en-US" sz="29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den>
                      </m:f>
                    </m:oMath>
                  </m:oMathPara>
                </a14:m>
                <a:endParaRPr lang="en-US" sz="2667" b="1" spc="44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5" name="TextBox 40" descr="n490 zalo Hao Phan">
                <a:extLst>
                  <a:ext uri="{FF2B5EF4-FFF2-40B4-BE49-F238E27FC236}">
                    <a16:creationId xmlns:a16="http://schemas.microsoft.com/office/drawing/2014/main" id="{889DF083-296E-40F6-B9A6-467E6D887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2" y="6219591"/>
                <a:ext cx="2670333" cy="141064"/>
              </a:xfrm>
              <a:prstGeom prst="rect">
                <a:avLst/>
              </a:prstGeom>
              <a:blipFill>
                <a:blip r:embed="rId11"/>
                <a:stretch>
                  <a:fillRect t="-373913" b="-2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" descr="n490 zalo Hao Phan">
            <a:extLst>
              <a:ext uri="{FF2B5EF4-FFF2-40B4-BE49-F238E27FC236}">
                <a16:creationId xmlns:a16="http://schemas.microsoft.com/office/drawing/2014/main" id="{FAA27688-8722-4B96-B7BE-10141071D623}"/>
              </a:ext>
            </a:extLst>
          </p:cNvPr>
          <p:cNvSpPr/>
          <p:nvPr/>
        </p:nvSpPr>
        <p:spPr>
          <a:xfrm>
            <a:off x="4175646" y="89108"/>
            <a:ext cx="4067426" cy="1146347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47" name="TextBox 5" descr="n490 zalo Hao Phan">
            <a:extLst>
              <a:ext uri="{FF2B5EF4-FFF2-40B4-BE49-F238E27FC236}">
                <a16:creationId xmlns:a16="http://schemas.microsoft.com/office/drawing/2014/main" id="{22C46943-680B-41DC-A41A-87E6E1758DC0}"/>
              </a:ext>
            </a:extLst>
          </p:cNvPr>
          <p:cNvSpPr txBox="1"/>
          <p:nvPr/>
        </p:nvSpPr>
        <p:spPr>
          <a:xfrm rot="-166726">
            <a:off x="3236682" y="236067"/>
            <a:ext cx="5447634" cy="853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80"/>
              </a:lnSpc>
              <a:spcBef>
                <a:spcPct val="0"/>
              </a:spcBef>
              <a:defRPr/>
            </a:pPr>
            <a:r>
              <a:rPr lang="en-US" sz="5200" b="1" spc="20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0" y="7255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 descr="n490 zalo Hao Phan"/>
          <p:cNvSpPr/>
          <p:nvPr/>
        </p:nvSpPr>
        <p:spPr>
          <a:xfrm rot="-691488">
            <a:off x="6713751" y="2079673"/>
            <a:ext cx="4364591" cy="5287500"/>
          </a:xfrm>
          <a:custGeom>
            <a:avLst/>
            <a:gdLst/>
            <a:ahLst/>
            <a:cxnLst/>
            <a:rect l="l" t="t" r="r" b="b"/>
            <a:pathLst>
              <a:path w="6546886" h="7931250">
                <a:moveTo>
                  <a:pt x="0" y="0"/>
                </a:moveTo>
                <a:lnTo>
                  <a:pt x="6546886" y="0"/>
                </a:lnTo>
                <a:lnTo>
                  <a:pt x="6546886" y="7931250"/>
                </a:lnTo>
                <a:lnTo>
                  <a:pt x="0" y="793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n490 zalo Hao Phan"/>
          <p:cNvSpPr/>
          <p:nvPr/>
        </p:nvSpPr>
        <p:spPr>
          <a:xfrm rot="1678035">
            <a:off x="10463120" y="2248553"/>
            <a:ext cx="1106993" cy="3781651"/>
          </a:xfrm>
          <a:custGeom>
            <a:avLst/>
            <a:gdLst/>
            <a:ahLst/>
            <a:cxnLst/>
            <a:rect l="l" t="t" r="r" b="b"/>
            <a:pathLst>
              <a:path w="1660489" h="5672477">
                <a:moveTo>
                  <a:pt x="0" y="0"/>
                </a:moveTo>
                <a:lnTo>
                  <a:pt x="1660489" y="0"/>
                </a:lnTo>
                <a:lnTo>
                  <a:pt x="1660489" y="5672476"/>
                </a:lnTo>
                <a:lnTo>
                  <a:pt x="0" y="5672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 descr="n490 zalo Hao Phan"/>
          <p:cNvGrpSpPr/>
          <p:nvPr/>
        </p:nvGrpSpPr>
        <p:grpSpPr>
          <a:xfrm>
            <a:off x="7245805" y="5044186"/>
            <a:ext cx="2419350" cy="1558925"/>
            <a:chOff x="0" y="0"/>
            <a:chExt cx="4838700" cy="3117850"/>
          </a:xfrm>
        </p:grpSpPr>
        <p:sp>
          <p:nvSpPr>
            <p:cNvPr id="6" name="Freeform 6"/>
            <p:cNvSpPr/>
            <p:nvPr/>
          </p:nvSpPr>
          <p:spPr>
            <a:xfrm>
              <a:off x="49530" y="48260"/>
              <a:ext cx="4740910" cy="3018790"/>
            </a:xfrm>
            <a:custGeom>
              <a:avLst/>
              <a:gdLst/>
              <a:ahLst/>
              <a:cxnLst/>
              <a:rect l="l" t="t" r="r" b="b"/>
              <a:pathLst>
                <a:path w="4740910" h="3018790">
                  <a:moveTo>
                    <a:pt x="105410" y="16510"/>
                  </a:moveTo>
                  <a:cubicBezTo>
                    <a:pt x="694690" y="518160"/>
                    <a:pt x="797560" y="589280"/>
                    <a:pt x="918210" y="666750"/>
                  </a:cubicBezTo>
                  <a:cubicBezTo>
                    <a:pt x="1042670" y="746760"/>
                    <a:pt x="1179830" y="829310"/>
                    <a:pt x="1310640" y="894080"/>
                  </a:cubicBezTo>
                  <a:cubicBezTo>
                    <a:pt x="1433830" y="955040"/>
                    <a:pt x="1563370" y="1004570"/>
                    <a:pt x="1678940" y="1045210"/>
                  </a:cubicBezTo>
                  <a:cubicBezTo>
                    <a:pt x="1776730" y="1079500"/>
                    <a:pt x="1869440" y="1106170"/>
                    <a:pt x="1955800" y="1126490"/>
                  </a:cubicBezTo>
                  <a:cubicBezTo>
                    <a:pt x="2028190" y="1143000"/>
                    <a:pt x="2100580" y="1159510"/>
                    <a:pt x="2160270" y="1160780"/>
                  </a:cubicBezTo>
                  <a:cubicBezTo>
                    <a:pt x="2205990" y="1162050"/>
                    <a:pt x="2250440" y="1165860"/>
                    <a:pt x="2283460" y="1146810"/>
                  </a:cubicBezTo>
                  <a:cubicBezTo>
                    <a:pt x="2316480" y="1127760"/>
                    <a:pt x="2341880" y="1083310"/>
                    <a:pt x="2359660" y="1046480"/>
                  </a:cubicBezTo>
                  <a:cubicBezTo>
                    <a:pt x="2377440" y="1010920"/>
                    <a:pt x="2386330" y="972820"/>
                    <a:pt x="2392680" y="933450"/>
                  </a:cubicBezTo>
                  <a:cubicBezTo>
                    <a:pt x="2400300" y="891540"/>
                    <a:pt x="2404110" y="845820"/>
                    <a:pt x="2400300" y="801370"/>
                  </a:cubicBezTo>
                  <a:cubicBezTo>
                    <a:pt x="2396490" y="755650"/>
                    <a:pt x="2383790" y="709930"/>
                    <a:pt x="2366010" y="665480"/>
                  </a:cubicBezTo>
                  <a:cubicBezTo>
                    <a:pt x="2346960" y="617220"/>
                    <a:pt x="2320290" y="567690"/>
                    <a:pt x="2288540" y="521970"/>
                  </a:cubicBezTo>
                  <a:cubicBezTo>
                    <a:pt x="2255520" y="473710"/>
                    <a:pt x="2213610" y="425450"/>
                    <a:pt x="2170430" y="383540"/>
                  </a:cubicBezTo>
                  <a:cubicBezTo>
                    <a:pt x="2128520" y="341630"/>
                    <a:pt x="2078990" y="302260"/>
                    <a:pt x="2033270" y="269240"/>
                  </a:cubicBezTo>
                  <a:cubicBezTo>
                    <a:pt x="1990090" y="238760"/>
                    <a:pt x="1945640" y="208280"/>
                    <a:pt x="1903730" y="189230"/>
                  </a:cubicBezTo>
                  <a:cubicBezTo>
                    <a:pt x="1868170" y="173990"/>
                    <a:pt x="1835150" y="166370"/>
                    <a:pt x="1800860" y="160020"/>
                  </a:cubicBezTo>
                  <a:cubicBezTo>
                    <a:pt x="1766570" y="153670"/>
                    <a:pt x="1728470" y="146050"/>
                    <a:pt x="1696720" y="148590"/>
                  </a:cubicBezTo>
                  <a:cubicBezTo>
                    <a:pt x="1667510" y="151130"/>
                    <a:pt x="1640840" y="157480"/>
                    <a:pt x="1615440" y="172720"/>
                  </a:cubicBezTo>
                  <a:cubicBezTo>
                    <a:pt x="1584960" y="191770"/>
                    <a:pt x="1549400" y="222250"/>
                    <a:pt x="1529080" y="264160"/>
                  </a:cubicBezTo>
                  <a:cubicBezTo>
                    <a:pt x="1501140" y="320040"/>
                    <a:pt x="1497330" y="410210"/>
                    <a:pt x="1487170" y="492760"/>
                  </a:cubicBezTo>
                  <a:cubicBezTo>
                    <a:pt x="1474470" y="590550"/>
                    <a:pt x="1459230" y="702310"/>
                    <a:pt x="1463040" y="815340"/>
                  </a:cubicBezTo>
                  <a:cubicBezTo>
                    <a:pt x="1466850" y="939800"/>
                    <a:pt x="1488440" y="1083310"/>
                    <a:pt x="1518920" y="1209040"/>
                  </a:cubicBezTo>
                  <a:cubicBezTo>
                    <a:pt x="1548130" y="1330960"/>
                    <a:pt x="1593850" y="1450340"/>
                    <a:pt x="1639570" y="1560830"/>
                  </a:cubicBezTo>
                  <a:cubicBezTo>
                    <a:pt x="1681480" y="1662430"/>
                    <a:pt x="1728470" y="1758950"/>
                    <a:pt x="1779270" y="1849120"/>
                  </a:cubicBezTo>
                  <a:cubicBezTo>
                    <a:pt x="1827530" y="1932940"/>
                    <a:pt x="1882140" y="2010410"/>
                    <a:pt x="1935480" y="2084070"/>
                  </a:cubicBezTo>
                  <a:cubicBezTo>
                    <a:pt x="1986280" y="2153920"/>
                    <a:pt x="2035810" y="2219960"/>
                    <a:pt x="2091690" y="2280920"/>
                  </a:cubicBezTo>
                  <a:cubicBezTo>
                    <a:pt x="2146300" y="2340610"/>
                    <a:pt x="2203450" y="2392680"/>
                    <a:pt x="2269490" y="2443480"/>
                  </a:cubicBezTo>
                  <a:cubicBezTo>
                    <a:pt x="2340610" y="2499360"/>
                    <a:pt x="2421890" y="2552700"/>
                    <a:pt x="2505710" y="2600960"/>
                  </a:cubicBezTo>
                  <a:cubicBezTo>
                    <a:pt x="2594610" y="2651760"/>
                    <a:pt x="2691130" y="2698750"/>
                    <a:pt x="2792730" y="2740660"/>
                  </a:cubicBezTo>
                  <a:cubicBezTo>
                    <a:pt x="2901950" y="2785110"/>
                    <a:pt x="3022600" y="2829560"/>
                    <a:pt x="3141980" y="2856230"/>
                  </a:cubicBezTo>
                  <a:cubicBezTo>
                    <a:pt x="3262630" y="2884170"/>
                    <a:pt x="3385820" y="2905760"/>
                    <a:pt x="3514090" y="2904490"/>
                  </a:cubicBezTo>
                  <a:cubicBezTo>
                    <a:pt x="3649980" y="2903220"/>
                    <a:pt x="3808730" y="2877820"/>
                    <a:pt x="3934460" y="2843530"/>
                  </a:cubicBezTo>
                  <a:cubicBezTo>
                    <a:pt x="4043680" y="2814320"/>
                    <a:pt x="4150360" y="2773680"/>
                    <a:pt x="4230370" y="2722880"/>
                  </a:cubicBezTo>
                  <a:cubicBezTo>
                    <a:pt x="4295140" y="2682240"/>
                    <a:pt x="4345940" y="2625090"/>
                    <a:pt x="4387850" y="2579370"/>
                  </a:cubicBezTo>
                  <a:cubicBezTo>
                    <a:pt x="4422140" y="2542540"/>
                    <a:pt x="4442460" y="2513330"/>
                    <a:pt x="4470400" y="2472690"/>
                  </a:cubicBezTo>
                  <a:cubicBezTo>
                    <a:pt x="4504690" y="2421890"/>
                    <a:pt x="4532630" y="2324100"/>
                    <a:pt x="4573270" y="2293620"/>
                  </a:cubicBezTo>
                  <a:cubicBezTo>
                    <a:pt x="4601210" y="2273300"/>
                    <a:pt x="4640580" y="2269490"/>
                    <a:pt x="4667250" y="2272030"/>
                  </a:cubicBezTo>
                  <a:cubicBezTo>
                    <a:pt x="4688840" y="2273300"/>
                    <a:pt x="4712970" y="2283460"/>
                    <a:pt x="4724400" y="2296160"/>
                  </a:cubicBezTo>
                  <a:cubicBezTo>
                    <a:pt x="4734560" y="2306320"/>
                    <a:pt x="4738370" y="2322830"/>
                    <a:pt x="4738370" y="2335530"/>
                  </a:cubicBezTo>
                  <a:cubicBezTo>
                    <a:pt x="4738370" y="2349500"/>
                    <a:pt x="4735830" y="2364740"/>
                    <a:pt x="4726940" y="2376170"/>
                  </a:cubicBezTo>
                  <a:cubicBezTo>
                    <a:pt x="4715510" y="2388870"/>
                    <a:pt x="4688840" y="2404110"/>
                    <a:pt x="4671060" y="2404110"/>
                  </a:cubicBezTo>
                  <a:cubicBezTo>
                    <a:pt x="4652010" y="2404110"/>
                    <a:pt x="4626610" y="2388870"/>
                    <a:pt x="4616450" y="2373630"/>
                  </a:cubicBezTo>
                  <a:cubicBezTo>
                    <a:pt x="4606290" y="2358390"/>
                    <a:pt x="4603750" y="2327910"/>
                    <a:pt x="4611370" y="2311400"/>
                  </a:cubicBezTo>
                  <a:cubicBezTo>
                    <a:pt x="4618990" y="2294890"/>
                    <a:pt x="4644390" y="2277110"/>
                    <a:pt x="4660900" y="2272030"/>
                  </a:cubicBezTo>
                  <a:cubicBezTo>
                    <a:pt x="4674870" y="2268220"/>
                    <a:pt x="4690110" y="2270760"/>
                    <a:pt x="4702810" y="2278380"/>
                  </a:cubicBezTo>
                  <a:cubicBezTo>
                    <a:pt x="4718050" y="2287270"/>
                    <a:pt x="4734560" y="2312670"/>
                    <a:pt x="4738370" y="2329180"/>
                  </a:cubicBezTo>
                  <a:cubicBezTo>
                    <a:pt x="4740910" y="2343150"/>
                    <a:pt x="4738370" y="2358390"/>
                    <a:pt x="4730750" y="2369820"/>
                  </a:cubicBezTo>
                  <a:cubicBezTo>
                    <a:pt x="4720590" y="2383790"/>
                    <a:pt x="4692650" y="2404110"/>
                    <a:pt x="4677410" y="2404110"/>
                  </a:cubicBezTo>
                  <a:cubicBezTo>
                    <a:pt x="4665980" y="2404110"/>
                    <a:pt x="4654550" y="2382520"/>
                    <a:pt x="4645660" y="2386330"/>
                  </a:cubicBezTo>
                  <a:cubicBezTo>
                    <a:pt x="4631690" y="2391410"/>
                    <a:pt x="4630420" y="2434590"/>
                    <a:pt x="4612640" y="2466340"/>
                  </a:cubicBezTo>
                  <a:cubicBezTo>
                    <a:pt x="4582160" y="2519680"/>
                    <a:pt x="4519930" y="2604770"/>
                    <a:pt x="4464050" y="2664460"/>
                  </a:cubicBezTo>
                  <a:cubicBezTo>
                    <a:pt x="4408170" y="2724150"/>
                    <a:pt x="4351020" y="2781300"/>
                    <a:pt x="4274820" y="2827020"/>
                  </a:cubicBezTo>
                  <a:cubicBezTo>
                    <a:pt x="4184650" y="2881630"/>
                    <a:pt x="4070350" y="2924810"/>
                    <a:pt x="3950970" y="2956560"/>
                  </a:cubicBezTo>
                  <a:cubicBezTo>
                    <a:pt x="3815080" y="2992120"/>
                    <a:pt x="3644900" y="3018790"/>
                    <a:pt x="3500120" y="3018790"/>
                  </a:cubicBezTo>
                  <a:cubicBezTo>
                    <a:pt x="3364230" y="3018790"/>
                    <a:pt x="3233420" y="2994660"/>
                    <a:pt x="3106420" y="2965450"/>
                  </a:cubicBezTo>
                  <a:cubicBezTo>
                    <a:pt x="2980690" y="2936240"/>
                    <a:pt x="2856230" y="2890520"/>
                    <a:pt x="2741930" y="2843530"/>
                  </a:cubicBezTo>
                  <a:cubicBezTo>
                    <a:pt x="2635250" y="2800350"/>
                    <a:pt x="2536190" y="2750820"/>
                    <a:pt x="2442210" y="2696210"/>
                  </a:cubicBezTo>
                  <a:cubicBezTo>
                    <a:pt x="2353310" y="2645410"/>
                    <a:pt x="2268220" y="2588260"/>
                    <a:pt x="2192020" y="2528570"/>
                  </a:cubicBezTo>
                  <a:cubicBezTo>
                    <a:pt x="2122170" y="2473960"/>
                    <a:pt x="2059940" y="2416810"/>
                    <a:pt x="2001520" y="2353310"/>
                  </a:cubicBezTo>
                  <a:cubicBezTo>
                    <a:pt x="1943100" y="2289810"/>
                    <a:pt x="1893570" y="2219960"/>
                    <a:pt x="1840230" y="2147570"/>
                  </a:cubicBezTo>
                  <a:cubicBezTo>
                    <a:pt x="1784350" y="2070100"/>
                    <a:pt x="1725930" y="1988820"/>
                    <a:pt x="1675130" y="1899920"/>
                  </a:cubicBezTo>
                  <a:cubicBezTo>
                    <a:pt x="1621790" y="1805940"/>
                    <a:pt x="1573530" y="1705610"/>
                    <a:pt x="1529080" y="1597660"/>
                  </a:cubicBezTo>
                  <a:cubicBezTo>
                    <a:pt x="1482090" y="1480820"/>
                    <a:pt x="1433830" y="1355090"/>
                    <a:pt x="1403350" y="1225550"/>
                  </a:cubicBezTo>
                  <a:cubicBezTo>
                    <a:pt x="1371600" y="1092200"/>
                    <a:pt x="1350010" y="939800"/>
                    <a:pt x="1346200" y="807720"/>
                  </a:cubicBezTo>
                  <a:cubicBezTo>
                    <a:pt x="1342390" y="688340"/>
                    <a:pt x="1353820" y="574040"/>
                    <a:pt x="1370330" y="467360"/>
                  </a:cubicBezTo>
                  <a:cubicBezTo>
                    <a:pt x="1385570" y="369570"/>
                    <a:pt x="1397000" y="259080"/>
                    <a:pt x="1438910" y="187960"/>
                  </a:cubicBezTo>
                  <a:cubicBezTo>
                    <a:pt x="1473200" y="129540"/>
                    <a:pt x="1527810" y="82550"/>
                    <a:pt x="1577340" y="57150"/>
                  </a:cubicBezTo>
                  <a:cubicBezTo>
                    <a:pt x="1619250" y="35560"/>
                    <a:pt x="1666240" y="30480"/>
                    <a:pt x="1709420" y="29210"/>
                  </a:cubicBezTo>
                  <a:cubicBezTo>
                    <a:pt x="1751330" y="27940"/>
                    <a:pt x="1793240" y="36830"/>
                    <a:pt x="1835150" y="46990"/>
                  </a:cubicBezTo>
                  <a:cubicBezTo>
                    <a:pt x="1878330" y="57150"/>
                    <a:pt x="1920240" y="71120"/>
                    <a:pt x="1963420" y="91440"/>
                  </a:cubicBezTo>
                  <a:cubicBezTo>
                    <a:pt x="2011680" y="114300"/>
                    <a:pt x="2059940" y="146050"/>
                    <a:pt x="2106930" y="180340"/>
                  </a:cubicBezTo>
                  <a:cubicBezTo>
                    <a:pt x="2157730" y="217170"/>
                    <a:pt x="2211070" y="261620"/>
                    <a:pt x="2258060" y="308610"/>
                  </a:cubicBezTo>
                  <a:cubicBezTo>
                    <a:pt x="2306320" y="356870"/>
                    <a:pt x="2354580" y="412750"/>
                    <a:pt x="2391410" y="468630"/>
                  </a:cubicBezTo>
                  <a:cubicBezTo>
                    <a:pt x="2426970" y="521970"/>
                    <a:pt x="2456180" y="580390"/>
                    <a:pt x="2477770" y="637540"/>
                  </a:cubicBezTo>
                  <a:cubicBezTo>
                    <a:pt x="2498090" y="693420"/>
                    <a:pt x="2513330" y="751840"/>
                    <a:pt x="2517140" y="807720"/>
                  </a:cubicBezTo>
                  <a:cubicBezTo>
                    <a:pt x="2520950" y="862330"/>
                    <a:pt x="2514600" y="918210"/>
                    <a:pt x="2503170" y="970280"/>
                  </a:cubicBezTo>
                  <a:cubicBezTo>
                    <a:pt x="2491740" y="1022350"/>
                    <a:pt x="2476500" y="1074420"/>
                    <a:pt x="2447290" y="1120140"/>
                  </a:cubicBezTo>
                  <a:cubicBezTo>
                    <a:pt x="2415540" y="1169670"/>
                    <a:pt x="2367280" y="1226820"/>
                    <a:pt x="2315210" y="1252220"/>
                  </a:cubicBezTo>
                  <a:cubicBezTo>
                    <a:pt x="2264410" y="1276350"/>
                    <a:pt x="2203450" y="1275080"/>
                    <a:pt x="2142490" y="1273810"/>
                  </a:cubicBezTo>
                  <a:cubicBezTo>
                    <a:pt x="2073910" y="1272540"/>
                    <a:pt x="2001520" y="1256030"/>
                    <a:pt x="1924050" y="1238250"/>
                  </a:cubicBezTo>
                  <a:cubicBezTo>
                    <a:pt x="1833880" y="1217930"/>
                    <a:pt x="1736090" y="1188720"/>
                    <a:pt x="1634490" y="1153160"/>
                  </a:cubicBezTo>
                  <a:cubicBezTo>
                    <a:pt x="1515110" y="1111250"/>
                    <a:pt x="1379220" y="1057910"/>
                    <a:pt x="1252220" y="995680"/>
                  </a:cubicBezTo>
                  <a:cubicBezTo>
                    <a:pt x="1117600" y="929640"/>
                    <a:pt x="977900" y="844550"/>
                    <a:pt x="849630" y="763270"/>
                  </a:cubicBezTo>
                  <a:cubicBezTo>
                    <a:pt x="726440" y="684530"/>
                    <a:pt x="619760" y="612140"/>
                    <a:pt x="495300" y="515620"/>
                  </a:cubicBezTo>
                  <a:cubicBezTo>
                    <a:pt x="346710" y="400050"/>
                    <a:pt x="74930" y="176530"/>
                    <a:pt x="21590" y="109220"/>
                  </a:cubicBezTo>
                  <a:cubicBezTo>
                    <a:pt x="7620" y="91440"/>
                    <a:pt x="2540" y="83820"/>
                    <a:pt x="1270" y="69850"/>
                  </a:cubicBezTo>
                  <a:cubicBezTo>
                    <a:pt x="0" y="55880"/>
                    <a:pt x="5080" y="38100"/>
                    <a:pt x="12700" y="26670"/>
                  </a:cubicBezTo>
                  <a:cubicBezTo>
                    <a:pt x="20320" y="15240"/>
                    <a:pt x="35560" y="5080"/>
                    <a:pt x="49530" y="2540"/>
                  </a:cubicBezTo>
                  <a:cubicBezTo>
                    <a:pt x="66040" y="0"/>
                    <a:pt x="105410" y="16510"/>
                    <a:pt x="105410" y="16510"/>
                  </a:cubicBezTo>
                </a:path>
              </a:pathLst>
            </a:custGeom>
            <a:solidFill>
              <a:srgbClr val="1C00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 descr="n490 zalo Hao Phan"/>
          <p:cNvSpPr/>
          <p:nvPr/>
        </p:nvSpPr>
        <p:spPr>
          <a:xfrm>
            <a:off x="3202392" y="1383570"/>
            <a:ext cx="5837447" cy="395407"/>
          </a:xfrm>
          <a:custGeom>
            <a:avLst/>
            <a:gdLst/>
            <a:ahLst/>
            <a:cxnLst/>
            <a:rect l="l" t="t" r="r" b="b"/>
            <a:pathLst>
              <a:path w="8756170" h="593110">
                <a:moveTo>
                  <a:pt x="0" y="0"/>
                </a:moveTo>
                <a:lnTo>
                  <a:pt x="8756170" y="0"/>
                </a:lnTo>
                <a:lnTo>
                  <a:pt x="8756170" y="593109"/>
                </a:lnTo>
                <a:lnTo>
                  <a:pt x="0" y="593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 descr="n490 zalo Hao Phan"/>
          <p:cNvSpPr txBox="1"/>
          <p:nvPr/>
        </p:nvSpPr>
        <p:spPr>
          <a:xfrm>
            <a:off x="1221073" y="236480"/>
            <a:ext cx="9749854" cy="16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655"/>
              </a:lnSpc>
              <a:defRPr/>
            </a:pPr>
            <a:r>
              <a:rPr lang="en-US" sz="11401" spc="501" dirty="0">
                <a:solidFill>
                  <a:srgbClr val="FFFFFF"/>
                </a:solidFill>
                <a:latin typeface="Hibernate"/>
              </a:rPr>
              <a:t>NHIỆM VỤ VỀ NHÀ</a:t>
            </a:r>
          </a:p>
        </p:txBody>
      </p:sp>
      <p:sp>
        <p:nvSpPr>
          <p:cNvPr id="9" name="TextBox 9" descr="n490 zalo Hao Phan"/>
          <p:cNvSpPr txBox="1"/>
          <p:nvPr/>
        </p:nvSpPr>
        <p:spPr>
          <a:xfrm>
            <a:off x="358961" y="1905842"/>
            <a:ext cx="5737039" cy="415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just" defTabSz="609630">
              <a:lnSpc>
                <a:spcPts val="4674"/>
              </a:lnSpc>
              <a:buFontTx/>
              <a:buChar char="-"/>
              <a:defRPr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CĐDĐ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DĐXC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81019" indent="-381019" algn="just" defTabSz="609630">
              <a:lnSpc>
                <a:spcPts val="4674"/>
              </a:lnSpc>
              <a:buFontTx/>
              <a:buChar char="-"/>
              <a:defRPr/>
            </a:pP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 rot="2307406">
            <a:off x="-176722" y="3760775"/>
            <a:ext cx="3525140" cy="27432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 descr="n490 zalo Hao Phan"/>
          <p:cNvGrpSpPr/>
          <p:nvPr/>
        </p:nvGrpSpPr>
        <p:grpSpPr>
          <a:xfrm>
            <a:off x="1191333" y="1343218"/>
            <a:ext cx="9809335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 descr="n490 zalo Hao Phan"/>
          <p:cNvSpPr/>
          <p:nvPr/>
        </p:nvSpPr>
        <p:spPr>
          <a:xfrm rot="-1249407">
            <a:off x="152276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 descr="n490 zalo Hao Phan"/>
          <p:cNvSpPr/>
          <p:nvPr/>
        </p:nvSpPr>
        <p:spPr>
          <a:xfrm rot="1476683">
            <a:off x="945320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 descr="n490 zalo Hao Phan"/>
          <p:cNvSpPr txBox="1"/>
          <p:nvPr/>
        </p:nvSpPr>
        <p:spPr>
          <a:xfrm>
            <a:off x="2015144" y="2380574"/>
            <a:ext cx="8161712" cy="140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43"/>
              </a:lnSpc>
            </a:pPr>
            <a:r>
              <a:rPr lang="en-US" sz="8602" dirty="0">
                <a:solidFill>
                  <a:srgbClr val="FFC000"/>
                </a:solidFill>
                <a:latin typeface="Chewy"/>
              </a:rPr>
              <a:t>THANK  YOU</a:t>
            </a:r>
          </a:p>
        </p:txBody>
      </p:sp>
      <p:sp>
        <p:nvSpPr>
          <p:cNvPr id="10" name="Freeform 10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490 zalo Hao Phan"/>
          <p:cNvGrpSpPr/>
          <p:nvPr/>
        </p:nvGrpSpPr>
        <p:grpSpPr>
          <a:xfrm>
            <a:off x="1879600" y="529490"/>
            <a:ext cx="9347200" cy="1480041"/>
            <a:chOff x="0" y="0"/>
            <a:chExt cx="21497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 descr="n490 zalo Hao Phan"/>
          <p:cNvGrpSpPr/>
          <p:nvPr/>
        </p:nvGrpSpPr>
        <p:grpSpPr>
          <a:xfrm>
            <a:off x="447911" y="2791393"/>
            <a:ext cx="5367363" cy="3675871"/>
            <a:chOff x="0" y="0"/>
            <a:chExt cx="2029223" cy="1203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 descr="n490 zalo Hao Phan"/>
          <p:cNvGrpSpPr/>
          <p:nvPr/>
        </p:nvGrpSpPr>
        <p:grpSpPr>
          <a:xfrm>
            <a:off x="6376727" y="2977596"/>
            <a:ext cx="5136471" cy="3045519"/>
            <a:chOff x="0" y="0"/>
            <a:chExt cx="2029223" cy="12031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 descr="n490 zalo Hao Phan"/>
          <p:cNvSpPr txBox="1"/>
          <p:nvPr/>
        </p:nvSpPr>
        <p:spPr>
          <a:xfrm>
            <a:off x="762501" y="3004720"/>
            <a:ext cx="4783089" cy="669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933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2933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>
            <a:off x="5442292" y="2306070"/>
            <a:ext cx="1945386" cy="916763"/>
          </a:xfrm>
          <a:custGeom>
            <a:avLst/>
            <a:gdLst/>
            <a:ahLst/>
            <a:cxnLst/>
            <a:rect l="l" t="t" r="r" b="b"/>
            <a:pathLst>
              <a:path w="2918079" h="1375145">
                <a:moveTo>
                  <a:pt x="0" y="0"/>
                </a:moveTo>
                <a:lnTo>
                  <a:pt x="2918079" y="0"/>
                </a:lnTo>
                <a:lnTo>
                  <a:pt x="2918079" y="1375145"/>
                </a:lnTo>
                <a:lnTo>
                  <a:pt x="0" y="1375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>
            <a:off x="6096000" y="5467249"/>
            <a:ext cx="863420" cy="861261"/>
          </a:xfrm>
          <a:custGeom>
            <a:avLst/>
            <a:gdLst/>
            <a:ahLst/>
            <a:cxnLst/>
            <a:rect l="l" t="t" r="r" b="b"/>
            <a:pathLst>
              <a:path w="1295130" h="1291892">
                <a:moveTo>
                  <a:pt x="0" y="0"/>
                </a:moveTo>
                <a:lnTo>
                  <a:pt x="1295130" y="0"/>
                </a:lnTo>
                <a:lnTo>
                  <a:pt x="1295130" y="1291892"/>
                </a:lnTo>
                <a:lnTo>
                  <a:pt x="0" y="1291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 descr="n490 zalo Hao Phan"/>
          <p:cNvSpPr txBox="1"/>
          <p:nvPr/>
        </p:nvSpPr>
        <p:spPr>
          <a:xfrm>
            <a:off x="1854113" y="592403"/>
            <a:ext cx="934719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MÔ TẢ CƯỜNG ĐỘ DÒNG ĐIỆN VÀ ĐIỆN ÁP XOAY CHIỀU BẰNG ĐỒ THỊ</a:t>
            </a:r>
          </a:p>
        </p:txBody>
      </p:sp>
      <p:sp>
        <p:nvSpPr>
          <p:cNvPr id="19" name="TextBox 19" descr="n490 zalo Hao Phan"/>
          <p:cNvSpPr txBox="1"/>
          <p:nvPr/>
        </p:nvSpPr>
        <p:spPr>
          <a:xfrm>
            <a:off x="500712" y="3792018"/>
            <a:ext cx="5044877" cy="2669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just" defTabSz="609630">
              <a:lnSpc>
                <a:spcPts val="2613"/>
              </a:lnSpc>
              <a:buFontTx/>
              <a:buChar char="-"/>
            </a:pP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15" indent="-304815" algn="just" defTabSz="609630">
              <a:lnSpc>
                <a:spcPts val="2613"/>
              </a:lnSpc>
              <a:buFontTx/>
              <a:buChar char="-"/>
            </a:pP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33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endParaRPr lang="en-US" sz="2933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 descr="n490 zalo Hao Phan">
            <a:extLst>
              <a:ext uri="{FF2B5EF4-FFF2-40B4-BE49-F238E27FC236}">
                <a16:creationId xmlns:a16="http://schemas.microsoft.com/office/drawing/2014/main" id="{B18C21AA-38C8-45B3-9CCB-5E979E269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727" y="3017869"/>
            <a:ext cx="5136471" cy="2951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490 zalo Hao Phan"/>
          <p:cNvGrpSpPr/>
          <p:nvPr/>
        </p:nvGrpSpPr>
        <p:grpSpPr>
          <a:xfrm>
            <a:off x="1879600" y="529490"/>
            <a:ext cx="8788400" cy="1480041"/>
            <a:chOff x="0" y="0"/>
            <a:chExt cx="21497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 descr="n490 zalo Hao Phan"/>
          <p:cNvGrpSpPr/>
          <p:nvPr/>
        </p:nvGrpSpPr>
        <p:grpSpPr>
          <a:xfrm>
            <a:off x="447911" y="2341503"/>
            <a:ext cx="5136471" cy="3495409"/>
            <a:chOff x="0" y="0"/>
            <a:chExt cx="2029223" cy="1203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 descr="n490 zalo Hao Phan"/>
          <p:cNvGrpSpPr/>
          <p:nvPr/>
        </p:nvGrpSpPr>
        <p:grpSpPr>
          <a:xfrm>
            <a:off x="5934305" y="2342035"/>
            <a:ext cx="6045200" cy="4388965"/>
            <a:chOff x="0" y="0"/>
            <a:chExt cx="2029223" cy="12031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716959" y="636313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-1380135" y="7356537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>
            <a:off x="4961613" y="2519215"/>
            <a:ext cx="1945386" cy="916763"/>
          </a:xfrm>
          <a:custGeom>
            <a:avLst/>
            <a:gdLst/>
            <a:ahLst/>
            <a:cxnLst/>
            <a:rect l="l" t="t" r="r" b="b"/>
            <a:pathLst>
              <a:path w="2918079" h="1375145">
                <a:moveTo>
                  <a:pt x="0" y="0"/>
                </a:moveTo>
                <a:lnTo>
                  <a:pt x="2918079" y="0"/>
                </a:lnTo>
                <a:lnTo>
                  <a:pt x="2918079" y="1375145"/>
                </a:lnTo>
                <a:lnTo>
                  <a:pt x="0" y="1375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>
            <a:off x="4925479" y="6125296"/>
            <a:ext cx="863420" cy="861261"/>
          </a:xfrm>
          <a:custGeom>
            <a:avLst/>
            <a:gdLst/>
            <a:ahLst/>
            <a:cxnLst/>
            <a:rect l="l" t="t" r="r" b="b"/>
            <a:pathLst>
              <a:path w="1295130" h="1291892">
                <a:moveTo>
                  <a:pt x="0" y="0"/>
                </a:moveTo>
                <a:lnTo>
                  <a:pt x="1295130" y="0"/>
                </a:lnTo>
                <a:lnTo>
                  <a:pt x="1295130" y="1291892"/>
                </a:lnTo>
                <a:lnTo>
                  <a:pt x="0" y="1291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 descr="n490 zalo Hao Phan"/>
          <p:cNvSpPr txBox="1"/>
          <p:nvPr/>
        </p:nvSpPr>
        <p:spPr>
          <a:xfrm>
            <a:off x="1879600" y="510295"/>
            <a:ext cx="889850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44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9" descr="n490 zalo Hao Phan"/>
              <p:cNvSpPr txBox="1"/>
              <p:nvPr/>
            </p:nvSpPr>
            <p:spPr>
              <a:xfrm>
                <a:off x="6096000" y="2517775"/>
                <a:ext cx="5769400" cy="41043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609630">
                  <a:defRPr/>
                </a:pP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Ở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chu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kì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dòng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dương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dòng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mạch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tăng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giảm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67" i="1">
                        <a:solidFill>
                          <a:srgbClr val="045279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667" dirty="0">
                  <a:solidFill>
                    <a:srgbClr val="04527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defTabSz="609630"/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Ở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chu kì,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dòng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âm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dòng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mạch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độ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tăng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667" i="1">
                            <a:solidFill>
                              <a:srgbClr val="045279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giảm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45279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Quá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lặp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chu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kì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667" dirty="0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67" dirty="0" err="1">
                    <a:solidFill>
                      <a:srgbClr val="04527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theo.</a:t>
                </a:r>
                <a:endParaRPr lang="en-US" sz="2667" dirty="0">
                  <a:solidFill>
                    <a:srgbClr val="04527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9" descr="n490 zalo Hao P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17775"/>
                <a:ext cx="5769400" cy="4104329"/>
              </a:xfrm>
              <a:prstGeom prst="rect">
                <a:avLst/>
              </a:prstGeom>
              <a:blipFill>
                <a:blip r:embed="rId10"/>
                <a:stretch>
                  <a:fillRect l="-3594" t="-2675" r="-3594" b="-4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n490 zalo Hao Phan">
            <a:extLst>
              <a:ext uri="{FF2B5EF4-FFF2-40B4-BE49-F238E27FC236}">
                <a16:creationId xmlns:a16="http://schemas.microsoft.com/office/drawing/2014/main" id="{6FA95A76-E35C-41E4-A4A9-2833D247B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774" y="2417237"/>
            <a:ext cx="5078609" cy="34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490 zalo Hao Phan"/>
          <p:cNvGrpSpPr/>
          <p:nvPr/>
        </p:nvGrpSpPr>
        <p:grpSpPr>
          <a:xfrm>
            <a:off x="1879600" y="529490"/>
            <a:ext cx="9296400" cy="1480041"/>
            <a:chOff x="0" y="0"/>
            <a:chExt cx="21497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 descr="n490 zalo Hao Phan"/>
          <p:cNvGrpSpPr/>
          <p:nvPr/>
        </p:nvGrpSpPr>
        <p:grpSpPr>
          <a:xfrm>
            <a:off x="447911" y="2791393"/>
            <a:ext cx="5136471" cy="3045519"/>
            <a:chOff x="0" y="0"/>
            <a:chExt cx="2029223" cy="1203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 descr="n490 zalo Hao Phan"/>
          <p:cNvGrpSpPr/>
          <p:nvPr/>
        </p:nvGrpSpPr>
        <p:grpSpPr>
          <a:xfrm>
            <a:off x="6376727" y="2977596"/>
            <a:ext cx="5136471" cy="3045519"/>
            <a:chOff x="0" y="0"/>
            <a:chExt cx="2029223" cy="12031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Freeform 11" descr="n490 zalo Hao Phan"/>
          <p:cNvSpPr/>
          <p:nvPr/>
        </p:nvSpPr>
        <p:spPr>
          <a:xfrm rot="-1132091">
            <a:off x="-2186737" y="546059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 descr="n490 zalo Hao Phan"/>
          <p:cNvSpPr/>
          <p:nvPr/>
        </p:nvSpPr>
        <p:spPr>
          <a:xfrm rot="-1132091">
            <a:off x="-2186737" y="310363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 descr="n490 zalo Hao Phan"/>
          <p:cNvSpPr/>
          <p:nvPr/>
        </p:nvSpPr>
        <p:spPr>
          <a:xfrm rot="-2263052">
            <a:off x="9492199" y="5394868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 descr="n490 zalo Hao Phan"/>
          <p:cNvSpPr/>
          <p:nvPr/>
        </p:nvSpPr>
        <p:spPr>
          <a:xfrm rot="-2263052">
            <a:off x="9568348" y="5617924"/>
            <a:ext cx="4876800" cy="79248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 descr="n490 zalo Hao Phan"/>
          <p:cNvSpPr txBox="1"/>
          <p:nvPr/>
        </p:nvSpPr>
        <p:spPr>
          <a:xfrm>
            <a:off x="804911" y="2861313"/>
            <a:ext cx="40759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defRPr/>
            </a:pP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2400" b="1" dirty="0">
              <a:solidFill>
                <a:srgbClr val="0452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 descr="n490 zalo Hao Phan"/>
          <p:cNvSpPr/>
          <p:nvPr/>
        </p:nvSpPr>
        <p:spPr>
          <a:xfrm>
            <a:off x="4961613" y="2519215"/>
            <a:ext cx="1945386" cy="916763"/>
          </a:xfrm>
          <a:custGeom>
            <a:avLst/>
            <a:gdLst/>
            <a:ahLst/>
            <a:cxnLst/>
            <a:rect l="l" t="t" r="r" b="b"/>
            <a:pathLst>
              <a:path w="2918079" h="1375145">
                <a:moveTo>
                  <a:pt x="0" y="0"/>
                </a:moveTo>
                <a:lnTo>
                  <a:pt x="2918079" y="0"/>
                </a:lnTo>
                <a:lnTo>
                  <a:pt x="2918079" y="1375145"/>
                </a:lnTo>
                <a:lnTo>
                  <a:pt x="0" y="1375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 descr="n490 zalo Hao Phan"/>
          <p:cNvSpPr/>
          <p:nvPr/>
        </p:nvSpPr>
        <p:spPr>
          <a:xfrm>
            <a:off x="6096000" y="5467249"/>
            <a:ext cx="863420" cy="861261"/>
          </a:xfrm>
          <a:custGeom>
            <a:avLst/>
            <a:gdLst/>
            <a:ahLst/>
            <a:cxnLst/>
            <a:rect l="l" t="t" r="r" b="b"/>
            <a:pathLst>
              <a:path w="1295130" h="1291892">
                <a:moveTo>
                  <a:pt x="0" y="0"/>
                </a:moveTo>
                <a:lnTo>
                  <a:pt x="1295130" y="0"/>
                </a:lnTo>
                <a:lnTo>
                  <a:pt x="1295130" y="1291892"/>
                </a:lnTo>
                <a:lnTo>
                  <a:pt x="0" y="1291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 descr="n490 zalo Hao Phan"/>
          <p:cNvSpPr txBox="1"/>
          <p:nvPr/>
        </p:nvSpPr>
        <p:spPr>
          <a:xfrm>
            <a:off x="1824545" y="559223"/>
            <a:ext cx="929639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MÔ TẢ CƯỜNG ĐỘ DÒNG ĐIỆN VÀ ĐIỆN ÁP XOAY CHIỀU BẰNG ĐỒ THỊ</a:t>
            </a:r>
          </a:p>
        </p:txBody>
      </p:sp>
      <p:sp>
        <p:nvSpPr>
          <p:cNvPr id="19" name="TextBox 19" descr="n490 zalo Hao Phan"/>
          <p:cNvSpPr txBox="1"/>
          <p:nvPr/>
        </p:nvSpPr>
        <p:spPr>
          <a:xfrm>
            <a:off x="543123" y="3659831"/>
            <a:ext cx="4841677" cy="2147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just" defTabSz="609630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400" dirty="0">
                <a:solidFill>
                  <a:srgbClr val="04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Picture 20" descr="n490 zalo Hao Phan">
            <a:extLst>
              <a:ext uri="{FF2B5EF4-FFF2-40B4-BE49-F238E27FC236}">
                <a16:creationId xmlns:a16="http://schemas.microsoft.com/office/drawing/2014/main" id="{7EE54865-09A2-48F3-AAB3-C5706E6AFC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727" y="3017865"/>
            <a:ext cx="5010362" cy="29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490 zalo Hao Phan"/>
          <p:cNvSpPr/>
          <p:nvPr/>
        </p:nvSpPr>
        <p:spPr>
          <a:xfrm>
            <a:off x="-101600" y="-2131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 descr="n490 zalo Hao Phan"/>
          <p:cNvSpPr/>
          <p:nvPr/>
        </p:nvSpPr>
        <p:spPr>
          <a:xfrm rot="-10800000">
            <a:off x="-4905174" y="-626328"/>
            <a:ext cx="10339672" cy="7879181"/>
          </a:xfrm>
          <a:custGeom>
            <a:avLst/>
            <a:gdLst/>
            <a:ahLst/>
            <a:cxnLst/>
            <a:rect l="l" t="t" r="r" b="b"/>
            <a:pathLst>
              <a:path w="15509508" h="11818771">
                <a:moveTo>
                  <a:pt x="0" y="0"/>
                </a:moveTo>
                <a:lnTo>
                  <a:pt x="15509508" y="0"/>
                </a:lnTo>
                <a:lnTo>
                  <a:pt x="15509508" y="11818771"/>
                </a:lnTo>
                <a:lnTo>
                  <a:pt x="0" y="11818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551" r="-2045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n490 zalo Hao Phan"/>
          <p:cNvSpPr/>
          <p:nvPr/>
        </p:nvSpPr>
        <p:spPr>
          <a:xfrm>
            <a:off x="6578202" y="631208"/>
            <a:ext cx="4876800" cy="966849"/>
          </a:xfrm>
          <a:custGeom>
            <a:avLst/>
            <a:gdLst/>
            <a:ahLst/>
            <a:cxnLst/>
            <a:rect l="l" t="t" r="r" b="b"/>
            <a:pathLst>
              <a:path w="7315200" h="518074">
                <a:moveTo>
                  <a:pt x="0" y="0"/>
                </a:moveTo>
                <a:lnTo>
                  <a:pt x="7315200" y="0"/>
                </a:lnTo>
                <a:lnTo>
                  <a:pt x="7315200" y="518074"/>
                </a:lnTo>
                <a:lnTo>
                  <a:pt x="0" y="51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691" b="-1410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 descr="n490 zalo Hao Phan"/>
          <p:cNvSpPr/>
          <p:nvPr/>
        </p:nvSpPr>
        <p:spPr>
          <a:xfrm>
            <a:off x="4539448" y="1263296"/>
            <a:ext cx="905607" cy="847978"/>
          </a:xfrm>
          <a:custGeom>
            <a:avLst/>
            <a:gdLst/>
            <a:ahLst/>
            <a:cxnLst/>
            <a:rect l="l" t="t" r="r" b="b"/>
            <a:pathLst>
              <a:path w="1358411" h="1271967">
                <a:moveTo>
                  <a:pt x="0" y="0"/>
                </a:moveTo>
                <a:lnTo>
                  <a:pt x="1358411" y="0"/>
                </a:lnTo>
                <a:lnTo>
                  <a:pt x="1358411" y="1271966"/>
                </a:lnTo>
                <a:lnTo>
                  <a:pt x="0" y="127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 descr="n490 zalo Hao Phan"/>
          <p:cNvSpPr/>
          <p:nvPr/>
        </p:nvSpPr>
        <p:spPr>
          <a:xfrm rot="-3030075">
            <a:off x="-609389" y="5083493"/>
            <a:ext cx="1532447" cy="1415424"/>
          </a:xfrm>
          <a:custGeom>
            <a:avLst/>
            <a:gdLst/>
            <a:ahLst/>
            <a:cxnLst/>
            <a:rect l="l" t="t" r="r" b="b"/>
            <a:pathLst>
              <a:path w="2298671" h="2123136">
                <a:moveTo>
                  <a:pt x="0" y="0"/>
                </a:moveTo>
                <a:lnTo>
                  <a:pt x="2298671" y="0"/>
                </a:lnTo>
                <a:lnTo>
                  <a:pt x="2298671" y="2123136"/>
                </a:lnTo>
                <a:lnTo>
                  <a:pt x="0" y="2123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 descr="n490 zalo Hao Phan"/>
          <p:cNvSpPr txBox="1"/>
          <p:nvPr/>
        </p:nvSpPr>
        <p:spPr>
          <a:xfrm>
            <a:off x="6319514" y="123116"/>
            <a:ext cx="5398825" cy="123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915"/>
              </a:lnSpc>
              <a:defRPr/>
            </a:pPr>
            <a:r>
              <a:rPr lang="en-US" sz="32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</a:p>
        </p:txBody>
      </p:sp>
      <p:sp>
        <p:nvSpPr>
          <p:cNvPr id="11" name="TextBox 11" descr="n490 zalo Hao Phan"/>
          <p:cNvSpPr txBox="1"/>
          <p:nvPr/>
        </p:nvSpPr>
        <p:spPr>
          <a:xfrm>
            <a:off x="5471101" y="1741370"/>
            <a:ext cx="6540821" cy="134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554"/>
              </a:lnSpc>
              <a:defRPr/>
            </a:pPr>
            <a:r>
              <a:rPr lang="vi-VN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Google Shape;1678;p51" descr="n490 zalo Hao Phan">
            <a:extLst>
              <a:ext uri="{FF2B5EF4-FFF2-40B4-BE49-F238E27FC236}">
                <a16:creationId xmlns:a16="http://schemas.microsoft.com/office/drawing/2014/main" id="{EEED5FC5-6157-4C09-B3FF-880125483228}"/>
              </a:ext>
            </a:extLst>
          </p:cNvPr>
          <p:cNvSpPr/>
          <p:nvPr/>
        </p:nvSpPr>
        <p:spPr>
          <a:xfrm>
            <a:off x="-68852" y="1567695"/>
            <a:ext cx="5157543" cy="4404241"/>
          </a:xfrm>
          <a:prstGeom prst="roundRect">
            <a:avLst>
              <a:gd name="adj" fmla="val 983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61">
              <a:buClr>
                <a:srgbClr val="000000"/>
              </a:buClr>
              <a:defRPr/>
            </a:pPr>
            <a:endParaRPr sz="2933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13" name="TextBox 12" descr="n490 zalo Hao Phan">
            <a:extLst>
              <a:ext uri="{FF2B5EF4-FFF2-40B4-BE49-F238E27FC236}">
                <a16:creationId xmlns:a16="http://schemas.microsoft.com/office/drawing/2014/main" id="{4FB7D304-0CC7-4735-956A-4018EB7E57FC}"/>
              </a:ext>
            </a:extLst>
          </p:cNvPr>
          <p:cNvSpPr txBox="1"/>
          <p:nvPr/>
        </p:nvSpPr>
        <p:spPr>
          <a:xfrm>
            <a:off x="61443" y="1687286"/>
            <a:ext cx="489420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261">
              <a:spcBef>
                <a:spcPts val="800"/>
              </a:spcBef>
              <a:spcAft>
                <a:spcPts val="1600"/>
              </a:spcAft>
              <a:buClr>
                <a:srgbClr val="000000"/>
              </a:buClr>
              <a:defRPr/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Nghiên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cứu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SGK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phiếu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</a:t>
            </a:r>
          </a:p>
          <a:p>
            <a:pPr algn="just" defTabSz="1219261">
              <a:spcBef>
                <a:spcPts val="800"/>
              </a:spcBef>
              <a:spcAft>
                <a:spcPts val="1600"/>
              </a:spcAft>
              <a:buClr>
                <a:srgbClr val="000000"/>
              </a:buClr>
              <a:defRPr/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1" descr="n490 zalo Hao Phan">
            <a:extLst>
              <a:ext uri="{FF2B5EF4-FFF2-40B4-BE49-F238E27FC236}">
                <a16:creationId xmlns:a16="http://schemas.microsoft.com/office/drawing/2014/main" id="{4A53B281-292B-466E-8A1B-3265326F309A}"/>
              </a:ext>
            </a:extLst>
          </p:cNvPr>
          <p:cNvSpPr txBox="1"/>
          <p:nvPr/>
        </p:nvSpPr>
        <p:spPr>
          <a:xfrm>
            <a:off x="5476206" y="3149965"/>
            <a:ext cx="6540821" cy="365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554"/>
              </a:lnSpc>
              <a:defRPr/>
            </a:pP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dòng điện xoay chiều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>
              <a:lnSpc>
                <a:spcPts val="3554"/>
              </a:lnSpc>
              <a:defRPr/>
            </a:pP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5cos(100</a:t>
            </a:r>
            <a:r>
              <a:rPr lang="el-GR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- 𝜋/4) A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</a:p>
          <a:p>
            <a:pPr marL="495325" indent="-495325" algn="just" defTabSz="609630">
              <a:lnSpc>
                <a:spcPts val="3554"/>
              </a:lnSpc>
              <a:buFontTx/>
              <a:buAutoNum type="alphaLcPeriod"/>
              <a:defRPr/>
            </a:pP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en-US" sz="18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𝜔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495325" indent="-495325" algn="just" defTabSz="609630">
              <a:lnSpc>
                <a:spcPts val="3554"/>
              </a:lnSpc>
              <a:buFontTx/>
              <a:buAutoNum type="alphaLcPeriod"/>
              <a:defRPr/>
            </a:pP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67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t.</a:t>
            </a:r>
          </a:p>
        </p:txBody>
      </p:sp>
      <p:pic>
        <p:nvPicPr>
          <p:cNvPr id="5" name="đồng hồ 5 phút" descr="n490 zalo Hao Phan">
            <a:hlinkClick r:id="" action="ppaction://media"/>
            <a:extLst>
              <a:ext uri="{FF2B5EF4-FFF2-40B4-BE49-F238E27FC236}">
                <a16:creationId xmlns:a16="http://schemas.microsoft.com/office/drawing/2014/main" id="{30B81830-6106-4DBB-B39F-A40C3A39E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54462" y="4549049"/>
            <a:ext cx="2181472" cy="122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53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 descr="n490 zalo Hao Phan">
            <a:extLst>
              <a:ext uri="{FF2B5EF4-FFF2-40B4-BE49-F238E27FC236}">
                <a16:creationId xmlns:a16="http://schemas.microsoft.com/office/drawing/2014/main" id="{248D4D8B-1C32-47F7-A861-69A9A29C7412}"/>
              </a:ext>
            </a:extLst>
          </p:cNvPr>
          <p:cNvSpPr txBox="1"/>
          <p:nvPr/>
        </p:nvSpPr>
        <p:spPr>
          <a:xfrm>
            <a:off x="800100" y="1555149"/>
            <a:ext cx="10591800" cy="89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554"/>
              </a:lnSpc>
              <a:defRPr/>
            </a:pPr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 sin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11" descr="n490 zalo Hao Phan">
            <a:extLst>
              <a:ext uri="{FF2B5EF4-FFF2-40B4-BE49-F238E27FC236}">
                <a16:creationId xmlns:a16="http://schemas.microsoft.com/office/drawing/2014/main" id="{AFCA431B-575F-4567-B2DA-39BADAEA1C44}"/>
              </a:ext>
            </a:extLst>
          </p:cNvPr>
          <p:cNvSpPr txBox="1"/>
          <p:nvPr/>
        </p:nvSpPr>
        <p:spPr>
          <a:xfrm>
            <a:off x="800100" y="2720799"/>
            <a:ext cx="4279900" cy="2740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554"/>
              </a:lnSpc>
              <a:defRPr/>
            </a:pP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 </a:t>
            </a:r>
          </a:p>
          <a:p>
            <a:pPr algn="just" defTabSz="609630">
              <a:lnSpc>
                <a:spcPts val="3554"/>
              </a:lnSpc>
              <a:defRPr/>
            </a:pP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5cos(100</a:t>
            </a:r>
            <a:r>
              <a:rPr lang="el-GR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- 𝜋/4) A </a:t>
            </a:r>
            <a:endParaRPr lang="vi-VN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ts val="3554"/>
              </a:lnSpc>
              <a:defRPr/>
            </a:pP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1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𝜔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=? 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ts val="3554"/>
              </a:lnSpc>
              <a:defRPr/>
            </a:pP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1" descr="n490 zalo Hao Phan">
                <a:extLst>
                  <a:ext uri="{FF2B5EF4-FFF2-40B4-BE49-F238E27FC236}">
                    <a16:creationId xmlns:a16="http://schemas.microsoft.com/office/drawing/2014/main" id="{FDB61D75-9E6F-4035-B1A5-E3A561F0CDA8}"/>
                  </a:ext>
                </a:extLst>
              </p:cNvPr>
              <p:cNvSpPr txBox="1"/>
              <p:nvPr/>
            </p:nvSpPr>
            <p:spPr>
              <a:xfrm>
                <a:off x="5724337" y="2704685"/>
                <a:ext cx="6146800" cy="274010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554"/>
                  </a:lnSpc>
                  <a:defRPr/>
                </a:pPr>
                <a:r>
                  <a:rPr lang="vi-VN" sz="2933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</a:p>
              <a:p>
                <a:pPr algn="ctr" defTabSz="609630">
                  <a:lnSpc>
                    <a:spcPts val="3554"/>
                  </a:lnSpc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en-US" sz="2933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5cos(100</a:t>
                </a:r>
                <a:r>
                  <a:rPr lang="el-GR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π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- 𝜋/4) A </a:t>
                </a:r>
                <a:endParaRPr lang="vi-VN" sz="2933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95325" indent="-495325" algn="just" defTabSz="609630">
                  <a:lnSpc>
                    <a:spcPts val="3554"/>
                  </a:lnSpc>
                  <a:buFontTx/>
                  <a:buAutoNum type="alphaLcPeriod"/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21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</a:t>
                </a:r>
                <a:r>
                  <a:rPr lang="vi-VN" sz="21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5A</a:t>
                </a:r>
              </a:p>
              <a:p>
                <a:pPr algn="just" defTabSz="609630">
                  <a:lnSpc>
                    <a:spcPts val="3554"/>
                  </a:lnSpc>
                  <a:defRPr/>
                </a:pP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𝜔 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el-GR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π</a:t>
                </a: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(rad/s) </a:t>
                </a:r>
              </a:p>
              <a:p>
                <a:pPr marL="381019" indent="-381019" algn="just" defTabSz="609630">
                  <a:lnSpc>
                    <a:spcPts val="3554"/>
                  </a:lnSpc>
                  <a:buFont typeface="Symbol" panose="05050102010706020507" pitchFamily="18" charset="2"/>
                  <a:buChar char="Þ"/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 kì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vi-VN" sz="2933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</a:p>
              <a:p>
                <a:pPr algn="just" defTabSz="609630">
                  <a:lnSpc>
                    <a:spcPts val="3554"/>
                  </a:lnSpc>
                  <a:defRPr/>
                </a:pPr>
                <a:r>
                  <a:rPr lang="vi-VN" sz="2933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Đồ thị: </a:t>
                </a:r>
                <a:endParaRPr lang="en-US" sz="2933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11" descr="n490 zalo Hao Phan">
                <a:extLst>
                  <a:ext uri="{FF2B5EF4-FFF2-40B4-BE49-F238E27FC236}">
                    <a16:creationId xmlns:a16="http://schemas.microsoft.com/office/drawing/2014/main" id="{FDB61D75-9E6F-4035-B1A5-E3A561F0C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37" y="2704685"/>
                <a:ext cx="6146800" cy="2740109"/>
              </a:xfrm>
              <a:prstGeom prst="rect">
                <a:avLst/>
              </a:prstGeom>
              <a:blipFill>
                <a:blip r:embed="rId2"/>
                <a:stretch>
                  <a:fillRect l="-3671" t="-4900" b="-7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n490 zalo Hao Phan">
            <a:extLst>
              <a:ext uri="{FF2B5EF4-FFF2-40B4-BE49-F238E27FC236}">
                <a16:creationId xmlns:a16="http://schemas.microsoft.com/office/drawing/2014/main" id="{8C92F573-1048-42BC-B739-890CD4AA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37" y="5274516"/>
            <a:ext cx="2489200" cy="106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4" descr="n490 zalo Hao Phan">
            <a:extLst>
              <a:ext uri="{FF2B5EF4-FFF2-40B4-BE49-F238E27FC236}">
                <a16:creationId xmlns:a16="http://schemas.microsoft.com/office/drawing/2014/main" id="{8A88A947-A92A-4602-B741-AFE9A6F2E2F0}"/>
              </a:ext>
            </a:extLst>
          </p:cNvPr>
          <p:cNvSpPr/>
          <p:nvPr/>
        </p:nvSpPr>
        <p:spPr>
          <a:xfrm>
            <a:off x="3285937" y="468943"/>
            <a:ext cx="4876800" cy="966849"/>
          </a:xfrm>
          <a:custGeom>
            <a:avLst/>
            <a:gdLst/>
            <a:ahLst/>
            <a:cxnLst/>
            <a:rect l="l" t="t" r="r" b="b"/>
            <a:pathLst>
              <a:path w="7315200" h="518074">
                <a:moveTo>
                  <a:pt x="0" y="0"/>
                </a:moveTo>
                <a:lnTo>
                  <a:pt x="7315200" y="0"/>
                </a:lnTo>
                <a:lnTo>
                  <a:pt x="7315200" y="518074"/>
                </a:lnTo>
                <a:lnTo>
                  <a:pt x="0" y="51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691" b="-1410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43F6D"/>
              </a:solidFill>
              <a:latin typeface="Arial"/>
            </a:endParaRPr>
          </a:p>
        </p:txBody>
      </p:sp>
      <p:sp>
        <p:nvSpPr>
          <p:cNvPr id="9" name="TextBox 10" descr="n490 zalo Hao Phan">
            <a:extLst>
              <a:ext uri="{FF2B5EF4-FFF2-40B4-BE49-F238E27FC236}">
                <a16:creationId xmlns:a16="http://schemas.microsoft.com/office/drawing/2014/main" id="{1AE6AA33-8D9A-4988-A9A6-AA7D5BC02034}"/>
              </a:ext>
            </a:extLst>
          </p:cNvPr>
          <p:cNvSpPr txBox="1"/>
          <p:nvPr/>
        </p:nvSpPr>
        <p:spPr>
          <a:xfrm>
            <a:off x="3027249" y="-39149"/>
            <a:ext cx="5398825" cy="123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915"/>
              </a:lnSpc>
              <a:defRPr/>
            </a:pPr>
            <a:r>
              <a:rPr lang="en-US" sz="3200" b="1" spc="38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34658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dition and Subtraction Strategies - 1st grade by Slidesgo">
  <a:themeElements>
    <a:clrScheme name="Simple Light">
      <a:dk1>
        <a:srgbClr val="043F6D"/>
      </a:dk1>
      <a:lt1>
        <a:srgbClr val="50A8A9"/>
      </a:lt1>
      <a:dk2>
        <a:srgbClr val="ABE2D8"/>
      </a:dk2>
      <a:lt2>
        <a:srgbClr val="FED5E6"/>
      </a:lt2>
      <a:accent1>
        <a:srgbClr val="FE94BD"/>
      </a:accent1>
      <a:accent2>
        <a:srgbClr val="D3487E"/>
      </a:accent2>
      <a:accent3>
        <a:srgbClr val="FBF09D"/>
      </a:accent3>
      <a:accent4>
        <a:srgbClr val="FBF4D9"/>
      </a:accent4>
      <a:accent5>
        <a:srgbClr val="BFBFFF"/>
      </a:accent5>
      <a:accent6>
        <a:srgbClr val="FCFCFC"/>
      </a:accent6>
      <a:hlink>
        <a:srgbClr val="043F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2948</Words>
  <Application>Microsoft Office PowerPoint</Application>
  <PresentationFormat>Widescreen</PresentationFormat>
  <Paragraphs>267</Paragraphs>
  <Slides>48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#9Slide03 Arima Madurai Black</vt:lpstr>
      <vt:lpstr>.VnAristote</vt:lpstr>
      <vt:lpstr>.VnCommercial Script</vt:lpstr>
      <vt:lpstr>Arial</vt:lpstr>
      <vt:lpstr>Calibri</vt:lpstr>
      <vt:lpstr>Calibri Light</vt:lpstr>
      <vt:lpstr>Camau</vt:lpstr>
      <vt:lpstr>Cambria</vt:lpstr>
      <vt:lpstr>Cambria Math</vt:lpstr>
      <vt:lpstr>Chewy</vt:lpstr>
      <vt:lpstr>Fredoka</vt:lpstr>
      <vt:lpstr>Helvetica Neue</vt:lpstr>
      <vt:lpstr>Hibernate</vt:lpstr>
      <vt:lpstr>Milk Tea Font TH</vt:lpstr>
      <vt:lpstr>Sofia Sans Semi Condensed</vt:lpstr>
      <vt:lpstr>Sofia Sans Semi Condensed Black</vt:lpstr>
      <vt:lpstr>Symbol</vt:lpstr>
      <vt:lpstr>Times New Roman</vt:lpstr>
      <vt:lpstr>1_Office Theme</vt:lpstr>
      <vt:lpstr>Addition and Subtraction Strategies - 1st grade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CẶP ĐÔI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2024-09-04T11:39:54Z</dcterms:created>
  <dcterms:modified xsi:type="dcterms:W3CDTF">2024-09-04T11:40:05Z</dcterms:modified>
</cp:coreProperties>
</file>