
<file path=[Content_Types].xml><?xml version="1.0" encoding="utf-8"?>
<Types xmlns="http://schemas.openxmlformats.org/package/2006/content-types">
  <Default Extension="png" ContentType="image/png"/>
  <Default Extension="mp3" ContentType="audio/unknown"/>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8" r:id="rId2"/>
    <p:sldMasterId id="2147483690" r:id="rId3"/>
    <p:sldMasterId id="2147483702" r:id="rId4"/>
  </p:sldMasterIdLst>
  <p:notesMasterIdLst>
    <p:notesMasterId r:id="rId50"/>
  </p:notesMasterIdLst>
  <p:sldIdLst>
    <p:sldId id="257" r:id="rId5"/>
    <p:sldId id="743" r:id="rId6"/>
    <p:sldId id="744" r:id="rId7"/>
    <p:sldId id="745" r:id="rId8"/>
    <p:sldId id="746" r:id="rId9"/>
    <p:sldId id="747" r:id="rId10"/>
    <p:sldId id="281" r:id="rId11"/>
    <p:sldId id="282" r:id="rId12"/>
    <p:sldId id="748" r:id="rId13"/>
    <p:sldId id="258" r:id="rId14"/>
    <p:sldId id="265" r:id="rId15"/>
    <p:sldId id="267" r:id="rId16"/>
    <p:sldId id="775" r:id="rId17"/>
    <p:sldId id="776" r:id="rId18"/>
    <p:sldId id="777" r:id="rId19"/>
    <p:sldId id="778" r:id="rId20"/>
    <p:sldId id="779" r:id="rId21"/>
    <p:sldId id="781" r:id="rId22"/>
    <p:sldId id="271" r:id="rId23"/>
    <p:sldId id="784" r:id="rId24"/>
    <p:sldId id="349" r:id="rId25"/>
    <p:sldId id="759" r:id="rId26"/>
    <p:sldId id="773" r:id="rId27"/>
    <p:sldId id="760" r:id="rId28"/>
    <p:sldId id="351" r:id="rId29"/>
    <p:sldId id="761" r:id="rId30"/>
    <p:sldId id="762" r:id="rId31"/>
    <p:sldId id="783" r:id="rId32"/>
    <p:sldId id="353" r:id="rId33"/>
    <p:sldId id="763" r:id="rId34"/>
    <p:sldId id="782" r:id="rId35"/>
    <p:sldId id="764" r:id="rId36"/>
    <p:sldId id="355" r:id="rId37"/>
    <p:sldId id="266" r:id="rId38"/>
    <p:sldId id="765" r:id="rId39"/>
    <p:sldId id="766" r:id="rId40"/>
    <p:sldId id="259" r:id="rId41"/>
    <p:sldId id="260" r:id="rId42"/>
    <p:sldId id="261" r:id="rId43"/>
    <p:sldId id="292" r:id="rId44"/>
    <p:sldId id="273" r:id="rId45"/>
    <p:sldId id="756" r:id="rId46"/>
    <p:sldId id="755" r:id="rId47"/>
    <p:sldId id="757" r:id="rId48"/>
    <p:sldId id="75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p:scale>
          <a:sx n="76" d="100"/>
          <a:sy n="76" d="100"/>
        </p:scale>
        <p:origin x="-1152" y="-7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BFE41-16DB-48B4-BC5D-085915629ED3}" type="datetimeFigureOut">
              <a:rPr lang="en-US" smtClean="0"/>
              <a:t>29/5/2025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9769C-7491-43E6-BB14-7DDA1AB12B44}" type="slidenum">
              <a:rPr lang="en-US" smtClean="0"/>
              <a:t>‹#›</a:t>
            </a:fld>
            <a:endParaRPr lang="en-US"/>
          </a:p>
        </p:txBody>
      </p:sp>
    </p:spTree>
    <p:extLst>
      <p:ext uri="{BB962C8B-B14F-4D97-AF65-F5344CB8AC3E}">
        <p14:creationId xmlns:p14="http://schemas.microsoft.com/office/powerpoint/2010/main" val="204199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929f6098dc_1_2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929f6098dc_1_23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929f6098dc_1_2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929f6098dc_1_23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06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0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2a80f1fd5_0_42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92a80f1fd5_0_42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94757fc287_0_3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94757fc287_0_3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94757fc287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94757fc287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94757fc287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94757fc287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06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929f6098dc_1_39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929f6098dc_1_39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442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929f6098dc_1_116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929f6098dc_1_11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4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rot="-1674015">
            <a:off x="5355779" y="721835"/>
            <a:ext cx="1618279" cy="1053725"/>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rot="775931">
            <a:off x="-3566" y="-478027"/>
            <a:ext cx="3992723" cy="229708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rot="9621805">
            <a:off x="5758824" y="5354716"/>
            <a:ext cx="771101" cy="739931"/>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a:off x="2424400" y="2177867"/>
            <a:ext cx="7343200" cy="1711600"/>
          </a:xfrm>
          <a:prstGeom prst="rect">
            <a:avLst/>
          </a:prstGeom>
        </p:spPr>
        <p:txBody>
          <a:bodyPr spcFirstLastPara="1" wrap="square" lIns="91425" tIns="91425" rIns="91425" bIns="91425" anchor="t" anchorCtr="0">
            <a:noAutofit/>
          </a:bodyPr>
          <a:lstStyle>
            <a:lvl1pPr lvl="0" algn="ctr">
              <a:spcBef>
                <a:spcPts val="0"/>
              </a:spcBef>
              <a:spcAft>
                <a:spcPts val="0"/>
              </a:spcAft>
              <a:buSzPts val="4500"/>
              <a:buNone/>
              <a:defRPr sz="6000"/>
            </a:lvl1pPr>
            <a:lvl2pPr lvl="1" algn="ctr">
              <a:spcBef>
                <a:spcPts val="0"/>
              </a:spcBef>
              <a:spcAft>
                <a:spcPts val="0"/>
              </a:spcAft>
              <a:buSzPts val="4500"/>
              <a:buNone/>
              <a:defRPr sz="6000"/>
            </a:lvl2pPr>
            <a:lvl3pPr lvl="2" algn="ctr">
              <a:spcBef>
                <a:spcPts val="0"/>
              </a:spcBef>
              <a:spcAft>
                <a:spcPts val="0"/>
              </a:spcAft>
              <a:buSzPts val="4500"/>
              <a:buNone/>
              <a:defRPr sz="6000"/>
            </a:lvl3pPr>
            <a:lvl4pPr lvl="3" algn="ctr">
              <a:spcBef>
                <a:spcPts val="0"/>
              </a:spcBef>
              <a:spcAft>
                <a:spcPts val="0"/>
              </a:spcAft>
              <a:buSzPts val="4500"/>
              <a:buNone/>
              <a:defRPr sz="6000"/>
            </a:lvl4pPr>
            <a:lvl5pPr lvl="4" algn="ctr">
              <a:spcBef>
                <a:spcPts val="0"/>
              </a:spcBef>
              <a:spcAft>
                <a:spcPts val="0"/>
              </a:spcAft>
              <a:buSzPts val="4500"/>
              <a:buNone/>
              <a:defRPr sz="6000"/>
            </a:lvl5pPr>
            <a:lvl6pPr lvl="5" algn="ctr">
              <a:spcBef>
                <a:spcPts val="0"/>
              </a:spcBef>
              <a:spcAft>
                <a:spcPts val="0"/>
              </a:spcAft>
              <a:buSzPts val="4500"/>
              <a:buNone/>
              <a:defRPr sz="6000"/>
            </a:lvl6pPr>
            <a:lvl7pPr lvl="6" algn="ctr">
              <a:spcBef>
                <a:spcPts val="0"/>
              </a:spcBef>
              <a:spcAft>
                <a:spcPts val="0"/>
              </a:spcAft>
              <a:buSzPts val="4500"/>
              <a:buNone/>
              <a:defRPr sz="6000"/>
            </a:lvl7pPr>
            <a:lvl8pPr lvl="7" algn="ctr">
              <a:spcBef>
                <a:spcPts val="0"/>
              </a:spcBef>
              <a:spcAft>
                <a:spcPts val="0"/>
              </a:spcAft>
              <a:buSzPts val="4500"/>
              <a:buNone/>
              <a:defRPr sz="6000"/>
            </a:lvl8pPr>
            <a:lvl9pPr lvl="8" algn="ctr">
              <a:spcBef>
                <a:spcPts val="0"/>
              </a:spcBef>
              <a:spcAft>
                <a:spcPts val="0"/>
              </a:spcAft>
              <a:buSzPts val="4500"/>
              <a:buNone/>
              <a:defRPr sz="6000"/>
            </a:lvl9pPr>
          </a:lstStyle>
          <a:p>
            <a:endParaRPr/>
          </a:p>
        </p:txBody>
      </p:sp>
      <p:sp>
        <p:nvSpPr>
          <p:cNvPr id="38" name="Google Shape;38;p2"/>
          <p:cNvSpPr txBox="1">
            <a:spLocks noGrp="1"/>
          </p:cNvSpPr>
          <p:nvPr>
            <p:ph type="subTitle" idx="1"/>
          </p:nvPr>
        </p:nvSpPr>
        <p:spPr>
          <a:xfrm>
            <a:off x="2711200" y="4088933"/>
            <a:ext cx="6769600" cy="7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grpSp>
        <p:nvGrpSpPr>
          <p:cNvPr id="39" name="Google Shape;39;p2"/>
          <p:cNvGrpSpPr/>
          <p:nvPr/>
        </p:nvGrpSpPr>
        <p:grpSpPr>
          <a:xfrm rot="-775931" flipH="1">
            <a:off x="8299601" y="-478027"/>
            <a:ext cx="3992723" cy="229708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4018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113321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1" name="Google Shape;91;p14">
            <a:hlinkClick r:id="rId3" action="ppaction://hlinksldjump"/>
          </p:cNvPr>
          <p:cNvSpPr txBox="1">
            <a:spLocks noGrp="1"/>
          </p:cNvSpPr>
          <p:nvPr>
            <p:ph type="title" idx="2" hasCustomPrompt="1"/>
          </p:nvPr>
        </p:nvSpPr>
        <p:spPr>
          <a:xfrm>
            <a:off x="4588951"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2" name="Google Shape;92;p14"/>
          <p:cNvSpPr txBox="1">
            <a:spLocks noGrp="1"/>
          </p:cNvSpPr>
          <p:nvPr>
            <p:ph type="subTitle" idx="1"/>
          </p:nvPr>
        </p:nvSpPr>
        <p:spPr>
          <a:xfrm>
            <a:off x="2325584" y="2386900"/>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5782551"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1133219"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4">
            <a:hlinkClick r:id="rId4" action="ppaction://hlinksldjump"/>
          </p:cNvPr>
          <p:cNvSpPr txBox="1">
            <a:spLocks noGrp="1"/>
          </p:cNvSpPr>
          <p:nvPr>
            <p:ph type="title" idx="6" hasCustomPrompt="1"/>
          </p:nvPr>
        </p:nvSpPr>
        <p:spPr>
          <a:xfrm>
            <a:off x="4589084"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7" name="Google Shape;97;p14"/>
          <p:cNvSpPr txBox="1">
            <a:spLocks noGrp="1"/>
          </p:cNvSpPr>
          <p:nvPr>
            <p:ph type="subTitle" idx="7"/>
          </p:nvPr>
        </p:nvSpPr>
        <p:spPr>
          <a:xfrm>
            <a:off x="2325584" y="4587833"/>
            <a:ext cx="17604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5782551"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8053657" y="2386900"/>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0" name="Google Shape;100;p14"/>
          <p:cNvSpPr txBox="1">
            <a:spLocks noGrp="1"/>
          </p:cNvSpPr>
          <p:nvPr>
            <p:ph type="subTitle" idx="13"/>
          </p:nvPr>
        </p:nvSpPr>
        <p:spPr>
          <a:xfrm>
            <a:off x="9247116" y="2396567"/>
            <a:ext cx="2016000" cy="754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8053657" y="4587833"/>
            <a:ext cx="743200" cy="55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lt1"/>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102" name="Google Shape;102;p14"/>
          <p:cNvSpPr txBox="1">
            <a:spLocks noGrp="1"/>
          </p:cNvSpPr>
          <p:nvPr>
            <p:ph type="subTitle" idx="15"/>
          </p:nvPr>
        </p:nvSpPr>
        <p:spPr>
          <a:xfrm>
            <a:off x="9247116" y="4597367"/>
            <a:ext cx="2016000" cy="744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2133" b="1">
                <a:latin typeface="Quicksand"/>
                <a:ea typeface="Quicksand"/>
                <a:cs typeface="Quicksand"/>
                <a:sym typeface="Quicksand"/>
              </a:defRPr>
            </a:lvl1pPr>
            <a:lvl2pPr lvl="1" rtl="0">
              <a:lnSpc>
                <a:spcPct val="100000"/>
              </a:lnSpc>
              <a:spcBef>
                <a:spcPts val="0"/>
              </a:spcBef>
              <a:spcAft>
                <a:spcPts val="0"/>
              </a:spcAft>
              <a:buNone/>
              <a:defRPr sz="2133" b="1">
                <a:latin typeface="Quicksand"/>
                <a:ea typeface="Quicksand"/>
                <a:cs typeface="Quicksand"/>
                <a:sym typeface="Quicksand"/>
              </a:defRPr>
            </a:lvl2pPr>
            <a:lvl3pPr lvl="2" rtl="0">
              <a:lnSpc>
                <a:spcPct val="100000"/>
              </a:lnSpc>
              <a:spcBef>
                <a:spcPts val="0"/>
              </a:spcBef>
              <a:spcAft>
                <a:spcPts val="0"/>
              </a:spcAft>
              <a:buNone/>
              <a:defRPr sz="2133" b="1">
                <a:latin typeface="Quicksand"/>
                <a:ea typeface="Quicksand"/>
                <a:cs typeface="Quicksand"/>
                <a:sym typeface="Quicksand"/>
              </a:defRPr>
            </a:lvl3pPr>
            <a:lvl4pPr lvl="3" rtl="0">
              <a:lnSpc>
                <a:spcPct val="100000"/>
              </a:lnSpc>
              <a:spcBef>
                <a:spcPts val="0"/>
              </a:spcBef>
              <a:spcAft>
                <a:spcPts val="0"/>
              </a:spcAft>
              <a:buNone/>
              <a:defRPr sz="2133" b="1">
                <a:latin typeface="Quicksand"/>
                <a:ea typeface="Quicksand"/>
                <a:cs typeface="Quicksand"/>
                <a:sym typeface="Quicksand"/>
              </a:defRPr>
            </a:lvl4pPr>
            <a:lvl5pPr lvl="4" rtl="0">
              <a:lnSpc>
                <a:spcPct val="100000"/>
              </a:lnSpc>
              <a:spcBef>
                <a:spcPts val="0"/>
              </a:spcBef>
              <a:spcAft>
                <a:spcPts val="0"/>
              </a:spcAft>
              <a:buNone/>
              <a:defRPr sz="2133" b="1">
                <a:latin typeface="Quicksand"/>
                <a:ea typeface="Quicksand"/>
                <a:cs typeface="Quicksand"/>
                <a:sym typeface="Quicksand"/>
              </a:defRPr>
            </a:lvl5pPr>
            <a:lvl6pPr lvl="5" rtl="0">
              <a:lnSpc>
                <a:spcPct val="100000"/>
              </a:lnSpc>
              <a:spcBef>
                <a:spcPts val="0"/>
              </a:spcBef>
              <a:spcAft>
                <a:spcPts val="0"/>
              </a:spcAft>
              <a:buNone/>
              <a:defRPr sz="2133" b="1">
                <a:latin typeface="Quicksand"/>
                <a:ea typeface="Quicksand"/>
                <a:cs typeface="Quicksand"/>
                <a:sym typeface="Quicksand"/>
              </a:defRPr>
            </a:lvl6pPr>
            <a:lvl7pPr lvl="6" rtl="0">
              <a:lnSpc>
                <a:spcPct val="100000"/>
              </a:lnSpc>
              <a:spcBef>
                <a:spcPts val="0"/>
              </a:spcBef>
              <a:spcAft>
                <a:spcPts val="0"/>
              </a:spcAft>
              <a:buNone/>
              <a:defRPr sz="2133" b="1">
                <a:latin typeface="Quicksand"/>
                <a:ea typeface="Quicksand"/>
                <a:cs typeface="Quicksand"/>
                <a:sym typeface="Quicksand"/>
              </a:defRPr>
            </a:lvl7pPr>
            <a:lvl8pPr lvl="7" rtl="0">
              <a:lnSpc>
                <a:spcPct val="100000"/>
              </a:lnSpc>
              <a:spcBef>
                <a:spcPts val="0"/>
              </a:spcBef>
              <a:spcAft>
                <a:spcPts val="0"/>
              </a:spcAft>
              <a:buNone/>
              <a:defRPr sz="2133" b="1">
                <a:latin typeface="Quicksand"/>
                <a:ea typeface="Quicksand"/>
                <a:cs typeface="Quicksand"/>
                <a:sym typeface="Quicksand"/>
              </a:defRPr>
            </a:lvl8pPr>
            <a:lvl9pPr lvl="8" rtl="0">
              <a:lnSpc>
                <a:spcPct val="100000"/>
              </a:lnSpc>
              <a:spcBef>
                <a:spcPts val="0"/>
              </a:spcBef>
              <a:spcAft>
                <a:spcPts val="0"/>
              </a:spcAft>
              <a:buNone/>
              <a:defRPr sz="2133" b="1">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3607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3"/>
        <p:cNvGrpSpPr/>
        <p:nvPr/>
      </p:nvGrpSpPr>
      <p:grpSpPr>
        <a:xfrm>
          <a:off x="0" y="0"/>
          <a:ext cx="0" cy="0"/>
          <a:chOff x="0" y="0"/>
          <a:chExt cx="0" cy="0"/>
        </a:xfrm>
      </p:grpSpPr>
      <p:sp>
        <p:nvSpPr>
          <p:cNvPr id="104" name="Google Shape;104;p15"/>
          <p:cNvSpPr txBox="1">
            <a:spLocks noGrp="1"/>
          </p:cNvSpPr>
          <p:nvPr>
            <p:ph type="subTitle" idx="1"/>
          </p:nvPr>
        </p:nvSpPr>
        <p:spPr>
          <a:xfrm>
            <a:off x="2148000" y="1550933"/>
            <a:ext cx="7896000" cy="4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105" name="Google Shape;105;p15"/>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6" name="Google Shape;106;p15"/>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5"/>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15"/>
          <p:cNvGrpSpPr/>
          <p:nvPr/>
        </p:nvGrpSpPr>
        <p:grpSpPr>
          <a:xfrm>
            <a:off x="10050258" y="813304"/>
            <a:ext cx="1895861" cy="4212929"/>
            <a:chOff x="7521693" y="305177"/>
            <a:chExt cx="1421896" cy="3159697"/>
          </a:xfrm>
        </p:grpSpPr>
        <p:sp>
          <p:nvSpPr>
            <p:cNvPr id="109" name="Google Shape;109;p15"/>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5"/>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5"/>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5"/>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5"/>
          <p:cNvGrpSpPr/>
          <p:nvPr/>
        </p:nvGrpSpPr>
        <p:grpSpPr>
          <a:xfrm flipH="1">
            <a:off x="245858" y="813304"/>
            <a:ext cx="1641573" cy="2877409"/>
            <a:chOff x="7712409" y="305177"/>
            <a:chExt cx="1231180" cy="2158057"/>
          </a:xfrm>
        </p:grpSpPr>
        <p:sp>
          <p:nvSpPr>
            <p:cNvPr id="116" name="Google Shape;116;p15"/>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5"/>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5"/>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5"/>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5"/>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90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1"/>
        <p:cNvGrpSpPr/>
        <p:nvPr/>
      </p:nvGrpSpPr>
      <p:grpSpPr>
        <a:xfrm>
          <a:off x="0" y="0"/>
          <a:ext cx="0" cy="0"/>
          <a:chOff x="0" y="0"/>
          <a:chExt cx="0" cy="0"/>
        </a:xfrm>
      </p:grpSpPr>
      <p:sp>
        <p:nvSpPr>
          <p:cNvPr id="122" name="Google Shape;122;p16"/>
          <p:cNvSpPr/>
          <p:nvPr/>
        </p:nvSpPr>
        <p:spPr>
          <a:xfrm rot="-5400000">
            <a:off x="9275996" y="-1012116"/>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6"/>
          <p:cNvSpPr/>
          <p:nvPr/>
        </p:nvSpPr>
        <p:spPr>
          <a:xfrm rot="5400000" flipH="1">
            <a:off x="928563" y="-947065"/>
            <a:ext cx="1987312" cy="3844453"/>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6"/>
          <p:cNvSpPr txBox="1">
            <a:spLocks noGrp="1"/>
          </p:cNvSpPr>
          <p:nvPr>
            <p:ph type="title"/>
          </p:nvPr>
        </p:nvSpPr>
        <p:spPr>
          <a:xfrm>
            <a:off x="3344600" y="593367"/>
            <a:ext cx="55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0247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5"/>
        <p:cNvGrpSpPr/>
        <p:nvPr/>
      </p:nvGrpSpPr>
      <p:grpSpPr>
        <a:xfrm>
          <a:off x="0" y="0"/>
          <a:ext cx="0" cy="0"/>
          <a:chOff x="0" y="0"/>
          <a:chExt cx="0" cy="0"/>
        </a:xfrm>
      </p:grpSpPr>
      <p:sp>
        <p:nvSpPr>
          <p:cNvPr id="126" name="Google Shape;126;p17"/>
          <p:cNvSpPr/>
          <p:nvPr/>
        </p:nvSpPr>
        <p:spPr>
          <a:xfrm flipH="1">
            <a:off x="9081645" y="-1137128"/>
            <a:ext cx="3731185" cy="4261323"/>
          </a:xfrm>
          <a:custGeom>
            <a:avLst/>
            <a:gdLst/>
            <a:ahLst/>
            <a:cxnLst/>
            <a:rect l="l" t="t" r="r" b="b"/>
            <a:pathLst>
              <a:path w="86893" h="99239" extrusionOk="0">
                <a:moveTo>
                  <a:pt x="0" y="0"/>
                </a:moveTo>
                <a:lnTo>
                  <a:pt x="0" y="98012"/>
                </a:lnTo>
                <a:cubicBezTo>
                  <a:pt x="84" y="98036"/>
                  <a:pt x="191" y="98072"/>
                  <a:pt x="298" y="98096"/>
                </a:cubicBezTo>
                <a:cubicBezTo>
                  <a:pt x="369" y="98132"/>
                  <a:pt x="441" y="98143"/>
                  <a:pt x="500" y="98155"/>
                </a:cubicBezTo>
                <a:cubicBezTo>
                  <a:pt x="667" y="98215"/>
                  <a:pt x="846" y="98263"/>
                  <a:pt x="1024" y="98310"/>
                </a:cubicBezTo>
                <a:cubicBezTo>
                  <a:pt x="2810" y="98798"/>
                  <a:pt x="4608" y="99096"/>
                  <a:pt x="6275" y="99203"/>
                </a:cubicBezTo>
                <a:cubicBezTo>
                  <a:pt x="6394" y="99203"/>
                  <a:pt x="6513" y="99215"/>
                  <a:pt x="6632" y="99215"/>
                </a:cubicBezTo>
                <a:cubicBezTo>
                  <a:pt x="7037" y="99239"/>
                  <a:pt x="7406" y="99239"/>
                  <a:pt x="7775" y="99239"/>
                </a:cubicBezTo>
                <a:cubicBezTo>
                  <a:pt x="9966" y="99239"/>
                  <a:pt x="12157" y="98870"/>
                  <a:pt x="14228" y="98167"/>
                </a:cubicBezTo>
                <a:cubicBezTo>
                  <a:pt x="14300" y="98143"/>
                  <a:pt x="14371" y="98132"/>
                  <a:pt x="14443" y="98096"/>
                </a:cubicBezTo>
                <a:lnTo>
                  <a:pt x="14585" y="98048"/>
                </a:lnTo>
                <a:cubicBezTo>
                  <a:pt x="14847" y="97965"/>
                  <a:pt x="15133" y="97858"/>
                  <a:pt x="15395" y="97739"/>
                </a:cubicBezTo>
                <a:cubicBezTo>
                  <a:pt x="16217" y="97417"/>
                  <a:pt x="17002" y="97036"/>
                  <a:pt x="17764" y="96608"/>
                </a:cubicBezTo>
                <a:cubicBezTo>
                  <a:pt x="18169" y="96405"/>
                  <a:pt x="18550" y="96143"/>
                  <a:pt x="18931" y="95905"/>
                </a:cubicBezTo>
                <a:cubicBezTo>
                  <a:pt x="20098" y="95155"/>
                  <a:pt x="21193" y="94262"/>
                  <a:pt x="22158" y="93262"/>
                </a:cubicBezTo>
                <a:cubicBezTo>
                  <a:pt x="22277" y="93131"/>
                  <a:pt x="22396" y="93012"/>
                  <a:pt x="22515" y="92869"/>
                </a:cubicBezTo>
                <a:cubicBezTo>
                  <a:pt x="23098" y="92250"/>
                  <a:pt x="23610" y="91583"/>
                  <a:pt x="24087" y="90869"/>
                </a:cubicBezTo>
                <a:cubicBezTo>
                  <a:pt x="24182" y="90750"/>
                  <a:pt x="24253" y="90631"/>
                  <a:pt x="24325" y="90512"/>
                </a:cubicBezTo>
                <a:cubicBezTo>
                  <a:pt x="24622" y="90035"/>
                  <a:pt x="24908" y="89535"/>
                  <a:pt x="25158" y="89035"/>
                </a:cubicBezTo>
                <a:cubicBezTo>
                  <a:pt x="26015" y="87321"/>
                  <a:pt x="26551" y="85523"/>
                  <a:pt x="26873" y="83677"/>
                </a:cubicBezTo>
                <a:lnTo>
                  <a:pt x="26873" y="83665"/>
                </a:lnTo>
                <a:cubicBezTo>
                  <a:pt x="26908" y="83546"/>
                  <a:pt x="26920" y="83427"/>
                  <a:pt x="26932" y="83308"/>
                </a:cubicBezTo>
                <a:cubicBezTo>
                  <a:pt x="26944" y="83165"/>
                  <a:pt x="26980" y="83034"/>
                  <a:pt x="26992" y="82903"/>
                </a:cubicBezTo>
                <a:cubicBezTo>
                  <a:pt x="27325" y="80784"/>
                  <a:pt x="27408" y="78629"/>
                  <a:pt x="27408" y="76438"/>
                </a:cubicBezTo>
                <a:lnTo>
                  <a:pt x="27408" y="76081"/>
                </a:lnTo>
                <a:cubicBezTo>
                  <a:pt x="27408" y="73902"/>
                  <a:pt x="27349" y="71700"/>
                  <a:pt x="27361" y="69533"/>
                </a:cubicBezTo>
                <a:lnTo>
                  <a:pt x="27361" y="69223"/>
                </a:lnTo>
                <a:lnTo>
                  <a:pt x="27361" y="68866"/>
                </a:lnTo>
                <a:cubicBezTo>
                  <a:pt x="27420" y="66604"/>
                  <a:pt x="27658" y="64235"/>
                  <a:pt x="28182" y="62008"/>
                </a:cubicBezTo>
                <a:lnTo>
                  <a:pt x="28278" y="61651"/>
                </a:lnTo>
                <a:cubicBezTo>
                  <a:pt x="28694" y="59996"/>
                  <a:pt x="29266" y="58400"/>
                  <a:pt x="30040" y="56960"/>
                </a:cubicBezTo>
                <a:cubicBezTo>
                  <a:pt x="30159" y="56757"/>
                  <a:pt x="30266" y="56531"/>
                  <a:pt x="30397" y="56317"/>
                </a:cubicBezTo>
                <a:cubicBezTo>
                  <a:pt x="30718" y="55805"/>
                  <a:pt x="31076" y="55293"/>
                  <a:pt x="31457" y="54805"/>
                </a:cubicBezTo>
                <a:cubicBezTo>
                  <a:pt x="31552" y="54686"/>
                  <a:pt x="31647" y="54567"/>
                  <a:pt x="31754" y="54448"/>
                </a:cubicBezTo>
                <a:cubicBezTo>
                  <a:pt x="32183" y="53936"/>
                  <a:pt x="32659" y="53483"/>
                  <a:pt x="33171" y="53043"/>
                </a:cubicBezTo>
                <a:lnTo>
                  <a:pt x="33397" y="52864"/>
                </a:lnTo>
                <a:cubicBezTo>
                  <a:pt x="33766" y="52566"/>
                  <a:pt x="34147" y="52293"/>
                  <a:pt x="34564" y="52031"/>
                </a:cubicBezTo>
                <a:cubicBezTo>
                  <a:pt x="35267" y="51602"/>
                  <a:pt x="35993" y="51245"/>
                  <a:pt x="36743" y="50983"/>
                </a:cubicBezTo>
                <a:cubicBezTo>
                  <a:pt x="36802" y="50947"/>
                  <a:pt x="36874" y="50923"/>
                  <a:pt x="36933" y="50900"/>
                </a:cubicBezTo>
                <a:cubicBezTo>
                  <a:pt x="37279" y="50780"/>
                  <a:pt x="37624" y="50685"/>
                  <a:pt x="37981" y="50590"/>
                </a:cubicBezTo>
                <a:lnTo>
                  <a:pt x="38338" y="50507"/>
                </a:lnTo>
                <a:cubicBezTo>
                  <a:pt x="39599" y="50206"/>
                  <a:pt x="40908" y="50083"/>
                  <a:pt x="42247" y="50083"/>
                </a:cubicBezTo>
                <a:cubicBezTo>
                  <a:pt x="43450" y="50083"/>
                  <a:pt x="44676" y="50182"/>
                  <a:pt x="45911" y="50340"/>
                </a:cubicBezTo>
                <a:lnTo>
                  <a:pt x="46268" y="50388"/>
                </a:lnTo>
                <a:cubicBezTo>
                  <a:pt x="48792" y="50745"/>
                  <a:pt x="51352" y="51304"/>
                  <a:pt x="53840" y="51793"/>
                </a:cubicBezTo>
                <a:cubicBezTo>
                  <a:pt x="53959" y="51828"/>
                  <a:pt x="54078" y="51840"/>
                  <a:pt x="54197" y="51876"/>
                </a:cubicBezTo>
                <a:lnTo>
                  <a:pt x="54912" y="52007"/>
                </a:lnTo>
                <a:cubicBezTo>
                  <a:pt x="57162" y="52412"/>
                  <a:pt x="59472" y="52674"/>
                  <a:pt x="61770" y="52733"/>
                </a:cubicBezTo>
                <a:lnTo>
                  <a:pt x="62127" y="52733"/>
                </a:lnTo>
                <a:cubicBezTo>
                  <a:pt x="62378" y="52738"/>
                  <a:pt x="62629" y="52740"/>
                  <a:pt x="62880" y="52740"/>
                </a:cubicBezTo>
                <a:cubicBezTo>
                  <a:pt x="65186" y="52740"/>
                  <a:pt x="67478" y="52539"/>
                  <a:pt x="69711" y="52066"/>
                </a:cubicBezTo>
                <a:cubicBezTo>
                  <a:pt x="69830" y="52054"/>
                  <a:pt x="69949" y="52019"/>
                  <a:pt x="70069" y="51995"/>
                </a:cubicBezTo>
                <a:cubicBezTo>
                  <a:pt x="71521" y="51673"/>
                  <a:pt x="72938" y="51245"/>
                  <a:pt x="74319" y="50685"/>
                </a:cubicBezTo>
                <a:lnTo>
                  <a:pt x="74545" y="50590"/>
                </a:lnTo>
                <a:cubicBezTo>
                  <a:pt x="75438" y="50221"/>
                  <a:pt x="76295" y="49804"/>
                  <a:pt x="77129" y="49316"/>
                </a:cubicBezTo>
                <a:cubicBezTo>
                  <a:pt x="77308" y="49221"/>
                  <a:pt x="77474" y="49102"/>
                  <a:pt x="77653" y="48995"/>
                </a:cubicBezTo>
                <a:lnTo>
                  <a:pt x="78010" y="48768"/>
                </a:lnTo>
                <a:cubicBezTo>
                  <a:pt x="78558" y="48411"/>
                  <a:pt x="79093" y="48030"/>
                  <a:pt x="79617" y="47613"/>
                </a:cubicBezTo>
                <a:cubicBezTo>
                  <a:pt x="79772" y="47494"/>
                  <a:pt x="79903" y="47375"/>
                  <a:pt x="80046" y="47256"/>
                </a:cubicBezTo>
                <a:cubicBezTo>
                  <a:pt x="80213" y="47125"/>
                  <a:pt x="80367" y="47006"/>
                  <a:pt x="80510" y="46851"/>
                </a:cubicBezTo>
                <a:cubicBezTo>
                  <a:pt x="80570" y="46816"/>
                  <a:pt x="80617" y="46768"/>
                  <a:pt x="80665" y="46720"/>
                </a:cubicBezTo>
                <a:cubicBezTo>
                  <a:pt x="82606" y="44935"/>
                  <a:pt x="84201" y="42756"/>
                  <a:pt x="85285" y="40398"/>
                </a:cubicBezTo>
                <a:cubicBezTo>
                  <a:pt x="85344" y="40279"/>
                  <a:pt x="85404" y="40160"/>
                  <a:pt x="85451" y="40041"/>
                </a:cubicBezTo>
                <a:cubicBezTo>
                  <a:pt x="85511" y="39934"/>
                  <a:pt x="85559" y="39815"/>
                  <a:pt x="85606" y="39696"/>
                </a:cubicBezTo>
                <a:cubicBezTo>
                  <a:pt x="85725" y="39386"/>
                  <a:pt x="85856" y="39053"/>
                  <a:pt x="85963" y="38743"/>
                </a:cubicBezTo>
                <a:cubicBezTo>
                  <a:pt x="86582" y="36922"/>
                  <a:pt x="86892" y="35052"/>
                  <a:pt x="86833" y="33159"/>
                </a:cubicBezTo>
                <a:cubicBezTo>
                  <a:pt x="86833" y="33040"/>
                  <a:pt x="86821" y="32921"/>
                  <a:pt x="86821" y="32802"/>
                </a:cubicBezTo>
                <a:cubicBezTo>
                  <a:pt x="86773" y="31909"/>
                  <a:pt x="86642" y="31052"/>
                  <a:pt x="86416" y="30171"/>
                </a:cubicBezTo>
                <a:cubicBezTo>
                  <a:pt x="86285" y="29671"/>
                  <a:pt x="86118" y="29159"/>
                  <a:pt x="85940" y="28671"/>
                </a:cubicBezTo>
                <a:cubicBezTo>
                  <a:pt x="85844" y="28373"/>
                  <a:pt x="85725" y="28075"/>
                  <a:pt x="85582" y="27790"/>
                </a:cubicBezTo>
                <a:cubicBezTo>
                  <a:pt x="85320" y="27147"/>
                  <a:pt x="84987" y="26539"/>
                  <a:pt x="84654" y="25944"/>
                </a:cubicBezTo>
                <a:lnTo>
                  <a:pt x="84427" y="25587"/>
                </a:lnTo>
                <a:cubicBezTo>
                  <a:pt x="82868" y="23039"/>
                  <a:pt x="80701" y="20824"/>
                  <a:pt x="78427" y="18729"/>
                </a:cubicBezTo>
                <a:cubicBezTo>
                  <a:pt x="78296" y="18610"/>
                  <a:pt x="78177" y="18491"/>
                  <a:pt x="78046" y="18372"/>
                </a:cubicBezTo>
                <a:lnTo>
                  <a:pt x="78010" y="18336"/>
                </a:lnTo>
                <a:cubicBezTo>
                  <a:pt x="77891" y="18241"/>
                  <a:pt x="77772" y="18134"/>
                  <a:pt x="77653" y="18015"/>
                </a:cubicBezTo>
                <a:cubicBezTo>
                  <a:pt x="77117" y="17526"/>
                  <a:pt x="76581" y="17050"/>
                  <a:pt x="76045" y="16574"/>
                </a:cubicBezTo>
                <a:cubicBezTo>
                  <a:pt x="75986" y="16526"/>
                  <a:pt x="75938" y="16479"/>
                  <a:pt x="75903" y="16431"/>
                </a:cubicBezTo>
                <a:cubicBezTo>
                  <a:pt x="75629" y="16193"/>
                  <a:pt x="75367" y="15955"/>
                  <a:pt x="75105" y="15717"/>
                </a:cubicBezTo>
                <a:cubicBezTo>
                  <a:pt x="73914" y="14645"/>
                  <a:pt x="72712" y="13514"/>
                  <a:pt x="71593" y="12311"/>
                </a:cubicBezTo>
                <a:cubicBezTo>
                  <a:pt x="71557" y="12264"/>
                  <a:pt x="71509" y="12228"/>
                  <a:pt x="71473" y="12181"/>
                </a:cubicBezTo>
                <a:cubicBezTo>
                  <a:pt x="71271" y="11966"/>
                  <a:pt x="71081" y="11728"/>
                  <a:pt x="70866" y="11514"/>
                </a:cubicBezTo>
                <a:lnTo>
                  <a:pt x="70557" y="11157"/>
                </a:lnTo>
                <a:cubicBezTo>
                  <a:pt x="70390" y="10978"/>
                  <a:pt x="70223" y="10776"/>
                  <a:pt x="70080" y="10585"/>
                </a:cubicBezTo>
                <a:cubicBezTo>
                  <a:pt x="69961" y="10418"/>
                  <a:pt x="69830" y="10276"/>
                  <a:pt x="69723" y="10121"/>
                </a:cubicBezTo>
                <a:cubicBezTo>
                  <a:pt x="68294" y="8323"/>
                  <a:pt x="67116" y="6370"/>
                  <a:pt x="66437" y="4287"/>
                </a:cubicBezTo>
                <a:cubicBezTo>
                  <a:pt x="66389" y="4168"/>
                  <a:pt x="66342" y="4049"/>
                  <a:pt x="66318" y="3929"/>
                </a:cubicBezTo>
                <a:cubicBezTo>
                  <a:pt x="65961" y="2763"/>
                  <a:pt x="65747" y="1524"/>
                  <a:pt x="65735" y="262"/>
                </a:cubicBezTo>
                <a:lnTo>
                  <a:pt x="6573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7"/>
          <p:cNvSpPr/>
          <p:nvPr/>
        </p:nvSpPr>
        <p:spPr>
          <a:xfrm flipH="1">
            <a:off x="-499199" y="724967"/>
            <a:ext cx="4267244" cy="6133035"/>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7"/>
          <p:cNvSpPr/>
          <p:nvPr/>
        </p:nvSpPr>
        <p:spPr>
          <a:xfrm flipH="1">
            <a:off x="1285442" y="3141699"/>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7"/>
          <p:cNvSpPr/>
          <p:nvPr/>
        </p:nvSpPr>
        <p:spPr>
          <a:xfrm flipH="1">
            <a:off x="2117265" y="5948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7"/>
          <p:cNvSpPr/>
          <p:nvPr/>
        </p:nvSpPr>
        <p:spPr>
          <a:xfrm flipH="1">
            <a:off x="-231940" y="29352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7"/>
          <p:cNvSpPr/>
          <p:nvPr/>
        </p:nvSpPr>
        <p:spPr>
          <a:xfrm flipH="1">
            <a:off x="1715415" y="48261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7"/>
          <p:cNvSpPr/>
          <p:nvPr/>
        </p:nvSpPr>
        <p:spPr>
          <a:xfrm flipH="1">
            <a:off x="321365"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7"/>
          <p:cNvSpPr/>
          <p:nvPr/>
        </p:nvSpPr>
        <p:spPr>
          <a:xfrm flipH="1">
            <a:off x="3327331"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7"/>
          <p:cNvSpPr txBox="1">
            <a:spLocks noGrp="1"/>
          </p:cNvSpPr>
          <p:nvPr>
            <p:ph type="subTitle" idx="1"/>
          </p:nvPr>
        </p:nvSpPr>
        <p:spPr>
          <a:xfrm>
            <a:off x="4564400" y="3429000"/>
            <a:ext cx="5138400" cy="187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135" name="Google Shape;135;p17"/>
          <p:cNvSpPr txBox="1">
            <a:spLocks noGrp="1"/>
          </p:cNvSpPr>
          <p:nvPr>
            <p:ph type="title"/>
          </p:nvPr>
        </p:nvSpPr>
        <p:spPr>
          <a:xfrm>
            <a:off x="5664000" y="1355200"/>
            <a:ext cx="4038800" cy="125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6" name="Google Shape;136;p17"/>
          <p:cNvSpPr txBox="1">
            <a:spLocks noGrp="1"/>
          </p:cNvSpPr>
          <p:nvPr>
            <p:ph type="subTitle" idx="2"/>
          </p:nvPr>
        </p:nvSpPr>
        <p:spPr>
          <a:xfrm>
            <a:off x="4564400" y="2997200"/>
            <a:ext cx="5138400" cy="4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latin typeface="Quicksand"/>
                <a:ea typeface="Quicksand"/>
                <a:cs typeface="Quicksand"/>
                <a:sym typeface="Quicksand"/>
              </a:defRPr>
            </a:lvl1pPr>
            <a:lvl2pPr lvl="1" algn="r" rtl="0">
              <a:lnSpc>
                <a:spcPct val="100000"/>
              </a:lnSpc>
              <a:spcBef>
                <a:spcPts val="0"/>
              </a:spcBef>
              <a:spcAft>
                <a:spcPts val="0"/>
              </a:spcAft>
              <a:buNone/>
              <a:defRPr sz="2667" b="1">
                <a:latin typeface="Quicksand"/>
                <a:ea typeface="Quicksand"/>
                <a:cs typeface="Quicksand"/>
                <a:sym typeface="Quicksand"/>
              </a:defRPr>
            </a:lvl2pPr>
            <a:lvl3pPr lvl="2" algn="r" rtl="0">
              <a:lnSpc>
                <a:spcPct val="100000"/>
              </a:lnSpc>
              <a:spcBef>
                <a:spcPts val="0"/>
              </a:spcBef>
              <a:spcAft>
                <a:spcPts val="0"/>
              </a:spcAft>
              <a:buNone/>
              <a:defRPr sz="2667" b="1">
                <a:latin typeface="Quicksand"/>
                <a:ea typeface="Quicksand"/>
                <a:cs typeface="Quicksand"/>
                <a:sym typeface="Quicksand"/>
              </a:defRPr>
            </a:lvl3pPr>
            <a:lvl4pPr lvl="3" algn="r" rtl="0">
              <a:lnSpc>
                <a:spcPct val="100000"/>
              </a:lnSpc>
              <a:spcBef>
                <a:spcPts val="0"/>
              </a:spcBef>
              <a:spcAft>
                <a:spcPts val="0"/>
              </a:spcAft>
              <a:buNone/>
              <a:defRPr sz="2667" b="1">
                <a:latin typeface="Quicksand"/>
                <a:ea typeface="Quicksand"/>
                <a:cs typeface="Quicksand"/>
                <a:sym typeface="Quicksand"/>
              </a:defRPr>
            </a:lvl4pPr>
            <a:lvl5pPr lvl="4" algn="r" rtl="0">
              <a:lnSpc>
                <a:spcPct val="100000"/>
              </a:lnSpc>
              <a:spcBef>
                <a:spcPts val="0"/>
              </a:spcBef>
              <a:spcAft>
                <a:spcPts val="0"/>
              </a:spcAft>
              <a:buNone/>
              <a:defRPr sz="2667" b="1">
                <a:latin typeface="Quicksand"/>
                <a:ea typeface="Quicksand"/>
                <a:cs typeface="Quicksand"/>
                <a:sym typeface="Quicksand"/>
              </a:defRPr>
            </a:lvl5pPr>
            <a:lvl6pPr lvl="5" algn="r" rtl="0">
              <a:lnSpc>
                <a:spcPct val="100000"/>
              </a:lnSpc>
              <a:spcBef>
                <a:spcPts val="0"/>
              </a:spcBef>
              <a:spcAft>
                <a:spcPts val="0"/>
              </a:spcAft>
              <a:buNone/>
              <a:defRPr sz="2667" b="1">
                <a:latin typeface="Quicksand"/>
                <a:ea typeface="Quicksand"/>
                <a:cs typeface="Quicksand"/>
                <a:sym typeface="Quicksand"/>
              </a:defRPr>
            </a:lvl6pPr>
            <a:lvl7pPr lvl="6" algn="r" rtl="0">
              <a:lnSpc>
                <a:spcPct val="100000"/>
              </a:lnSpc>
              <a:spcBef>
                <a:spcPts val="0"/>
              </a:spcBef>
              <a:spcAft>
                <a:spcPts val="0"/>
              </a:spcAft>
              <a:buNone/>
              <a:defRPr sz="2667" b="1">
                <a:latin typeface="Quicksand"/>
                <a:ea typeface="Quicksand"/>
                <a:cs typeface="Quicksand"/>
                <a:sym typeface="Quicksand"/>
              </a:defRPr>
            </a:lvl7pPr>
            <a:lvl8pPr lvl="7" algn="r" rtl="0">
              <a:lnSpc>
                <a:spcPct val="100000"/>
              </a:lnSpc>
              <a:spcBef>
                <a:spcPts val="0"/>
              </a:spcBef>
              <a:spcAft>
                <a:spcPts val="0"/>
              </a:spcAft>
              <a:buNone/>
              <a:defRPr sz="2667" b="1">
                <a:latin typeface="Quicksand"/>
                <a:ea typeface="Quicksand"/>
                <a:cs typeface="Quicksand"/>
                <a:sym typeface="Quicksand"/>
              </a:defRPr>
            </a:lvl8pPr>
            <a:lvl9pPr lvl="8" algn="r" rtl="0">
              <a:lnSpc>
                <a:spcPct val="100000"/>
              </a:lnSpc>
              <a:spcBef>
                <a:spcPts val="0"/>
              </a:spcBef>
              <a:spcAft>
                <a:spcPts val="0"/>
              </a:spcAft>
              <a:buNone/>
              <a:defRPr sz="2667" b="1">
                <a:latin typeface="Quicksand"/>
                <a:ea typeface="Quicksand"/>
                <a:cs typeface="Quicksand"/>
                <a:sym typeface="Quicksand"/>
              </a:defRPr>
            </a:lvl9pPr>
          </a:lstStyle>
          <a:p>
            <a:endParaRPr/>
          </a:p>
        </p:txBody>
      </p:sp>
      <p:sp>
        <p:nvSpPr>
          <p:cNvPr id="137" name="Google Shape;137;p17"/>
          <p:cNvSpPr txBox="1">
            <a:spLocks noGrp="1"/>
          </p:cNvSpPr>
          <p:nvPr>
            <p:ph type="title" idx="3" hasCustomPrompt="1"/>
          </p:nvPr>
        </p:nvSpPr>
        <p:spPr>
          <a:xfrm>
            <a:off x="9992033" y="1710967"/>
            <a:ext cx="125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accent5"/>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Tree>
    <p:extLst>
      <p:ext uri="{BB962C8B-B14F-4D97-AF65-F5344CB8AC3E}">
        <p14:creationId xmlns:p14="http://schemas.microsoft.com/office/powerpoint/2010/main" val="742761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2203800" y="593367"/>
            <a:ext cx="7784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4" name="Google Shape;144;p19"/>
          <p:cNvSpPr/>
          <p:nvPr/>
        </p:nvSpPr>
        <p:spPr>
          <a:xfrm rot="10800000">
            <a:off x="10388968"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9"/>
          <p:cNvSpPr/>
          <p:nvPr/>
        </p:nvSpPr>
        <p:spPr>
          <a:xfrm>
            <a:off x="-177799"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7916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9"/>
        <p:cNvGrpSpPr/>
        <p:nvPr/>
      </p:nvGrpSpPr>
      <p:grpSpPr>
        <a:xfrm>
          <a:off x="0" y="0"/>
          <a:ext cx="0" cy="0"/>
          <a:chOff x="0" y="0"/>
          <a:chExt cx="0" cy="0"/>
        </a:xfrm>
      </p:grpSpPr>
      <p:sp>
        <p:nvSpPr>
          <p:cNvPr id="270" name="Google Shape;270;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 name="Google Shape;272;p31"/>
          <p:cNvGrpSpPr/>
          <p:nvPr/>
        </p:nvGrpSpPr>
        <p:grpSpPr>
          <a:xfrm>
            <a:off x="10050258" y="813304"/>
            <a:ext cx="1895861" cy="4212929"/>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31"/>
          <p:cNvGrpSpPr/>
          <p:nvPr/>
        </p:nvGrpSpPr>
        <p:grpSpPr>
          <a:xfrm flipH="1">
            <a:off x="245858" y="813304"/>
            <a:ext cx="1641573" cy="2877409"/>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224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5"/>
        <p:cNvGrpSpPr/>
        <p:nvPr/>
      </p:nvGrpSpPr>
      <p:grpSpPr>
        <a:xfrm>
          <a:off x="0" y="0"/>
          <a:ext cx="0" cy="0"/>
          <a:chOff x="0" y="0"/>
          <a:chExt cx="0" cy="0"/>
        </a:xfrm>
      </p:grpSpPr>
      <p:sp>
        <p:nvSpPr>
          <p:cNvPr id="286" name="Google Shape;286;p3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3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0358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8"/>
        <p:cNvGrpSpPr/>
        <p:nvPr/>
      </p:nvGrpSpPr>
      <p:grpSpPr>
        <a:xfrm>
          <a:off x="0" y="0"/>
          <a:ext cx="0" cy="0"/>
          <a:chOff x="0" y="0"/>
          <a:chExt cx="0" cy="0"/>
        </a:xfrm>
      </p:grpSpPr>
      <p:sp>
        <p:nvSpPr>
          <p:cNvPr id="289" name="Google Shape;289;p33"/>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33"/>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0814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3554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2678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115579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26871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330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25072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56597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340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0891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90120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7154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63693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300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89495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45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772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40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666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9827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3584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0488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99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676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03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4" name="Google Shape;5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277465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95020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9602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29657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60628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29/5/2025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66094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29/5/2025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993457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29/5/2025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650357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46362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29/5/2025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825999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6625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2148000" y="2084333"/>
            <a:ext cx="7896000" cy="33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2629600" y="593367"/>
            <a:ext cx="693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9114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29/5/2025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8112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376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txBox="1">
            <a:spLocks noGrp="1"/>
          </p:cNvSpPr>
          <p:nvPr>
            <p:ph type="subTitle" idx="1"/>
          </p:nvPr>
        </p:nvSpPr>
        <p:spPr>
          <a:xfrm>
            <a:off x="2489200" y="3429000"/>
            <a:ext cx="5138400" cy="1879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6" name="Google Shape;66;p9"/>
          <p:cNvSpPr/>
          <p:nvPr/>
        </p:nvSpPr>
        <p:spPr>
          <a:xfrm>
            <a:off x="-499199" y="-933928"/>
            <a:ext cx="3731185" cy="4261323"/>
          </a:xfrm>
          <a:custGeom>
            <a:avLst/>
            <a:gdLst/>
            <a:ahLst/>
            <a:cxnLst/>
            <a:rect l="l" t="t" r="r" b="b"/>
            <a:pathLst>
              <a:path w="86893" h="99239" extrusionOk="0">
                <a:moveTo>
                  <a:pt x="0" y="0"/>
                </a:moveTo>
                <a:lnTo>
                  <a:pt x="0" y="98012"/>
                </a:lnTo>
                <a:cubicBezTo>
                  <a:pt x="84" y="98036"/>
                  <a:pt x="191" y="98072"/>
                  <a:pt x="298" y="98096"/>
                </a:cubicBezTo>
                <a:cubicBezTo>
                  <a:pt x="369" y="98132"/>
                  <a:pt x="441" y="98143"/>
                  <a:pt x="500" y="98155"/>
                </a:cubicBezTo>
                <a:cubicBezTo>
                  <a:pt x="667" y="98215"/>
                  <a:pt x="846" y="98263"/>
                  <a:pt x="1024" y="98310"/>
                </a:cubicBezTo>
                <a:cubicBezTo>
                  <a:pt x="2810" y="98798"/>
                  <a:pt x="4608" y="99096"/>
                  <a:pt x="6275" y="99203"/>
                </a:cubicBezTo>
                <a:cubicBezTo>
                  <a:pt x="6394" y="99203"/>
                  <a:pt x="6513" y="99215"/>
                  <a:pt x="6632" y="99215"/>
                </a:cubicBezTo>
                <a:cubicBezTo>
                  <a:pt x="7037" y="99239"/>
                  <a:pt x="7406" y="99239"/>
                  <a:pt x="7775" y="99239"/>
                </a:cubicBezTo>
                <a:cubicBezTo>
                  <a:pt x="9966" y="99239"/>
                  <a:pt x="12157" y="98870"/>
                  <a:pt x="14228" y="98167"/>
                </a:cubicBezTo>
                <a:cubicBezTo>
                  <a:pt x="14300" y="98143"/>
                  <a:pt x="14371" y="98132"/>
                  <a:pt x="14443" y="98096"/>
                </a:cubicBezTo>
                <a:lnTo>
                  <a:pt x="14585" y="98048"/>
                </a:lnTo>
                <a:cubicBezTo>
                  <a:pt x="14847" y="97965"/>
                  <a:pt x="15133" y="97858"/>
                  <a:pt x="15395" y="97739"/>
                </a:cubicBezTo>
                <a:cubicBezTo>
                  <a:pt x="16217" y="97417"/>
                  <a:pt x="17002" y="97036"/>
                  <a:pt x="17764" y="96608"/>
                </a:cubicBezTo>
                <a:cubicBezTo>
                  <a:pt x="18169" y="96405"/>
                  <a:pt x="18550" y="96143"/>
                  <a:pt x="18931" y="95905"/>
                </a:cubicBezTo>
                <a:cubicBezTo>
                  <a:pt x="20098" y="95155"/>
                  <a:pt x="21193" y="94262"/>
                  <a:pt x="22158" y="93262"/>
                </a:cubicBezTo>
                <a:cubicBezTo>
                  <a:pt x="22277" y="93131"/>
                  <a:pt x="22396" y="93012"/>
                  <a:pt x="22515" y="92869"/>
                </a:cubicBezTo>
                <a:cubicBezTo>
                  <a:pt x="23098" y="92250"/>
                  <a:pt x="23610" y="91583"/>
                  <a:pt x="24087" y="90869"/>
                </a:cubicBezTo>
                <a:cubicBezTo>
                  <a:pt x="24182" y="90750"/>
                  <a:pt x="24253" y="90631"/>
                  <a:pt x="24325" y="90512"/>
                </a:cubicBezTo>
                <a:cubicBezTo>
                  <a:pt x="24622" y="90035"/>
                  <a:pt x="24908" y="89535"/>
                  <a:pt x="25158" y="89035"/>
                </a:cubicBezTo>
                <a:cubicBezTo>
                  <a:pt x="26015" y="87321"/>
                  <a:pt x="26551" y="85523"/>
                  <a:pt x="26873" y="83677"/>
                </a:cubicBezTo>
                <a:lnTo>
                  <a:pt x="26873" y="83665"/>
                </a:lnTo>
                <a:cubicBezTo>
                  <a:pt x="26908" y="83546"/>
                  <a:pt x="26920" y="83427"/>
                  <a:pt x="26932" y="83308"/>
                </a:cubicBezTo>
                <a:cubicBezTo>
                  <a:pt x="26944" y="83165"/>
                  <a:pt x="26980" y="83034"/>
                  <a:pt x="26992" y="82903"/>
                </a:cubicBezTo>
                <a:cubicBezTo>
                  <a:pt x="27325" y="80784"/>
                  <a:pt x="27408" y="78629"/>
                  <a:pt x="27408" y="76438"/>
                </a:cubicBezTo>
                <a:lnTo>
                  <a:pt x="27408" y="76081"/>
                </a:lnTo>
                <a:cubicBezTo>
                  <a:pt x="27408" y="73902"/>
                  <a:pt x="27349" y="71700"/>
                  <a:pt x="27361" y="69533"/>
                </a:cubicBezTo>
                <a:lnTo>
                  <a:pt x="27361" y="69223"/>
                </a:lnTo>
                <a:lnTo>
                  <a:pt x="27361" y="68866"/>
                </a:lnTo>
                <a:cubicBezTo>
                  <a:pt x="27420" y="66604"/>
                  <a:pt x="27658" y="64235"/>
                  <a:pt x="28182" y="62008"/>
                </a:cubicBezTo>
                <a:lnTo>
                  <a:pt x="28278" y="61651"/>
                </a:lnTo>
                <a:cubicBezTo>
                  <a:pt x="28694" y="59996"/>
                  <a:pt x="29266" y="58400"/>
                  <a:pt x="30040" y="56960"/>
                </a:cubicBezTo>
                <a:cubicBezTo>
                  <a:pt x="30159" y="56757"/>
                  <a:pt x="30266" y="56531"/>
                  <a:pt x="30397" y="56317"/>
                </a:cubicBezTo>
                <a:cubicBezTo>
                  <a:pt x="30718" y="55805"/>
                  <a:pt x="31076" y="55293"/>
                  <a:pt x="31457" y="54805"/>
                </a:cubicBezTo>
                <a:cubicBezTo>
                  <a:pt x="31552" y="54686"/>
                  <a:pt x="31647" y="54567"/>
                  <a:pt x="31754" y="54448"/>
                </a:cubicBezTo>
                <a:cubicBezTo>
                  <a:pt x="32183" y="53936"/>
                  <a:pt x="32659" y="53483"/>
                  <a:pt x="33171" y="53043"/>
                </a:cubicBezTo>
                <a:lnTo>
                  <a:pt x="33397" y="52864"/>
                </a:lnTo>
                <a:cubicBezTo>
                  <a:pt x="33766" y="52566"/>
                  <a:pt x="34147" y="52293"/>
                  <a:pt x="34564" y="52031"/>
                </a:cubicBezTo>
                <a:cubicBezTo>
                  <a:pt x="35267" y="51602"/>
                  <a:pt x="35993" y="51245"/>
                  <a:pt x="36743" y="50983"/>
                </a:cubicBezTo>
                <a:cubicBezTo>
                  <a:pt x="36802" y="50947"/>
                  <a:pt x="36874" y="50923"/>
                  <a:pt x="36933" y="50900"/>
                </a:cubicBezTo>
                <a:cubicBezTo>
                  <a:pt x="37279" y="50780"/>
                  <a:pt x="37624" y="50685"/>
                  <a:pt x="37981" y="50590"/>
                </a:cubicBezTo>
                <a:lnTo>
                  <a:pt x="38338" y="50507"/>
                </a:lnTo>
                <a:cubicBezTo>
                  <a:pt x="39599" y="50206"/>
                  <a:pt x="40908" y="50083"/>
                  <a:pt x="42247" y="50083"/>
                </a:cubicBezTo>
                <a:cubicBezTo>
                  <a:pt x="43450" y="50083"/>
                  <a:pt x="44676" y="50182"/>
                  <a:pt x="45911" y="50340"/>
                </a:cubicBezTo>
                <a:lnTo>
                  <a:pt x="46268" y="50388"/>
                </a:lnTo>
                <a:cubicBezTo>
                  <a:pt x="48792" y="50745"/>
                  <a:pt x="51352" y="51304"/>
                  <a:pt x="53840" y="51793"/>
                </a:cubicBezTo>
                <a:cubicBezTo>
                  <a:pt x="53959" y="51828"/>
                  <a:pt x="54078" y="51840"/>
                  <a:pt x="54197" y="51876"/>
                </a:cubicBezTo>
                <a:lnTo>
                  <a:pt x="54912" y="52007"/>
                </a:lnTo>
                <a:cubicBezTo>
                  <a:pt x="57162" y="52412"/>
                  <a:pt x="59472" y="52674"/>
                  <a:pt x="61770" y="52733"/>
                </a:cubicBezTo>
                <a:lnTo>
                  <a:pt x="62127" y="52733"/>
                </a:lnTo>
                <a:cubicBezTo>
                  <a:pt x="62378" y="52738"/>
                  <a:pt x="62629" y="52740"/>
                  <a:pt x="62880" y="52740"/>
                </a:cubicBezTo>
                <a:cubicBezTo>
                  <a:pt x="65186" y="52740"/>
                  <a:pt x="67478" y="52539"/>
                  <a:pt x="69711" y="52066"/>
                </a:cubicBezTo>
                <a:cubicBezTo>
                  <a:pt x="69830" y="52054"/>
                  <a:pt x="69949" y="52019"/>
                  <a:pt x="70069" y="51995"/>
                </a:cubicBezTo>
                <a:cubicBezTo>
                  <a:pt x="71521" y="51673"/>
                  <a:pt x="72938" y="51245"/>
                  <a:pt x="74319" y="50685"/>
                </a:cubicBezTo>
                <a:lnTo>
                  <a:pt x="74545" y="50590"/>
                </a:lnTo>
                <a:cubicBezTo>
                  <a:pt x="75438" y="50221"/>
                  <a:pt x="76295" y="49804"/>
                  <a:pt x="77129" y="49316"/>
                </a:cubicBezTo>
                <a:cubicBezTo>
                  <a:pt x="77308" y="49221"/>
                  <a:pt x="77474" y="49102"/>
                  <a:pt x="77653" y="48995"/>
                </a:cubicBezTo>
                <a:lnTo>
                  <a:pt x="78010" y="48768"/>
                </a:lnTo>
                <a:cubicBezTo>
                  <a:pt x="78558" y="48411"/>
                  <a:pt x="79093" y="48030"/>
                  <a:pt x="79617" y="47613"/>
                </a:cubicBezTo>
                <a:cubicBezTo>
                  <a:pt x="79772" y="47494"/>
                  <a:pt x="79903" y="47375"/>
                  <a:pt x="80046" y="47256"/>
                </a:cubicBezTo>
                <a:cubicBezTo>
                  <a:pt x="80213" y="47125"/>
                  <a:pt x="80367" y="47006"/>
                  <a:pt x="80510" y="46851"/>
                </a:cubicBezTo>
                <a:cubicBezTo>
                  <a:pt x="80570" y="46816"/>
                  <a:pt x="80617" y="46768"/>
                  <a:pt x="80665" y="46720"/>
                </a:cubicBezTo>
                <a:cubicBezTo>
                  <a:pt x="82606" y="44935"/>
                  <a:pt x="84201" y="42756"/>
                  <a:pt x="85285" y="40398"/>
                </a:cubicBezTo>
                <a:cubicBezTo>
                  <a:pt x="85344" y="40279"/>
                  <a:pt x="85404" y="40160"/>
                  <a:pt x="85451" y="40041"/>
                </a:cubicBezTo>
                <a:cubicBezTo>
                  <a:pt x="85511" y="39934"/>
                  <a:pt x="85559" y="39815"/>
                  <a:pt x="85606" y="39696"/>
                </a:cubicBezTo>
                <a:cubicBezTo>
                  <a:pt x="85725" y="39386"/>
                  <a:pt x="85856" y="39053"/>
                  <a:pt x="85963" y="38743"/>
                </a:cubicBezTo>
                <a:cubicBezTo>
                  <a:pt x="86582" y="36922"/>
                  <a:pt x="86892" y="35052"/>
                  <a:pt x="86833" y="33159"/>
                </a:cubicBezTo>
                <a:cubicBezTo>
                  <a:pt x="86833" y="33040"/>
                  <a:pt x="86821" y="32921"/>
                  <a:pt x="86821" y="32802"/>
                </a:cubicBezTo>
                <a:cubicBezTo>
                  <a:pt x="86773" y="31909"/>
                  <a:pt x="86642" y="31052"/>
                  <a:pt x="86416" y="30171"/>
                </a:cubicBezTo>
                <a:cubicBezTo>
                  <a:pt x="86285" y="29671"/>
                  <a:pt x="86118" y="29159"/>
                  <a:pt x="85940" y="28671"/>
                </a:cubicBezTo>
                <a:cubicBezTo>
                  <a:pt x="85844" y="28373"/>
                  <a:pt x="85725" y="28075"/>
                  <a:pt x="85582" y="27790"/>
                </a:cubicBezTo>
                <a:cubicBezTo>
                  <a:pt x="85320" y="27147"/>
                  <a:pt x="84987" y="26539"/>
                  <a:pt x="84654" y="25944"/>
                </a:cubicBezTo>
                <a:lnTo>
                  <a:pt x="84427" y="25587"/>
                </a:lnTo>
                <a:cubicBezTo>
                  <a:pt x="82868" y="23039"/>
                  <a:pt x="80701" y="20824"/>
                  <a:pt x="78427" y="18729"/>
                </a:cubicBezTo>
                <a:cubicBezTo>
                  <a:pt x="78296" y="18610"/>
                  <a:pt x="78177" y="18491"/>
                  <a:pt x="78046" y="18372"/>
                </a:cubicBezTo>
                <a:lnTo>
                  <a:pt x="78010" y="18336"/>
                </a:lnTo>
                <a:cubicBezTo>
                  <a:pt x="77891" y="18241"/>
                  <a:pt x="77772" y="18134"/>
                  <a:pt x="77653" y="18015"/>
                </a:cubicBezTo>
                <a:cubicBezTo>
                  <a:pt x="77117" y="17526"/>
                  <a:pt x="76581" y="17050"/>
                  <a:pt x="76045" y="16574"/>
                </a:cubicBezTo>
                <a:cubicBezTo>
                  <a:pt x="75986" y="16526"/>
                  <a:pt x="75938" y="16479"/>
                  <a:pt x="75903" y="16431"/>
                </a:cubicBezTo>
                <a:cubicBezTo>
                  <a:pt x="75629" y="16193"/>
                  <a:pt x="75367" y="15955"/>
                  <a:pt x="75105" y="15717"/>
                </a:cubicBezTo>
                <a:cubicBezTo>
                  <a:pt x="73914" y="14645"/>
                  <a:pt x="72712" y="13514"/>
                  <a:pt x="71593" y="12311"/>
                </a:cubicBezTo>
                <a:cubicBezTo>
                  <a:pt x="71557" y="12264"/>
                  <a:pt x="71509" y="12228"/>
                  <a:pt x="71473" y="12181"/>
                </a:cubicBezTo>
                <a:cubicBezTo>
                  <a:pt x="71271" y="11966"/>
                  <a:pt x="71081" y="11728"/>
                  <a:pt x="70866" y="11514"/>
                </a:cubicBezTo>
                <a:lnTo>
                  <a:pt x="70557" y="11157"/>
                </a:lnTo>
                <a:cubicBezTo>
                  <a:pt x="70390" y="10978"/>
                  <a:pt x="70223" y="10776"/>
                  <a:pt x="70080" y="10585"/>
                </a:cubicBezTo>
                <a:cubicBezTo>
                  <a:pt x="69961" y="10418"/>
                  <a:pt x="69830" y="10276"/>
                  <a:pt x="69723" y="10121"/>
                </a:cubicBezTo>
                <a:cubicBezTo>
                  <a:pt x="68294" y="8323"/>
                  <a:pt x="67116" y="6370"/>
                  <a:pt x="66437" y="4287"/>
                </a:cubicBezTo>
                <a:cubicBezTo>
                  <a:pt x="66389" y="4168"/>
                  <a:pt x="66342" y="4049"/>
                  <a:pt x="66318" y="3929"/>
                </a:cubicBezTo>
                <a:cubicBezTo>
                  <a:pt x="65961" y="2763"/>
                  <a:pt x="65747" y="1524"/>
                  <a:pt x="65735" y="262"/>
                </a:cubicBezTo>
                <a:lnTo>
                  <a:pt x="6573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9"/>
          <p:cNvSpPr/>
          <p:nvPr/>
        </p:nvSpPr>
        <p:spPr>
          <a:xfrm>
            <a:off x="7924802" y="724967"/>
            <a:ext cx="4267244" cy="6133035"/>
          </a:xfrm>
          <a:custGeom>
            <a:avLst/>
            <a:gdLst/>
            <a:ahLst/>
            <a:cxnLst/>
            <a:rect l="l" t="t" r="r" b="b"/>
            <a:pathLst>
              <a:path w="73832" h="142828" extrusionOk="0">
                <a:moveTo>
                  <a:pt x="73831" y="0"/>
                </a:moveTo>
                <a:cubicBezTo>
                  <a:pt x="73617" y="215"/>
                  <a:pt x="73427" y="441"/>
                  <a:pt x="73212" y="774"/>
                </a:cubicBezTo>
                <a:cubicBezTo>
                  <a:pt x="72998" y="1036"/>
                  <a:pt x="72796" y="1310"/>
                  <a:pt x="72593" y="1596"/>
                </a:cubicBezTo>
                <a:cubicBezTo>
                  <a:pt x="72510" y="1715"/>
                  <a:pt x="72415" y="1834"/>
                  <a:pt x="72343" y="1953"/>
                </a:cubicBezTo>
                <a:cubicBezTo>
                  <a:pt x="70974" y="4013"/>
                  <a:pt x="70129" y="6382"/>
                  <a:pt x="69379" y="8811"/>
                </a:cubicBezTo>
                <a:cubicBezTo>
                  <a:pt x="69343" y="8930"/>
                  <a:pt x="69307" y="9049"/>
                  <a:pt x="69259" y="9168"/>
                </a:cubicBezTo>
                <a:cubicBezTo>
                  <a:pt x="68581" y="11478"/>
                  <a:pt x="67950" y="13824"/>
                  <a:pt x="67057" y="16026"/>
                </a:cubicBezTo>
                <a:cubicBezTo>
                  <a:pt x="67021" y="16145"/>
                  <a:pt x="66962" y="16264"/>
                  <a:pt x="66914" y="16383"/>
                </a:cubicBezTo>
                <a:cubicBezTo>
                  <a:pt x="66747" y="16753"/>
                  <a:pt x="66581" y="17134"/>
                  <a:pt x="66402" y="17503"/>
                </a:cubicBezTo>
                <a:cubicBezTo>
                  <a:pt x="66283" y="17729"/>
                  <a:pt x="66188" y="17967"/>
                  <a:pt x="66045" y="18181"/>
                </a:cubicBezTo>
                <a:cubicBezTo>
                  <a:pt x="65628" y="18943"/>
                  <a:pt x="65176" y="19670"/>
                  <a:pt x="64640" y="20372"/>
                </a:cubicBezTo>
                <a:cubicBezTo>
                  <a:pt x="63771" y="21479"/>
                  <a:pt x="62794" y="22408"/>
                  <a:pt x="61723" y="23230"/>
                </a:cubicBezTo>
                <a:lnTo>
                  <a:pt x="61223" y="23587"/>
                </a:lnTo>
                <a:cubicBezTo>
                  <a:pt x="60365" y="24230"/>
                  <a:pt x="59425" y="24777"/>
                  <a:pt x="58460" y="25289"/>
                </a:cubicBezTo>
                <a:cubicBezTo>
                  <a:pt x="58341" y="25361"/>
                  <a:pt x="58222" y="25420"/>
                  <a:pt x="58103" y="25480"/>
                </a:cubicBezTo>
                <a:cubicBezTo>
                  <a:pt x="55722" y="26694"/>
                  <a:pt x="53115" y="27647"/>
                  <a:pt x="50531" y="28635"/>
                </a:cubicBezTo>
                <a:lnTo>
                  <a:pt x="50174" y="28766"/>
                </a:lnTo>
                <a:cubicBezTo>
                  <a:pt x="48805" y="29302"/>
                  <a:pt x="47435" y="29849"/>
                  <a:pt x="46102" y="30468"/>
                </a:cubicBezTo>
                <a:cubicBezTo>
                  <a:pt x="45852" y="30588"/>
                  <a:pt x="45602" y="30707"/>
                  <a:pt x="45364" y="30826"/>
                </a:cubicBezTo>
                <a:cubicBezTo>
                  <a:pt x="44733" y="31123"/>
                  <a:pt x="44113" y="31457"/>
                  <a:pt x="43518" y="31802"/>
                </a:cubicBezTo>
                <a:cubicBezTo>
                  <a:pt x="43209" y="31981"/>
                  <a:pt x="42887" y="32171"/>
                  <a:pt x="42589" y="32373"/>
                </a:cubicBezTo>
                <a:cubicBezTo>
                  <a:pt x="42470" y="32445"/>
                  <a:pt x="42351" y="32516"/>
                  <a:pt x="42232" y="32612"/>
                </a:cubicBezTo>
                <a:cubicBezTo>
                  <a:pt x="40149" y="34017"/>
                  <a:pt x="38279" y="35731"/>
                  <a:pt x="36696" y="37684"/>
                </a:cubicBezTo>
                <a:cubicBezTo>
                  <a:pt x="36613" y="37803"/>
                  <a:pt x="36505" y="37922"/>
                  <a:pt x="36422" y="38041"/>
                </a:cubicBezTo>
                <a:cubicBezTo>
                  <a:pt x="35791" y="38839"/>
                  <a:pt x="35196" y="39696"/>
                  <a:pt x="34660" y="40565"/>
                </a:cubicBezTo>
                <a:cubicBezTo>
                  <a:pt x="34541" y="40767"/>
                  <a:pt x="34422" y="40970"/>
                  <a:pt x="34303" y="41184"/>
                </a:cubicBezTo>
                <a:cubicBezTo>
                  <a:pt x="33624" y="42351"/>
                  <a:pt x="33041" y="43601"/>
                  <a:pt x="32552" y="44887"/>
                </a:cubicBezTo>
                <a:cubicBezTo>
                  <a:pt x="32493" y="45006"/>
                  <a:pt x="32445" y="45125"/>
                  <a:pt x="32410" y="45244"/>
                </a:cubicBezTo>
                <a:cubicBezTo>
                  <a:pt x="31743" y="47078"/>
                  <a:pt x="31279" y="48995"/>
                  <a:pt x="31064" y="50923"/>
                </a:cubicBezTo>
                <a:cubicBezTo>
                  <a:pt x="31017" y="51328"/>
                  <a:pt x="30969" y="51721"/>
                  <a:pt x="30957" y="52102"/>
                </a:cubicBezTo>
                <a:cubicBezTo>
                  <a:pt x="30945" y="52221"/>
                  <a:pt x="30945" y="52340"/>
                  <a:pt x="30945" y="52459"/>
                </a:cubicBezTo>
                <a:cubicBezTo>
                  <a:pt x="30802" y="54733"/>
                  <a:pt x="30969" y="57031"/>
                  <a:pt x="31219" y="59317"/>
                </a:cubicBezTo>
                <a:lnTo>
                  <a:pt x="31267" y="59674"/>
                </a:lnTo>
                <a:cubicBezTo>
                  <a:pt x="31540" y="61972"/>
                  <a:pt x="31921" y="64258"/>
                  <a:pt x="32255" y="66544"/>
                </a:cubicBezTo>
                <a:cubicBezTo>
                  <a:pt x="32279" y="66663"/>
                  <a:pt x="32291" y="66782"/>
                  <a:pt x="32314" y="66902"/>
                </a:cubicBezTo>
                <a:cubicBezTo>
                  <a:pt x="32636" y="69188"/>
                  <a:pt x="32922" y="71485"/>
                  <a:pt x="32969" y="73760"/>
                </a:cubicBezTo>
                <a:lnTo>
                  <a:pt x="32969" y="74117"/>
                </a:lnTo>
                <a:cubicBezTo>
                  <a:pt x="32993" y="76141"/>
                  <a:pt x="32850" y="78177"/>
                  <a:pt x="32398" y="80189"/>
                </a:cubicBezTo>
                <a:cubicBezTo>
                  <a:pt x="32338" y="80439"/>
                  <a:pt x="32267" y="80713"/>
                  <a:pt x="32207" y="80963"/>
                </a:cubicBezTo>
                <a:lnTo>
                  <a:pt x="32112" y="81320"/>
                </a:lnTo>
                <a:cubicBezTo>
                  <a:pt x="31445" y="83785"/>
                  <a:pt x="30362" y="86047"/>
                  <a:pt x="29016" y="88178"/>
                </a:cubicBezTo>
                <a:cubicBezTo>
                  <a:pt x="28957" y="88297"/>
                  <a:pt x="28873" y="88416"/>
                  <a:pt x="28790" y="88535"/>
                </a:cubicBezTo>
                <a:cubicBezTo>
                  <a:pt x="28159" y="89535"/>
                  <a:pt x="27445" y="90500"/>
                  <a:pt x="26695" y="91440"/>
                </a:cubicBezTo>
                <a:cubicBezTo>
                  <a:pt x="26576" y="91583"/>
                  <a:pt x="26468" y="91738"/>
                  <a:pt x="26337" y="91881"/>
                </a:cubicBezTo>
                <a:cubicBezTo>
                  <a:pt x="25373" y="93095"/>
                  <a:pt x="24325" y="94250"/>
                  <a:pt x="23242" y="95393"/>
                </a:cubicBezTo>
                <a:cubicBezTo>
                  <a:pt x="23123" y="95512"/>
                  <a:pt x="23004" y="95631"/>
                  <a:pt x="22897" y="95750"/>
                </a:cubicBezTo>
                <a:cubicBezTo>
                  <a:pt x="21563" y="97155"/>
                  <a:pt x="20182" y="98513"/>
                  <a:pt x="18765" y="99858"/>
                </a:cubicBezTo>
                <a:cubicBezTo>
                  <a:pt x="18646" y="99965"/>
                  <a:pt x="18527" y="100084"/>
                  <a:pt x="18408" y="100203"/>
                </a:cubicBezTo>
                <a:cubicBezTo>
                  <a:pt x="17586" y="101013"/>
                  <a:pt x="16741" y="101811"/>
                  <a:pt x="15919" y="102620"/>
                </a:cubicBezTo>
                <a:cubicBezTo>
                  <a:pt x="15788" y="102739"/>
                  <a:pt x="15669" y="102858"/>
                  <a:pt x="15550" y="102977"/>
                </a:cubicBezTo>
                <a:cubicBezTo>
                  <a:pt x="14241" y="104251"/>
                  <a:pt x="12943" y="105549"/>
                  <a:pt x="11740" y="106871"/>
                </a:cubicBezTo>
                <a:cubicBezTo>
                  <a:pt x="11431" y="107204"/>
                  <a:pt x="11109" y="107561"/>
                  <a:pt x="10812" y="107895"/>
                </a:cubicBezTo>
                <a:cubicBezTo>
                  <a:pt x="10693" y="108038"/>
                  <a:pt x="10574" y="108180"/>
                  <a:pt x="10454" y="108311"/>
                </a:cubicBezTo>
                <a:cubicBezTo>
                  <a:pt x="10038" y="108811"/>
                  <a:pt x="9621" y="109312"/>
                  <a:pt x="9228" y="109823"/>
                </a:cubicBezTo>
                <a:cubicBezTo>
                  <a:pt x="9121" y="109943"/>
                  <a:pt x="9026" y="110062"/>
                  <a:pt x="8942" y="110181"/>
                </a:cubicBezTo>
                <a:cubicBezTo>
                  <a:pt x="7240" y="112336"/>
                  <a:pt x="5716" y="114622"/>
                  <a:pt x="4430" y="117039"/>
                </a:cubicBezTo>
                <a:cubicBezTo>
                  <a:pt x="4358" y="117158"/>
                  <a:pt x="4299" y="117277"/>
                  <a:pt x="4239" y="117396"/>
                </a:cubicBezTo>
                <a:cubicBezTo>
                  <a:pt x="3751" y="118336"/>
                  <a:pt x="3299" y="119289"/>
                  <a:pt x="2882" y="120253"/>
                </a:cubicBezTo>
                <a:cubicBezTo>
                  <a:pt x="2763" y="120539"/>
                  <a:pt x="2644" y="120837"/>
                  <a:pt x="2525" y="121111"/>
                </a:cubicBezTo>
                <a:cubicBezTo>
                  <a:pt x="2120" y="122146"/>
                  <a:pt x="1751" y="123194"/>
                  <a:pt x="1441" y="124254"/>
                </a:cubicBezTo>
                <a:cubicBezTo>
                  <a:pt x="1394" y="124373"/>
                  <a:pt x="1370" y="124492"/>
                  <a:pt x="1334" y="124611"/>
                </a:cubicBezTo>
                <a:cubicBezTo>
                  <a:pt x="858" y="126290"/>
                  <a:pt x="513" y="128004"/>
                  <a:pt x="310" y="129766"/>
                </a:cubicBezTo>
                <a:cubicBezTo>
                  <a:pt x="251" y="130326"/>
                  <a:pt x="191" y="130909"/>
                  <a:pt x="156" y="131457"/>
                </a:cubicBezTo>
                <a:cubicBezTo>
                  <a:pt x="144" y="131576"/>
                  <a:pt x="144" y="131695"/>
                  <a:pt x="144" y="131814"/>
                </a:cubicBezTo>
                <a:cubicBezTo>
                  <a:pt x="1" y="134303"/>
                  <a:pt x="132" y="136577"/>
                  <a:pt x="537" y="138672"/>
                </a:cubicBezTo>
                <a:cubicBezTo>
                  <a:pt x="548" y="138791"/>
                  <a:pt x="560" y="138910"/>
                  <a:pt x="596" y="139029"/>
                </a:cubicBezTo>
                <a:cubicBezTo>
                  <a:pt x="858" y="140387"/>
                  <a:pt x="1227" y="141637"/>
                  <a:pt x="1703" y="142828"/>
                </a:cubicBezTo>
                <a:lnTo>
                  <a:pt x="73831" y="142828"/>
                </a:lnTo>
                <a:lnTo>
                  <a:pt x="7383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9"/>
          <p:cNvSpPr txBox="1">
            <a:spLocks noGrp="1"/>
          </p:cNvSpPr>
          <p:nvPr>
            <p:ph type="title"/>
          </p:nvPr>
        </p:nvSpPr>
        <p:spPr>
          <a:xfrm>
            <a:off x="2489200" y="1355200"/>
            <a:ext cx="4038800" cy="125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9"/>
          <p:cNvSpPr txBox="1">
            <a:spLocks noGrp="1"/>
          </p:cNvSpPr>
          <p:nvPr>
            <p:ph type="title" idx="2" hasCustomPrompt="1"/>
          </p:nvPr>
        </p:nvSpPr>
        <p:spPr>
          <a:xfrm>
            <a:off x="960000" y="1710967"/>
            <a:ext cx="125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4800">
                <a:solidFill>
                  <a:schemeClr val="accent5"/>
                </a:solidFill>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70" name="Google Shape;70;p9"/>
          <p:cNvSpPr txBox="1">
            <a:spLocks noGrp="1"/>
          </p:cNvSpPr>
          <p:nvPr>
            <p:ph type="subTitle" idx="3"/>
          </p:nvPr>
        </p:nvSpPr>
        <p:spPr>
          <a:xfrm>
            <a:off x="2489200" y="2997200"/>
            <a:ext cx="5138400" cy="4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latin typeface="Quicksand"/>
                <a:ea typeface="Quicksand"/>
                <a:cs typeface="Quicksand"/>
                <a:sym typeface="Quicksand"/>
              </a:defRPr>
            </a:lvl1pPr>
            <a:lvl2pPr lvl="1" rtl="0">
              <a:lnSpc>
                <a:spcPct val="100000"/>
              </a:lnSpc>
              <a:spcBef>
                <a:spcPts val="0"/>
              </a:spcBef>
              <a:spcAft>
                <a:spcPts val="0"/>
              </a:spcAft>
              <a:buNone/>
              <a:defRPr sz="2667" b="1">
                <a:latin typeface="Quicksand"/>
                <a:ea typeface="Quicksand"/>
                <a:cs typeface="Quicksand"/>
                <a:sym typeface="Quicksand"/>
              </a:defRPr>
            </a:lvl2pPr>
            <a:lvl3pPr lvl="2" rtl="0">
              <a:lnSpc>
                <a:spcPct val="100000"/>
              </a:lnSpc>
              <a:spcBef>
                <a:spcPts val="0"/>
              </a:spcBef>
              <a:spcAft>
                <a:spcPts val="0"/>
              </a:spcAft>
              <a:buNone/>
              <a:defRPr sz="2667" b="1">
                <a:latin typeface="Quicksand"/>
                <a:ea typeface="Quicksand"/>
                <a:cs typeface="Quicksand"/>
                <a:sym typeface="Quicksand"/>
              </a:defRPr>
            </a:lvl3pPr>
            <a:lvl4pPr lvl="3" rtl="0">
              <a:lnSpc>
                <a:spcPct val="100000"/>
              </a:lnSpc>
              <a:spcBef>
                <a:spcPts val="0"/>
              </a:spcBef>
              <a:spcAft>
                <a:spcPts val="0"/>
              </a:spcAft>
              <a:buNone/>
              <a:defRPr sz="2667" b="1">
                <a:latin typeface="Quicksand"/>
                <a:ea typeface="Quicksand"/>
                <a:cs typeface="Quicksand"/>
                <a:sym typeface="Quicksand"/>
              </a:defRPr>
            </a:lvl4pPr>
            <a:lvl5pPr lvl="4" rtl="0">
              <a:lnSpc>
                <a:spcPct val="100000"/>
              </a:lnSpc>
              <a:spcBef>
                <a:spcPts val="0"/>
              </a:spcBef>
              <a:spcAft>
                <a:spcPts val="0"/>
              </a:spcAft>
              <a:buNone/>
              <a:defRPr sz="2667" b="1">
                <a:latin typeface="Quicksand"/>
                <a:ea typeface="Quicksand"/>
                <a:cs typeface="Quicksand"/>
                <a:sym typeface="Quicksand"/>
              </a:defRPr>
            </a:lvl5pPr>
            <a:lvl6pPr lvl="5" rtl="0">
              <a:lnSpc>
                <a:spcPct val="100000"/>
              </a:lnSpc>
              <a:spcBef>
                <a:spcPts val="0"/>
              </a:spcBef>
              <a:spcAft>
                <a:spcPts val="0"/>
              </a:spcAft>
              <a:buNone/>
              <a:defRPr sz="2667" b="1">
                <a:latin typeface="Quicksand"/>
                <a:ea typeface="Quicksand"/>
                <a:cs typeface="Quicksand"/>
                <a:sym typeface="Quicksand"/>
              </a:defRPr>
            </a:lvl6pPr>
            <a:lvl7pPr lvl="6" rtl="0">
              <a:lnSpc>
                <a:spcPct val="100000"/>
              </a:lnSpc>
              <a:spcBef>
                <a:spcPts val="0"/>
              </a:spcBef>
              <a:spcAft>
                <a:spcPts val="0"/>
              </a:spcAft>
              <a:buNone/>
              <a:defRPr sz="2667" b="1">
                <a:latin typeface="Quicksand"/>
                <a:ea typeface="Quicksand"/>
                <a:cs typeface="Quicksand"/>
                <a:sym typeface="Quicksand"/>
              </a:defRPr>
            </a:lvl7pPr>
            <a:lvl8pPr lvl="7" rtl="0">
              <a:lnSpc>
                <a:spcPct val="100000"/>
              </a:lnSpc>
              <a:spcBef>
                <a:spcPts val="0"/>
              </a:spcBef>
              <a:spcAft>
                <a:spcPts val="0"/>
              </a:spcAft>
              <a:buNone/>
              <a:defRPr sz="2667" b="1">
                <a:latin typeface="Quicksand"/>
                <a:ea typeface="Quicksand"/>
                <a:cs typeface="Quicksand"/>
                <a:sym typeface="Quicksand"/>
              </a:defRPr>
            </a:lvl8pPr>
            <a:lvl9pPr lvl="8" rtl="0">
              <a:lnSpc>
                <a:spcPct val="100000"/>
              </a:lnSpc>
              <a:spcBef>
                <a:spcPts val="0"/>
              </a:spcBef>
              <a:spcAft>
                <a:spcPts val="0"/>
              </a:spcAft>
              <a:buNone/>
              <a:defRPr sz="2667" b="1">
                <a:latin typeface="Quicksand"/>
                <a:ea typeface="Quicksand"/>
                <a:cs typeface="Quicksand"/>
                <a:sym typeface="Quicksand"/>
              </a:defRPr>
            </a:lvl9pPr>
          </a:lstStyle>
          <a:p>
            <a:endParaRPr/>
          </a:p>
        </p:txBody>
      </p:sp>
      <p:grpSp>
        <p:nvGrpSpPr>
          <p:cNvPr id="71" name="Google Shape;71;p9"/>
          <p:cNvGrpSpPr/>
          <p:nvPr/>
        </p:nvGrpSpPr>
        <p:grpSpPr>
          <a:xfrm>
            <a:off x="8200124" y="2191547"/>
            <a:ext cx="3724661" cy="4460285"/>
            <a:chOff x="6150093" y="1643660"/>
            <a:chExt cx="2793496" cy="3345214"/>
          </a:xfrm>
        </p:grpSpPr>
        <p:sp>
          <p:nvSpPr>
            <p:cNvPr id="72" name="Google Shape;72;p9"/>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a:off x="7057643" y="44614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a:off x="6379580" y="4133852"/>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70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8"/>
        <p:cNvGrpSpPr/>
        <p:nvPr/>
      </p:nvGrpSpPr>
      <p:grpSpPr>
        <a:xfrm>
          <a:off x="0" y="0"/>
          <a:ext cx="0" cy="0"/>
          <a:chOff x="0" y="0"/>
          <a:chExt cx="0" cy="0"/>
        </a:xfrm>
      </p:grpSpPr>
      <p:sp>
        <p:nvSpPr>
          <p:cNvPr id="79" name="Google Shape;7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24417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2" name="Google Shape;8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0489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Medium"/>
              <a:buChar char="●"/>
              <a:defRPr sz="1800">
                <a:solidFill>
                  <a:schemeClr val="dk2"/>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2"/>
              </a:buClr>
              <a:buSzPts val="1400"/>
              <a:buFont typeface="Quicksand Medium"/>
              <a:buChar char="■"/>
              <a:defRPr>
                <a:solidFill>
                  <a:schemeClr val="dk2"/>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909097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29/5/2025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412119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29/5/2025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12275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29/5/2025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Tree>
    <p:extLst>
      <p:ext uri="{BB962C8B-B14F-4D97-AF65-F5344CB8AC3E}">
        <p14:creationId xmlns:p14="http://schemas.microsoft.com/office/powerpoint/2010/main" val="3523065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28.png"/><Relationship Id="rId12" Type="http://schemas.openxmlformats.org/officeDocument/2006/relationships/image" Target="../media/image35.svg"/><Relationship Id="rId17" Type="http://schemas.openxmlformats.org/officeDocument/2006/relationships/image" Target="../media/image40.svg"/><Relationship Id="rId25" Type="http://schemas.openxmlformats.org/officeDocument/2006/relationships/image" Target="../media/image48.svg"/><Relationship Id="rId2" Type="http://schemas.openxmlformats.org/officeDocument/2006/relationships/image" Target="../media/image25.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image" Target="../media/image29.svg"/><Relationship Id="rId11" Type="http://schemas.openxmlformats.org/officeDocument/2006/relationships/image" Target="../media/image30.png"/><Relationship Id="rId24"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46.svg"/><Relationship Id="rId10" Type="http://schemas.openxmlformats.org/officeDocument/2006/relationships/image" Target="../media/image33.svg"/><Relationship Id="rId19" Type="http://schemas.openxmlformats.org/officeDocument/2006/relationships/image" Target="../media/image42.svg"/><Relationship Id="rId4" Type="http://schemas.openxmlformats.org/officeDocument/2006/relationships/image" Target="../media/image26.gif"/><Relationship Id="rId9" Type="http://schemas.openxmlformats.org/officeDocument/2006/relationships/image" Target="../media/image29.png"/><Relationship Id="rId14" Type="http://schemas.openxmlformats.org/officeDocument/2006/relationships/image" Target="../media/image37.svg"/><Relationship Id="rId22"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6.svg"/><Relationship Id="rId18" Type="http://schemas.openxmlformats.org/officeDocument/2006/relationships/image" Target="../media/image29.png"/><Relationship Id="rId3" Type="http://schemas.openxmlformats.org/officeDocument/2006/relationships/image" Target="../media/image35.svg"/><Relationship Id="rId21" Type="http://schemas.openxmlformats.org/officeDocument/2006/relationships/image" Target="../media/image37.svg"/><Relationship Id="rId7" Type="http://schemas.openxmlformats.org/officeDocument/2006/relationships/image" Target="../media/image44.svg"/><Relationship Id="rId12" Type="http://schemas.openxmlformats.org/officeDocument/2006/relationships/image" Target="../media/image25.png"/><Relationship Id="rId17" Type="http://schemas.openxmlformats.org/officeDocument/2006/relationships/image" Target="../media/image42.svg"/><Relationship Id="rId2" Type="http://schemas.openxmlformats.org/officeDocument/2006/relationships/image" Target="../media/image30.png"/><Relationship Id="rId16" Type="http://schemas.openxmlformats.org/officeDocument/2006/relationships/image" Target="../media/image34.png"/><Relationship Id="rId20"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35.png"/><Relationship Id="rId11" Type="http://schemas.openxmlformats.org/officeDocument/2006/relationships/image" Target="../media/image31.svg"/><Relationship Id="rId5" Type="http://schemas.openxmlformats.org/officeDocument/2006/relationships/image" Target="../media/image48.svg"/><Relationship Id="rId15" Type="http://schemas.openxmlformats.org/officeDocument/2006/relationships/image" Target="../media/image29.svg"/><Relationship Id="rId23" Type="http://schemas.openxmlformats.org/officeDocument/2006/relationships/image" Target="../media/image39.png"/><Relationship Id="rId10" Type="http://schemas.openxmlformats.org/officeDocument/2006/relationships/image" Target="../media/image28.png"/><Relationship Id="rId19" Type="http://schemas.openxmlformats.org/officeDocument/2006/relationships/image" Target="../media/image33.svg"/><Relationship Id="rId4" Type="http://schemas.openxmlformats.org/officeDocument/2006/relationships/image" Target="../media/image37.png"/><Relationship Id="rId9" Type="http://schemas.openxmlformats.org/officeDocument/2006/relationships/image" Target="../media/image46.svg"/><Relationship Id="rId14" Type="http://schemas.openxmlformats.org/officeDocument/2006/relationships/image" Target="../media/image27.png"/><Relationship Id="rId22"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5.png"/><Relationship Id="rId18" Type="http://schemas.openxmlformats.org/officeDocument/2006/relationships/image" Target="../media/image42.svg"/><Relationship Id="rId3" Type="http://schemas.openxmlformats.org/officeDocument/2006/relationships/image" Target="../media/image35.svg"/><Relationship Id="rId21" Type="http://schemas.openxmlformats.org/officeDocument/2006/relationships/image" Target="../media/image41.png"/><Relationship Id="rId7" Type="http://schemas.openxmlformats.org/officeDocument/2006/relationships/image" Target="../media/image31.svg"/><Relationship Id="rId12" Type="http://schemas.openxmlformats.org/officeDocument/2006/relationships/image" Target="../media/image40.png"/><Relationship Id="rId17" Type="http://schemas.openxmlformats.org/officeDocument/2006/relationships/image" Target="../media/image34.png"/><Relationship Id="rId2" Type="http://schemas.openxmlformats.org/officeDocument/2006/relationships/image" Target="../media/image30.png"/><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35.xml"/><Relationship Id="rId6" Type="http://schemas.openxmlformats.org/officeDocument/2006/relationships/image" Target="../media/image28.png"/><Relationship Id="rId11" Type="http://schemas.openxmlformats.org/officeDocument/2006/relationships/image" Target="../media/image37.svg"/><Relationship Id="rId5" Type="http://schemas.openxmlformats.org/officeDocument/2006/relationships/image" Target="../media/image48.svg"/><Relationship Id="rId15" Type="http://schemas.openxmlformats.org/officeDocument/2006/relationships/image" Target="../media/image27.png"/><Relationship Id="rId10" Type="http://schemas.openxmlformats.org/officeDocument/2006/relationships/image" Target="../media/image31.png"/><Relationship Id="rId19"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26.svg"/><Relationship Id="rId1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4.png"/><Relationship Id="rId3" Type="http://schemas.openxmlformats.org/officeDocument/2006/relationships/image" Target="../media/image35.svg"/><Relationship Id="rId7" Type="http://schemas.openxmlformats.org/officeDocument/2006/relationships/image" Target="../media/image46.svg"/><Relationship Id="rId12" Type="http://schemas.openxmlformats.org/officeDocument/2006/relationships/image" Target="../media/image37.svg"/><Relationship Id="rId17" Type="http://schemas.openxmlformats.org/officeDocument/2006/relationships/image" Target="../media/image33.svg"/><Relationship Id="rId2" Type="http://schemas.openxmlformats.org/officeDocument/2006/relationships/image" Target="../media/image30.png"/><Relationship Id="rId16"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image" Target="../media/image36.png"/><Relationship Id="rId11" Type="http://schemas.openxmlformats.org/officeDocument/2006/relationships/image" Target="../media/image31.pn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26.sv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3" Type="http://schemas.openxmlformats.org/officeDocument/2006/relationships/image" Target="../media/image35.svg"/><Relationship Id="rId7" Type="http://schemas.openxmlformats.org/officeDocument/2006/relationships/image" Target="../media/image26.svg"/><Relationship Id="rId12"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25.png"/><Relationship Id="rId11" Type="http://schemas.openxmlformats.org/officeDocument/2006/relationships/image" Target="../media/image31.svg"/><Relationship Id="rId5" Type="http://schemas.openxmlformats.org/officeDocument/2006/relationships/image" Target="../media/image37.sv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4.gif"/><Relationship Id="rId3" Type="http://schemas.openxmlformats.org/officeDocument/2006/relationships/image" Target="../media/image35.svg"/><Relationship Id="rId7" Type="http://schemas.openxmlformats.org/officeDocument/2006/relationships/image" Target="../media/image26.svg"/><Relationship Id="rId12"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25.png"/><Relationship Id="rId11" Type="http://schemas.openxmlformats.org/officeDocument/2006/relationships/image" Target="../media/image31.svg"/><Relationship Id="rId5" Type="http://schemas.openxmlformats.org/officeDocument/2006/relationships/image" Target="../media/image37.sv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18" Type="http://schemas.openxmlformats.org/officeDocument/2006/relationships/slide" Target="slide9.xml"/><Relationship Id="rId26" Type="http://schemas.openxmlformats.org/officeDocument/2006/relationships/image" Target="../media/image18.png"/><Relationship Id="rId3" Type="http://schemas.openxmlformats.org/officeDocument/2006/relationships/slideLayout" Target="../slideLayouts/slideLayout19.xml"/><Relationship Id="rId21" Type="http://schemas.openxmlformats.org/officeDocument/2006/relationships/slide" Target="slide3.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2.png"/><Relationship Id="rId20" Type="http://schemas.openxmlformats.org/officeDocument/2006/relationships/image" Target="../media/image15.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17.png"/><Relationship Id="rId32" Type="http://schemas.openxmlformats.org/officeDocument/2006/relationships/image" Target="../media/image21.png"/><Relationship Id="rId5" Type="http://schemas.openxmlformats.org/officeDocument/2006/relationships/image" Target="../media/image1.png"/><Relationship Id="rId15" Type="http://schemas.openxmlformats.org/officeDocument/2006/relationships/image" Target="../media/image11.gif"/><Relationship Id="rId23" Type="http://schemas.openxmlformats.org/officeDocument/2006/relationships/slide" Target="slide4.xml"/><Relationship Id="rId28"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image" Target="../media/image16.png"/><Relationship Id="rId27" Type="http://schemas.openxmlformats.org/officeDocument/2006/relationships/slide" Target="slide6.xml"/><Relationship Id="rId30"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5.jpe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40.xml"/><Relationship Id="rId5" Type="http://schemas.openxmlformats.org/officeDocument/2006/relationships/image" Target="../media/image64.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8.png"/><Relationship Id="rId3" Type="http://schemas.openxmlformats.org/officeDocument/2006/relationships/slideLayout" Target="../slideLayouts/slideLayout40.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microsoft.com/office/2007/relationships/hdphoto" Target="../media/hdphoto1.wdp"/><Relationship Id="rId5" Type="http://schemas.openxmlformats.org/officeDocument/2006/relationships/image" Target="../media/image66.png"/><Relationship Id="rId10" Type="http://schemas.openxmlformats.org/officeDocument/2006/relationships/image" Target="../media/image73.png"/><Relationship Id="rId4" Type="http://schemas.openxmlformats.org/officeDocument/2006/relationships/image" Target="../media/image61.jpeg"/><Relationship Id="rId9" Type="http://schemas.openxmlformats.org/officeDocument/2006/relationships/image" Target="../media/image71.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slideLayout" Target="../slideLayouts/slideLayout40.xml"/><Relationship Id="rId7" Type="http://schemas.openxmlformats.org/officeDocument/2006/relationships/image" Target="../media/image69.png"/><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84.png"/><Relationship Id="rId5" Type="http://schemas.openxmlformats.org/officeDocument/2006/relationships/image" Target="../media/image66.png"/><Relationship Id="rId15" Type="http://schemas.openxmlformats.org/officeDocument/2006/relationships/image" Target="../media/image80.png"/><Relationship Id="rId10" Type="http://schemas.microsoft.com/office/2007/relationships/hdphoto" Target="../media/hdphoto2.wdp"/><Relationship Id="rId4" Type="http://schemas.openxmlformats.org/officeDocument/2006/relationships/image" Target="../media/image61.jpeg"/><Relationship Id="rId9" Type="http://schemas.openxmlformats.org/officeDocument/2006/relationships/image" Target="../media/image82.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slideLayout" Target="../slideLayouts/slideLayout40.xml"/><Relationship Id="rId7" Type="http://schemas.openxmlformats.org/officeDocument/2006/relationships/image" Target="../media/image69.pn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86.png"/><Relationship Id="rId5" Type="http://schemas.openxmlformats.org/officeDocument/2006/relationships/image" Target="../media/image66.png"/><Relationship Id="rId15" Type="http://schemas.openxmlformats.org/officeDocument/2006/relationships/image" Target="../media/image80.png"/><Relationship Id="rId10" Type="http://schemas.microsoft.com/office/2007/relationships/hdphoto" Target="../media/hdphoto4.wdp"/><Relationship Id="rId4" Type="http://schemas.openxmlformats.org/officeDocument/2006/relationships/image" Target="../media/image61.jpeg"/><Relationship Id="rId9" Type="http://schemas.openxmlformats.org/officeDocument/2006/relationships/image" Target="../media/image85.png"/><Relationship Id="rId1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slideLayout" Target="../slideLayouts/slideLayout40.xml"/><Relationship Id="rId7" Type="http://schemas.openxmlformats.org/officeDocument/2006/relationships/image" Target="../media/image69.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87.png"/><Relationship Id="rId5" Type="http://schemas.openxmlformats.org/officeDocument/2006/relationships/image" Target="../media/image66.png"/><Relationship Id="rId15" Type="http://schemas.openxmlformats.org/officeDocument/2006/relationships/image" Target="../media/image80.png"/><Relationship Id="rId10" Type="http://schemas.microsoft.com/office/2007/relationships/hdphoto" Target="../media/hdphoto1.wdp"/><Relationship Id="rId4" Type="http://schemas.openxmlformats.org/officeDocument/2006/relationships/image" Target="../media/image61.jpeg"/><Relationship Id="rId9" Type="http://schemas.openxmlformats.org/officeDocument/2006/relationships/image" Target="../media/image73.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slideLayout" Target="../slideLayouts/slideLayout40.xml"/><Relationship Id="rId7" Type="http://schemas.openxmlformats.org/officeDocument/2006/relationships/image" Target="../media/image69.png"/><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6.png"/><Relationship Id="rId15" Type="http://schemas.openxmlformats.org/officeDocument/2006/relationships/image" Target="../media/image80.png"/><Relationship Id="rId10" Type="http://schemas.microsoft.com/office/2007/relationships/hdphoto" Target="../media/hdphoto3.wdp"/><Relationship Id="rId4" Type="http://schemas.openxmlformats.org/officeDocument/2006/relationships/image" Target="../media/image61.jpeg"/><Relationship Id="rId9" Type="http://schemas.openxmlformats.org/officeDocument/2006/relationships/image" Target="../media/image84.png"/><Relationship Id="rId1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0.gif"/><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3.gif"/><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descr="n329 fb Ca Ruoi"/>
          <p:cNvSpPr txBox="1">
            <a:spLocks noGrp="1"/>
          </p:cNvSpPr>
          <p:nvPr>
            <p:ph type="ctrTitle"/>
          </p:nvPr>
        </p:nvSpPr>
        <p:spPr>
          <a:xfrm>
            <a:off x="292651" y="1969584"/>
            <a:ext cx="11263885" cy="2129936"/>
          </a:xfrm>
          <a:prstGeom prst="rect">
            <a:avLst/>
          </a:prstGeom>
        </p:spPr>
        <p:txBody>
          <a:bodyPr spcFirstLastPara="1" wrap="square" lIns="121900" tIns="121900" rIns="121900" bIns="121900" anchor="t" anchorCtr="0">
            <a:noAutofit/>
          </a:bodyPr>
          <a:lstStyle/>
          <a:p>
            <a:r>
              <a:rPr lang="en" sz="15333" dirty="0"/>
              <a:t>WELCOME</a:t>
            </a:r>
            <a:endParaRPr sz="15333" dirty="0"/>
          </a:p>
        </p:txBody>
      </p:sp>
      <p:grpSp>
        <p:nvGrpSpPr>
          <p:cNvPr id="301" name="Google Shape;301;p36" descr="n329 fb Ca Ruoi"/>
          <p:cNvGrpSpPr/>
          <p:nvPr/>
        </p:nvGrpSpPr>
        <p:grpSpPr>
          <a:xfrm>
            <a:off x="9594573" y="3819425"/>
            <a:ext cx="2352692" cy="2946003"/>
            <a:chOff x="7162416" y="2673933"/>
            <a:chExt cx="1976938" cy="2427983"/>
          </a:xfrm>
        </p:grpSpPr>
        <p:sp>
          <p:nvSpPr>
            <p:cNvPr id="302" name="Google Shape;302;p36"/>
            <p:cNvSpPr/>
            <p:nvPr/>
          </p:nvSpPr>
          <p:spPr>
            <a:xfrm>
              <a:off x="716241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6"/>
            <p:cNvSpPr/>
            <p:nvPr/>
          </p:nvSpPr>
          <p:spPr>
            <a:xfrm>
              <a:off x="8374138" y="2699589"/>
              <a:ext cx="124075" cy="141736"/>
            </a:xfrm>
            <a:custGeom>
              <a:avLst/>
              <a:gdLst/>
              <a:ahLst/>
              <a:cxnLst/>
              <a:rect l="l" t="t" r="r" b="b"/>
              <a:pathLst>
                <a:path w="3871" h="4422" extrusionOk="0">
                  <a:moveTo>
                    <a:pt x="2132" y="0"/>
                  </a:moveTo>
                  <a:cubicBezTo>
                    <a:pt x="1989" y="0"/>
                    <a:pt x="1489" y="1536"/>
                    <a:pt x="1406" y="1620"/>
                  </a:cubicBezTo>
                  <a:cubicBezTo>
                    <a:pt x="1287" y="1774"/>
                    <a:pt x="1" y="1965"/>
                    <a:pt x="156" y="2179"/>
                  </a:cubicBezTo>
                  <a:cubicBezTo>
                    <a:pt x="299" y="2382"/>
                    <a:pt x="1168" y="2596"/>
                    <a:pt x="1275" y="2727"/>
                  </a:cubicBezTo>
                  <a:cubicBezTo>
                    <a:pt x="1367" y="2854"/>
                    <a:pt x="1764" y="4421"/>
                    <a:pt x="1884" y="4421"/>
                  </a:cubicBezTo>
                  <a:cubicBezTo>
                    <a:pt x="1888" y="4421"/>
                    <a:pt x="1891" y="4420"/>
                    <a:pt x="1894" y="4418"/>
                  </a:cubicBezTo>
                  <a:cubicBezTo>
                    <a:pt x="2001" y="4334"/>
                    <a:pt x="2585" y="2822"/>
                    <a:pt x="2585" y="2822"/>
                  </a:cubicBezTo>
                  <a:cubicBezTo>
                    <a:pt x="2585" y="2822"/>
                    <a:pt x="3870" y="2560"/>
                    <a:pt x="3787" y="2429"/>
                  </a:cubicBezTo>
                  <a:cubicBezTo>
                    <a:pt x="3716" y="2298"/>
                    <a:pt x="2596" y="1774"/>
                    <a:pt x="2596" y="1774"/>
                  </a:cubicBezTo>
                  <a:cubicBezTo>
                    <a:pt x="2596" y="1774"/>
                    <a:pt x="2287" y="0"/>
                    <a:pt x="21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6"/>
            <p:cNvSpPr/>
            <p:nvPr/>
          </p:nvSpPr>
          <p:spPr>
            <a:xfrm>
              <a:off x="8015419" y="4357248"/>
              <a:ext cx="265234" cy="551207"/>
            </a:xfrm>
            <a:custGeom>
              <a:avLst/>
              <a:gdLst/>
              <a:ahLst/>
              <a:cxnLst/>
              <a:rect l="l" t="t" r="r" b="b"/>
              <a:pathLst>
                <a:path w="8275" h="17197" extrusionOk="0">
                  <a:moveTo>
                    <a:pt x="1975" y="1"/>
                  </a:moveTo>
                  <a:cubicBezTo>
                    <a:pt x="855" y="1"/>
                    <a:pt x="0" y="69"/>
                    <a:pt x="0" y="69"/>
                  </a:cubicBezTo>
                  <a:cubicBezTo>
                    <a:pt x="0" y="69"/>
                    <a:pt x="1334" y="15047"/>
                    <a:pt x="2667" y="16309"/>
                  </a:cubicBezTo>
                  <a:cubicBezTo>
                    <a:pt x="3312" y="16914"/>
                    <a:pt x="4214" y="17196"/>
                    <a:pt x="5032" y="17196"/>
                  </a:cubicBezTo>
                  <a:cubicBezTo>
                    <a:pt x="5921" y="17196"/>
                    <a:pt x="6711" y="16863"/>
                    <a:pt x="6965" y="16249"/>
                  </a:cubicBezTo>
                  <a:cubicBezTo>
                    <a:pt x="7465" y="15071"/>
                    <a:pt x="8275" y="1986"/>
                    <a:pt x="6692" y="831"/>
                  </a:cubicBezTo>
                  <a:cubicBezTo>
                    <a:pt x="5750" y="142"/>
                    <a:pt x="3588" y="1"/>
                    <a:pt x="1975"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6"/>
            <p:cNvSpPr/>
            <p:nvPr/>
          </p:nvSpPr>
          <p:spPr>
            <a:xfrm>
              <a:off x="7902816" y="4935395"/>
              <a:ext cx="367931" cy="156576"/>
            </a:xfrm>
            <a:custGeom>
              <a:avLst/>
              <a:gdLst/>
              <a:ahLst/>
              <a:cxnLst/>
              <a:rect l="l" t="t" r="r" b="b"/>
              <a:pathLst>
                <a:path w="11479" h="4885" extrusionOk="0">
                  <a:moveTo>
                    <a:pt x="8032" y="0"/>
                  </a:moveTo>
                  <a:cubicBezTo>
                    <a:pt x="7207" y="0"/>
                    <a:pt x="6362" y="67"/>
                    <a:pt x="5894" y="296"/>
                  </a:cubicBezTo>
                  <a:cubicBezTo>
                    <a:pt x="4787" y="856"/>
                    <a:pt x="1" y="4011"/>
                    <a:pt x="1572" y="4582"/>
                  </a:cubicBezTo>
                  <a:cubicBezTo>
                    <a:pt x="2146" y="4790"/>
                    <a:pt x="3196" y="4884"/>
                    <a:pt x="4376" y="4884"/>
                  </a:cubicBezTo>
                  <a:cubicBezTo>
                    <a:pt x="6382" y="4884"/>
                    <a:pt x="8762" y="4611"/>
                    <a:pt x="9812" y="4154"/>
                  </a:cubicBezTo>
                  <a:cubicBezTo>
                    <a:pt x="11478" y="3415"/>
                    <a:pt x="11228" y="237"/>
                    <a:pt x="10288" y="129"/>
                  </a:cubicBezTo>
                  <a:cubicBezTo>
                    <a:pt x="10288" y="129"/>
                    <a:pt x="9179" y="0"/>
                    <a:pt x="803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6"/>
            <p:cNvSpPr/>
            <p:nvPr/>
          </p:nvSpPr>
          <p:spPr>
            <a:xfrm>
              <a:off x="8071897" y="4952511"/>
              <a:ext cx="51925" cy="45803"/>
            </a:xfrm>
            <a:custGeom>
              <a:avLst/>
              <a:gdLst/>
              <a:ahLst/>
              <a:cxnLst/>
              <a:rect l="l" t="t" r="r" b="b"/>
              <a:pathLst>
                <a:path w="1620" h="1429" extrusionOk="0">
                  <a:moveTo>
                    <a:pt x="60" y="0"/>
                  </a:moveTo>
                  <a:lnTo>
                    <a:pt x="0" y="357"/>
                  </a:lnTo>
                  <a:cubicBezTo>
                    <a:pt x="941" y="536"/>
                    <a:pt x="1262" y="1405"/>
                    <a:pt x="1286" y="1429"/>
                  </a:cubicBezTo>
                  <a:lnTo>
                    <a:pt x="1620" y="1310"/>
                  </a:lnTo>
                  <a:cubicBezTo>
                    <a:pt x="1608" y="1262"/>
                    <a:pt x="1203" y="214"/>
                    <a:pt x="6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6"/>
            <p:cNvSpPr/>
            <p:nvPr/>
          </p:nvSpPr>
          <p:spPr>
            <a:xfrm>
              <a:off x="8033337" y="4973121"/>
              <a:ext cx="49649" cy="38559"/>
            </a:xfrm>
            <a:custGeom>
              <a:avLst/>
              <a:gdLst/>
              <a:ahLst/>
              <a:cxnLst/>
              <a:rect l="l" t="t" r="r" b="b"/>
              <a:pathLst>
                <a:path w="1549" h="1203" extrusionOk="0">
                  <a:moveTo>
                    <a:pt x="1" y="0"/>
                  </a:moveTo>
                  <a:lnTo>
                    <a:pt x="1549" y="1203"/>
                  </a:lnTo>
                  <a:cubicBezTo>
                    <a:pt x="1549" y="1203"/>
                    <a:pt x="501" y="179"/>
                    <a:pt x="1"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6"/>
            <p:cNvSpPr/>
            <p:nvPr/>
          </p:nvSpPr>
          <p:spPr>
            <a:xfrm>
              <a:off x="8030677" y="4967769"/>
              <a:ext cx="56124" cy="48111"/>
            </a:xfrm>
            <a:custGeom>
              <a:avLst/>
              <a:gdLst/>
              <a:ahLst/>
              <a:cxnLst/>
              <a:rect l="l" t="t" r="r" b="b"/>
              <a:pathLst>
                <a:path w="1751" h="1501" extrusionOk="0">
                  <a:moveTo>
                    <a:pt x="120" y="0"/>
                  </a:moveTo>
                  <a:lnTo>
                    <a:pt x="0" y="346"/>
                  </a:lnTo>
                  <a:cubicBezTo>
                    <a:pt x="405" y="477"/>
                    <a:pt x="1215" y="1215"/>
                    <a:pt x="1489" y="1501"/>
                  </a:cubicBezTo>
                  <a:lnTo>
                    <a:pt x="1751" y="1251"/>
                  </a:lnTo>
                  <a:cubicBezTo>
                    <a:pt x="1644" y="1143"/>
                    <a:pt x="655" y="191"/>
                    <a:pt x="1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6"/>
            <p:cNvSpPr/>
            <p:nvPr/>
          </p:nvSpPr>
          <p:spPr>
            <a:xfrm>
              <a:off x="7999777" y="5000591"/>
              <a:ext cx="49617" cy="38559"/>
            </a:xfrm>
            <a:custGeom>
              <a:avLst/>
              <a:gdLst/>
              <a:ahLst/>
              <a:cxnLst/>
              <a:rect l="l" t="t" r="r" b="b"/>
              <a:pathLst>
                <a:path w="1548" h="1203" extrusionOk="0">
                  <a:moveTo>
                    <a:pt x="0" y="0"/>
                  </a:moveTo>
                  <a:lnTo>
                    <a:pt x="1548" y="1203"/>
                  </a:lnTo>
                  <a:cubicBezTo>
                    <a:pt x="1548" y="1203"/>
                    <a:pt x="512" y="179"/>
                    <a:pt x="0"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6"/>
            <p:cNvSpPr/>
            <p:nvPr/>
          </p:nvSpPr>
          <p:spPr>
            <a:xfrm>
              <a:off x="7997469" y="4995238"/>
              <a:ext cx="55739" cy="48495"/>
            </a:xfrm>
            <a:custGeom>
              <a:avLst/>
              <a:gdLst/>
              <a:ahLst/>
              <a:cxnLst/>
              <a:rect l="l" t="t" r="r" b="b"/>
              <a:pathLst>
                <a:path w="1739" h="1513" extrusionOk="0">
                  <a:moveTo>
                    <a:pt x="120" y="1"/>
                  </a:moveTo>
                  <a:lnTo>
                    <a:pt x="1" y="346"/>
                  </a:lnTo>
                  <a:cubicBezTo>
                    <a:pt x="405" y="477"/>
                    <a:pt x="1203" y="1227"/>
                    <a:pt x="1489" y="1513"/>
                  </a:cubicBezTo>
                  <a:lnTo>
                    <a:pt x="1739" y="1251"/>
                  </a:lnTo>
                  <a:cubicBezTo>
                    <a:pt x="1632" y="1156"/>
                    <a:pt x="655" y="203"/>
                    <a:pt x="1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6"/>
            <p:cNvSpPr/>
            <p:nvPr/>
          </p:nvSpPr>
          <p:spPr>
            <a:xfrm>
              <a:off x="8075327" y="4841478"/>
              <a:ext cx="177475" cy="107280"/>
            </a:xfrm>
            <a:custGeom>
              <a:avLst/>
              <a:gdLst/>
              <a:ahLst/>
              <a:cxnLst/>
              <a:rect l="l" t="t" r="r" b="b"/>
              <a:pathLst>
                <a:path w="5537" h="3347" extrusionOk="0">
                  <a:moveTo>
                    <a:pt x="2363" y="0"/>
                  </a:moveTo>
                  <a:cubicBezTo>
                    <a:pt x="1407" y="0"/>
                    <a:pt x="520" y="60"/>
                    <a:pt x="358" y="273"/>
                  </a:cubicBezTo>
                  <a:cubicBezTo>
                    <a:pt x="0" y="738"/>
                    <a:pt x="262" y="2976"/>
                    <a:pt x="632" y="3107"/>
                  </a:cubicBezTo>
                  <a:cubicBezTo>
                    <a:pt x="882" y="3193"/>
                    <a:pt x="2712" y="3346"/>
                    <a:pt x="3981" y="3346"/>
                  </a:cubicBezTo>
                  <a:cubicBezTo>
                    <a:pt x="4642" y="3346"/>
                    <a:pt x="5150" y="3305"/>
                    <a:pt x="5204" y="3190"/>
                  </a:cubicBezTo>
                  <a:cubicBezTo>
                    <a:pt x="5204" y="3190"/>
                    <a:pt x="5537" y="130"/>
                    <a:pt x="4918" y="95"/>
                  </a:cubicBezTo>
                  <a:cubicBezTo>
                    <a:pt x="4597" y="76"/>
                    <a:pt x="3436" y="0"/>
                    <a:pt x="23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6"/>
            <p:cNvSpPr/>
            <p:nvPr/>
          </p:nvSpPr>
          <p:spPr>
            <a:xfrm>
              <a:off x="8453140" y="4323079"/>
              <a:ext cx="453863" cy="515981"/>
            </a:xfrm>
            <a:custGeom>
              <a:avLst/>
              <a:gdLst/>
              <a:ahLst/>
              <a:cxnLst/>
              <a:rect l="l" t="t" r="r" b="b"/>
              <a:pathLst>
                <a:path w="14160" h="16098" extrusionOk="0">
                  <a:moveTo>
                    <a:pt x="6419" y="1"/>
                  </a:moveTo>
                  <a:cubicBezTo>
                    <a:pt x="6391" y="1"/>
                    <a:pt x="6363" y="2"/>
                    <a:pt x="6335" y="4"/>
                  </a:cubicBezTo>
                  <a:cubicBezTo>
                    <a:pt x="4382" y="111"/>
                    <a:pt x="1" y="2254"/>
                    <a:pt x="1" y="2254"/>
                  </a:cubicBezTo>
                  <a:cubicBezTo>
                    <a:pt x="1" y="2254"/>
                    <a:pt x="3715" y="11767"/>
                    <a:pt x="10252" y="15899"/>
                  </a:cubicBezTo>
                  <a:cubicBezTo>
                    <a:pt x="10470" y="16037"/>
                    <a:pt x="10705" y="16098"/>
                    <a:pt x="10947" y="16098"/>
                  </a:cubicBezTo>
                  <a:cubicBezTo>
                    <a:pt x="12433" y="16098"/>
                    <a:pt x="14159" y="13783"/>
                    <a:pt x="13586" y="12851"/>
                  </a:cubicBezTo>
                  <a:cubicBezTo>
                    <a:pt x="8528" y="4413"/>
                    <a:pt x="8305" y="1"/>
                    <a:pt x="6419"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6"/>
            <p:cNvSpPr/>
            <p:nvPr/>
          </p:nvSpPr>
          <p:spPr>
            <a:xfrm>
              <a:off x="8757903" y="4788718"/>
              <a:ext cx="262542" cy="291838"/>
            </a:xfrm>
            <a:custGeom>
              <a:avLst/>
              <a:gdLst/>
              <a:ahLst/>
              <a:cxnLst/>
              <a:rect l="l" t="t" r="r" b="b"/>
              <a:pathLst>
                <a:path w="8191" h="9105" extrusionOk="0">
                  <a:moveTo>
                    <a:pt x="5546" y="1"/>
                  </a:moveTo>
                  <a:cubicBezTo>
                    <a:pt x="5447" y="1"/>
                    <a:pt x="5357" y="24"/>
                    <a:pt x="5280" y="74"/>
                  </a:cubicBezTo>
                  <a:cubicBezTo>
                    <a:pt x="5280" y="74"/>
                    <a:pt x="2518" y="1860"/>
                    <a:pt x="2006" y="3015"/>
                  </a:cubicBezTo>
                  <a:cubicBezTo>
                    <a:pt x="1531" y="4101"/>
                    <a:pt x="1" y="9105"/>
                    <a:pt x="1191" y="9105"/>
                  </a:cubicBezTo>
                  <a:cubicBezTo>
                    <a:pt x="1253" y="9105"/>
                    <a:pt x="1322" y="9091"/>
                    <a:pt x="1399" y="9063"/>
                  </a:cubicBezTo>
                  <a:cubicBezTo>
                    <a:pt x="2959" y="8515"/>
                    <a:pt x="6649" y="5098"/>
                    <a:pt x="7471" y="3467"/>
                  </a:cubicBezTo>
                  <a:cubicBezTo>
                    <a:pt x="8191" y="2006"/>
                    <a:pt x="6466" y="1"/>
                    <a:pt x="55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6"/>
            <p:cNvSpPr/>
            <p:nvPr/>
          </p:nvSpPr>
          <p:spPr>
            <a:xfrm>
              <a:off x="8813419" y="4893341"/>
              <a:ext cx="64906" cy="19135"/>
            </a:xfrm>
            <a:custGeom>
              <a:avLst/>
              <a:gdLst/>
              <a:ahLst/>
              <a:cxnLst/>
              <a:rect l="l" t="t" r="r" b="b"/>
              <a:pathLst>
                <a:path w="2025" h="597" extrusionOk="0">
                  <a:moveTo>
                    <a:pt x="970" y="0"/>
                  </a:moveTo>
                  <a:cubicBezTo>
                    <a:pt x="673" y="0"/>
                    <a:pt x="339" y="64"/>
                    <a:pt x="0" y="251"/>
                  </a:cubicBezTo>
                  <a:lnTo>
                    <a:pt x="179" y="584"/>
                  </a:lnTo>
                  <a:cubicBezTo>
                    <a:pt x="447" y="430"/>
                    <a:pt x="718" y="378"/>
                    <a:pt x="959" y="378"/>
                  </a:cubicBezTo>
                  <a:cubicBezTo>
                    <a:pt x="1446" y="378"/>
                    <a:pt x="1818" y="588"/>
                    <a:pt x="1834" y="596"/>
                  </a:cubicBezTo>
                  <a:lnTo>
                    <a:pt x="2024" y="275"/>
                  </a:lnTo>
                  <a:cubicBezTo>
                    <a:pt x="2000" y="251"/>
                    <a:pt x="1560" y="0"/>
                    <a:pt x="9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6"/>
            <p:cNvSpPr/>
            <p:nvPr/>
          </p:nvSpPr>
          <p:spPr>
            <a:xfrm>
              <a:off x="8794700" y="4940395"/>
              <a:ext cx="63015" cy="3366"/>
            </a:xfrm>
            <a:custGeom>
              <a:avLst/>
              <a:gdLst/>
              <a:ahLst/>
              <a:cxnLst/>
              <a:rect l="l" t="t" r="r" b="b"/>
              <a:pathLst>
                <a:path w="1966" h="105" extrusionOk="0">
                  <a:moveTo>
                    <a:pt x="964" y="1"/>
                  </a:moveTo>
                  <a:cubicBezTo>
                    <a:pt x="593" y="1"/>
                    <a:pt x="211" y="24"/>
                    <a:pt x="1" y="104"/>
                  </a:cubicBezTo>
                  <a:lnTo>
                    <a:pt x="1965" y="45"/>
                  </a:lnTo>
                  <a:cubicBezTo>
                    <a:pt x="1965" y="45"/>
                    <a:pt x="1474" y="1"/>
                    <a:pt x="964"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6"/>
            <p:cNvSpPr/>
            <p:nvPr/>
          </p:nvSpPr>
          <p:spPr>
            <a:xfrm>
              <a:off x="8792040" y="4934850"/>
              <a:ext cx="65676" cy="14616"/>
            </a:xfrm>
            <a:custGeom>
              <a:avLst/>
              <a:gdLst/>
              <a:ahLst/>
              <a:cxnLst/>
              <a:rect l="l" t="t" r="r" b="b"/>
              <a:pathLst>
                <a:path w="2049" h="456" extrusionOk="0">
                  <a:moveTo>
                    <a:pt x="1099" y="0"/>
                  </a:moveTo>
                  <a:cubicBezTo>
                    <a:pt x="692" y="0"/>
                    <a:pt x="254" y="27"/>
                    <a:pt x="0" y="123"/>
                  </a:cubicBezTo>
                  <a:lnTo>
                    <a:pt x="143" y="456"/>
                  </a:lnTo>
                  <a:cubicBezTo>
                    <a:pt x="328" y="389"/>
                    <a:pt x="670" y="366"/>
                    <a:pt x="1019" y="366"/>
                  </a:cubicBezTo>
                  <a:cubicBezTo>
                    <a:pt x="1414" y="366"/>
                    <a:pt x="1817" y="395"/>
                    <a:pt x="2013" y="420"/>
                  </a:cubicBezTo>
                  <a:lnTo>
                    <a:pt x="2048" y="39"/>
                  </a:lnTo>
                  <a:cubicBezTo>
                    <a:pt x="1967" y="33"/>
                    <a:pt x="1552" y="0"/>
                    <a:pt x="109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6"/>
            <p:cNvSpPr/>
            <p:nvPr/>
          </p:nvSpPr>
          <p:spPr>
            <a:xfrm>
              <a:off x="8787071" y="4983539"/>
              <a:ext cx="63015" cy="3333"/>
            </a:xfrm>
            <a:custGeom>
              <a:avLst/>
              <a:gdLst/>
              <a:ahLst/>
              <a:cxnLst/>
              <a:rect l="l" t="t" r="r" b="b"/>
              <a:pathLst>
                <a:path w="1966" h="104" extrusionOk="0">
                  <a:moveTo>
                    <a:pt x="964" y="0"/>
                  </a:moveTo>
                  <a:cubicBezTo>
                    <a:pt x="593" y="0"/>
                    <a:pt x="211" y="24"/>
                    <a:pt x="1" y="104"/>
                  </a:cubicBezTo>
                  <a:lnTo>
                    <a:pt x="1965" y="44"/>
                  </a:lnTo>
                  <a:cubicBezTo>
                    <a:pt x="1965" y="44"/>
                    <a:pt x="1474" y="0"/>
                    <a:pt x="964"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6"/>
            <p:cNvSpPr/>
            <p:nvPr/>
          </p:nvSpPr>
          <p:spPr>
            <a:xfrm>
              <a:off x="8784411" y="4977897"/>
              <a:ext cx="65676" cy="14712"/>
            </a:xfrm>
            <a:custGeom>
              <a:avLst/>
              <a:gdLst/>
              <a:ahLst/>
              <a:cxnLst/>
              <a:rect l="l" t="t" r="r" b="b"/>
              <a:pathLst>
                <a:path w="2049" h="459" extrusionOk="0">
                  <a:moveTo>
                    <a:pt x="1062" y="1"/>
                  </a:moveTo>
                  <a:cubicBezTo>
                    <a:pt x="665" y="1"/>
                    <a:pt x="246" y="26"/>
                    <a:pt x="0" y="113"/>
                  </a:cubicBezTo>
                  <a:lnTo>
                    <a:pt x="143" y="458"/>
                  </a:lnTo>
                  <a:cubicBezTo>
                    <a:pt x="328" y="383"/>
                    <a:pt x="684" y="359"/>
                    <a:pt x="1045" y="359"/>
                  </a:cubicBezTo>
                  <a:cubicBezTo>
                    <a:pt x="1428" y="359"/>
                    <a:pt x="1816" y="386"/>
                    <a:pt x="2012" y="411"/>
                  </a:cubicBezTo>
                  <a:lnTo>
                    <a:pt x="2048" y="42"/>
                  </a:lnTo>
                  <a:cubicBezTo>
                    <a:pt x="1964" y="35"/>
                    <a:pt x="1529" y="1"/>
                    <a:pt x="10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6"/>
            <p:cNvSpPr/>
            <p:nvPr/>
          </p:nvSpPr>
          <p:spPr>
            <a:xfrm>
              <a:off x="8755403" y="4709162"/>
              <a:ext cx="184366" cy="173083"/>
            </a:xfrm>
            <a:custGeom>
              <a:avLst/>
              <a:gdLst/>
              <a:ahLst/>
              <a:cxnLst/>
              <a:rect l="l" t="t" r="r" b="b"/>
              <a:pathLst>
                <a:path w="5752" h="5400" extrusionOk="0">
                  <a:moveTo>
                    <a:pt x="3825" y="0"/>
                  </a:moveTo>
                  <a:cubicBezTo>
                    <a:pt x="3789" y="0"/>
                    <a:pt x="3756" y="10"/>
                    <a:pt x="3727" y="32"/>
                  </a:cubicBezTo>
                  <a:cubicBezTo>
                    <a:pt x="3227" y="389"/>
                    <a:pt x="0" y="2699"/>
                    <a:pt x="36" y="3282"/>
                  </a:cubicBezTo>
                  <a:cubicBezTo>
                    <a:pt x="59" y="3829"/>
                    <a:pt x="1705" y="5399"/>
                    <a:pt x="2192" y="5399"/>
                  </a:cubicBezTo>
                  <a:cubicBezTo>
                    <a:pt x="2214" y="5399"/>
                    <a:pt x="2234" y="5396"/>
                    <a:pt x="2251" y="5390"/>
                  </a:cubicBezTo>
                  <a:cubicBezTo>
                    <a:pt x="2608" y="5259"/>
                    <a:pt x="5751" y="2830"/>
                    <a:pt x="5692" y="2472"/>
                  </a:cubicBezTo>
                  <a:cubicBezTo>
                    <a:pt x="5692" y="2472"/>
                    <a:pt x="4387" y="0"/>
                    <a:pt x="382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6"/>
            <p:cNvSpPr/>
            <p:nvPr/>
          </p:nvSpPr>
          <p:spPr>
            <a:xfrm>
              <a:off x="8040228" y="4536522"/>
              <a:ext cx="224015" cy="137024"/>
            </a:xfrm>
            <a:custGeom>
              <a:avLst/>
              <a:gdLst/>
              <a:ahLst/>
              <a:cxnLst/>
              <a:rect l="l" t="t" r="r" b="b"/>
              <a:pathLst>
                <a:path w="6989" h="4275" extrusionOk="0">
                  <a:moveTo>
                    <a:pt x="6810" y="0"/>
                  </a:moveTo>
                  <a:lnTo>
                    <a:pt x="6810" y="0"/>
                  </a:lnTo>
                  <a:cubicBezTo>
                    <a:pt x="6810" y="0"/>
                    <a:pt x="12" y="227"/>
                    <a:pt x="12" y="548"/>
                  </a:cubicBezTo>
                  <a:cubicBezTo>
                    <a:pt x="0" y="881"/>
                    <a:pt x="95" y="4001"/>
                    <a:pt x="417" y="4275"/>
                  </a:cubicBezTo>
                  <a:cubicBezTo>
                    <a:pt x="417" y="4275"/>
                    <a:pt x="6453" y="4132"/>
                    <a:pt x="6715" y="4096"/>
                  </a:cubicBezTo>
                  <a:cubicBezTo>
                    <a:pt x="6989" y="4048"/>
                    <a:pt x="6810" y="0"/>
                    <a:pt x="6810" y="0"/>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6"/>
            <p:cNvSpPr/>
            <p:nvPr/>
          </p:nvSpPr>
          <p:spPr>
            <a:xfrm>
              <a:off x="8518785" y="4408277"/>
              <a:ext cx="270235" cy="232829"/>
            </a:xfrm>
            <a:custGeom>
              <a:avLst/>
              <a:gdLst/>
              <a:ahLst/>
              <a:cxnLst/>
              <a:rect l="l" t="t" r="r" b="b"/>
              <a:pathLst>
                <a:path w="8431" h="7264" extrusionOk="0">
                  <a:moveTo>
                    <a:pt x="6489" y="1"/>
                  </a:moveTo>
                  <a:cubicBezTo>
                    <a:pt x="6489" y="1"/>
                    <a:pt x="1" y="3454"/>
                    <a:pt x="108" y="3847"/>
                  </a:cubicBezTo>
                  <a:cubicBezTo>
                    <a:pt x="191" y="4263"/>
                    <a:pt x="1906" y="7121"/>
                    <a:pt x="2215" y="7264"/>
                  </a:cubicBezTo>
                  <a:cubicBezTo>
                    <a:pt x="2215" y="7264"/>
                    <a:pt x="8430" y="4644"/>
                    <a:pt x="8383" y="4049"/>
                  </a:cubicBezTo>
                  <a:cubicBezTo>
                    <a:pt x="8335" y="3454"/>
                    <a:pt x="6489" y="1"/>
                    <a:pt x="6489" y="1"/>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6"/>
            <p:cNvSpPr/>
            <p:nvPr/>
          </p:nvSpPr>
          <p:spPr>
            <a:xfrm>
              <a:off x="7887174" y="4176883"/>
              <a:ext cx="945324" cy="451556"/>
            </a:xfrm>
            <a:custGeom>
              <a:avLst/>
              <a:gdLst/>
              <a:ahLst/>
              <a:cxnLst/>
              <a:rect l="l" t="t" r="r" b="b"/>
              <a:pathLst>
                <a:path w="29493" h="14088" extrusionOk="0">
                  <a:moveTo>
                    <a:pt x="22802" y="0"/>
                  </a:moveTo>
                  <a:cubicBezTo>
                    <a:pt x="16214" y="0"/>
                    <a:pt x="596" y="1803"/>
                    <a:pt x="596" y="1803"/>
                  </a:cubicBezTo>
                  <a:cubicBezTo>
                    <a:pt x="596" y="1803"/>
                    <a:pt x="1" y="12054"/>
                    <a:pt x="2084" y="13173"/>
                  </a:cubicBezTo>
                  <a:cubicBezTo>
                    <a:pt x="3070" y="13695"/>
                    <a:pt x="5732" y="14087"/>
                    <a:pt x="8222" y="14087"/>
                  </a:cubicBezTo>
                  <a:cubicBezTo>
                    <a:pt x="10393" y="14087"/>
                    <a:pt x="12434" y="13789"/>
                    <a:pt x="13121" y="13018"/>
                  </a:cubicBezTo>
                  <a:cubicBezTo>
                    <a:pt x="14390" y="11585"/>
                    <a:pt x="14417" y="4084"/>
                    <a:pt x="14401" y="2104"/>
                  </a:cubicBezTo>
                  <a:lnTo>
                    <a:pt x="14401" y="2104"/>
                  </a:lnTo>
                  <a:cubicBezTo>
                    <a:pt x="14436" y="3947"/>
                    <a:pt x="14683" y="10555"/>
                    <a:pt x="16419" y="12292"/>
                  </a:cubicBezTo>
                  <a:cubicBezTo>
                    <a:pt x="16854" y="12726"/>
                    <a:pt x="17534" y="12906"/>
                    <a:pt x="18353" y="12906"/>
                  </a:cubicBezTo>
                  <a:cubicBezTo>
                    <a:pt x="21349" y="12906"/>
                    <a:pt x="26198" y="10499"/>
                    <a:pt x="27647" y="9339"/>
                  </a:cubicBezTo>
                  <a:cubicBezTo>
                    <a:pt x="29492" y="7875"/>
                    <a:pt x="26909" y="1624"/>
                    <a:pt x="25623" y="338"/>
                  </a:cubicBezTo>
                  <a:cubicBezTo>
                    <a:pt x="25378" y="98"/>
                    <a:pt x="24334" y="0"/>
                    <a:pt x="22802" y="0"/>
                  </a:cubicBezTo>
                  <a:close/>
                </a:path>
              </a:pathLst>
            </a:custGeom>
            <a:solidFill>
              <a:srgbClr val="9DA6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6"/>
            <p:cNvSpPr/>
            <p:nvPr/>
          </p:nvSpPr>
          <p:spPr>
            <a:xfrm>
              <a:off x="7597508" y="2673933"/>
              <a:ext cx="1383803" cy="1302806"/>
            </a:xfrm>
            <a:custGeom>
              <a:avLst/>
              <a:gdLst/>
              <a:ahLst/>
              <a:cxnLst/>
              <a:rect l="l" t="t" r="r" b="b"/>
              <a:pathLst>
                <a:path w="43173" h="40646" extrusionOk="0">
                  <a:moveTo>
                    <a:pt x="23498" y="1"/>
                  </a:moveTo>
                  <a:cubicBezTo>
                    <a:pt x="22174" y="1"/>
                    <a:pt x="20652" y="118"/>
                    <a:pt x="18896" y="376"/>
                  </a:cubicBezTo>
                  <a:cubicBezTo>
                    <a:pt x="5883" y="2293"/>
                    <a:pt x="12764" y="9699"/>
                    <a:pt x="7121" y="13866"/>
                  </a:cubicBezTo>
                  <a:cubicBezTo>
                    <a:pt x="1477" y="18033"/>
                    <a:pt x="9812" y="21212"/>
                    <a:pt x="4918" y="24165"/>
                  </a:cubicBezTo>
                  <a:cubicBezTo>
                    <a:pt x="1" y="27106"/>
                    <a:pt x="5156" y="33475"/>
                    <a:pt x="5156" y="33475"/>
                  </a:cubicBezTo>
                  <a:cubicBezTo>
                    <a:pt x="7263" y="39059"/>
                    <a:pt x="9746" y="40646"/>
                    <a:pt x="12348" y="40646"/>
                  </a:cubicBezTo>
                  <a:cubicBezTo>
                    <a:pt x="15775" y="40646"/>
                    <a:pt x="19411" y="37895"/>
                    <a:pt x="22674" y="37895"/>
                  </a:cubicBezTo>
                  <a:cubicBezTo>
                    <a:pt x="23570" y="37895"/>
                    <a:pt x="24438" y="38102"/>
                    <a:pt x="25266" y="38631"/>
                  </a:cubicBezTo>
                  <a:cubicBezTo>
                    <a:pt x="26329" y="39312"/>
                    <a:pt x="27562" y="39617"/>
                    <a:pt x="28873" y="39617"/>
                  </a:cubicBezTo>
                  <a:cubicBezTo>
                    <a:pt x="35127" y="39617"/>
                    <a:pt x="43173" y="32690"/>
                    <a:pt x="43173" y="26617"/>
                  </a:cubicBezTo>
                  <a:cubicBezTo>
                    <a:pt x="43173" y="19259"/>
                    <a:pt x="36791" y="21462"/>
                    <a:pt x="38506" y="16319"/>
                  </a:cubicBezTo>
                  <a:cubicBezTo>
                    <a:pt x="40220" y="11163"/>
                    <a:pt x="37267" y="12151"/>
                    <a:pt x="34577" y="9199"/>
                  </a:cubicBezTo>
                  <a:cubicBezTo>
                    <a:pt x="32202" y="6603"/>
                    <a:pt x="33453" y="1"/>
                    <a:pt x="234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6"/>
            <p:cNvSpPr/>
            <p:nvPr/>
          </p:nvSpPr>
          <p:spPr>
            <a:xfrm>
              <a:off x="8130651" y="3459913"/>
              <a:ext cx="726278" cy="721566"/>
            </a:xfrm>
            <a:custGeom>
              <a:avLst/>
              <a:gdLst/>
              <a:ahLst/>
              <a:cxnLst/>
              <a:rect l="l" t="t" r="r" b="b"/>
              <a:pathLst>
                <a:path w="22659" h="22512" extrusionOk="0">
                  <a:moveTo>
                    <a:pt x="14128" y="0"/>
                  </a:moveTo>
                  <a:cubicBezTo>
                    <a:pt x="11285" y="0"/>
                    <a:pt x="8157" y="799"/>
                    <a:pt x="8157" y="799"/>
                  </a:cubicBezTo>
                  <a:cubicBezTo>
                    <a:pt x="8157" y="799"/>
                    <a:pt x="2799" y="1513"/>
                    <a:pt x="2084" y="2501"/>
                  </a:cubicBezTo>
                  <a:cubicBezTo>
                    <a:pt x="1370" y="3466"/>
                    <a:pt x="1" y="18575"/>
                    <a:pt x="2263" y="19468"/>
                  </a:cubicBezTo>
                  <a:cubicBezTo>
                    <a:pt x="3915" y="20120"/>
                    <a:pt x="12571" y="22512"/>
                    <a:pt x="17654" y="22512"/>
                  </a:cubicBezTo>
                  <a:cubicBezTo>
                    <a:pt x="19531" y="22512"/>
                    <a:pt x="20920" y="22186"/>
                    <a:pt x="21289" y="21325"/>
                  </a:cubicBezTo>
                  <a:cubicBezTo>
                    <a:pt x="22658" y="18134"/>
                    <a:pt x="20313" y="3108"/>
                    <a:pt x="17991" y="989"/>
                  </a:cubicBezTo>
                  <a:cubicBezTo>
                    <a:pt x="17168" y="242"/>
                    <a:pt x="15691" y="0"/>
                    <a:pt x="14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6"/>
            <p:cNvSpPr/>
            <p:nvPr/>
          </p:nvSpPr>
          <p:spPr>
            <a:xfrm>
              <a:off x="7865057" y="3511103"/>
              <a:ext cx="1029270" cy="814871"/>
            </a:xfrm>
            <a:custGeom>
              <a:avLst/>
              <a:gdLst/>
              <a:ahLst/>
              <a:cxnLst/>
              <a:rect l="l" t="t" r="r" b="b"/>
              <a:pathLst>
                <a:path w="32112" h="25423" extrusionOk="0">
                  <a:moveTo>
                    <a:pt x="14405" y="0"/>
                  </a:moveTo>
                  <a:cubicBezTo>
                    <a:pt x="11040" y="0"/>
                    <a:pt x="7133" y="478"/>
                    <a:pt x="4786" y="2357"/>
                  </a:cubicBezTo>
                  <a:cubicBezTo>
                    <a:pt x="0" y="6179"/>
                    <a:pt x="1060" y="23776"/>
                    <a:pt x="1762" y="24967"/>
                  </a:cubicBezTo>
                  <a:cubicBezTo>
                    <a:pt x="1952" y="25288"/>
                    <a:pt x="3109" y="25422"/>
                    <a:pt x="4902" y="25422"/>
                  </a:cubicBezTo>
                  <a:cubicBezTo>
                    <a:pt x="9752" y="25422"/>
                    <a:pt x="19255" y="24442"/>
                    <a:pt x="26861" y="23538"/>
                  </a:cubicBezTo>
                  <a:cubicBezTo>
                    <a:pt x="32111" y="22931"/>
                    <a:pt x="23420" y="1476"/>
                    <a:pt x="20788" y="511"/>
                  </a:cubicBezTo>
                  <a:cubicBezTo>
                    <a:pt x="20788" y="511"/>
                    <a:pt x="17886" y="0"/>
                    <a:pt x="144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6"/>
            <p:cNvSpPr/>
            <p:nvPr/>
          </p:nvSpPr>
          <p:spPr>
            <a:xfrm>
              <a:off x="8474006" y="3072548"/>
              <a:ext cx="214624" cy="229015"/>
            </a:xfrm>
            <a:custGeom>
              <a:avLst/>
              <a:gdLst/>
              <a:ahLst/>
              <a:cxnLst/>
              <a:rect l="l" t="t" r="r" b="b"/>
              <a:pathLst>
                <a:path w="6696" h="7145" extrusionOk="0">
                  <a:moveTo>
                    <a:pt x="3043" y="1"/>
                  </a:moveTo>
                  <a:cubicBezTo>
                    <a:pt x="1" y="1"/>
                    <a:pt x="505" y="4121"/>
                    <a:pt x="505" y="4121"/>
                  </a:cubicBezTo>
                  <a:cubicBezTo>
                    <a:pt x="505" y="4121"/>
                    <a:pt x="969" y="7145"/>
                    <a:pt x="3049" y="7145"/>
                  </a:cubicBezTo>
                  <a:cubicBezTo>
                    <a:pt x="3300" y="7145"/>
                    <a:pt x="3574" y="7101"/>
                    <a:pt x="3874" y="7002"/>
                  </a:cubicBezTo>
                  <a:cubicBezTo>
                    <a:pt x="6648" y="6097"/>
                    <a:pt x="6696" y="275"/>
                    <a:pt x="3338" y="13"/>
                  </a:cubicBezTo>
                  <a:cubicBezTo>
                    <a:pt x="3236" y="5"/>
                    <a:pt x="3138" y="1"/>
                    <a:pt x="3043"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6"/>
            <p:cNvSpPr/>
            <p:nvPr/>
          </p:nvSpPr>
          <p:spPr>
            <a:xfrm>
              <a:off x="7940607" y="2865644"/>
              <a:ext cx="644223" cy="781953"/>
            </a:xfrm>
            <a:custGeom>
              <a:avLst/>
              <a:gdLst/>
              <a:ahLst/>
              <a:cxnLst/>
              <a:rect l="l" t="t" r="r" b="b"/>
              <a:pathLst>
                <a:path w="20099" h="24396" extrusionOk="0">
                  <a:moveTo>
                    <a:pt x="10456" y="0"/>
                  </a:moveTo>
                  <a:cubicBezTo>
                    <a:pt x="7649" y="0"/>
                    <a:pt x="4601" y="423"/>
                    <a:pt x="3132" y="2027"/>
                  </a:cubicBezTo>
                  <a:cubicBezTo>
                    <a:pt x="1" y="5420"/>
                    <a:pt x="513" y="14088"/>
                    <a:pt x="2322" y="15600"/>
                  </a:cubicBezTo>
                  <a:cubicBezTo>
                    <a:pt x="4942" y="17791"/>
                    <a:pt x="6704" y="16386"/>
                    <a:pt x="6942" y="17779"/>
                  </a:cubicBezTo>
                  <a:cubicBezTo>
                    <a:pt x="7609" y="21577"/>
                    <a:pt x="3751" y="20648"/>
                    <a:pt x="6882" y="23363"/>
                  </a:cubicBezTo>
                  <a:cubicBezTo>
                    <a:pt x="7726" y="24094"/>
                    <a:pt x="8602" y="24396"/>
                    <a:pt x="9432" y="24396"/>
                  </a:cubicBezTo>
                  <a:cubicBezTo>
                    <a:pt x="11671" y="24396"/>
                    <a:pt x="13585" y="22203"/>
                    <a:pt x="13681" y="20327"/>
                  </a:cubicBezTo>
                  <a:cubicBezTo>
                    <a:pt x="13812" y="17755"/>
                    <a:pt x="13455" y="18053"/>
                    <a:pt x="14812" y="17910"/>
                  </a:cubicBezTo>
                  <a:cubicBezTo>
                    <a:pt x="16169" y="17779"/>
                    <a:pt x="19563" y="17636"/>
                    <a:pt x="19824" y="11528"/>
                  </a:cubicBezTo>
                  <a:cubicBezTo>
                    <a:pt x="20098" y="5408"/>
                    <a:pt x="19539" y="932"/>
                    <a:pt x="16419" y="527"/>
                  </a:cubicBezTo>
                  <a:cubicBezTo>
                    <a:pt x="16419" y="527"/>
                    <a:pt x="13588" y="0"/>
                    <a:pt x="10456" y="0"/>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6"/>
            <p:cNvSpPr/>
            <p:nvPr/>
          </p:nvSpPr>
          <p:spPr>
            <a:xfrm>
              <a:off x="8274154" y="3090883"/>
              <a:ext cx="95452" cy="95452"/>
            </a:xfrm>
            <a:custGeom>
              <a:avLst/>
              <a:gdLst/>
              <a:ahLst/>
              <a:cxnLst/>
              <a:rect l="l" t="t" r="r" b="b"/>
              <a:pathLst>
                <a:path w="2978" h="2978" extrusionOk="0">
                  <a:moveTo>
                    <a:pt x="1489" y="1"/>
                  </a:moveTo>
                  <a:cubicBezTo>
                    <a:pt x="667" y="1"/>
                    <a:pt x="1" y="667"/>
                    <a:pt x="1" y="1489"/>
                  </a:cubicBezTo>
                  <a:cubicBezTo>
                    <a:pt x="1" y="2322"/>
                    <a:pt x="667" y="2977"/>
                    <a:pt x="1489" y="2977"/>
                  </a:cubicBezTo>
                  <a:cubicBezTo>
                    <a:pt x="2310" y="2977"/>
                    <a:pt x="2977" y="2322"/>
                    <a:pt x="2977" y="1489"/>
                  </a:cubicBezTo>
                  <a:cubicBezTo>
                    <a:pt x="2977" y="667"/>
                    <a:pt x="2310" y="1"/>
                    <a:pt x="14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6"/>
            <p:cNvSpPr/>
            <p:nvPr/>
          </p:nvSpPr>
          <p:spPr>
            <a:xfrm>
              <a:off x="8062345" y="3071427"/>
              <a:ext cx="95452" cy="95420"/>
            </a:xfrm>
            <a:custGeom>
              <a:avLst/>
              <a:gdLst/>
              <a:ahLst/>
              <a:cxnLst/>
              <a:rect l="l" t="t" r="r" b="b"/>
              <a:pathLst>
                <a:path w="2978" h="2977" extrusionOk="0">
                  <a:moveTo>
                    <a:pt x="1489" y="0"/>
                  </a:moveTo>
                  <a:cubicBezTo>
                    <a:pt x="667" y="0"/>
                    <a:pt x="1" y="667"/>
                    <a:pt x="1" y="1489"/>
                  </a:cubicBezTo>
                  <a:cubicBezTo>
                    <a:pt x="1" y="2310"/>
                    <a:pt x="667" y="2977"/>
                    <a:pt x="1489" y="2977"/>
                  </a:cubicBezTo>
                  <a:cubicBezTo>
                    <a:pt x="2310" y="2977"/>
                    <a:pt x="2977" y="2310"/>
                    <a:pt x="2977" y="1489"/>
                  </a:cubicBezTo>
                  <a:cubicBezTo>
                    <a:pt x="2977" y="667"/>
                    <a:pt x="2310" y="0"/>
                    <a:pt x="14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6"/>
            <p:cNvSpPr/>
            <p:nvPr/>
          </p:nvSpPr>
          <p:spPr>
            <a:xfrm>
              <a:off x="8361563" y="3184383"/>
              <a:ext cx="125966" cy="125966"/>
            </a:xfrm>
            <a:custGeom>
              <a:avLst/>
              <a:gdLst/>
              <a:ahLst/>
              <a:cxnLst/>
              <a:rect l="l" t="t" r="r" b="b"/>
              <a:pathLst>
                <a:path w="3930" h="3930" extrusionOk="0">
                  <a:moveTo>
                    <a:pt x="1965" y="1"/>
                  </a:moveTo>
                  <a:cubicBezTo>
                    <a:pt x="881" y="1"/>
                    <a:pt x="0" y="882"/>
                    <a:pt x="0" y="1965"/>
                  </a:cubicBezTo>
                  <a:cubicBezTo>
                    <a:pt x="0" y="3061"/>
                    <a:pt x="881" y="3930"/>
                    <a:pt x="1965" y="3930"/>
                  </a:cubicBezTo>
                  <a:cubicBezTo>
                    <a:pt x="3048" y="3930"/>
                    <a:pt x="3929" y="3061"/>
                    <a:pt x="3929" y="1965"/>
                  </a:cubicBezTo>
                  <a:cubicBezTo>
                    <a:pt x="3929" y="882"/>
                    <a:pt x="3048" y="1"/>
                    <a:pt x="19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6"/>
            <p:cNvSpPr/>
            <p:nvPr/>
          </p:nvSpPr>
          <p:spPr>
            <a:xfrm>
              <a:off x="7995578" y="3189351"/>
              <a:ext cx="125966" cy="125966"/>
            </a:xfrm>
            <a:custGeom>
              <a:avLst/>
              <a:gdLst/>
              <a:ahLst/>
              <a:cxnLst/>
              <a:rect l="l" t="t" r="r" b="b"/>
              <a:pathLst>
                <a:path w="3930" h="3930" extrusionOk="0">
                  <a:moveTo>
                    <a:pt x="1965" y="0"/>
                  </a:moveTo>
                  <a:cubicBezTo>
                    <a:pt x="881" y="0"/>
                    <a:pt x="0" y="881"/>
                    <a:pt x="0" y="1965"/>
                  </a:cubicBezTo>
                  <a:cubicBezTo>
                    <a:pt x="0" y="3048"/>
                    <a:pt x="881" y="3929"/>
                    <a:pt x="1965" y="3929"/>
                  </a:cubicBezTo>
                  <a:cubicBezTo>
                    <a:pt x="3048" y="3929"/>
                    <a:pt x="3929" y="3048"/>
                    <a:pt x="3929" y="1965"/>
                  </a:cubicBezTo>
                  <a:cubicBezTo>
                    <a:pt x="3929" y="881"/>
                    <a:pt x="3048" y="0"/>
                    <a:pt x="19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6"/>
            <p:cNvSpPr/>
            <p:nvPr/>
          </p:nvSpPr>
          <p:spPr>
            <a:xfrm>
              <a:off x="8149755" y="3414878"/>
              <a:ext cx="190841" cy="96382"/>
            </a:xfrm>
            <a:custGeom>
              <a:avLst/>
              <a:gdLst/>
              <a:ahLst/>
              <a:cxnLst/>
              <a:rect l="l" t="t" r="r" b="b"/>
              <a:pathLst>
                <a:path w="5954" h="3007" extrusionOk="0">
                  <a:moveTo>
                    <a:pt x="0" y="1"/>
                  </a:moveTo>
                  <a:lnTo>
                    <a:pt x="0" y="1"/>
                  </a:lnTo>
                  <a:cubicBezTo>
                    <a:pt x="429" y="775"/>
                    <a:pt x="215" y="2954"/>
                    <a:pt x="215" y="2954"/>
                  </a:cubicBezTo>
                  <a:cubicBezTo>
                    <a:pt x="634" y="2990"/>
                    <a:pt x="1023" y="3007"/>
                    <a:pt x="1383" y="3007"/>
                  </a:cubicBezTo>
                  <a:cubicBezTo>
                    <a:pt x="5701" y="3007"/>
                    <a:pt x="5954" y="599"/>
                    <a:pt x="5323" y="599"/>
                  </a:cubicBezTo>
                  <a:cubicBezTo>
                    <a:pt x="5300" y="599"/>
                    <a:pt x="5276" y="602"/>
                    <a:pt x="5251" y="608"/>
                  </a:cubicBezTo>
                  <a:cubicBezTo>
                    <a:pt x="5165" y="631"/>
                    <a:pt x="5033" y="641"/>
                    <a:pt x="4867" y="641"/>
                  </a:cubicBezTo>
                  <a:cubicBezTo>
                    <a:pt x="3537" y="641"/>
                    <a:pt x="1" y="1"/>
                    <a:pt x="0" y="1"/>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6"/>
            <p:cNvSpPr/>
            <p:nvPr/>
          </p:nvSpPr>
          <p:spPr>
            <a:xfrm>
              <a:off x="8150139" y="3089729"/>
              <a:ext cx="80933" cy="146576"/>
            </a:xfrm>
            <a:custGeom>
              <a:avLst/>
              <a:gdLst/>
              <a:ahLst/>
              <a:cxnLst/>
              <a:rect l="l" t="t" r="r" b="b"/>
              <a:pathLst>
                <a:path w="2525" h="4573" extrusionOk="0">
                  <a:moveTo>
                    <a:pt x="2167" y="1"/>
                  </a:moveTo>
                  <a:lnTo>
                    <a:pt x="1453" y="2585"/>
                  </a:lnTo>
                  <a:cubicBezTo>
                    <a:pt x="1164" y="2471"/>
                    <a:pt x="747" y="2332"/>
                    <a:pt x="442" y="2332"/>
                  </a:cubicBezTo>
                  <a:cubicBezTo>
                    <a:pt x="332" y="2332"/>
                    <a:pt x="236" y="2350"/>
                    <a:pt x="167" y="2394"/>
                  </a:cubicBezTo>
                  <a:cubicBezTo>
                    <a:pt x="72" y="2454"/>
                    <a:pt x="12" y="2549"/>
                    <a:pt x="12" y="2656"/>
                  </a:cubicBezTo>
                  <a:cubicBezTo>
                    <a:pt x="12" y="2763"/>
                    <a:pt x="0" y="3668"/>
                    <a:pt x="560" y="4204"/>
                  </a:cubicBezTo>
                  <a:cubicBezTo>
                    <a:pt x="834" y="4442"/>
                    <a:pt x="1155" y="4561"/>
                    <a:pt x="1560" y="4561"/>
                  </a:cubicBezTo>
                  <a:lnTo>
                    <a:pt x="1786" y="4573"/>
                  </a:lnTo>
                  <a:lnTo>
                    <a:pt x="1738" y="4192"/>
                  </a:lnTo>
                  <a:cubicBezTo>
                    <a:pt x="1674" y="4200"/>
                    <a:pt x="1610" y="4204"/>
                    <a:pt x="1549" y="4204"/>
                  </a:cubicBezTo>
                  <a:cubicBezTo>
                    <a:pt x="1251" y="4204"/>
                    <a:pt x="999" y="4110"/>
                    <a:pt x="822" y="3942"/>
                  </a:cubicBezTo>
                  <a:cubicBezTo>
                    <a:pt x="464" y="3620"/>
                    <a:pt x="381" y="3025"/>
                    <a:pt x="381" y="2704"/>
                  </a:cubicBezTo>
                  <a:cubicBezTo>
                    <a:pt x="397" y="2700"/>
                    <a:pt x="417" y="2698"/>
                    <a:pt x="442" y="2698"/>
                  </a:cubicBezTo>
                  <a:cubicBezTo>
                    <a:pt x="637" y="2698"/>
                    <a:pt x="1087" y="2821"/>
                    <a:pt x="1500" y="3001"/>
                  </a:cubicBezTo>
                  <a:lnTo>
                    <a:pt x="1691" y="3097"/>
                  </a:lnTo>
                  <a:lnTo>
                    <a:pt x="2524" y="108"/>
                  </a:lnTo>
                  <a:lnTo>
                    <a:pt x="216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6"/>
            <p:cNvSpPr/>
            <p:nvPr/>
          </p:nvSpPr>
          <p:spPr>
            <a:xfrm>
              <a:off x="8165781" y="3241630"/>
              <a:ext cx="108402" cy="73304"/>
            </a:xfrm>
            <a:custGeom>
              <a:avLst/>
              <a:gdLst/>
              <a:ahLst/>
              <a:cxnLst/>
              <a:rect l="l" t="t" r="r" b="b"/>
              <a:pathLst>
                <a:path w="3382" h="2287" extrusionOk="0">
                  <a:moveTo>
                    <a:pt x="3024" y="1"/>
                  </a:moveTo>
                  <a:cubicBezTo>
                    <a:pt x="2893" y="513"/>
                    <a:pt x="2382" y="1846"/>
                    <a:pt x="1727" y="1906"/>
                  </a:cubicBezTo>
                  <a:cubicBezTo>
                    <a:pt x="1709" y="1908"/>
                    <a:pt x="1692" y="1909"/>
                    <a:pt x="1674" y="1909"/>
                  </a:cubicBezTo>
                  <a:cubicBezTo>
                    <a:pt x="1269" y="1909"/>
                    <a:pt x="801" y="1387"/>
                    <a:pt x="334" y="405"/>
                  </a:cubicBezTo>
                  <a:lnTo>
                    <a:pt x="0" y="572"/>
                  </a:lnTo>
                  <a:cubicBezTo>
                    <a:pt x="548" y="1715"/>
                    <a:pt x="1108" y="2287"/>
                    <a:pt x="1679" y="2287"/>
                  </a:cubicBezTo>
                  <a:lnTo>
                    <a:pt x="1762" y="2287"/>
                  </a:lnTo>
                  <a:cubicBezTo>
                    <a:pt x="2786" y="2191"/>
                    <a:pt x="3322" y="322"/>
                    <a:pt x="3382" y="108"/>
                  </a:cubicBezTo>
                  <a:lnTo>
                    <a:pt x="302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6"/>
            <p:cNvSpPr/>
            <p:nvPr/>
          </p:nvSpPr>
          <p:spPr>
            <a:xfrm>
              <a:off x="8329510" y="3018090"/>
              <a:ext cx="68721" cy="38110"/>
            </a:xfrm>
            <a:custGeom>
              <a:avLst/>
              <a:gdLst/>
              <a:ahLst/>
              <a:cxnLst/>
              <a:rect l="l" t="t" r="r" b="b"/>
              <a:pathLst>
                <a:path w="2144" h="1189" extrusionOk="0">
                  <a:moveTo>
                    <a:pt x="789" y="0"/>
                  </a:moveTo>
                  <a:cubicBezTo>
                    <a:pt x="536" y="0"/>
                    <a:pt x="270" y="77"/>
                    <a:pt x="0" y="224"/>
                  </a:cubicBezTo>
                  <a:lnTo>
                    <a:pt x="179" y="545"/>
                  </a:lnTo>
                  <a:cubicBezTo>
                    <a:pt x="389" y="436"/>
                    <a:pt x="590" y="383"/>
                    <a:pt x="780" y="383"/>
                  </a:cubicBezTo>
                  <a:cubicBezTo>
                    <a:pt x="880" y="383"/>
                    <a:pt x="977" y="397"/>
                    <a:pt x="1072" y="426"/>
                  </a:cubicBezTo>
                  <a:cubicBezTo>
                    <a:pt x="1560" y="593"/>
                    <a:pt x="1798" y="1188"/>
                    <a:pt x="1798" y="1188"/>
                  </a:cubicBezTo>
                  <a:lnTo>
                    <a:pt x="2143" y="1045"/>
                  </a:lnTo>
                  <a:cubicBezTo>
                    <a:pt x="2131" y="1010"/>
                    <a:pt x="1834" y="307"/>
                    <a:pt x="1191" y="69"/>
                  </a:cubicBezTo>
                  <a:cubicBezTo>
                    <a:pt x="1061" y="23"/>
                    <a:pt x="927" y="0"/>
                    <a:pt x="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6"/>
            <p:cNvSpPr/>
            <p:nvPr/>
          </p:nvSpPr>
          <p:spPr>
            <a:xfrm>
              <a:off x="8078372" y="2988376"/>
              <a:ext cx="73304" cy="29649"/>
            </a:xfrm>
            <a:custGeom>
              <a:avLst/>
              <a:gdLst/>
              <a:ahLst/>
              <a:cxnLst/>
              <a:rect l="l" t="t" r="r" b="b"/>
              <a:pathLst>
                <a:path w="2287" h="925" extrusionOk="0">
                  <a:moveTo>
                    <a:pt x="1196" y="1"/>
                  </a:moveTo>
                  <a:cubicBezTo>
                    <a:pt x="1124" y="1"/>
                    <a:pt x="1051" y="6"/>
                    <a:pt x="977" y="20"/>
                  </a:cubicBezTo>
                  <a:cubicBezTo>
                    <a:pt x="584" y="79"/>
                    <a:pt x="263" y="329"/>
                    <a:pt x="1" y="734"/>
                  </a:cubicBezTo>
                  <a:lnTo>
                    <a:pt x="322" y="925"/>
                  </a:lnTo>
                  <a:cubicBezTo>
                    <a:pt x="513" y="615"/>
                    <a:pt x="751" y="436"/>
                    <a:pt x="1048" y="377"/>
                  </a:cubicBezTo>
                  <a:cubicBezTo>
                    <a:pt x="1098" y="369"/>
                    <a:pt x="1147" y="365"/>
                    <a:pt x="1196" y="365"/>
                  </a:cubicBezTo>
                  <a:cubicBezTo>
                    <a:pt x="1645" y="365"/>
                    <a:pt x="2061" y="674"/>
                    <a:pt x="2061" y="674"/>
                  </a:cubicBezTo>
                  <a:lnTo>
                    <a:pt x="2287" y="389"/>
                  </a:lnTo>
                  <a:cubicBezTo>
                    <a:pt x="2255" y="378"/>
                    <a:pt x="1771" y="1"/>
                    <a:pt x="119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6"/>
            <p:cNvSpPr/>
            <p:nvPr/>
          </p:nvSpPr>
          <p:spPr>
            <a:xfrm>
              <a:off x="8549332" y="3128449"/>
              <a:ext cx="67951" cy="118947"/>
            </a:xfrm>
            <a:custGeom>
              <a:avLst/>
              <a:gdLst/>
              <a:ahLst/>
              <a:cxnLst/>
              <a:rect l="l" t="t" r="r" b="b"/>
              <a:pathLst>
                <a:path w="2120" h="3711" extrusionOk="0">
                  <a:moveTo>
                    <a:pt x="1783" y="1"/>
                  </a:moveTo>
                  <a:cubicBezTo>
                    <a:pt x="1423" y="1"/>
                    <a:pt x="948" y="170"/>
                    <a:pt x="607" y="781"/>
                  </a:cubicBezTo>
                  <a:cubicBezTo>
                    <a:pt x="179" y="1543"/>
                    <a:pt x="0" y="2936"/>
                    <a:pt x="405" y="3472"/>
                  </a:cubicBezTo>
                  <a:cubicBezTo>
                    <a:pt x="524" y="3627"/>
                    <a:pt x="691" y="3710"/>
                    <a:pt x="869" y="3710"/>
                  </a:cubicBezTo>
                  <a:cubicBezTo>
                    <a:pt x="905" y="3710"/>
                    <a:pt x="953" y="3698"/>
                    <a:pt x="1024" y="3698"/>
                  </a:cubicBezTo>
                  <a:lnTo>
                    <a:pt x="953" y="3341"/>
                  </a:lnTo>
                  <a:cubicBezTo>
                    <a:pt x="930" y="3344"/>
                    <a:pt x="910" y="3345"/>
                    <a:pt x="890" y="3345"/>
                  </a:cubicBezTo>
                  <a:cubicBezTo>
                    <a:pt x="816" y="3345"/>
                    <a:pt x="762" y="3324"/>
                    <a:pt x="714" y="3258"/>
                  </a:cubicBezTo>
                  <a:cubicBezTo>
                    <a:pt x="429" y="2877"/>
                    <a:pt x="548" y="1662"/>
                    <a:pt x="941" y="960"/>
                  </a:cubicBezTo>
                  <a:cubicBezTo>
                    <a:pt x="1213" y="461"/>
                    <a:pt x="1568" y="365"/>
                    <a:pt x="1790" y="365"/>
                  </a:cubicBezTo>
                  <a:cubicBezTo>
                    <a:pt x="1907" y="365"/>
                    <a:pt x="1988" y="392"/>
                    <a:pt x="2000" y="400"/>
                  </a:cubicBezTo>
                  <a:lnTo>
                    <a:pt x="2119" y="55"/>
                  </a:lnTo>
                  <a:cubicBezTo>
                    <a:pt x="2030" y="23"/>
                    <a:pt x="1914" y="1"/>
                    <a:pt x="17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6"/>
            <p:cNvSpPr/>
            <p:nvPr/>
          </p:nvSpPr>
          <p:spPr>
            <a:xfrm>
              <a:off x="8512695" y="2987062"/>
              <a:ext cx="626658" cy="769420"/>
            </a:xfrm>
            <a:custGeom>
              <a:avLst/>
              <a:gdLst/>
              <a:ahLst/>
              <a:cxnLst/>
              <a:rect l="l" t="t" r="r" b="b"/>
              <a:pathLst>
                <a:path w="19551" h="24005" extrusionOk="0">
                  <a:moveTo>
                    <a:pt x="14278" y="1"/>
                  </a:moveTo>
                  <a:cubicBezTo>
                    <a:pt x="13511" y="1"/>
                    <a:pt x="13624" y="2664"/>
                    <a:pt x="13719" y="3909"/>
                  </a:cubicBezTo>
                  <a:lnTo>
                    <a:pt x="13719" y="3909"/>
                  </a:lnTo>
                  <a:cubicBezTo>
                    <a:pt x="13606" y="2961"/>
                    <a:pt x="13279" y="1239"/>
                    <a:pt x="12383" y="906"/>
                  </a:cubicBezTo>
                  <a:cubicBezTo>
                    <a:pt x="12326" y="885"/>
                    <a:pt x="12276" y="875"/>
                    <a:pt x="12231" y="875"/>
                  </a:cubicBezTo>
                  <a:cubicBezTo>
                    <a:pt x="11274" y="875"/>
                    <a:pt x="12740" y="5371"/>
                    <a:pt x="12740" y="5371"/>
                  </a:cubicBezTo>
                  <a:cubicBezTo>
                    <a:pt x="12918" y="13765"/>
                    <a:pt x="0" y="16194"/>
                    <a:pt x="0" y="16194"/>
                  </a:cubicBezTo>
                  <a:lnTo>
                    <a:pt x="3870" y="24004"/>
                  </a:lnTo>
                  <a:cubicBezTo>
                    <a:pt x="18229" y="22909"/>
                    <a:pt x="17681" y="6907"/>
                    <a:pt x="17681" y="6907"/>
                  </a:cubicBezTo>
                  <a:cubicBezTo>
                    <a:pt x="17681" y="6907"/>
                    <a:pt x="19550" y="4371"/>
                    <a:pt x="18824" y="2966"/>
                  </a:cubicBezTo>
                  <a:cubicBezTo>
                    <a:pt x="18699" y="2722"/>
                    <a:pt x="18566" y="2622"/>
                    <a:pt x="18431" y="2622"/>
                  </a:cubicBezTo>
                  <a:cubicBezTo>
                    <a:pt x="17780" y="2622"/>
                    <a:pt x="17086" y="4966"/>
                    <a:pt x="17086" y="4966"/>
                  </a:cubicBezTo>
                  <a:cubicBezTo>
                    <a:pt x="17086" y="4966"/>
                    <a:pt x="17728" y="906"/>
                    <a:pt x="16895" y="418"/>
                  </a:cubicBezTo>
                  <a:cubicBezTo>
                    <a:pt x="16854" y="394"/>
                    <a:pt x="16814" y="383"/>
                    <a:pt x="16774" y="383"/>
                  </a:cubicBezTo>
                  <a:cubicBezTo>
                    <a:pt x="15997" y="383"/>
                    <a:pt x="15383" y="4668"/>
                    <a:pt x="15383" y="4668"/>
                  </a:cubicBezTo>
                  <a:cubicBezTo>
                    <a:pt x="15383" y="4668"/>
                    <a:pt x="15823" y="823"/>
                    <a:pt x="14514" y="73"/>
                  </a:cubicBezTo>
                  <a:cubicBezTo>
                    <a:pt x="14427" y="24"/>
                    <a:pt x="14348" y="1"/>
                    <a:pt x="14278"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6"/>
            <p:cNvSpPr/>
            <p:nvPr/>
          </p:nvSpPr>
          <p:spPr>
            <a:xfrm>
              <a:off x="8947370" y="3128802"/>
              <a:ext cx="64906" cy="81958"/>
            </a:xfrm>
            <a:custGeom>
              <a:avLst/>
              <a:gdLst/>
              <a:ahLst/>
              <a:cxnLst/>
              <a:rect l="l" t="t" r="r" b="b"/>
              <a:pathLst>
                <a:path w="2025" h="2557" extrusionOk="0">
                  <a:moveTo>
                    <a:pt x="354" y="0"/>
                  </a:moveTo>
                  <a:cubicBezTo>
                    <a:pt x="241" y="0"/>
                    <a:pt x="123" y="11"/>
                    <a:pt x="0" y="32"/>
                  </a:cubicBezTo>
                  <a:lnTo>
                    <a:pt x="60" y="389"/>
                  </a:lnTo>
                  <a:cubicBezTo>
                    <a:pt x="168" y="368"/>
                    <a:pt x="269" y="358"/>
                    <a:pt x="364" y="358"/>
                  </a:cubicBezTo>
                  <a:cubicBezTo>
                    <a:pt x="645" y="358"/>
                    <a:pt x="870" y="449"/>
                    <a:pt x="1048" y="627"/>
                  </a:cubicBezTo>
                  <a:cubicBezTo>
                    <a:pt x="1631" y="1199"/>
                    <a:pt x="1441" y="2485"/>
                    <a:pt x="1441" y="2497"/>
                  </a:cubicBezTo>
                  <a:lnTo>
                    <a:pt x="1798" y="2556"/>
                  </a:lnTo>
                  <a:cubicBezTo>
                    <a:pt x="1810" y="2497"/>
                    <a:pt x="2024" y="1092"/>
                    <a:pt x="1310" y="365"/>
                  </a:cubicBezTo>
                  <a:cubicBezTo>
                    <a:pt x="1061" y="126"/>
                    <a:pt x="740" y="0"/>
                    <a:pt x="35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6"/>
            <p:cNvSpPr/>
            <p:nvPr/>
          </p:nvSpPr>
          <p:spPr>
            <a:xfrm>
              <a:off x="7350216" y="3217878"/>
              <a:ext cx="704129" cy="664705"/>
            </a:xfrm>
            <a:custGeom>
              <a:avLst/>
              <a:gdLst/>
              <a:ahLst/>
              <a:cxnLst/>
              <a:rect l="l" t="t" r="r" b="b"/>
              <a:pathLst>
                <a:path w="21968" h="20738" extrusionOk="0">
                  <a:moveTo>
                    <a:pt x="4021" y="0"/>
                  </a:moveTo>
                  <a:cubicBezTo>
                    <a:pt x="3926" y="0"/>
                    <a:pt x="3828" y="46"/>
                    <a:pt x="3727" y="146"/>
                  </a:cubicBezTo>
                  <a:cubicBezTo>
                    <a:pt x="2656" y="1218"/>
                    <a:pt x="4108" y="4813"/>
                    <a:pt x="4108" y="4813"/>
                  </a:cubicBezTo>
                  <a:cubicBezTo>
                    <a:pt x="4108" y="4813"/>
                    <a:pt x="2476" y="1016"/>
                    <a:pt x="1690" y="1016"/>
                  </a:cubicBezTo>
                  <a:cubicBezTo>
                    <a:pt x="1630" y="1016"/>
                    <a:pt x="1574" y="1038"/>
                    <a:pt x="1525" y="1087"/>
                  </a:cubicBezTo>
                  <a:cubicBezTo>
                    <a:pt x="846" y="1777"/>
                    <a:pt x="2537" y="5540"/>
                    <a:pt x="2537" y="5540"/>
                  </a:cubicBezTo>
                  <a:cubicBezTo>
                    <a:pt x="2537" y="5540"/>
                    <a:pt x="1350" y="3612"/>
                    <a:pt x="693" y="3612"/>
                  </a:cubicBezTo>
                  <a:cubicBezTo>
                    <a:pt x="525" y="3612"/>
                    <a:pt x="392" y="3737"/>
                    <a:pt x="322" y="4051"/>
                  </a:cubicBezTo>
                  <a:cubicBezTo>
                    <a:pt x="1" y="5611"/>
                    <a:pt x="2465" y="7552"/>
                    <a:pt x="2465" y="7552"/>
                  </a:cubicBezTo>
                  <a:cubicBezTo>
                    <a:pt x="2465" y="7552"/>
                    <a:pt x="5580" y="20738"/>
                    <a:pt x="17088" y="20738"/>
                  </a:cubicBezTo>
                  <a:cubicBezTo>
                    <a:pt x="18087" y="20738"/>
                    <a:pt x="19149" y="20638"/>
                    <a:pt x="20277" y="20423"/>
                  </a:cubicBezTo>
                  <a:lnTo>
                    <a:pt x="21968" y="11874"/>
                  </a:lnTo>
                  <a:lnTo>
                    <a:pt x="21968" y="11874"/>
                  </a:lnTo>
                  <a:cubicBezTo>
                    <a:pt x="21967" y="11874"/>
                    <a:pt x="21408" y="11919"/>
                    <a:pt x="20503" y="11919"/>
                  </a:cubicBezTo>
                  <a:cubicBezTo>
                    <a:pt x="17023" y="11919"/>
                    <a:pt x="8431" y="11252"/>
                    <a:pt x="6835" y="4790"/>
                  </a:cubicBezTo>
                  <a:cubicBezTo>
                    <a:pt x="6835" y="4790"/>
                    <a:pt x="7051" y="306"/>
                    <a:pt x="6199" y="306"/>
                  </a:cubicBezTo>
                  <a:cubicBezTo>
                    <a:pt x="6135" y="306"/>
                    <a:pt x="6066" y="331"/>
                    <a:pt x="5989" y="384"/>
                  </a:cubicBezTo>
                  <a:cubicBezTo>
                    <a:pt x="5228" y="929"/>
                    <a:pt x="5349" y="2621"/>
                    <a:pt x="5488" y="3577"/>
                  </a:cubicBezTo>
                  <a:lnTo>
                    <a:pt x="5488" y="3577"/>
                  </a:lnTo>
                  <a:cubicBezTo>
                    <a:pt x="5256" y="2377"/>
                    <a:pt x="4711" y="0"/>
                    <a:pt x="4021" y="0"/>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6"/>
            <p:cNvSpPr/>
            <p:nvPr/>
          </p:nvSpPr>
          <p:spPr>
            <a:xfrm>
              <a:off x="7480353" y="3339713"/>
              <a:ext cx="55002" cy="93529"/>
            </a:xfrm>
            <a:custGeom>
              <a:avLst/>
              <a:gdLst/>
              <a:ahLst/>
              <a:cxnLst/>
              <a:rect l="l" t="t" r="r" b="b"/>
              <a:pathLst>
                <a:path w="1716" h="2918" extrusionOk="0">
                  <a:moveTo>
                    <a:pt x="1668" y="0"/>
                  </a:moveTo>
                  <a:cubicBezTo>
                    <a:pt x="1120" y="60"/>
                    <a:pt x="715" y="298"/>
                    <a:pt x="489" y="679"/>
                  </a:cubicBezTo>
                  <a:cubicBezTo>
                    <a:pt x="1" y="1548"/>
                    <a:pt x="560" y="2858"/>
                    <a:pt x="596" y="2917"/>
                  </a:cubicBezTo>
                  <a:lnTo>
                    <a:pt x="917" y="2763"/>
                  </a:lnTo>
                  <a:cubicBezTo>
                    <a:pt x="917" y="2751"/>
                    <a:pt x="405" y="1560"/>
                    <a:pt x="798" y="858"/>
                  </a:cubicBezTo>
                  <a:cubicBezTo>
                    <a:pt x="965" y="572"/>
                    <a:pt x="1263" y="417"/>
                    <a:pt x="1715" y="370"/>
                  </a:cubicBezTo>
                  <a:lnTo>
                    <a:pt x="166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6"/>
            <p:cNvSpPr/>
            <p:nvPr/>
          </p:nvSpPr>
          <p:spPr>
            <a:xfrm>
              <a:off x="7966955" y="2765445"/>
              <a:ext cx="562906" cy="249304"/>
            </a:xfrm>
            <a:custGeom>
              <a:avLst/>
              <a:gdLst/>
              <a:ahLst/>
              <a:cxnLst/>
              <a:rect l="l" t="t" r="r" b="b"/>
              <a:pathLst>
                <a:path w="17562" h="7778" extrusionOk="0">
                  <a:moveTo>
                    <a:pt x="9249" y="1"/>
                  </a:moveTo>
                  <a:cubicBezTo>
                    <a:pt x="6148" y="1"/>
                    <a:pt x="3179" y="1033"/>
                    <a:pt x="3179" y="1033"/>
                  </a:cubicBezTo>
                  <a:cubicBezTo>
                    <a:pt x="3024" y="1033"/>
                    <a:pt x="0" y="5308"/>
                    <a:pt x="584" y="6141"/>
                  </a:cubicBezTo>
                  <a:cubicBezTo>
                    <a:pt x="932" y="6649"/>
                    <a:pt x="3211" y="6945"/>
                    <a:pt x="5034" y="6945"/>
                  </a:cubicBezTo>
                  <a:cubicBezTo>
                    <a:pt x="6203" y="6945"/>
                    <a:pt x="7183" y="6823"/>
                    <a:pt x="7346" y="6558"/>
                  </a:cubicBezTo>
                  <a:cubicBezTo>
                    <a:pt x="7572" y="6183"/>
                    <a:pt x="7921" y="5126"/>
                    <a:pt x="8193" y="4236"/>
                  </a:cubicBezTo>
                  <a:lnTo>
                    <a:pt x="8193" y="4236"/>
                  </a:lnTo>
                  <a:cubicBezTo>
                    <a:pt x="7977" y="5260"/>
                    <a:pt x="7915" y="6533"/>
                    <a:pt x="8811" y="6867"/>
                  </a:cubicBezTo>
                  <a:cubicBezTo>
                    <a:pt x="10205" y="7389"/>
                    <a:pt x="13978" y="7777"/>
                    <a:pt x="15315" y="7777"/>
                  </a:cubicBezTo>
                  <a:cubicBezTo>
                    <a:pt x="15474" y="7777"/>
                    <a:pt x="15599" y="7772"/>
                    <a:pt x="15681" y="7760"/>
                  </a:cubicBezTo>
                  <a:cubicBezTo>
                    <a:pt x="16478" y="7653"/>
                    <a:pt x="17562" y="3641"/>
                    <a:pt x="13811" y="1141"/>
                  </a:cubicBezTo>
                  <a:cubicBezTo>
                    <a:pt x="12524" y="283"/>
                    <a:pt x="10869" y="1"/>
                    <a:pt x="92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6"/>
            <p:cNvSpPr/>
            <p:nvPr/>
          </p:nvSpPr>
          <p:spPr>
            <a:xfrm>
              <a:off x="8467275" y="3445457"/>
              <a:ext cx="381777" cy="391714"/>
            </a:xfrm>
            <a:custGeom>
              <a:avLst/>
              <a:gdLst/>
              <a:ahLst/>
              <a:cxnLst/>
              <a:rect l="l" t="t" r="r" b="b"/>
              <a:pathLst>
                <a:path w="11911" h="12221" extrusionOk="0">
                  <a:moveTo>
                    <a:pt x="6600" y="0"/>
                  </a:moveTo>
                  <a:cubicBezTo>
                    <a:pt x="4811" y="0"/>
                    <a:pt x="95" y="2452"/>
                    <a:pt x="95" y="2452"/>
                  </a:cubicBezTo>
                  <a:cubicBezTo>
                    <a:pt x="0" y="4869"/>
                    <a:pt x="5013" y="11953"/>
                    <a:pt x="6132" y="12203"/>
                  </a:cubicBezTo>
                  <a:cubicBezTo>
                    <a:pt x="6188" y="12215"/>
                    <a:pt x="6252" y="12221"/>
                    <a:pt x="6324" y="12221"/>
                  </a:cubicBezTo>
                  <a:cubicBezTo>
                    <a:pt x="7711" y="12221"/>
                    <a:pt x="11911" y="10112"/>
                    <a:pt x="11764" y="8584"/>
                  </a:cubicBezTo>
                  <a:cubicBezTo>
                    <a:pt x="11609" y="6977"/>
                    <a:pt x="8311" y="642"/>
                    <a:pt x="7025" y="71"/>
                  </a:cubicBezTo>
                  <a:cubicBezTo>
                    <a:pt x="6914" y="22"/>
                    <a:pt x="6770" y="0"/>
                    <a:pt x="660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6"/>
            <p:cNvSpPr/>
            <p:nvPr/>
          </p:nvSpPr>
          <p:spPr>
            <a:xfrm>
              <a:off x="7745594" y="3524437"/>
              <a:ext cx="390816" cy="402419"/>
            </a:xfrm>
            <a:custGeom>
              <a:avLst/>
              <a:gdLst/>
              <a:ahLst/>
              <a:cxnLst/>
              <a:rect l="l" t="t" r="r" b="b"/>
              <a:pathLst>
                <a:path w="12193" h="12555" extrusionOk="0">
                  <a:moveTo>
                    <a:pt x="6767" y="1"/>
                  </a:moveTo>
                  <a:cubicBezTo>
                    <a:pt x="5699" y="1"/>
                    <a:pt x="4792" y="43"/>
                    <a:pt x="4418" y="167"/>
                  </a:cubicBezTo>
                  <a:cubicBezTo>
                    <a:pt x="3227" y="572"/>
                    <a:pt x="0" y="10287"/>
                    <a:pt x="1048" y="11263"/>
                  </a:cubicBezTo>
                  <a:cubicBezTo>
                    <a:pt x="1787" y="11951"/>
                    <a:pt x="5021" y="12554"/>
                    <a:pt x="7165" y="12554"/>
                  </a:cubicBezTo>
                  <a:cubicBezTo>
                    <a:pt x="8027" y="12554"/>
                    <a:pt x="8713" y="12457"/>
                    <a:pt x="8990" y="12228"/>
                  </a:cubicBezTo>
                  <a:cubicBezTo>
                    <a:pt x="9954" y="11418"/>
                    <a:pt x="10597" y="3143"/>
                    <a:pt x="12192" y="202"/>
                  </a:cubicBezTo>
                  <a:cubicBezTo>
                    <a:pt x="12192" y="202"/>
                    <a:pt x="9097" y="1"/>
                    <a:pt x="67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6"/>
            <p:cNvSpPr/>
            <p:nvPr/>
          </p:nvSpPr>
          <p:spPr>
            <a:xfrm>
              <a:off x="8383295" y="3496999"/>
              <a:ext cx="440049" cy="642268"/>
            </a:xfrm>
            <a:custGeom>
              <a:avLst/>
              <a:gdLst/>
              <a:ahLst/>
              <a:cxnLst/>
              <a:rect l="l" t="t" r="r" b="b"/>
              <a:pathLst>
                <a:path w="13729" h="20038" extrusionOk="0">
                  <a:moveTo>
                    <a:pt x="1805" y="1"/>
                  </a:moveTo>
                  <a:cubicBezTo>
                    <a:pt x="1245" y="1"/>
                    <a:pt x="715" y="49"/>
                    <a:pt x="513" y="213"/>
                  </a:cubicBezTo>
                  <a:cubicBezTo>
                    <a:pt x="1" y="606"/>
                    <a:pt x="1727" y="5071"/>
                    <a:pt x="3323" y="10631"/>
                  </a:cubicBezTo>
                  <a:cubicBezTo>
                    <a:pt x="4793" y="15744"/>
                    <a:pt x="11379" y="20037"/>
                    <a:pt x="12870" y="20037"/>
                  </a:cubicBezTo>
                  <a:cubicBezTo>
                    <a:pt x="12997" y="20037"/>
                    <a:pt x="13087" y="20006"/>
                    <a:pt x="13133" y="19942"/>
                  </a:cubicBezTo>
                  <a:cubicBezTo>
                    <a:pt x="13729" y="19120"/>
                    <a:pt x="12633" y="15286"/>
                    <a:pt x="12633" y="15286"/>
                  </a:cubicBezTo>
                  <a:cubicBezTo>
                    <a:pt x="12536" y="15294"/>
                    <a:pt x="12439" y="15298"/>
                    <a:pt x="12343" y="15298"/>
                  </a:cubicBezTo>
                  <a:cubicBezTo>
                    <a:pt x="6180" y="15298"/>
                    <a:pt x="3513" y="106"/>
                    <a:pt x="3513" y="106"/>
                  </a:cubicBezTo>
                  <a:cubicBezTo>
                    <a:pt x="3513" y="106"/>
                    <a:pt x="2627" y="1"/>
                    <a:pt x="18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6"/>
            <p:cNvSpPr/>
            <p:nvPr/>
          </p:nvSpPr>
          <p:spPr>
            <a:xfrm>
              <a:off x="7848646" y="3520174"/>
              <a:ext cx="259914" cy="667942"/>
            </a:xfrm>
            <a:custGeom>
              <a:avLst/>
              <a:gdLst/>
              <a:ahLst/>
              <a:cxnLst/>
              <a:rect l="l" t="t" r="r" b="b"/>
              <a:pathLst>
                <a:path w="8109" h="20839" extrusionOk="0">
                  <a:moveTo>
                    <a:pt x="7040" y="0"/>
                  </a:moveTo>
                  <a:cubicBezTo>
                    <a:pt x="6428" y="0"/>
                    <a:pt x="5615" y="195"/>
                    <a:pt x="4775" y="955"/>
                  </a:cubicBezTo>
                  <a:cubicBezTo>
                    <a:pt x="3096" y="2502"/>
                    <a:pt x="0" y="13385"/>
                    <a:pt x="0" y="15540"/>
                  </a:cubicBezTo>
                  <a:cubicBezTo>
                    <a:pt x="0" y="18207"/>
                    <a:pt x="1293" y="20838"/>
                    <a:pt x="1789" y="20838"/>
                  </a:cubicBezTo>
                  <a:cubicBezTo>
                    <a:pt x="1864" y="20838"/>
                    <a:pt x="1921" y="20778"/>
                    <a:pt x="1953" y="20647"/>
                  </a:cubicBezTo>
                  <a:cubicBezTo>
                    <a:pt x="2465" y="18481"/>
                    <a:pt x="2798" y="14563"/>
                    <a:pt x="4072" y="9551"/>
                  </a:cubicBezTo>
                  <a:cubicBezTo>
                    <a:pt x="5287" y="4812"/>
                    <a:pt x="8108" y="216"/>
                    <a:pt x="8108" y="216"/>
                  </a:cubicBezTo>
                  <a:cubicBezTo>
                    <a:pt x="8108" y="216"/>
                    <a:pt x="7685" y="0"/>
                    <a:pt x="7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6"/>
            <p:cNvSpPr/>
            <p:nvPr/>
          </p:nvSpPr>
          <p:spPr>
            <a:xfrm>
              <a:off x="7978782" y="4157555"/>
              <a:ext cx="735413" cy="60323"/>
            </a:xfrm>
            <a:custGeom>
              <a:avLst/>
              <a:gdLst/>
              <a:ahLst/>
              <a:cxnLst/>
              <a:rect l="l" t="t" r="r" b="b"/>
              <a:pathLst>
                <a:path w="22944" h="1882" extrusionOk="0">
                  <a:moveTo>
                    <a:pt x="22944" y="0"/>
                  </a:moveTo>
                  <a:cubicBezTo>
                    <a:pt x="22860" y="0"/>
                    <a:pt x="16478" y="24"/>
                    <a:pt x="10525" y="870"/>
                  </a:cubicBezTo>
                  <a:cubicBezTo>
                    <a:pt x="6740" y="1410"/>
                    <a:pt x="3515" y="1508"/>
                    <a:pt x="1673" y="1508"/>
                  </a:cubicBezTo>
                  <a:cubicBezTo>
                    <a:pt x="636" y="1508"/>
                    <a:pt x="37" y="1477"/>
                    <a:pt x="24" y="1477"/>
                  </a:cubicBezTo>
                  <a:lnTo>
                    <a:pt x="0" y="1846"/>
                  </a:lnTo>
                  <a:cubicBezTo>
                    <a:pt x="24" y="1846"/>
                    <a:pt x="619" y="1882"/>
                    <a:pt x="1643" y="1882"/>
                  </a:cubicBezTo>
                  <a:cubicBezTo>
                    <a:pt x="3489" y="1882"/>
                    <a:pt x="6739" y="1775"/>
                    <a:pt x="10585" y="1239"/>
                  </a:cubicBezTo>
                  <a:cubicBezTo>
                    <a:pt x="16514" y="393"/>
                    <a:pt x="22884" y="381"/>
                    <a:pt x="22944" y="381"/>
                  </a:cubicBezTo>
                  <a:lnTo>
                    <a:pt x="2294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6"/>
            <p:cNvSpPr/>
            <p:nvPr/>
          </p:nvSpPr>
          <p:spPr>
            <a:xfrm>
              <a:off x="8087155" y="3593897"/>
              <a:ext cx="294274" cy="104972"/>
            </a:xfrm>
            <a:custGeom>
              <a:avLst/>
              <a:gdLst/>
              <a:ahLst/>
              <a:cxnLst/>
              <a:rect l="l" t="t" r="r" b="b"/>
              <a:pathLst>
                <a:path w="9181" h="3275" extrusionOk="0">
                  <a:moveTo>
                    <a:pt x="1" y="0"/>
                  </a:moveTo>
                  <a:cubicBezTo>
                    <a:pt x="1" y="702"/>
                    <a:pt x="370" y="1453"/>
                    <a:pt x="1036" y="2072"/>
                  </a:cubicBezTo>
                  <a:cubicBezTo>
                    <a:pt x="1870" y="2846"/>
                    <a:pt x="3060" y="3274"/>
                    <a:pt x="4346" y="3274"/>
                  </a:cubicBezTo>
                  <a:cubicBezTo>
                    <a:pt x="4525" y="3274"/>
                    <a:pt x="4692" y="3262"/>
                    <a:pt x="4870" y="3262"/>
                  </a:cubicBezTo>
                  <a:cubicBezTo>
                    <a:pt x="7752" y="3000"/>
                    <a:pt x="9121" y="560"/>
                    <a:pt x="9180" y="464"/>
                  </a:cubicBezTo>
                  <a:lnTo>
                    <a:pt x="8859" y="286"/>
                  </a:lnTo>
                  <a:cubicBezTo>
                    <a:pt x="8835" y="310"/>
                    <a:pt x="7513" y="2643"/>
                    <a:pt x="4835" y="2881"/>
                  </a:cubicBezTo>
                  <a:cubicBezTo>
                    <a:pt x="4674" y="2895"/>
                    <a:pt x="4514" y="2902"/>
                    <a:pt x="4355" y="2902"/>
                  </a:cubicBezTo>
                  <a:cubicBezTo>
                    <a:pt x="3166" y="2902"/>
                    <a:pt x="2065" y="2512"/>
                    <a:pt x="1298" y="1798"/>
                  </a:cubicBezTo>
                  <a:cubicBezTo>
                    <a:pt x="715" y="1262"/>
                    <a:pt x="370" y="595"/>
                    <a:pt x="3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6"/>
            <p:cNvSpPr/>
            <p:nvPr/>
          </p:nvSpPr>
          <p:spPr>
            <a:xfrm>
              <a:off x="8028401" y="3741182"/>
              <a:ext cx="379726" cy="36668"/>
            </a:xfrm>
            <a:custGeom>
              <a:avLst/>
              <a:gdLst/>
              <a:ahLst/>
              <a:cxnLst/>
              <a:rect l="l" t="t" r="r" b="b"/>
              <a:pathLst>
                <a:path w="11847" h="1144" extrusionOk="0">
                  <a:moveTo>
                    <a:pt x="11823" y="1"/>
                  </a:moveTo>
                  <a:cubicBezTo>
                    <a:pt x="11763" y="1"/>
                    <a:pt x="6525" y="489"/>
                    <a:pt x="4334" y="727"/>
                  </a:cubicBezTo>
                  <a:cubicBezTo>
                    <a:pt x="4028" y="761"/>
                    <a:pt x="3723" y="776"/>
                    <a:pt x="3427" y="776"/>
                  </a:cubicBezTo>
                  <a:cubicBezTo>
                    <a:pt x="1647" y="776"/>
                    <a:pt x="139" y="251"/>
                    <a:pt x="119" y="251"/>
                  </a:cubicBezTo>
                  <a:lnTo>
                    <a:pt x="0" y="596"/>
                  </a:lnTo>
                  <a:cubicBezTo>
                    <a:pt x="83" y="632"/>
                    <a:pt x="1584" y="1144"/>
                    <a:pt x="3405" y="1144"/>
                  </a:cubicBezTo>
                  <a:cubicBezTo>
                    <a:pt x="3727" y="1144"/>
                    <a:pt x="4036" y="1132"/>
                    <a:pt x="4382" y="1108"/>
                  </a:cubicBezTo>
                  <a:cubicBezTo>
                    <a:pt x="6548" y="870"/>
                    <a:pt x="11787" y="370"/>
                    <a:pt x="11847" y="370"/>
                  </a:cubicBezTo>
                  <a:lnTo>
                    <a:pt x="11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6"/>
            <p:cNvSpPr/>
            <p:nvPr/>
          </p:nvSpPr>
          <p:spPr>
            <a:xfrm>
              <a:off x="8000130" y="3831252"/>
              <a:ext cx="459152" cy="47726"/>
            </a:xfrm>
            <a:custGeom>
              <a:avLst/>
              <a:gdLst/>
              <a:ahLst/>
              <a:cxnLst/>
              <a:rect l="l" t="t" r="r" b="b"/>
              <a:pathLst>
                <a:path w="14325" h="1489" extrusionOk="0">
                  <a:moveTo>
                    <a:pt x="14277" y="1"/>
                  </a:moveTo>
                  <a:cubicBezTo>
                    <a:pt x="14217" y="24"/>
                    <a:pt x="9335" y="632"/>
                    <a:pt x="5823" y="870"/>
                  </a:cubicBezTo>
                  <a:cubicBezTo>
                    <a:pt x="2335" y="1108"/>
                    <a:pt x="37" y="1120"/>
                    <a:pt x="1" y="1120"/>
                  </a:cubicBezTo>
                  <a:lnTo>
                    <a:pt x="1" y="1489"/>
                  </a:lnTo>
                  <a:cubicBezTo>
                    <a:pt x="25" y="1489"/>
                    <a:pt x="2335" y="1477"/>
                    <a:pt x="5859" y="1239"/>
                  </a:cubicBezTo>
                  <a:cubicBezTo>
                    <a:pt x="9371" y="989"/>
                    <a:pt x="14277" y="382"/>
                    <a:pt x="14324" y="382"/>
                  </a:cubicBezTo>
                  <a:lnTo>
                    <a:pt x="142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6"/>
            <p:cNvSpPr/>
            <p:nvPr/>
          </p:nvSpPr>
          <p:spPr>
            <a:xfrm>
              <a:off x="7966955" y="3937349"/>
              <a:ext cx="559092" cy="39713"/>
            </a:xfrm>
            <a:custGeom>
              <a:avLst/>
              <a:gdLst/>
              <a:ahLst/>
              <a:cxnLst/>
              <a:rect l="l" t="t" r="r" b="b"/>
              <a:pathLst>
                <a:path w="17443" h="1239" extrusionOk="0">
                  <a:moveTo>
                    <a:pt x="17395" y="1"/>
                  </a:moveTo>
                  <a:cubicBezTo>
                    <a:pt x="17371" y="13"/>
                    <a:pt x="13942" y="489"/>
                    <a:pt x="11418" y="489"/>
                  </a:cubicBezTo>
                  <a:cubicBezTo>
                    <a:pt x="8858" y="489"/>
                    <a:pt x="95" y="858"/>
                    <a:pt x="0" y="858"/>
                  </a:cubicBezTo>
                  <a:lnTo>
                    <a:pt x="12" y="1239"/>
                  </a:lnTo>
                  <a:cubicBezTo>
                    <a:pt x="107" y="1239"/>
                    <a:pt x="8870" y="858"/>
                    <a:pt x="11418" y="846"/>
                  </a:cubicBezTo>
                  <a:cubicBezTo>
                    <a:pt x="13954" y="846"/>
                    <a:pt x="17407" y="358"/>
                    <a:pt x="17443" y="358"/>
                  </a:cubicBezTo>
                  <a:lnTo>
                    <a:pt x="1739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6"/>
            <p:cNvSpPr/>
            <p:nvPr/>
          </p:nvSpPr>
          <p:spPr>
            <a:xfrm>
              <a:off x="7946729" y="4059248"/>
              <a:ext cx="651820" cy="37277"/>
            </a:xfrm>
            <a:custGeom>
              <a:avLst/>
              <a:gdLst/>
              <a:ahLst/>
              <a:cxnLst/>
              <a:rect l="l" t="t" r="r" b="b"/>
              <a:pathLst>
                <a:path w="20336" h="1163" extrusionOk="0">
                  <a:moveTo>
                    <a:pt x="18446" y="0"/>
                  </a:moveTo>
                  <a:cubicBezTo>
                    <a:pt x="15306" y="0"/>
                    <a:pt x="9146" y="495"/>
                    <a:pt x="7977" y="603"/>
                  </a:cubicBezTo>
                  <a:cubicBezTo>
                    <a:pt x="6281" y="762"/>
                    <a:pt x="4801" y="814"/>
                    <a:pt x="3593" y="814"/>
                  </a:cubicBezTo>
                  <a:cubicBezTo>
                    <a:pt x="1369" y="814"/>
                    <a:pt x="71" y="639"/>
                    <a:pt x="48" y="639"/>
                  </a:cubicBezTo>
                  <a:lnTo>
                    <a:pt x="0" y="984"/>
                  </a:lnTo>
                  <a:cubicBezTo>
                    <a:pt x="24" y="984"/>
                    <a:pt x="1345" y="1163"/>
                    <a:pt x="3596" y="1163"/>
                  </a:cubicBezTo>
                  <a:cubicBezTo>
                    <a:pt x="4810" y="1163"/>
                    <a:pt x="6298" y="1103"/>
                    <a:pt x="8025" y="960"/>
                  </a:cubicBezTo>
                  <a:cubicBezTo>
                    <a:pt x="11882" y="601"/>
                    <a:pt x="16469" y="351"/>
                    <a:pt x="18700" y="351"/>
                  </a:cubicBezTo>
                  <a:cubicBezTo>
                    <a:pt x="19431" y="351"/>
                    <a:pt x="19909" y="377"/>
                    <a:pt x="20026" y="436"/>
                  </a:cubicBezTo>
                  <a:cubicBezTo>
                    <a:pt x="19979" y="412"/>
                    <a:pt x="19931" y="353"/>
                    <a:pt x="19967" y="258"/>
                  </a:cubicBezTo>
                  <a:lnTo>
                    <a:pt x="19967" y="258"/>
                  </a:lnTo>
                  <a:lnTo>
                    <a:pt x="20300" y="377"/>
                  </a:lnTo>
                  <a:lnTo>
                    <a:pt x="20336" y="258"/>
                  </a:lnTo>
                  <a:lnTo>
                    <a:pt x="20276" y="186"/>
                  </a:lnTo>
                  <a:cubicBezTo>
                    <a:pt x="20166" y="52"/>
                    <a:pt x="19465" y="0"/>
                    <a:pt x="18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6"/>
            <p:cNvSpPr/>
            <p:nvPr/>
          </p:nvSpPr>
          <p:spPr>
            <a:xfrm>
              <a:off x="8579077" y="3524052"/>
              <a:ext cx="124812" cy="267158"/>
            </a:xfrm>
            <a:custGeom>
              <a:avLst/>
              <a:gdLst/>
              <a:ahLst/>
              <a:cxnLst/>
              <a:rect l="l" t="t" r="r" b="b"/>
              <a:pathLst>
                <a:path w="3894" h="8335" extrusionOk="0">
                  <a:moveTo>
                    <a:pt x="322" y="0"/>
                  </a:moveTo>
                  <a:lnTo>
                    <a:pt x="1" y="179"/>
                  </a:lnTo>
                  <a:cubicBezTo>
                    <a:pt x="25" y="226"/>
                    <a:pt x="2942" y="5453"/>
                    <a:pt x="3537" y="8335"/>
                  </a:cubicBezTo>
                  <a:lnTo>
                    <a:pt x="3894" y="8263"/>
                  </a:lnTo>
                  <a:cubicBezTo>
                    <a:pt x="3287" y="5334"/>
                    <a:pt x="441" y="226"/>
                    <a:pt x="3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6"/>
            <p:cNvSpPr/>
            <p:nvPr/>
          </p:nvSpPr>
          <p:spPr>
            <a:xfrm>
              <a:off x="8645876" y="3473664"/>
              <a:ext cx="148852" cy="278985"/>
            </a:xfrm>
            <a:custGeom>
              <a:avLst/>
              <a:gdLst/>
              <a:ahLst/>
              <a:cxnLst/>
              <a:rect l="l" t="t" r="r" b="b"/>
              <a:pathLst>
                <a:path w="4644" h="8704" extrusionOk="0">
                  <a:moveTo>
                    <a:pt x="334" y="1"/>
                  </a:moveTo>
                  <a:lnTo>
                    <a:pt x="0" y="143"/>
                  </a:lnTo>
                  <a:cubicBezTo>
                    <a:pt x="12" y="167"/>
                    <a:pt x="1012" y="2513"/>
                    <a:pt x="2227" y="4227"/>
                  </a:cubicBezTo>
                  <a:cubicBezTo>
                    <a:pt x="3417" y="5894"/>
                    <a:pt x="4263" y="8680"/>
                    <a:pt x="4287" y="8704"/>
                  </a:cubicBezTo>
                  <a:lnTo>
                    <a:pt x="4644" y="8585"/>
                  </a:lnTo>
                  <a:cubicBezTo>
                    <a:pt x="4596" y="8478"/>
                    <a:pt x="3763" y="5727"/>
                    <a:pt x="2524" y="4001"/>
                  </a:cubicBezTo>
                  <a:cubicBezTo>
                    <a:pt x="1322" y="2334"/>
                    <a:pt x="358" y="24"/>
                    <a:pt x="3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6"/>
            <p:cNvSpPr/>
            <p:nvPr/>
          </p:nvSpPr>
          <p:spPr>
            <a:xfrm>
              <a:off x="7816208" y="3540464"/>
              <a:ext cx="140839" cy="329756"/>
            </a:xfrm>
            <a:custGeom>
              <a:avLst/>
              <a:gdLst/>
              <a:ahLst/>
              <a:cxnLst/>
              <a:rect l="l" t="t" r="r" b="b"/>
              <a:pathLst>
                <a:path w="4394" h="10288" extrusionOk="0">
                  <a:moveTo>
                    <a:pt x="4060" y="0"/>
                  </a:moveTo>
                  <a:cubicBezTo>
                    <a:pt x="4048" y="12"/>
                    <a:pt x="2715" y="2703"/>
                    <a:pt x="1738" y="4525"/>
                  </a:cubicBezTo>
                  <a:cubicBezTo>
                    <a:pt x="762" y="6358"/>
                    <a:pt x="36" y="10061"/>
                    <a:pt x="0" y="10204"/>
                  </a:cubicBezTo>
                  <a:lnTo>
                    <a:pt x="357" y="10287"/>
                  </a:lnTo>
                  <a:cubicBezTo>
                    <a:pt x="369" y="10239"/>
                    <a:pt x="1096" y="6489"/>
                    <a:pt x="2060" y="4703"/>
                  </a:cubicBezTo>
                  <a:cubicBezTo>
                    <a:pt x="3036" y="2893"/>
                    <a:pt x="4370" y="191"/>
                    <a:pt x="4394" y="167"/>
                  </a:cubicBezTo>
                  <a:lnTo>
                    <a:pt x="406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6"/>
            <p:cNvSpPr/>
            <p:nvPr/>
          </p:nvSpPr>
          <p:spPr>
            <a:xfrm>
              <a:off x="7963140" y="4530400"/>
              <a:ext cx="296165" cy="25225"/>
            </a:xfrm>
            <a:custGeom>
              <a:avLst/>
              <a:gdLst/>
              <a:ahLst/>
              <a:cxnLst/>
              <a:rect l="l" t="t" r="r" b="b"/>
              <a:pathLst>
                <a:path w="9240" h="787" extrusionOk="0">
                  <a:moveTo>
                    <a:pt x="9192" y="1"/>
                  </a:moveTo>
                  <a:cubicBezTo>
                    <a:pt x="6250" y="347"/>
                    <a:pt x="3642" y="419"/>
                    <a:pt x="1965" y="419"/>
                  </a:cubicBezTo>
                  <a:cubicBezTo>
                    <a:pt x="757" y="419"/>
                    <a:pt x="32" y="382"/>
                    <a:pt x="12" y="382"/>
                  </a:cubicBezTo>
                  <a:lnTo>
                    <a:pt x="0" y="751"/>
                  </a:lnTo>
                  <a:cubicBezTo>
                    <a:pt x="12" y="751"/>
                    <a:pt x="714" y="787"/>
                    <a:pt x="1905" y="787"/>
                  </a:cubicBezTo>
                  <a:cubicBezTo>
                    <a:pt x="3596" y="787"/>
                    <a:pt x="6251" y="727"/>
                    <a:pt x="9239" y="370"/>
                  </a:cubicBezTo>
                  <a:lnTo>
                    <a:pt x="919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6"/>
            <p:cNvSpPr/>
            <p:nvPr/>
          </p:nvSpPr>
          <p:spPr>
            <a:xfrm>
              <a:off x="8472211" y="4406770"/>
              <a:ext cx="284722" cy="116030"/>
            </a:xfrm>
            <a:custGeom>
              <a:avLst/>
              <a:gdLst/>
              <a:ahLst/>
              <a:cxnLst/>
              <a:rect l="l" t="t" r="r" b="b"/>
              <a:pathLst>
                <a:path w="8883" h="3620" extrusionOk="0">
                  <a:moveTo>
                    <a:pt x="8645" y="0"/>
                  </a:moveTo>
                  <a:cubicBezTo>
                    <a:pt x="8645" y="0"/>
                    <a:pt x="7752" y="727"/>
                    <a:pt x="4418" y="1798"/>
                  </a:cubicBezTo>
                  <a:cubicBezTo>
                    <a:pt x="1025" y="2882"/>
                    <a:pt x="13" y="3274"/>
                    <a:pt x="1" y="3274"/>
                  </a:cubicBezTo>
                  <a:lnTo>
                    <a:pt x="132" y="3620"/>
                  </a:lnTo>
                  <a:cubicBezTo>
                    <a:pt x="132" y="3620"/>
                    <a:pt x="1144" y="3251"/>
                    <a:pt x="4525" y="2155"/>
                  </a:cubicBezTo>
                  <a:cubicBezTo>
                    <a:pt x="7954" y="1060"/>
                    <a:pt x="8847" y="310"/>
                    <a:pt x="8883" y="286"/>
                  </a:cubicBezTo>
                  <a:lnTo>
                    <a:pt x="864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6"/>
            <p:cNvSpPr/>
            <p:nvPr/>
          </p:nvSpPr>
          <p:spPr>
            <a:xfrm>
              <a:off x="7798642" y="3049278"/>
              <a:ext cx="160679" cy="459505"/>
            </a:xfrm>
            <a:custGeom>
              <a:avLst/>
              <a:gdLst/>
              <a:ahLst/>
              <a:cxnLst/>
              <a:rect l="l" t="t" r="r" b="b"/>
              <a:pathLst>
                <a:path w="5013" h="14336" extrusionOk="0">
                  <a:moveTo>
                    <a:pt x="4942" y="1"/>
                  </a:moveTo>
                  <a:lnTo>
                    <a:pt x="4561" y="13"/>
                  </a:lnTo>
                  <a:cubicBezTo>
                    <a:pt x="4561" y="48"/>
                    <a:pt x="4644" y="3489"/>
                    <a:pt x="2917" y="4442"/>
                  </a:cubicBezTo>
                  <a:cubicBezTo>
                    <a:pt x="1584" y="5156"/>
                    <a:pt x="2084" y="6930"/>
                    <a:pt x="2536" y="8645"/>
                  </a:cubicBezTo>
                  <a:cubicBezTo>
                    <a:pt x="2775" y="9538"/>
                    <a:pt x="3037" y="10443"/>
                    <a:pt x="3001" y="11133"/>
                  </a:cubicBezTo>
                  <a:cubicBezTo>
                    <a:pt x="2917" y="13002"/>
                    <a:pt x="24" y="13991"/>
                    <a:pt x="0" y="14003"/>
                  </a:cubicBezTo>
                  <a:lnTo>
                    <a:pt x="120" y="14336"/>
                  </a:lnTo>
                  <a:cubicBezTo>
                    <a:pt x="239" y="14300"/>
                    <a:pt x="3275" y="13264"/>
                    <a:pt x="3358" y="11121"/>
                  </a:cubicBezTo>
                  <a:cubicBezTo>
                    <a:pt x="3406" y="10383"/>
                    <a:pt x="3156" y="9442"/>
                    <a:pt x="2894" y="8538"/>
                  </a:cubicBezTo>
                  <a:cubicBezTo>
                    <a:pt x="2477" y="6954"/>
                    <a:pt x="2036" y="5335"/>
                    <a:pt x="3096" y="4763"/>
                  </a:cubicBezTo>
                  <a:cubicBezTo>
                    <a:pt x="5013" y="3704"/>
                    <a:pt x="4942" y="144"/>
                    <a:pt x="49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6"/>
            <p:cNvSpPr/>
            <p:nvPr/>
          </p:nvSpPr>
          <p:spPr>
            <a:xfrm>
              <a:off x="7997469" y="3408019"/>
              <a:ext cx="51156" cy="94298"/>
            </a:xfrm>
            <a:custGeom>
              <a:avLst/>
              <a:gdLst/>
              <a:ahLst/>
              <a:cxnLst/>
              <a:rect l="l" t="t" r="r" b="b"/>
              <a:pathLst>
                <a:path w="1596" h="2942" extrusionOk="0">
                  <a:moveTo>
                    <a:pt x="1203" y="1"/>
                  </a:moveTo>
                  <a:lnTo>
                    <a:pt x="846" y="72"/>
                  </a:lnTo>
                  <a:cubicBezTo>
                    <a:pt x="1191" y="1763"/>
                    <a:pt x="48" y="2608"/>
                    <a:pt x="1" y="2644"/>
                  </a:cubicBezTo>
                  <a:lnTo>
                    <a:pt x="203" y="2942"/>
                  </a:lnTo>
                  <a:cubicBezTo>
                    <a:pt x="263" y="2894"/>
                    <a:pt x="1596" y="1929"/>
                    <a:pt x="120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6"/>
            <p:cNvSpPr/>
            <p:nvPr/>
          </p:nvSpPr>
          <p:spPr>
            <a:xfrm>
              <a:off x="8089078" y="2735571"/>
              <a:ext cx="98465" cy="191994"/>
            </a:xfrm>
            <a:custGeom>
              <a:avLst/>
              <a:gdLst/>
              <a:ahLst/>
              <a:cxnLst/>
              <a:rect l="l" t="t" r="r" b="b"/>
              <a:pathLst>
                <a:path w="3072" h="5990" extrusionOk="0">
                  <a:moveTo>
                    <a:pt x="2834" y="1"/>
                  </a:moveTo>
                  <a:cubicBezTo>
                    <a:pt x="2798" y="13"/>
                    <a:pt x="0" y="2418"/>
                    <a:pt x="1024" y="5990"/>
                  </a:cubicBezTo>
                  <a:lnTo>
                    <a:pt x="1381" y="5883"/>
                  </a:lnTo>
                  <a:cubicBezTo>
                    <a:pt x="417" y="2549"/>
                    <a:pt x="3036" y="299"/>
                    <a:pt x="3072" y="287"/>
                  </a:cubicBezTo>
                  <a:lnTo>
                    <a:pt x="283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6"/>
            <p:cNvSpPr/>
            <p:nvPr/>
          </p:nvSpPr>
          <p:spPr>
            <a:xfrm>
              <a:off x="7997854" y="2710794"/>
              <a:ext cx="146191" cy="207251"/>
            </a:xfrm>
            <a:custGeom>
              <a:avLst/>
              <a:gdLst/>
              <a:ahLst/>
              <a:cxnLst/>
              <a:rect l="l" t="t" r="r" b="b"/>
              <a:pathLst>
                <a:path w="4561" h="6466" extrusionOk="0">
                  <a:moveTo>
                    <a:pt x="4442" y="0"/>
                  </a:moveTo>
                  <a:cubicBezTo>
                    <a:pt x="989" y="1226"/>
                    <a:pt x="48" y="6191"/>
                    <a:pt x="1" y="6406"/>
                  </a:cubicBezTo>
                  <a:lnTo>
                    <a:pt x="358" y="6465"/>
                  </a:lnTo>
                  <a:cubicBezTo>
                    <a:pt x="370" y="6417"/>
                    <a:pt x="1298" y="1500"/>
                    <a:pt x="4561" y="345"/>
                  </a:cubicBezTo>
                  <a:lnTo>
                    <a:pt x="444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6"/>
            <p:cNvSpPr/>
            <p:nvPr/>
          </p:nvSpPr>
          <p:spPr>
            <a:xfrm>
              <a:off x="8242485" y="2720314"/>
              <a:ext cx="53079" cy="200008"/>
            </a:xfrm>
            <a:custGeom>
              <a:avLst/>
              <a:gdLst/>
              <a:ahLst/>
              <a:cxnLst/>
              <a:rect l="l" t="t" r="r" b="b"/>
              <a:pathLst>
                <a:path w="1656" h="6240" extrusionOk="0">
                  <a:moveTo>
                    <a:pt x="346" y="1"/>
                  </a:moveTo>
                  <a:lnTo>
                    <a:pt x="0" y="120"/>
                  </a:lnTo>
                  <a:cubicBezTo>
                    <a:pt x="0" y="167"/>
                    <a:pt x="1274" y="3703"/>
                    <a:pt x="1096" y="6204"/>
                  </a:cubicBezTo>
                  <a:lnTo>
                    <a:pt x="1465" y="6240"/>
                  </a:lnTo>
                  <a:cubicBezTo>
                    <a:pt x="1655" y="3644"/>
                    <a:pt x="405" y="155"/>
                    <a:pt x="34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6"/>
            <p:cNvSpPr/>
            <p:nvPr/>
          </p:nvSpPr>
          <p:spPr>
            <a:xfrm>
              <a:off x="8313099" y="2693613"/>
              <a:ext cx="180520" cy="240458"/>
            </a:xfrm>
            <a:custGeom>
              <a:avLst/>
              <a:gdLst/>
              <a:ahLst/>
              <a:cxnLst/>
              <a:rect l="l" t="t" r="r" b="b"/>
              <a:pathLst>
                <a:path w="5632" h="7502" extrusionOk="0">
                  <a:moveTo>
                    <a:pt x="167" y="0"/>
                  </a:moveTo>
                  <a:lnTo>
                    <a:pt x="0" y="334"/>
                  </a:lnTo>
                  <a:cubicBezTo>
                    <a:pt x="24" y="346"/>
                    <a:pt x="1334" y="1000"/>
                    <a:pt x="2381" y="2203"/>
                  </a:cubicBezTo>
                  <a:cubicBezTo>
                    <a:pt x="3786" y="3786"/>
                    <a:pt x="4096" y="5525"/>
                    <a:pt x="3322" y="7358"/>
                  </a:cubicBezTo>
                  <a:lnTo>
                    <a:pt x="3667" y="7501"/>
                  </a:lnTo>
                  <a:cubicBezTo>
                    <a:pt x="5632" y="2798"/>
                    <a:pt x="226" y="36"/>
                    <a:pt x="1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6"/>
            <p:cNvSpPr/>
            <p:nvPr/>
          </p:nvSpPr>
          <p:spPr>
            <a:xfrm>
              <a:off x="8448171" y="2697428"/>
              <a:ext cx="328250" cy="649929"/>
            </a:xfrm>
            <a:custGeom>
              <a:avLst/>
              <a:gdLst/>
              <a:ahLst/>
              <a:cxnLst/>
              <a:rect l="l" t="t" r="r" b="b"/>
              <a:pathLst>
                <a:path w="10241" h="20277" extrusionOk="0">
                  <a:moveTo>
                    <a:pt x="239" y="0"/>
                  </a:moveTo>
                  <a:lnTo>
                    <a:pt x="1" y="286"/>
                  </a:lnTo>
                  <a:cubicBezTo>
                    <a:pt x="49" y="310"/>
                    <a:pt x="4454" y="3965"/>
                    <a:pt x="4894" y="7513"/>
                  </a:cubicBezTo>
                  <a:cubicBezTo>
                    <a:pt x="5180" y="9751"/>
                    <a:pt x="6383" y="10597"/>
                    <a:pt x="7454" y="11347"/>
                  </a:cubicBezTo>
                  <a:cubicBezTo>
                    <a:pt x="8204" y="11871"/>
                    <a:pt x="8907" y="12359"/>
                    <a:pt x="9228" y="13264"/>
                  </a:cubicBezTo>
                  <a:cubicBezTo>
                    <a:pt x="9538" y="14109"/>
                    <a:pt x="9240" y="15347"/>
                    <a:pt x="8966" y="16538"/>
                  </a:cubicBezTo>
                  <a:cubicBezTo>
                    <a:pt x="8645" y="17848"/>
                    <a:pt x="8347" y="19086"/>
                    <a:pt x="8883" y="19765"/>
                  </a:cubicBezTo>
                  <a:cubicBezTo>
                    <a:pt x="9157" y="20110"/>
                    <a:pt x="9585" y="20277"/>
                    <a:pt x="10228" y="20277"/>
                  </a:cubicBezTo>
                  <a:lnTo>
                    <a:pt x="10240" y="20277"/>
                  </a:lnTo>
                  <a:lnTo>
                    <a:pt x="10240" y="19919"/>
                  </a:lnTo>
                  <a:cubicBezTo>
                    <a:pt x="9716" y="19919"/>
                    <a:pt x="9383" y="19800"/>
                    <a:pt x="9181" y="19550"/>
                  </a:cubicBezTo>
                  <a:cubicBezTo>
                    <a:pt x="8752" y="18991"/>
                    <a:pt x="9026" y="17848"/>
                    <a:pt x="9323" y="16633"/>
                  </a:cubicBezTo>
                  <a:cubicBezTo>
                    <a:pt x="9621" y="15395"/>
                    <a:pt x="9931" y="14109"/>
                    <a:pt x="9585" y="13145"/>
                  </a:cubicBezTo>
                  <a:cubicBezTo>
                    <a:pt x="9228" y="12133"/>
                    <a:pt x="8466" y="11597"/>
                    <a:pt x="7680" y="11049"/>
                  </a:cubicBezTo>
                  <a:cubicBezTo>
                    <a:pt x="6621" y="10299"/>
                    <a:pt x="5525" y="9537"/>
                    <a:pt x="5275" y="7477"/>
                  </a:cubicBezTo>
                  <a:cubicBezTo>
                    <a:pt x="4811" y="3763"/>
                    <a:pt x="430" y="155"/>
                    <a:pt x="23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6"/>
            <p:cNvSpPr/>
            <p:nvPr/>
          </p:nvSpPr>
          <p:spPr>
            <a:xfrm>
              <a:off x="8635171" y="3309551"/>
              <a:ext cx="58816" cy="102696"/>
            </a:xfrm>
            <a:custGeom>
              <a:avLst/>
              <a:gdLst/>
              <a:ahLst/>
              <a:cxnLst/>
              <a:rect l="l" t="t" r="r" b="b"/>
              <a:pathLst>
                <a:path w="1835" h="3204" extrusionOk="0">
                  <a:moveTo>
                    <a:pt x="358" y="1"/>
                  </a:moveTo>
                  <a:cubicBezTo>
                    <a:pt x="1" y="953"/>
                    <a:pt x="1" y="1715"/>
                    <a:pt x="346" y="2287"/>
                  </a:cubicBezTo>
                  <a:cubicBezTo>
                    <a:pt x="822" y="3085"/>
                    <a:pt x="1739" y="3204"/>
                    <a:pt x="1787" y="3204"/>
                  </a:cubicBezTo>
                  <a:lnTo>
                    <a:pt x="1835" y="2823"/>
                  </a:lnTo>
                  <a:cubicBezTo>
                    <a:pt x="1835" y="2823"/>
                    <a:pt x="1049" y="2727"/>
                    <a:pt x="656" y="2096"/>
                  </a:cubicBezTo>
                  <a:cubicBezTo>
                    <a:pt x="382" y="1620"/>
                    <a:pt x="394" y="965"/>
                    <a:pt x="703" y="132"/>
                  </a:cubicBezTo>
                  <a:lnTo>
                    <a:pt x="35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6" name="Google Shape;366;p36" descr="n329 fb Ca Ruoi"/>
          <p:cNvGrpSpPr/>
          <p:nvPr/>
        </p:nvGrpSpPr>
        <p:grpSpPr>
          <a:xfrm>
            <a:off x="-262515" y="4898812"/>
            <a:ext cx="2717297" cy="2411009"/>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9"/>
        <p:cNvGrpSpPr/>
        <p:nvPr/>
      </p:nvGrpSpPr>
      <p:grpSpPr>
        <a:xfrm>
          <a:off x="0" y="0"/>
          <a:ext cx="0" cy="0"/>
          <a:chOff x="0" y="0"/>
          <a:chExt cx="0" cy="0"/>
        </a:xfrm>
      </p:grpSpPr>
      <p:sp>
        <p:nvSpPr>
          <p:cNvPr id="410" name="Google Shape;410;p38" descr="n329 fb Ca Ruoi"/>
          <p:cNvSpPr txBox="1">
            <a:spLocks noGrp="1"/>
          </p:cNvSpPr>
          <p:nvPr>
            <p:ph type="subTitle" idx="13"/>
          </p:nvPr>
        </p:nvSpPr>
        <p:spPr>
          <a:xfrm>
            <a:off x="9737977" y="2348548"/>
            <a:ext cx="2016000" cy="754000"/>
          </a:xfrm>
          <a:prstGeom prst="rect">
            <a:avLst/>
          </a:prstGeom>
        </p:spPr>
        <p:txBody>
          <a:bodyPr spcFirstLastPara="1" wrap="square" lIns="0" tIns="121900" rIns="0" bIns="121900" anchor="ctr" anchorCtr="0">
            <a:noAutofit/>
          </a:bodyPr>
          <a:lstStyle/>
          <a:p>
            <a:pPr marL="0" indent="0"/>
            <a:r>
              <a:rPr lang="en" sz="2400" dirty="0"/>
              <a:t>Nhiệt độ. Thang nhiệt độ - nhiệt kế</a:t>
            </a:r>
            <a:endParaRPr sz="2400" dirty="0"/>
          </a:p>
        </p:txBody>
      </p:sp>
      <p:sp>
        <p:nvSpPr>
          <p:cNvPr id="411" name="Google Shape;411;p38" descr="n329 fb Ca Ruoi"/>
          <p:cNvSpPr/>
          <p:nvPr/>
        </p:nvSpPr>
        <p:spPr>
          <a:xfrm>
            <a:off x="3856295" y="1997379"/>
            <a:ext cx="1574007" cy="1410068"/>
          </a:xfrm>
          <a:prstGeom prst="diamond">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8" descr="n329 fb Ca Ruoi"/>
          <p:cNvSpPr/>
          <p:nvPr/>
        </p:nvSpPr>
        <p:spPr>
          <a:xfrm rot="5400000">
            <a:off x="8186029" y="2110113"/>
            <a:ext cx="1385963" cy="1208705"/>
          </a:xfrm>
          <a:prstGeom prst="triangle">
            <a:avLst>
              <a:gd name="adj" fmla="val 50000"/>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8" descr="n329 fb Ca Ruoi"/>
          <p:cNvSpPr/>
          <p:nvPr/>
        </p:nvSpPr>
        <p:spPr>
          <a:xfrm>
            <a:off x="296159" y="2100467"/>
            <a:ext cx="1252400" cy="12524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2667" kern="0">
              <a:solidFill>
                <a:srgbClr val="000000"/>
              </a:solidFill>
              <a:latin typeface="Arial"/>
              <a:cs typeface="Arial"/>
              <a:sym typeface="Arial"/>
            </a:endParaRPr>
          </a:p>
        </p:txBody>
      </p:sp>
      <p:sp>
        <p:nvSpPr>
          <p:cNvPr id="414" name="Google Shape;414;p38" descr="n329 fb Ca Ruoi"/>
          <p:cNvSpPr txBox="1">
            <a:spLocks noGrp="1"/>
          </p:cNvSpPr>
          <p:nvPr>
            <p:ph type="title" idx="4"/>
          </p:nvPr>
        </p:nvSpPr>
        <p:spPr>
          <a:xfrm>
            <a:off x="394915" y="847613"/>
            <a:ext cx="11402171" cy="754000"/>
          </a:xfrm>
          <a:prstGeom prst="rect">
            <a:avLst/>
          </a:prstGeom>
        </p:spPr>
        <p:txBody>
          <a:bodyPr spcFirstLastPara="1" wrap="square" lIns="121900" tIns="121900" rIns="121900" bIns="121900" anchor="t" anchorCtr="0">
            <a:noAutofit/>
          </a:bodyPr>
          <a:lstStyle/>
          <a:p>
            <a:r>
              <a:rPr lang="en-US" sz="4533" b="1" dirty="0">
                <a:latin typeface="Quicksand" panose="020B0604020202020204" charset="0"/>
              </a:rPr>
              <a:t>NỘI DUNG CHƯƠNG 1 – VẬT LÍ NHIỆT</a:t>
            </a:r>
            <a:endParaRPr sz="4533" b="1" dirty="0">
              <a:latin typeface="Quicksand" panose="020B0604020202020204" charset="0"/>
            </a:endParaRPr>
          </a:p>
        </p:txBody>
      </p:sp>
      <p:sp>
        <p:nvSpPr>
          <p:cNvPr id="415" name="Google Shape;415;p38" descr="n329 fb Ca Ruoi"/>
          <p:cNvSpPr txBox="1">
            <a:spLocks noGrp="1"/>
          </p:cNvSpPr>
          <p:nvPr>
            <p:ph type="title"/>
          </p:nvPr>
        </p:nvSpPr>
        <p:spPr>
          <a:xfrm>
            <a:off x="550744" y="2483387"/>
            <a:ext cx="743200" cy="554000"/>
          </a:xfrm>
          <a:prstGeom prst="rect">
            <a:avLst/>
          </a:prstGeom>
        </p:spPr>
        <p:txBody>
          <a:bodyPr spcFirstLastPara="1" wrap="square" lIns="121900" tIns="121900" rIns="121900" bIns="121900" anchor="ctr" anchorCtr="0">
            <a:noAutofit/>
          </a:bodyPr>
          <a:lstStyle/>
          <a:p>
            <a:r>
              <a:rPr lang="en" sz="6400" dirty="0"/>
              <a:t>1</a:t>
            </a:r>
            <a:endParaRPr sz="6400" dirty="0"/>
          </a:p>
        </p:txBody>
      </p:sp>
      <p:sp>
        <p:nvSpPr>
          <p:cNvPr id="416" name="Google Shape;416;p38" descr="n329 fb Ca Ruoi"/>
          <p:cNvSpPr txBox="1">
            <a:spLocks noGrp="1"/>
          </p:cNvSpPr>
          <p:nvPr>
            <p:ph type="title" idx="9"/>
          </p:nvPr>
        </p:nvSpPr>
        <p:spPr>
          <a:xfrm>
            <a:off x="8352195" y="2403418"/>
            <a:ext cx="818133" cy="604967"/>
          </a:xfrm>
          <a:prstGeom prst="rect">
            <a:avLst/>
          </a:prstGeom>
        </p:spPr>
        <p:txBody>
          <a:bodyPr spcFirstLastPara="1" wrap="square" lIns="121900" tIns="121900" rIns="121900" bIns="121900" anchor="ctr" anchorCtr="0">
            <a:noAutofit/>
          </a:bodyPr>
          <a:lstStyle/>
          <a:p>
            <a:r>
              <a:rPr lang="en" dirty="0"/>
              <a:t>3</a:t>
            </a:r>
            <a:endParaRPr dirty="0"/>
          </a:p>
        </p:txBody>
      </p:sp>
      <p:sp>
        <p:nvSpPr>
          <p:cNvPr id="417" name="Google Shape;417;p38" descr="n329 fb Ca Ruoi"/>
          <p:cNvSpPr txBox="1">
            <a:spLocks noGrp="1"/>
          </p:cNvSpPr>
          <p:nvPr>
            <p:ph type="title" idx="2"/>
          </p:nvPr>
        </p:nvSpPr>
        <p:spPr>
          <a:xfrm>
            <a:off x="4241639" y="2348548"/>
            <a:ext cx="934048" cy="623744"/>
          </a:xfrm>
          <a:prstGeom prst="rect">
            <a:avLst/>
          </a:prstGeom>
        </p:spPr>
        <p:txBody>
          <a:bodyPr spcFirstLastPara="1" wrap="square" lIns="121900" tIns="121900" rIns="121900" bIns="121900" anchor="ctr" anchorCtr="0">
            <a:noAutofit/>
          </a:bodyPr>
          <a:lstStyle/>
          <a:p>
            <a:r>
              <a:rPr lang="en" dirty="0"/>
              <a:t>2</a:t>
            </a:r>
            <a:endParaRPr dirty="0"/>
          </a:p>
        </p:txBody>
      </p:sp>
      <p:sp>
        <p:nvSpPr>
          <p:cNvPr id="418" name="Google Shape;418;p38" descr="n329 fb Ca Ruoi"/>
          <p:cNvSpPr txBox="1">
            <a:spLocks noGrp="1"/>
          </p:cNvSpPr>
          <p:nvPr>
            <p:ph type="subTitle" idx="1"/>
          </p:nvPr>
        </p:nvSpPr>
        <p:spPr>
          <a:xfrm>
            <a:off x="1446024" y="2353048"/>
            <a:ext cx="2258193" cy="744400"/>
          </a:xfrm>
          <a:prstGeom prst="rect">
            <a:avLst/>
          </a:prstGeom>
        </p:spPr>
        <p:txBody>
          <a:bodyPr spcFirstLastPara="1" wrap="square" lIns="121900" tIns="121900" rIns="243833" bIns="121900" anchor="ctr" anchorCtr="0">
            <a:noAutofit/>
          </a:bodyPr>
          <a:lstStyle/>
          <a:p>
            <a:pPr marL="0" indent="0" algn="ctr"/>
            <a:r>
              <a:rPr lang="en" sz="2400" dirty="0"/>
              <a:t>Cấu trúc của chất. Sự chuyển thể</a:t>
            </a:r>
            <a:endParaRPr sz="2400" dirty="0"/>
          </a:p>
        </p:txBody>
      </p:sp>
      <p:sp>
        <p:nvSpPr>
          <p:cNvPr id="419" name="Google Shape;419;p38" descr="n329 fb Ca Ruoi"/>
          <p:cNvSpPr txBox="1">
            <a:spLocks noGrp="1"/>
          </p:cNvSpPr>
          <p:nvPr>
            <p:ph type="subTitle" idx="15"/>
          </p:nvPr>
        </p:nvSpPr>
        <p:spPr>
          <a:xfrm>
            <a:off x="9623479" y="4613892"/>
            <a:ext cx="2016000" cy="744400"/>
          </a:xfrm>
          <a:prstGeom prst="rect">
            <a:avLst/>
          </a:prstGeom>
        </p:spPr>
        <p:txBody>
          <a:bodyPr spcFirstLastPara="1" wrap="square" lIns="0" tIns="121900" rIns="0" bIns="121900" anchor="ctr" anchorCtr="0">
            <a:noAutofit/>
          </a:bodyPr>
          <a:lstStyle/>
          <a:p>
            <a:pPr marL="0" indent="0" algn="ctr">
              <a:buSzPts val="1100"/>
            </a:pPr>
            <a:r>
              <a:rPr lang="en-US" sz="2400" dirty="0"/>
              <a:t>N</a:t>
            </a:r>
            <a:r>
              <a:rPr lang="en" sz="2400" dirty="0"/>
              <a:t>hiệt hóa hơi riêng</a:t>
            </a:r>
            <a:endParaRPr sz="2400" dirty="0"/>
          </a:p>
        </p:txBody>
      </p:sp>
      <p:sp>
        <p:nvSpPr>
          <p:cNvPr id="420" name="Google Shape;420;p38" descr="n329 fb Ca Ruoi"/>
          <p:cNvSpPr txBox="1">
            <a:spLocks noGrp="1"/>
          </p:cNvSpPr>
          <p:nvPr>
            <p:ph type="subTitle" idx="3"/>
          </p:nvPr>
        </p:nvSpPr>
        <p:spPr>
          <a:xfrm>
            <a:off x="5190119" y="2170420"/>
            <a:ext cx="2966509" cy="980000"/>
          </a:xfrm>
          <a:prstGeom prst="rect">
            <a:avLst/>
          </a:prstGeom>
        </p:spPr>
        <p:txBody>
          <a:bodyPr spcFirstLastPara="1" wrap="square" lIns="121900" tIns="121900" rIns="121900" bIns="121900" anchor="ctr" anchorCtr="0">
            <a:noAutofit/>
          </a:bodyPr>
          <a:lstStyle/>
          <a:p>
            <a:pPr marL="0" indent="0" algn="ctr">
              <a:buSzPts val="1100"/>
            </a:pPr>
            <a:r>
              <a:rPr lang="en" sz="2400" dirty="0"/>
              <a:t>Nội năng. </a:t>
            </a:r>
          </a:p>
          <a:p>
            <a:pPr marL="0" indent="0" algn="ctr">
              <a:buSzPts val="1100"/>
            </a:pPr>
            <a:r>
              <a:rPr lang="en" sz="2400" dirty="0"/>
              <a:t>Định luật I của nhiệt động lực học</a:t>
            </a:r>
            <a:endParaRPr sz="2400" dirty="0"/>
          </a:p>
        </p:txBody>
      </p:sp>
      <p:sp>
        <p:nvSpPr>
          <p:cNvPr id="421" name="Google Shape;421;p38" descr="n329 fb Ca Ruoi"/>
          <p:cNvSpPr/>
          <p:nvPr/>
        </p:nvSpPr>
        <p:spPr>
          <a:xfrm>
            <a:off x="265405" y="4270040"/>
            <a:ext cx="1434177" cy="1252400"/>
          </a:xfrm>
          <a:prstGeom prst="pentagon">
            <a:avLst>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8" descr="n329 fb Ca Ruoi"/>
          <p:cNvSpPr/>
          <p:nvPr/>
        </p:nvSpPr>
        <p:spPr>
          <a:xfrm>
            <a:off x="3952802" y="4444029"/>
            <a:ext cx="1318829" cy="1027704"/>
          </a:xfrm>
          <a:prstGeom prst="trapezoid">
            <a:avLst>
              <a:gd name="adj" fmla="val 2500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8" descr="n329 fb Ca Ruoi"/>
          <p:cNvSpPr/>
          <p:nvPr/>
        </p:nvSpPr>
        <p:spPr>
          <a:xfrm>
            <a:off x="7824084" y="4146133"/>
            <a:ext cx="1522899" cy="1447343"/>
          </a:xfrm>
          <a:prstGeom prst="star5">
            <a:avLst>
              <a:gd name="adj" fmla="val 30486"/>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8" descr="n329 fb Ca Ruoi"/>
          <p:cNvSpPr txBox="1">
            <a:spLocks noGrp="1"/>
          </p:cNvSpPr>
          <p:nvPr>
            <p:ph type="title" idx="5"/>
          </p:nvPr>
        </p:nvSpPr>
        <p:spPr>
          <a:xfrm>
            <a:off x="457677" y="4717896"/>
            <a:ext cx="925244" cy="602283"/>
          </a:xfrm>
          <a:prstGeom prst="rect">
            <a:avLst/>
          </a:prstGeom>
        </p:spPr>
        <p:txBody>
          <a:bodyPr spcFirstLastPara="1" wrap="square" lIns="121900" tIns="121900" rIns="121900" bIns="121900" anchor="ctr" anchorCtr="0">
            <a:noAutofit/>
          </a:bodyPr>
          <a:lstStyle/>
          <a:p>
            <a:r>
              <a:rPr lang="en" dirty="0"/>
              <a:t>4</a:t>
            </a:r>
            <a:endParaRPr dirty="0"/>
          </a:p>
        </p:txBody>
      </p:sp>
      <p:sp>
        <p:nvSpPr>
          <p:cNvPr id="425" name="Google Shape;425;p38" descr="n329 fb Ca Ruoi"/>
          <p:cNvSpPr txBox="1">
            <a:spLocks noGrp="1"/>
          </p:cNvSpPr>
          <p:nvPr>
            <p:ph type="title" idx="14"/>
          </p:nvPr>
        </p:nvSpPr>
        <p:spPr>
          <a:xfrm>
            <a:off x="8170092" y="4705297"/>
            <a:ext cx="811456" cy="604880"/>
          </a:xfrm>
          <a:prstGeom prst="rect">
            <a:avLst/>
          </a:prstGeom>
        </p:spPr>
        <p:txBody>
          <a:bodyPr spcFirstLastPara="1" wrap="square" lIns="121900" tIns="121900" rIns="121900" bIns="121900" anchor="ctr" anchorCtr="0">
            <a:noAutofit/>
          </a:bodyPr>
          <a:lstStyle/>
          <a:p>
            <a:r>
              <a:rPr lang="en" dirty="0"/>
              <a:t>6</a:t>
            </a:r>
            <a:endParaRPr dirty="0"/>
          </a:p>
        </p:txBody>
      </p:sp>
      <p:sp>
        <p:nvSpPr>
          <p:cNvPr id="426" name="Google Shape;426;p38" descr="n329 fb Ca Ruoi"/>
          <p:cNvSpPr txBox="1">
            <a:spLocks noGrp="1"/>
          </p:cNvSpPr>
          <p:nvPr>
            <p:ph type="title" idx="6"/>
          </p:nvPr>
        </p:nvSpPr>
        <p:spPr>
          <a:xfrm>
            <a:off x="4260827" y="4657029"/>
            <a:ext cx="782620" cy="580968"/>
          </a:xfrm>
          <a:prstGeom prst="rect">
            <a:avLst/>
          </a:prstGeom>
        </p:spPr>
        <p:txBody>
          <a:bodyPr spcFirstLastPara="1" wrap="square" lIns="121900" tIns="121900" rIns="121900" bIns="121900" anchor="ctr" anchorCtr="0">
            <a:noAutofit/>
          </a:bodyPr>
          <a:lstStyle/>
          <a:p>
            <a:r>
              <a:rPr lang="en" dirty="0"/>
              <a:t>5</a:t>
            </a:r>
            <a:endParaRPr dirty="0"/>
          </a:p>
        </p:txBody>
      </p:sp>
      <p:sp>
        <p:nvSpPr>
          <p:cNvPr id="427" name="Google Shape;427;p38" descr="n329 fb Ca Ruoi"/>
          <p:cNvSpPr txBox="1">
            <a:spLocks noGrp="1"/>
          </p:cNvSpPr>
          <p:nvPr>
            <p:ph type="subTitle" idx="7"/>
          </p:nvPr>
        </p:nvSpPr>
        <p:spPr>
          <a:xfrm>
            <a:off x="1482241" y="4635537"/>
            <a:ext cx="2419939" cy="767000"/>
          </a:xfrm>
          <a:prstGeom prst="rect">
            <a:avLst/>
          </a:prstGeom>
        </p:spPr>
        <p:txBody>
          <a:bodyPr spcFirstLastPara="1" wrap="square" lIns="0" tIns="121900" rIns="0" bIns="121900" anchor="ctr" anchorCtr="0">
            <a:noAutofit/>
          </a:bodyPr>
          <a:lstStyle/>
          <a:p>
            <a:pPr marL="0" indent="0" algn="ctr"/>
            <a:r>
              <a:rPr lang="en" sz="2400" dirty="0"/>
              <a:t>Nhiệt dung riêng</a:t>
            </a:r>
            <a:endParaRPr sz="2400" dirty="0"/>
          </a:p>
        </p:txBody>
      </p:sp>
      <p:sp>
        <p:nvSpPr>
          <p:cNvPr id="428" name="Google Shape;428;p38" descr="n329 fb Ca Ruoi"/>
          <p:cNvSpPr txBox="1">
            <a:spLocks noGrp="1"/>
          </p:cNvSpPr>
          <p:nvPr>
            <p:ph type="subTitle" idx="8"/>
          </p:nvPr>
        </p:nvSpPr>
        <p:spPr>
          <a:xfrm>
            <a:off x="5361475" y="4635537"/>
            <a:ext cx="2016000" cy="744400"/>
          </a:xfrm>
          <a:prstGeom prst="rect">
            <a:avLst/>
          </a:prstGeom>
        </p:spPr>
        <p:txBody>
          <a:bodyPr spcFirstLastPara="1" wrap="square" lIns="0" tIns="121900" rIns="0" bIns="121900" anchor="ctr" anchorCtr="0">
            <a:noAutofit/>
          </a:bodyPr>
          <a:lstStyle/>
          <a:p>
            <a:pPr marL="0" indent="0" algn="ctr"/>
            <a:r>
              <a:rPr lang="en" sz="2400" dirty="0"/>
              <a:t>Nhiệt nóng chảy riêng</a:t>
            </a:r>
            <a:endParaRPr sz="2400" dirty="0"/>
          </a:p>
        </p:txBody>
      </p:sp>
      <p:sp>
        <p:nvSpPr>
          <p:cNvPr id="429" name="Google Shape;429;p38" descr="n329 fb Ca Ruoi"/>
          <p:cNvSpPr/>
          <p:nvPr/>
        </p:nvSpPr>
        <p:spPr>
          <a:xfrm rot="10800000" flipH="1">
            <a:off x="27368" y="-5447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8" descr="n329 fb Ca Ruoi"/>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1" name="Google Shape;431;p38" descr="n329 fb Ca Ruoi"/>
          <p:cNvGrpSpPr/>
          <p:nvPr/>
        </p:nvGrpSpPr>
        <p:grpSpPr>
          <a:xfrm rot="-1466728">
            <a:off x="-633855" y="247554"/>
            <a:ext cx="2851787" cy="996569"/>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36" name="Google Shape;436;p38" descr="n329 fb Ca Ruoi"/>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5" descr="n329 fb Ca Ruoi"/>
          <p:cNvSpPr/>
          <p:nvPr/>
        </p:nvSpPr>
        <p:spPr>
          <a:xfrm>
            <a:off x="566680" y="2359708"/>
            <a:ext cx="1804272" cy="1804272"/>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478" name="Google Shape;478;p45" descr="n329 fb Ca Ruoi"/>
          <p:cNvSpPr txBox="1">
            <a:spLocks noGrp="1"/>
          </p:cNvSpPr>
          <p:nvPr>
            <p:ph type="title"/>
          </p:nvPr>
        </p:nvSpPr>
        <p:spPr>
          <a:xfrm>
            <a:off x="2242965" y="2696159"/>
            <a:ext cx="7775617" cy="1201380"/>
          </a:xfrm>
          <a:prstGeom prst="rect">
            <a:avLst/>
          </a:prstGeom>
        </p:spPr>
        <p:txBody>
          <a:bodyPr spcFirstLastPara="1" wrap="square" lIns="121900" tIns="121900" rIns="121900" bIns="121900" anchor="t" anchorCtr="0">
            <a:noAutofit/>
          </a:bodyPr>
          <a:lstStyle/>
          <a:p>
            <a:pPr algn="ctr"/>
            <a:r>
              <a:rPr lang="en" sz="6400" b="1" dirty="0">
                <a:latin typeface="Quicksand" panose="020B0604020202020204" charset="0"/>
              </a:rPr>
              <a:t>ÔN LẠI KIẾN THỨC</a:t>
            </a:r>
            <a:endParaRPr sz="6400" b="1" dirty="0">
              <a:latin typeface="Quicksand" panose="020B0604020202020204" charset="0"/>
            </a:endParaRPr>
          </a:p>
        </p:txBody>
      </p:sp>
      <p:sp>
        <p:nvSpPr>
          <p:cNvPr id="480" name="Google Shape;480;p45" descr="n329 fb Ca Ruoi"/>
          <p:cNvSpPr txBox="1">
            <a:spLocks noGrp="1"/>
          </p:cNvSpPr>
          <p:nvPr>
            <p:ph type="title" idx="2"/>
          </p:nvPr>
        </p:nvSpPr>
        <p:spPr>
          <a:xfrm>
            <a:off x="549747" y="2769178"/>
            <a:ext cx="1966639" cy="1201380"/>
          </a:xfrm>
          <a:prstGeom prst="rect">
            <a:avLst/>
          </a:prstGeom>
        </p:spPr>
        <p:txBody>
          <a:bodyPr spcFirstLastPara="1" wrap="square" lIns="121900" tIns="121900" rIns="121900" bIns="121900" anchor="ctr" anchorCtr="0">
            <a:noAutofit/>
          </a:bodyPr>
          <a:lstStyle/>
          <a:p>
            <a:r>
              <a:rPr lang="en" sz="8800" dirty="0">
                <a:solidFill>
                  <a:schemeClr val="lt1"/>
                </a:solidFill>
              </a:rPr>
              <a:t>1</a:t>
            </a:r>
            <a:endParaRPr sz="8800" dirty="0">
              <a:solidFill>
                <a:schemeClr val="lt1"/>
              </a:solidFill>
            </a:endParaRPr>
          </a:p>
        </p:txBody>
      </p:sp>
      <p:grpSp>
        <p:nvGrpSpPr>
          <p:cNvPr id="482" name="Google Shape;482;p45" descr="n329 fb Ca Ruoi"/>
          <p:cNvGrpSpPr/>
          <p:nvPr/>
        </p:nvGrpSpPr>
        <p:grpSpPr>
          <a:xfrm rot="-3193149">
            <a:off x="9790429" y="701512"/>
            <a:ext cx="2395065" cy="1555517"/>
            <a:chOff x="5640092" y="225779"/>
            <a:chExt cx="1213796" cy="790351"/>
          </a:xfrm>
        </p:grpSpPr>
        <p:sp>
          <p:nvSpPr>
            <p:cNvPr id="483" name="Google Shape;483;p45"/>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45"/>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45"/>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45"/>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7" name="Google Shape;487;p45" descr="n329 fb Ca Ruoi"/>
          <p:cNvGrpSpPr/>
          <p:nvPr/>
        </p:nvGrpSpPr>
        <p:grpSpPr>
          <a:xfrm>
            <a:off x="7864212" y="1040042"/>
            <a:ext cx="4169648" cy="5284596"/>
            <a:chOff x="5816374" y="1151344"/>
            <a:chExt cx="3127236" cy="3963447"/>
          </a:xfrm>
        </p:grpSpPr>
        <p:grpSp>
          <p:nvGrpSpPr>
            <p:cNvPr id="488" name="Google Shape;488;p45"/>
            <p:cNvGrpSpPr/>
            <p:nvPr/>
          </p:nvGrpSpPr>
          <p:grpSpPr>
            <a:xfrm>
              <a:off x="7607101" y="2556000"/>
              <a:ext cx="1336509" cy="2558792"/>
              <a:chOff x="7483076" y="2508516"/>
              <a:chExt cx="1336509" cy="2558792"/>
            </a:xfrm>
          </p:grpSpPr>
          <p:sp>
            <p:nvSpPr>
              <p:cNvPr id="489" name="Google Shape;489;p45"/>
              <p:cNvSpPr/>
              <p:nvPr/>
            </p:nvSpPr>
            <p:spPr>
              <a:xfrm>
                <a:off x="8252334" y="4351239"/>
                <a:ext cx="338374" cy="489320"/>
              </a:xfrm>
              <a:custGeom>
                <a:avLst/>
                <a:gdLst/>
                <a:ahLst/>
                <a:cxnLst/>
                <a:rect l="l" t="t" r="r" b="b"/>
                <a:pathLst>
                  <a:path w="11621" h="16805" extrusionOk="0">
                    <a:moveTo>
                      <a:pt x="5816" y="1"/>
                    </a:moveTo>
                    <a:cubicBezTo>
                      <a:pt x="3543" y="1"/>
                      <a:pt x="0" y="1307"/>
                      <a:pt x="0" y="1307"/>
                    </a:cubicBezTo>
                    <a:cubicBezTo>
                      <a:pt x="0" y="1307"/>
                      <a:pt x="5870" y="15654"/>
                      <a:pt x="7572" y="16547"/>
                    </a:cubicBezTo>
                    <a:cubicBezTo>
                      <a:pt x="7915" y="16726"/>
                      <a:pt x="8270" y="16804"/>
                      <a:pt x="8620" y="16804"/>
                    </a:cubicBezTo>
                    <a:cubicBezTo>
                      <a:pt x="10018" y="16804"/>
                      <a:pt x="11332" y="15554"/>
                      <a:pt x="11466" y="14488"/>
                    </a:cubicBezTo>
                    <a:cubicBezTo>
                      <a:pt x="11621" y="13154"/>
                      <a:pt x="8882" y="879"/>
                      <a:pt x="6953" y="164"/>
                    </a:cubicBezTo>
                    <a:cubicBezTo>
                      <a:pt x="6644" y="49"/>
                      <a:pt x="6254" y="1"/>
                      <a:pt x="5816"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45"/>
              <p:cNvSpPr/>
              <p:nvPr/>
            </p:nvSpPr>
            <p:spPr>
              <a:xfrm>
                <a:off x="7830436" y="4328266"/>
                <a:ext cx="293301" cy="537567"/>
              </a:xfrm>
              <a:custGeom>
                <a:avLst/>
                <a:gdLst/>
                <a:ahLst/>
                <a:cxnLst/>
                <a:rect l="l" t="t" r="r" b="b"/>
                <a:pathLst>
                  <a:path w="10073" h="18462" extrusionOk="0">
                    <a:moveTo>
                      <a:pt x="2024" y="1"/>
                    </a:moveTo>
                    <a:cubicBezTo>
                      <a:pt x="2024" y="1"/>
                      <a:pt x="0" y="16062"/>
                      <a:pt x="1084" y="17670"/>
                    </a:cubicBezTo>
                    <a:cubicBezTo>
                      <a:pt x="1470" y="18239"/>
                      <a:pt x="2096" y="18461"/>
                      <a:pt x="2777" y="18461"/>
                    </a:cubicBezTo>
                    <a:cubicBezTo>
                      <a:pt x="4004" y="18461"/>
                      <a:pt x="5408" y="17739"/>
                      <a:pt x="5906" y="17027"/>
                    </a:cubicBezTo>
                    <a:cubicBezTo>
                      <a:pt x="6680" y="15931"/>
                      <a:pt x="10073" y="3811"/>
                      <a:pt x="8704" y="2275"/>
                    </a:cubicBezTo>
                    <a:cubicBezTo>
                      <a:pt x="7334" y="727"/>
                      <a:pt x="2024" y="1"/>
                      <a:pt x="2024"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45"/>
              <p:cNvSpPr/>
              <p:nvPr/>
            </p:nvSpPr>
            <p:spPr>
              <a:xfrm>
                <a:off x="7860251" y="4438850"/>
                <a:ext cx="233668" cy="155022"/>
              </a:xfrm>
              <a:custGeom>
                <a:avLst/>
                <a:gdLst/>
                <a:ahLst/>
                <a:cxnLst/>
                <a:rect l="l" t="t" r="r" b="b"/>
                <a:pathLst>
                  <a:path w="8025" h="5324" extrusionOk="0">
                    <a:moveTo>
                      <a:pt x="560" y="1"/>
                    </a:moveTo>
                    <a:cubicBezTo>
                      <a:pt x="560" y="1"/>
                      <a:pt x="0" y="3466"/>
                      <a:pt x="60" y="3918"/>
                    </a:cubicBezTo>
                    <a:cubicBezTo>
                      <a:pt x="119" y="4359"/>
                      <a:pt x="7251" y="5323"/>
                      <a:pt x="7251" y="5323"/>
                    </a:cubicBezTo>
                    <a:cubicBezTo>
                      <a:pt x="7251" y="5323"/>
                      <a:pt x="8025" y="2370"/>
                      <a:pt x="7751" y="1918"/>
                    </a:cubicBezTo>
                    <a:cubicBezTo>
                      <a:pt x="7501" y="1477"/>
                      <a:pt x="560" y="1"/>
                      <a:pt x="560"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45"/>
              <p:cNvSpPr/>
              <p:nvPr/>
            </p:nvSpPr>
            <p:spPr>
              <a:xfrm>
                <a:off x="8304656" y="4467588"/>
                <a:ext cx="242723" cy="150537"/>
              </a:xfrm>
              <a:custGeom>
                <a:avLst/>
                <a:gdLst/>
                <a:ahLst/>
                <a:cxnLst/>
                <a:rect l="l" t="t" r="r" b="b"/>
                <a:pathLst>
                  <a:path w="8336" h="5170" extrusionOk="0">
                    <a:moveTo>
                      <a:pt x="7211" y="1"/>
                    </a:moveTo>
                    <a:cubicBezTo>
                      <a:pt x="5893" y="1"/>
                      <a:pt x="1" y="1610"/>
                      <a:pt x="1" y="1895"/>
                    </a:cubicBezTo>
                    <a:cubicBezTo>
                      <a:pt x="1" y="2229"/>
                      <a:pt x="1727" y="5170"/>
                      <a:pt x="1727" y="5170"/>
                    </a:cubicBezTo>
                    <a:cubicBezTo>
                      <a:pt x="1727" y="5170"/>
                      <a:pt x="7954" y="3824"/>
                      <a:pt x="8145" y="3562"/>
                    </a:cubicBezTo>
                    <a:cubicBezTo>
                      <a:pt x="8335" y="3312"/>
                      <a:pt x="7954" y="347"/>
                      <a:pt x="7442" y="38"/>
                    </a:cubicBezTo>
                    <a:cubicBezTo>
                      <a:pt x="7403" y="13"/>
                      <a:pt x="7324" y="1"/>
                      <a:pt x="7211"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45"/>
              <p:cNvSpPr/>
              <p:nvPr/>
            </p:nvSpPr>
            <p:spPr>
              <a:xfrm>
                <a:off x="8331705" y="4864067"/>
                <a:ext cx="330425" cy="203240"/>
              </a:xfrm>
              <a:custGeom>
                <a:avLst/>
                <a:gdLst/>
                <a:ahLst/>
                <a:cxnLst/>
                <a:rect l="l" t="t" r="r" b="b"/>
                <a:pathLst>
                  <a:path w="11348" h="6980" extrusionOk="0">
                    <a:moveTo>
                      <a:pt x="9323" y="0"/>
                    </a:moveTo>
                    <a:cubicBezTo>
                      <a:pt x="9299" y="0"/>
                      <a:pt x="9276" y="2"/>
                      <a:pt x="9252" y="6"/>
                    </a:cubicBezTo>
                    <a:cubicBezTo>
                      <a:pt x="9252" y="6"/>
                      <a:pt x="5847" y="542"/>
                      <a:pt x="4882" y="1423"/>
                    </a:cubicBezTo>
                    <a:cubicBezTo>
                      <a:pt x="3918" y="2304"/>
                      <a:pt x="1" y="6840"/>
                      <a:pt x="1739" y="6971"/>
                    </a:cubicBezTo>
                    <a:cubicBezTo>
                      <a:pt x="1807" y="6977"/>
                      <a:pt x="1880" y="6979"/>
                      <a:pt x="1958" y="6979"/>
                    </a:cubicBezTo>
                    <a:cubicBezTo>
                      <a:pt x="3853" y="6979"/>
                      <a:pt x="8512" y="5352"/>
                      <a:pt x="9930" y="4197"/>
                    </a:cubicBezTo>
                    <a:cubicBezTo>
                      <a:pt x="11348" y="3000"/>
                      <a:pt x="10293" y="0"/>
                      <a:pt x="93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45"/>
              <p:cNvSpPr/>
              <p:nvPr/>
            </p:nvSpPr>
            <p:spPr>
              <a:xfrm>
                <a:off x="8459963" y="4916622"/>
                <a:ext cx="56197" cy="32233"/>
              </a:xfrm>
              <a:custGeom>
                <a:avLst/>
                <a:gdLst/>
                <a:ahLst/>
                <a:cxnLst/>
                <a:rect l="l" t="t" r="r" b="b"/>
                <a:pathLst>
                  <a:path w="1930" h="1107" extrusionOk="0">
                    <a:moveTo>
                      <a:pt x="208" y="0"/>
                    </a:moveTo>
                    <a:cubicBezTo>
                      <a:pt x="141" y="0"/>
                      <a:pt x="72" y="4"/>
                      <a:pt x="1" y="11"/>
                    </a:cubicBezTo>
                    <a:lnTo>
                      <a:pt x="25" y="392"/>
                    </a:lnTo>
                    <a:cubicBezTo>
                      <a:pt x="76" y="387"/>
                      <a:pt x="126" y="385"/>
                      <a:pt x="174" y="385"/>
                    </a:cubicBezTo>
                    <a:cubicBezTo>
                      <a:pt x="1082" y="385"/>
                      <a:pt x="1598" y="1083"/>
                      <a:pt x="1620" y="1106"/>
                    </a:cubicBezTo>
                    <a:lnTo>
                      <a:pt x="1930" y="868"/>
                    </a:lnTo>
                    <a:cubicBezTo>
                      <a:pt x="1907" y="846"/>
                      <a:pt x="1284" y="0"/>
                      <a:pt x="2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45"/>
              <p:cNvSpPr/>
              <p:nvPr/>
            </p:nvSpPr>
            <p:spPr>
              <a:xfrm>
                <a:off x="8427382" y="4946379"/>
                <a:ext cx="55498" cy="22566"/>
              </a:xfrm>
              <a:custGeom>
                <a:avLst/>
                <a:gdLst/>
                <a:ahLst/>
                <a:cxnLst/>
                <a:rect l="l" t="t" r="r" b="b"/>
                <a:pathLst>
                  <a:path w="1906" h="775" extrusionOk="0">
                    <a:moveTo>
                      <a:pt x="1" y="1"/>
                    </a:moveTo>
                    <a:lnTo>
                      <a:pt x="1906" y="775"/>
                    </a:lnTo>
                    <a:cubicBezTo>
                      <a:pt x="1906" y="775"/>
                      <a:pt x="572" y="25"/>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45"/>
              <p:cNvSpPr/>
              <p:nvPr/>
            </p:nvSpPr>
            <p:spPr>
              <a:xfrm>
                <a:off x="8427032" y="4940498"/>
                <a:ext cx="58963" cy="32961"/>
              </a:xfrm>
              <a:custGeom>
                <a:avLst/>
                <a:gdLst/>
                <a:ahLst/>
                <a:cxnLst/>
                <a:rect l="l" t="t" r="r" b="b"/>
                <a:pathLst>
                  <a:path w="2025" h="1132" extrusionOk="0">
                    <a:moveTo>
                      <a:pt x="25" y="0"/>
                    </a:moveTo>
                    <a:lnTo>
                      <a:pt x="1" y="393"/>
                    </a:lnTo>
                    <a:cubicBezTo>
                      <a:pt x="429" y="405"/>
                      <a:pt x="1477" y="941"/>
                      <a:pt x="1834" y="1131"/>
                    </a:cubicBezTo>
                    <a:lnTo>
                      <a:pt x="2025" y="798"/>
                    </a:lnTo>
                    <a:cubicBezTo>
                      <a:pt x="1870" y="715"/>
                      <a:pt x="620" y="36"/>
                      <a:pt x="2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45"/>
              <p:cNvSpPr/>
              <p:nvPr/>
            </p:nvSpPr>
            <p:spPr>
              <a:xfrm>
                <a:off x="8404147" y="4980358"/>
                <a:ext cx="55498" cy="22566"/>
              </a:xfrm>
              <a:custGeom>
                <a:avLst/>
                <a:gdLst/>
                <a:ahLst/>
                <a:cxnLst/>
                <a:rect l="l" t="t" r="r" b="b"/>
                <a:pathLst>
                  <a:path w="1906" h="775" extrusionOk="0">
                    <a:moveTo>
                      <a:pt x="1" y="1"/>
                    </a:moveTo>
                    <a:lnTo>
                      <a:pt x="1906" y="774"/>
                    </a:lnTo>
                    <a:cubicBezTo>
                      <a:pt x="1906" y="774"/>
                      <a:pt x="561" y="36"/>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45"/>
              <p:cNvSpPr/>
              <p:nvPr/>
            </p:nvSpPr>
            <p:spPr>
              <a:xfrm>
                <a:off x="8403477" y="4974826"/>
                <a:ext cx="58963" cy="32961"/>
              </a:xfrm>
              <a:custGeom>
                <a:avLst/>
                <a:gdLst/>
                <a:ahLst/>
                <a:cxnLst/>
                <a:rect l="l" t="t" r="r" b="b"/>
                <a:pathLst>
                  <a:path w="2025" h="1132" extrusionOk="0">
                    <a:moveTo>
                      <a:pt x="36" y="0"/>
                    </a:moveTo>
                    <a:lnTo>
                      <a:pt x="0" y="393"/>
                    </a:lnTo>
                    <a:cubicBezTo>
                      <a:pt x="441" y="405"/>
                      <a:pt x="1477" y="941"/>
                      <a:pt x="1834" y="1131"/>
                    </a:cubicBezTo>
                    <a:lnTo>
                      <a:pt x="2024" y="786"/>
                    </a:lnTo>
                    <a:cubicBezTo>
                      <a:pt x="1881" y="714"/>
                      <a:pt x="631" y="36"/>
                      <a:pt x="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45"/>
              <p:cNvSpPr/>
              <p:nvPr/>
            </p:nvSpPr>
            <p:spPr>
              <a:xfrm>
                <a:off x="8449219" y="4777096"/>
                <a:ext cx="162621" cy="131902"/>
              </a:xfrm>
              <a:custGeom>
                <a:avLst/>
                <a:gdLst/>
                <a:ahLst/>
                <a:cxnLst/>
                <a:rect l="l" t="t" r="r" b="b"/>
                <a:pathLst>
                  <a:path w="5585" h="4530" extrusionOk="0">
                    <a:moveTo>
                      <a:pt x="4455" y="1"/>
                    </a:moveTo>
                    <a:cubicBezTo>
                      <a:pt x="4443" y="1"/>
                      <a:pt x="4430" y="2"/>
                      <a:pt x="4418" y="4"/>
                    </a:cubicBezTo>
                    <a:cubicBezTo>
                      <a:pt x="3787" y="135"/>
                      <a:pt x="441" y="874"/>
                      <a:pt x="215" y="1445"/>
                    </a:cubicBezTo>
                    <a:cubicBezTo>
                      <a:pt x="1" y="2017"/>
                      <a:pt x="953" y="4517"/>
                      <a:pt x="1370" y="4529"/>
                    </a:cubicBezTo>
                    <a:cubicBezTo>
                      <a:pt x="1376" y="4529"/>
                      <a:pt x="1383" y="4530"/>
                      <a:pt x="1390" y="4530"/>
                    </a:cubicBezTo>
                    <a:cubicBezTo>
                      <a:pt x="1876" y="4530"/>
                      <a:pt x="5503" y="3404"/>
                      <a:pt x="5585" y="3041"/>
                    </a:cubicBezTo>
                    <a:cubicBezTo>
                      <a:pt x="5585" y="3041"/>
                      <a:pt x="5048" y="1"/>
                      <a:pt x="445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45"/>
              <p:cNvSpPr/>
              <p:nvPr/>
            </p:nvSpPr>
            <p:spPr>
              <a:xfrm>
                <a:off x="7640800" y="4887360"/>
                <a:ext cx="358844" cy="143462"/>
              </a:xfrm>
              <a:custGeom>
                <a:avLst/>
                <a:gdLst/>
                <a:ahLst/>
                <a:cxnLst/>
                <a:rect l="l" t="t" r="r" b="b"/>
                <a:pathLst>
                  <a:path w="12324" h="4927" extrusionOk="0">
                    <a:moveTo>
                      <a:pt x="7066" y="0"/>
                    </a:moveTo>
                    <a:cubicBezTo>
                      <a:pt x="6986" y="0"/>
                      <a:pt x="7074" y="39"/>
                      <a:pt x="7406" y="135"/>
                    </a:cubicBezTo>
                    <a:cubicBezTo>
                      <a:pt x="7406" y="135"/>
                      <a:pt x="0" y="2480"/>
                      <a:pt x="1465" y="3421"/>
                    </a:cubicBezTo>
                    <a:cubicBezTo>
                      <a:pt x="2679" y="4207"/>
                      <a:pt x="6519" y="4926"/>
                      <a:pt x="8833" y="4926"/>
                    </a:cubicBezTo>
                    <a:cubicBezTo>
                      <a:pt x="9288" y="4926"/>
                      <a:pt x="9684" y="4898"/>
                      <a:pt x="9990" y="4838"/>
                    </a:cubicBezTo>
                    <a:cubicBezTo>
                      <a:pt x="11871" y="4445"/>
                      <a:pt x="12323" y="1147"/>
                      <a:pt x="11395" y="837"/>
                    </a:cubicBezTo>
                    <a:cubicBezTo>
                      <a:pt x="11395" y="837"/>
                      <a:pt x="7435" y="0"/>
                      <a:pt x="70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45"/>
              <p:cNvSpPr/>
              <p:nvPr/>
            </p:nvSpPr>
            <p:spPr>
              <a:xfrm>
                <a:off x="7818294" y="4890912"/>
                <a:ext cx="41987" cy="50664"/>
              </a:xfrm>
              <a:custGeom>
                <a:avLst/>
                <a:gdLst/>
                <a:ahLst/>
                <a:cxnLst/>
                <a:rect l="l" t="t" r="r" b="b"/>
                <a:pathLst>
                  <a:path w="1442" h="1740" extrusionOk="0">
                    <a:moveTo>
                      <a:pt x="143" y="1"/>
                    </a:moveTo>
                    <a:lnTo>
                      <a:pt x="0" y="358"/>
                    </a:lnTo>
                    <a:cubicBezTo>
                      <a:pt x="917" y="739"/>
                      <a:pt x="1072" y="1691"/>
                      <a:pt x="1072" y="1739"/>
                    </a:cubicBezTo>
                    <a:lnTo>
                      <a:pt x="1441" y="1679"/>
                    </a:lnTo>
                    <a:cubicBezTo>
                      <a:pt x="1441" y="1632"/>
                      <a:pt x="1262" y="477"/>
                      <a:pt x="14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45"/>
              <p:cNvSpPr/>
              <p:nvPr/>
            </p:nvSpPr>
            <p:spPr>
              <a:xfrm>
                <a:off x="7780152" y="4901656"/>
                <a:ext cx="38522" cy="45802"/>
              </a:xfrm>
              <a:custGeom>
                <a:avLst/>
                <a:gdLst/>
                <a:ahLst/>
                <a:cxnLst/>
                <a:rect l="l" t="t" r="r" b="b"/>
                <a:pathLst>
                  <a:path w="1323" h="1573" extrusionOk="0">
                    <a:moveTo>
                      <a:pt x="1" y="1"/>
                    </a:moveTo>
                    <a:lnTo>
                      <a:pt x="1322" y="1572"/>
                    </a:lnTo>
                    <a:cubicBezTo>
                      <a:pt x="1322" y="1572"/>
                      <a:pt x="489" y="298"/>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45"/>
              <p:cNvSpPr/>
              <p:nvPr/>
            </p:nvSpPr>
            <p:spPr>
              <a:xfrm>
                <a:off x="7777386" y="4896823"/>
                <a:ext cx="46472" cy="53751"/>
              </a:xfrm>
              <a:custGeom>
                <a:avLst/>
                <a:gdLst/>
                <a:ahLst/>
                <a:cxnLst/>
                <a:rect l="l" t="t" r="r" b="b"/>
                <a:pathLst>
                  <a:path w="1596" h="1846" extrusionOk="0">
                    <a:moveTo>
                      <a:pt x="215" y="0"/>
                    </a:moveTo>
                    <a:lnTo>
                      <a:pt x="0" y="333"/>
                    </a:lnTo>
                    <a:cubicBezTo>
                      <a:pt x="358" y="548"/>
                      <a:pt x="1024" y="1500"/>
                      <a:pt x="1251" y="1846"/>
                    </a:cubicBezTo>
                    <a:lnTo>
                      <a:pt x="1596" y="1643"/>
                    </a:lnTo>
                    <a:cubicBezTo>
                      <a:pt x="1501" y="1500"/>
                      <a:pt x="715" y="310"/>
                      <a:pt x="21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45"/>
              <p:cNvSpPr/>
              <p:nvPr/>
            </p:nvSpPr>
            <p:spPr>
              <a:xfrm>
                <a:off x="7743057" y="4920728"/>
                <a:ext cx="38872" cy="45802"/>
              </a:xfrm>
              <a:custGeom>
                <a:avLst/>
                <a:gdLst/>
                <a:ahLst/>
                <a:cxnLst/>
                <a:rect l="l" t="t" r="r" b="b"/>
                <a:pathLst>
                  <a:path w="1335" h="1573" extrusionOk="0">
                    <a:moveTo>
                      <a:pt x="1" y="1"/>
                    </a:moveTo>
                    <a:lnTo>
                      <a:pt x="1334" y="1572"/>
                    </a:lnTo>
                    <a:cubicBezTo>
                      <a:pt x="1334" y="1572"/>
                      <a:pt x="501" y="298"/>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45"/>
              <p:cNvSpPr/>
              <p:nvPr/>
            </p:nvSpPr>
            <p:spPr>
              <a:xfrm>
                <a:off x="7740990" y="4915865"/>
                <a:ext cx="46472" cy="53780"/>
              </a:xfrm>
              <a:custGeom>
                <a:avLst/>
                <a:gdLst/>
                <a:ahLst/>
                <a:cxnLst/>
                <a:rect l="l" t="t" r="r" b="b"/>
                <a:pathLst>
                  <a:path w="1596" h="1847" extrusionOk="0">
                    <a:moveTo>
                      <a:pt x="215" y="1"/>
                    </a:moveTo>
                    <a:lnTo>
                      <a:pt x="0" y="334"/>
                    </a:lnTo>
                    <a:cubicBezTo>
                      <a:pt x="357" y="549"/>
                      <a:pt x="1024" y="1501"/>
                      <a:pt x="1250" y="1846"/>
                    </a:cubicBezTo>
                    <a:lnTo>
                      <a:pt x="1596" y="1644"/>
                    </a:lnTo>
                    <a:cubicBezTo>
                      <a:pt x="1500" y="1501"/>
                      <a:pt x="715" y="311"/>
                      <a:pt x="21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45"/>
              <p:cNvSpPr/>
              <p:nvPr/>
            </p:nvSpPr>
            <p:spPr>
              <a:xfrm>
                <a:off x="7840831" y="4805252"/>
                <a:ext cx="173366" cy="114228"/>
              </a:xfrm>
              <a:custGeom>
                <a:avLst/>
                <a:gdLst/>
                <a:ahLst/>
                <a:cxnLst/>
                <a:rect l="l" t="t" r="r" b="b"/>
                <a:pathLst>
                  <a:path w="5954" h="3923" extrusionOk="0">
                    <a:moveTo>
                      <a:pt x="1093" y="0"/>
                    </a:moveTo>
                    <a:cubicBezTo>
                      <a:pt x="779" y="0"/>
                      <a:pt x="547" y="32"/>
                      <a:pt x="453" y="109"/>
                    </a:cubicBezTo>
                    <a:cubicBezTo>
                      <a:pt x="0" y="502"/>
                      <a:pt x="12" y="2955"/>
                      <a:pt x="369" y="3157"/>
                    </a:cubicBezTo>
                    <a:cubicBezTo>
                      <a:pt x="682" y="3348"/>
                      <a:pt x="3463" y="3923"/>
                      <a:pt x="4458" y="3923"/>
                    </a:cubicBezTo>
                    <a:cubicBezTo>
                      <a:pt x="4640" y="3923"/>
                      <a:pt x="4762" y="3904"/>
                      <a:pt x="4799" y="3859"/>
                    </a:cubicBezTo>
                    <a:cubicBezTo>
                      <a:pt x="4799" y="3859"/>
                      <a:pt x="5953" y="812"/>
                      <a:pt x="5334" y="633"/>
                    </a:cubicBezTo>
                    <a:cubicBezTo>
                      <a:pt x="4850" y="491"/>
                      <a:pt x="2330" y="0"/>
                      <a:pt x="10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45"/>
              <p:cNvSpPr/>
              <p:nvPr/>
            </p:nvSpPr>
            <p:spPr>
              <a:xfrm>
                <a:off x="7756917" y="4106398"/>
                <a:ext cx="935400" cy="455194"/>
              </a:xfrm>
              <a:custGeom>
                <a:avLst/>
                <a:gdLst/>
                <a:ahLst/>
                <a:cxnLst/>
                <a:rect l="l" t="t" r="r" b="b"/>
                <a:pathLst>
                  <a:path w="32125" h="15633" extrusionOk="0">
                    <a:moveTo>
                      <a:pt x="3382" y="1"/>
                    </a:moveTo>
                    <a:cubicBezTo>
                      <a:pt x="3382" y="1"/>
                      <a:pt x="1" y="10562"/>
                      <a:pt x="1656" y="11455"/>
                    </a:cubicBezTo>
                    <a:cubicBezTo>
                      <a:pt x="3184" y="12285"/>
                      <a:pt x="10828" y="14228"/>
                      <a:pt x="12590" y="14228"/>
                    </a:cubicBezTo>
                    <a:cubicBezTo>
                      <a:pt x="12723" y="14228"/>
                      <a:pt x="12823" y="14217"/>
                      <a:pt x="12884" y="14193"/>
                    </a:cubicBezTo>
                    <a:cubicBezTo>
                      <a:pt x="13741" y="13860"/>
                      <a:pt x="14872" y="7538"/>
                      <a:pt x="14872" y="7538"/>
                    </a:cubicBezTo>
                    <a:cubicBezTo>
                      <a:pt x="14872" y="7538"/>
                      <a:pt x="15503" y="14205"/>
                      <a:pt x="17348" y="15396"/>
                    </a:cubicBezTo>
                    <a:cubicBezTo>
                      <a:pt x="17602" y="15561"/>
                      <a:pt x="18039" y="15633"/>
                      <a:pt x="18606" y="15633"/>
                    </a:cubicBezTo>
                    <a:cubicBezTo>
                      <a:pt x="22170" y="15633"/>
                      <a:pt x="30872" y="12785"/>
                      <a:pt x="31457" y="12241"/>
                    </a:cubicBezTo>
                    <a:cubicBezTo>
                      <a:pt x="32124" y="11598"/>
                      <a:pt x="29398" y="3632"/>
                      <a:pt x="29398" y="3632"/>
                    </a:cubicBezTo>
                    <a:lnTo>
                      <a:pt x="338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45"/>
              <p:cNvSpPr/>
              <p:nvPr/>
            </p:nvSpPr>
            <p:spPr>
              <a:xfrm>
                <a:off x="8036348" y="3392754"/>
                <a:ext cx="742263" cy="740720"/>
              </a:xfrm>
              <a:custGeom>
                <a:avLst/>
                <a:gdLst/>
                <a:ahLst/>
                <a:cxnLst/>
                <a:rect l="l" t="t" r="r" b="b"/>
                <a:pathLst>
                  <a:path w="25492" h="25439" extrusionOk="0">
                    <a:moveTo>
                      <a:pt x="8940" y="1"/>
                    </a:moveTo>
                    <a:cubicBezTo>
                      <a:pt x="4229" y="1"/>
                      <a:pt x="83" y="911"/>
                      <a:pt x="24" y="3437"/>
                    </a:cubicBezTo>
                    <a:cubicBezTo>
                      <a:pt x="0" y="4711"/>
                      <a:pt x="1989" y="21689"/>
                      <a:pt x="4168" y="22987"/>
                    </a:cubicBezTo>
                    <a:cubicBezTo>
                      <a:pt x="5628" y="23861"/>
                      <a:pt x="13028" y="25438"/>
                      <a:pt x="18298" y="25438"/>
                    </a:cubicBezTo>
                    <a:cubicBezTo>
                      <a:pt x="20850" y="25438"/>
                      <a:pt x="22902" y="25069"/>
                      <a:pt x="23539" y="24070"/>
                    </a:cubicBezTo>
                    <a:cubicBezTo>
                      <a:pt x="25492" y="20999"/>
                      <a:pt x="24325" y="5342"/>
                      <a:pt x="22289" y="2758"/>
                    </a:cubicBezTo>
                    <a:cubicBezTo>
                      <a:pt x="21180" y="1337"/>
                      <a:pt x="14646" y="1"/>
                      <a:pt x="89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45"/>
              <p:cNvSpPr/>
              <p:nvPr/>
            </p:nvSpPr>
            <p:spPr>
              <a:xfrm>
                <a:off x="7761546" y="3458499"/>
                <a:ext cx="918628" cy="844553"/>
              </a:xfrm>
              <a:custGeom>
                <a:avLst/>
                <a:gdLst/>
                <a:ahLst/>
                <a:cxnLst/>
                <a:rect l="l" t="t" r="r" b="b"/>
                <a:pathLst>
                  <a:path w="31549" h="29005" extrusionOk="0">
                    <a:moveTo>
                      <a:pt x="13866" y="0"/>
                    </a:moveTo>
                    <a:cubicBezTo>
                      <a:pt x="10529" y="0"/>
                      <a:pt x="7807" y="226"/>
                      <a:pt x="7807" y="226"/>
                    </a:cubicBezTo>
                    <a:cubicBezTo>
                      <a:pt x="7781" y="224"/>
                      <a:pt x="7755" y="222"/>
                      <a:pt x="7728" y="222"/>
                    </a:cubicBezTo>
                    <a:cubicBezTo>
                      <a:pt x="4380" y="222"/>
                      <a:pt x="1" y="22587"/>
                      <a:pt x="2021" y="25765"/>
                    </a:cubicBezTo>
                    <a:cubicBezTo>
                      <a:pt x="3664" y="28333"/>
                      <a:pt x="11926" y="29005"/>
                      <a:pt x="19141" y="29005"/>
                    </a:cubicBezTo>
                    <a:cubicBezTo>
                      <a:pt x="24940" y="29005"/>
                      <a:pt x="30063" y="28570"/>
                      <a:pt x="30524" y="28337"/>
                    </a:cubicBezTo>
                    <a:cubicBezTo>
                      <a:pt x="31548" y="27825"/>
                      <a:pt x="28858" y="3810"/>
                      <a:pt x="24488" y="1512"/>
                    </a:cubicBezTo>
                    <a:cubicBezTo>
                      <a:pt x="22178" y="288"/>
                      <a:pt x="17630" y="0"/>
                      <a:pt x="138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45"/>
              <p:cNvSpPr/>
              <p:nvPr/>
            </p:nvSpPr>
            <p:spPr>
              <a:xfrm>
                <a:off x="7856437" y="2508516"/>
                <a:ext cx="963149" cy="871108"/>
              </a:xfrm>
              <a:custGeom>
                <a:avLst/>
                <a:gdLst/>
                <a:ahLst/>
                <a:cxnLst/>
                <a:rect l="l" t="t" r="r" b="b"/>
                <a:pathLst>
                  <a:path w="33078" h="29917" extrusionOk="0">
                    <a:moveTo>
                      <a:pt x="13536" y="0"/>
                    </a:moveTo>
                    <a:cubicBezTo>
                      <a:pt x="6747" y="0"/>
                      <a:pt x="9916" y="4981"/>
                      <a:pt x="6668" y="4981"/>
                    </a:cubicBezTo>
                    <a:cubicBezTo>
                      <a:pt x="1762" y="4981"/>
                      <a:pt x="0" y="10636"/>
                      <a:pt x="2274" y="13494"/>
                    </a:cubicBezTo>
                    <a:cubicBezTo>
                      <a:pt x="4548" y="16351"/>
                      <a:pt x="1691" y="15054"/>
                      <a:pt x="1155" y="18554"/>
                    </a:cubicBezTo>
                    <a:cubicBezTo>
                      <a:pt x="705" y="21494"/>
                      <a:pt x="2884" y="21730"/>
                      <a:pt x="3593" y="21730"/>
                    </a:cubicBezTo>
                    <a:cubicBezTo>
                      <a:pt x="3728" y="21730"/>
                      <a:pt x="3810" y="21721"/>
                      <a:pt x="3810" y="21721"/>
                    </a:cubicBezTo>
                    <a:cubicBezTo>
                      <a:pt x="4165" y="21506"/>
                      <a:pt x="4814" y="21405"/>
                      <a:pt x="5636" y="21405"/>
                    </a:cubicBezTo>
                    <a:cubicBezTo>
                      <a:pt x="9234" y="21405"/>
                      <a:pt x="16146" y="23332"/>
                      <a:pt x="16204" y="26055"/>
                    </a:cubicBezTo>
                    <a:cubicBezTo>
                      <a:pt x="16285" y="28322"/>
                      <a:pt x="19400" y="29916"/>
                      <a:pt x="22637" y="29916"/>
                    </a:cubicBezTo>
                    <a:cubicBezTo>
                      <a:pt x="24177" y="29916"/>
                      <a:pt x="25745" y="29555"/>
                      <a:pt x="27027" y="28734"/>
                    </a:cubicBezTo>
                    <a:cubicBezTo>
                      <a:pt x="29966" y="26856"/>
                      <a:pt x="28897" y="24294"/>
                      <a:pt x="28360" y="23432"/>
                    </a:cubicBezTo>
                    <a:lnTo>
                      <a:pt x="28360" y="23432"/>
                    </a:lnTo>
                    <a:cubicBezTo>
                      <a:pt x="28505" y="23528"/>
                      <a:pt x="28706" y="23577"/>
                      <a:pt x="28941" y="23577"/>
                    </a:cubicBezTo>
                    <a:cubicBezTo>
                      <a:pt x="30117" y="23577"/>
                      <a:pt x="32164" y="22347"/>
                      <a:pt x="32587" y="19530"/>
                    </a:cubicBezTo>
                    <a:cubicBezTo>
                      <a:pt x="33078" y="16289"/>
                      <a:pt x="29406" y="13993"/>
                      <a:pt x="29958" y="13993"/>
                    </a:cubicBezTo>
                    <a:cubicBezTo>
                      <a:pt x="30022" y="13993"/>
                      <a:pt x="30144" y="14024"/>
                      <a:pt x="30337" y="14089"/>
                    </a:cubicBezTo>
                    <a:cubicBezTo>
                      <a:pt x="30405" y="14112"/>
                      <a:pt x="30470" y="14124"/>
                      <a:pt x="30532" y="14124"/>
                    </a:cubicBezTo>
                    <a:cubicBezTo>
                      <a:pt x="32158" y="14124"/>
                      <a:pt x="31776" y="6399"/>
                      <a:pt x="28289" y="4564"/>
                    </a:cubicBezTo>
                    <a:cubicBezTo>
                      <a:pt x="27464" y="4130"/>
                      <a:pt x="26679" y="3977"/>
                      <a:pt x="25964" y="3977"/>
                    </a:cubicBezTo>
                    <a:cubicBezTo>
                      <a:pt x="24242" y="3977"/>
                      <a:pt x="22928" y="4865"/>
                      <a:pt x="22446" y="4865"/>
                    </a:cubicBezTo>
                    <a:cubicBezTo>
                      <a:pt x="22249" y="4865"/>
                      <a:pt x="22191" y="4717"/>
                      <a:pt x="22300" y="4302"/>
                    </a:cubicBezTo>
                    <a:cubicBezTo>
                      <a:pt x="22801" y="2433"/>
                      <a:pt x="20955" y="730"/>
                      <a:pt x="15681" y="135"/>
                    </a:cubicBezTo>
                    <a:cubicBezTo>
                      <a:pt x="14873" y="43"/>
                      <a:pt x="14162" y="0"/>
                      <a:pt x="13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45"/>
              <p:cNvSpPr/>
              <p:nvPr/>
            </p:nvSpPr>
            <p:spPr>
              <a:xfrm>
                <a:off x="8458769" y="3084527"/>
                <a:ext cx="201959" cy="217391"/>
              </a:xfrm>
              <a:custGeom>
                <a:avLst/>
                <a:gdLst/>
                <a:ahLst/>
                <a:cxnLst/>
                <a:rect l="l" t="t" r="r" b="b"/>
                <a:pathLst>
                  <a:path w="6936" h="7466" extrusionOk="0">
                    <a:moveTo>
                      <a:pt x="2796" y="1"/>
                    </a:moveTo>
                    <a:cubicBezTo>
                      <a:pt x="1" y="1"/>
                      <a:pt x="42" y="4010"/>
                      <a:pt x="42" y="4010"/>
                    </a:cubicBezTo>
                    <a:cubicBezTo>
                      <a:pt x="42" y="4010"/>
                      <a:pt x="186" y="7466"/>
                      <a:pt x="2606" y="7466"/>
                    </a:cubicBezTo>
                    <a:cubicBezTo>
                      <a:pt x="2789" y="7466"/>
                      <a:pt x="2986" y="7446"/>
                      <a:pt x="3197" y="7403"/>
                    </a:cubicBezTo>
                    <a:cubicBezTo>
                      <a:pt x="6185" y="6796"/>
                      <a:pt x="6936" y="736"/>
                      <a:pt x="3459" y="69"/>
                    </a:cubicBezTo>
                    <a:cubicBezTo>
                      <a:pt x="3222" y="22"/>
                      <a:pt x="3001" y="1"/>
                      <a:pt x="2796"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45"/>
              <p:cNvSpPr/>
              <p:nvPr/>
            </p:nvSpPr>
            <p:spPr>
              <a:xfrm>
                <a:off x="7944136" y="2853022"/>
                <a:ext cx="622998" cy="734460"/>
              </a:xfrm>
              <a:custGeom>
                <a:avLst/>
                <a:gdLst/>
                <a:ahLst/>
                <a:cxnLst/>
                <a:rect l="l" t="t" r="r" b="b"/>
                <a:pathLst>
                  <a:path w="21396" h="25224" extrusionOk="0">
                    <a:moveTo>
                      <a:pt x="9389" y="1"/>
                    </a:moveTo>
                    <a:cubicBezTo>
                      <a:pt x="7321" y="1"/>
                      <a:pt x="5367" y="351"/>
                      <a:pt x="4156" y="1400"/>
                    </a:cubicBezTo>
                    <a:cubicBezTo>
                      <a:pt x="512" y="4555"/>
                      <a:pt x="0" y="13616"/>
                      <a:pt x="1715" y="15414"/>
                    </a:cubicBezTo>
                    <a:cubicBezTo>
                      <a:pt x="4168" y="17985"/>
                      <a:pt x="6168" y="16735"/>
                      <a:pt x="6251" y="18212"/>
                    </a:cubicBezTo>
                    <a:cubicBezTo>
                      <a:pt x="6489" y="22248"/>
                      <a:pt x="2894" y="22653"/>
                      <a:pt x="6692" y="24736"/>
                    </a:cubicBezTo>
                    <a:cubicBezTo>
                      <a:pt x="7306" y="25072"/>
                      <a:pt x="7959" y="25223"/>
                      <a:pt x="8604" y="25223"/>
                    </a:cubicBezTo>
                    <a:cubicBezTo>
                      <a:pt x="10660" y="25223"/>
                      <a:pt x="12631" y="23683"/>
                      <a:pt x="12966" y="21652"/>
                    </a:cubicBezTo>
                    <a:cubicBezTo>
                      <a:pt x="13333" y="19490"/>
                      <a:pt x="13129" y="19269"/>
                      <a:pt x="13799" y="19269"/>
                    </a:cubicBezTo>
                    <a:cubicBezTo>
                      <a:pt x="13956" y="19269"/>
                      <a:pt x="14160" y="19281"/>
                      <a:pt x="14431" y="19283"/>
                    </a:cubicBezTo>
                    <a:cubicBezTo>
                      <a:pt x="14566" y="19284"/>
                      <a:pt x="14720" y="19288"/>
                      <a:pt x="14889" y="19288"/>
                    </a:cubicBezTo>
                    <a:cubicBezTo>
                      <a:pt x="16507" y="19288"/>
                      <a:pt x="19490" y="18970"/>
                      <a:pt x="20396" y="13247"/>
                    </a:cubicBezTo>
                    <a:cubicBezTo>
                      <a:pt x="21396" y="6924"/>
                      <a:pt x="21360" y="2198"/>
                      <a:pt x="18157" y="1412"/>
                    </a:cubicBezTo>
                    <a:cubicBezTo>
                      <a:pt x="18157" y="1412"/>
                      <a:pt x="13542" y="1"/>
                      <a:pt x="9389"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45"/>
              <p:cNvSpPr/>
              <p:nvPr/>
            </p:nvSpPr>
            <p:spPr>
              <a:xfrm>
                <a:off x="8259933" y="3075501"/>
                <a:ext cx="96408" cy="91050"/>
              </a:xfrm>
              <a:custGeom>
                <a:avLst/>
                <a:gdLst/>
                <a:ahLst/>
                <a:cxnLst/>
                <a:rect l="l" t="t" r="r" b="b"/>
                <a:pathLst>
                  <a:path w="3311" h="3127" extrusionOk="0">
                    <a:moveTo>
                      <a:pt x="1660" y="0"/>
                    </a:moveTo>
                    <a:cubicBezTo>
                      <a:pt x="875" y="0"/>
                      <a:pt x="197" y="592"/>
                      <a:pt x="108" y="1391"/>
                    </a:cubicBezTo>
                    <a:cubicBezTo>
                      <a:pt x="1" y="2248"/>
                      <a:pt x="620" y="3022"/>
                      <a:pt x="1477" y="3117"/>
                    </a:cubicBezTo>
                    <a:cubicBezTo>
                      <a:pt x="1536" y="3124"/>
                      <a:pt x="1594" y="3127"/>
                      <a:pt x="1651" y="3127"/>
                    </a:cubicBezTo>
                    <a:cubicBezTo>
                      <a:pt x="2437" y="3127"/>
                      <a:pt x="3115" y="2535"/>
                      <a:pt x="3204" y="1736"/>
                    </a:cubicBezTo>
                    <a:cubicBezTo>
                      <a:pt x="3311" y="879"/>
                      <a:pt x="2692" y="105"/>
                      <a:pt x="1835" y="10"/>
                    </a:cubicBezTo>
                    <a:cubicBezTo>
                      <a:pt x="1776" y="3"/>
                      <a:pt x="1718" y="0"/>
                      <a:pt x="166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45"/>
              <p:cNvSpPr/>
              <p:nvPr/>
            </p:nvSpPr>
            <p:spPr>
              <a:xfrm>
                <a:off x="8061999" y="3033893"/>
                <a:ext cx="96059" cy="91080"/>
              </a:xfrm>
              <a:custGeom>
                <a:avLst/>
                <a:gdLst/>
                <a:ahLst/>
                <a:cxnLst/>
                <a:rect l="l" t="t" r="r" b="b"/>
                <a:pathLst>
                  <a:path w="3299" h="3128" extrusionOk="0">
                    <a:moveTo>
                      <a:pt x="1648" y="0"/>
                    </a:moveTo>
                    <a:cubicBezTo>
                      <a:pt x="862" y="0"/>
                      <a:pt x="184" y="592"/>
                      <a:pt x="96" y="1391"/>
                    </a:cubicBezTo>
                    <a:cubicBezTo>
                      <a:pt x="0" y="2248"/>
                      <a:pt x="620" y="3022"/>
                      <a:pt x="1477" y="3118"/>
                    </a:cubicBezTo>
                    <a:cubicBezTo>
                      <a:pt x="1535" y="3124"/>
                      <a:pt x="1593" y="3127"/>
                      <a:pt x="1651" y="3127"/>
                    </a:cubicBezTo>
                    <a:cubicBezTo>
                      <a:pt x="2437" y="3127"/>
                      <a:pt x="3115" y="2535"/>
                      <a:pt x="3203" y="1736"/>
                    </a:cubicBezTo>
                    <a:cubicBezTo>
                      <a:pt x="3299" y="879"/>
                      <a:pt x="2679" y="105"/>
                      <a:pt x="1822" y="10"/>
                    </a:cubicBezTo>
                    <a:cubicBezTo>
                      <a:pt x="1764" y="3"/>
                      <a:pt x="1706" y="0"/>
                      <a:pt x="164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45"/>
              <p:cNvSpPr/>
              <p:nvPr/>
            </p:nvSpPr>
            <p:spPr>
              <a:xfrm>
                <a:off x="8329987" y="3174846"/>
                <a:ext cx="126195" cy="119702"/>
              </a:xfrm>
              <a:custGeom>
                <a:avLst/>
                <a:gdLst/>
                <a:ahLst/>
                <a:cxnLst/>
                <a:rect l="l" t="t" r="r" b="b"/>
                <a:pathLst>
                  <a:path w="4334" h="4111" extrusionOk="0">
                    <a:moveTo>
                      <a:pt x="2165" y="1"/>
                    </a:moveTo>
                    <a:cubicBezTo>
                      <a:pt x="1133" y="1"/>
                      <a:pt x="242" y="774"/>
                      <a:pt x="131" y="1825"/>
                    </a:cubicBezTo>
                    <a:cubicBezTo>
                      <a:pt x="0" y="2944"/>
                      <a:pt x="810" y="3968"/>
                      <a:pt x="1941" y="4099"/>
                    </a:cubicBezTo>
                    <a:cubicBezTo>
                      <a:pt x="2014" y="4106"/>
                      <a:pt x="2087" y="4110"/>
                      <a:pt x="2159" y="4110"/>
                    </a:cubicBezTo>
                    <a:cubicBezTo>
                      <a:pt x="3190" y="4110"/>
                      <a:pt x="4092" y="3334"/>
                      <a:pt x="4215" y="2277"/>
                    </a:cubicBezTo>
                    <a:cubicBezTo>
                      <a:pt x="4334" y="1158"/>
                      <a:pt x="3524" y="134"/>
                      <a:pt x="2405" y="15"/>
                    </a:cubicBezTo>
                    <a:cubicBezTo>
                      <a:pt x="2324" y="5"/>
                      <a:pt x="2244" y="1"/>
                      <a:pt x="2165"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45"/>
              <p:cNvSpPr/>
              <p:nvPr/>
            </p:nvSpPr>
            <p:spPr>
              <a:xfrm>
                <a:off x="7983647" y="3140197"/>
                <a:ext cx="126224" cy="119382"/>
              </a:xfrm>
              <a:custGeom>
                <a:avLst/>
                <a:gdLst/>
                <a:ahLst/>
                <a:cxnLst/>
                <a:rect l="l" t="t" r="r" b="b"/>
                <a:pathLst>
                  <a:path w="4335" h="4100" extrusionOk="0">
                    <a:moveTo>
                      <a:pt x="2166" y="0"/>
                    </a:moveTo>
                    <a:cubicBezTo>
                      <a:pt x="1133" y="0"/>
                      <a:pt x="242" y="773"/>
                      <a:pt x="132" y="1824"/>
                    </a:cubicBezTo>
                    <a:cubicBezTo>
                      <a:pt x="1" y="2943"/>
                      <a:pt x="810" y="3967"/>
                      <a:pt x="1941" y="4086"/>
                    </a:cubicBezTo>
                    <a:cubicBezTo>
                      <a:pt x="2021" y="4095"/>
                      <a:pt x="2100" y="4100"/>
                      <a:pt x="2179" y="4100"/>
                    </a:cubicBezTo>
                    <a:cubicBezTo>
                      <a:pt x="3202" y="4100"/>
                      <a:pt x="4094" y="3327"/>
                      <a:pt x="4215" y="2276"/>
                    </a:cubicBezTo>
                    <a:cubicBezTo>
                      <a:pt x="4335" y="1157"/>
                      <a:pt x="3525" y="133"/>
                      <a:pt x="2406" y="14"/>
                    </a:cubicBezTo>
                    <a:cubicBezTo>
                      <a:pt x="2325" y="5"/>
                      <a:pt x="2245" y="0"/>
                      <a:pt x="2166" y="0"/>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45"/>
              <p:cNvSpPr/>
              <p:nvPr/>
            </p:nvSpPr>
            <p:spPr>
              <a:xfrm>
                <a:off x="8111235" y="3364190"/>
                <a:ext cx="182072" cy="110676"/>
              </a:xfrm>
              <a:custGeom>
                <a:avLst/>
                <a:gdLst/>
                <a:ahLst/>
                <a:cxnLst/>
                <a:rect l="l" t="t" r="r" b="b"/>
                <a:pathLst>
                  <a:path w="6253" h="3801" extrusionOk="0">
                    <a:moveTo>
                      <a:pt x="417" y="1"/>
                    </a:moveTo>
                    <a:lnTo>
                      <a:pt x="417" y="1"/>
                    </a:lnTo>
                    <a:cubicBezTo>
                      <a:pt x="774" y="846"/>
                      <a:pt x="0" y="3561"/>
                      <a:pt x="0" y="3573"/>
                    </a:cubicBezTo>
                    <a:cubicBezTo>
                      <a:pt x="796" y="3732"/>
                      <a:pt x="1495" y="3800"/>
                      <a:pt x="2104" y="3800"/>
                    </a:cubicBezTo>
                    <a:cubicBezTo>
                      <a:pt x="5843" y="3800"/>
                      <a:pt x="6253" y="1224"/>
                      <a:pt x="5588" y="1224"/>
                    </a:cubicBezTo>
                    <a:cubicBezTo>
                      <a:pt x="5575" y="1224"/>
                      <a:pt x="5562" y="1225"/>
                      <a:pt x="5548" y="1227"/>
                    </a:cubicBezTo>
                    <a:cubicBezTo>
                      <a:pt x="5513" y="1232"/>
                      <a:pt x="5472" y="1235"/>
                      <a:pt x="5424" y="1235"/>
                    </a:cubicBezTo>
                    <a:cubicBezTo>
                      <a:pt x="4359" y="1235"/>
                      <a:pt x="417" y="1"/>
                      <a:pt x="417"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45"/>
              <p:cNvSpPr/>
              <p:nvPr/>
            </p:nvSpPr>
            <p:spPr>
              <a:xfrm>
                <a:off x="8138605" y="3063971"/>
                <a:ext cx="89478" cy="135950"/>
              </a:xfrm>
              <a:custGeom>
                <a:avLst/>
                <a:gdLst/>
                <a:ahLst/>
                <a:cxnLst/>
                <a:rect l="l" t="t" r="r" b="b"/>
                <a:pathLst>
                  <a:path w="3073" h="4669" extrusionOk="0">
                    <a:moveTo>
                      <a:pt x="2715" y="1"/>
                    </a:moveTo>
                    <a:lnTo>
                      <a:pt x="1668" y="2596"/>
                    </a:lnTo>
                    <a:cubicBezTo>
                      <a:pt x="1339" y="2422"/>
                      <a:pt x="860" y="2201"/>
                      <a:pt x="533" y="2201"/>
                    </a:cubicBezTo>
                    <a:cubicBezTo>
                      <a:pt x="457" y="2201"/>
                      <a:pt x="390" y="2213"/>
                      <a:pt x="334" y="2239"/>
                    </a:cubicBezTo>
                    <a:cubicBezTo>
                      <a:pt x="227" y="2287"/>
                      <a:pt x="156" y="2382"/>
                      <a:pt x="144" y="2501"/>
                    </a:cubicBezTo>
                    <a:cubicBezTo>
                      <a:pt x="132" y="2596"/>
                      <a:pt x="1" y="3537"/>
                      <a:pt x="525" y="4168"/>
                    </a:cubicBezTo>
                    <a:cubicBezTo>
                      <a:pt x="810" y="4490"/>
                      <a:pt x="1227" y="4668"/>
                      <a:pt x="1751" y="4668"/>
                    </a:cubicBezTo>
                    <a:lnTo>
                      <a:pt x="1763" y="4311"/>
                    </a:lnTo>
                    <a:cubicBezTo>
                      <a:pt x="1370" y="4311"/>
                      <a:pt x="1049" y="4180"/>
                      <a:pt x="846" y="3942"/>
                    </a:cubicBezTo>
                    <a:cubicBezTo>
                      <a:pt x="501" y="3549"/>
                      <a:pt x="489" y="2930"/>
                      <a:pt x="537" y="2596"/>
                    </a:cubicBezTo>
                    <a:cubicBezTo>
                      <a:pt x="541" y="2596"/>
                      <a:pt x="545" y="2596"/>
                      <a:pt x="550" y="2596"/>
                    </a:cubicBezTo>
                    <a:cubicBezTo>
                      <a:pt x="710" y="2596"/>
                      <a:pt x="1217" y="2783"/>
                      <a:pt x="1668" y="3049"/>
                    </a:cubicBezTo>
                    <a:lnTo>
                      <a:pt x="1858" y="3168"/>
                    </a:lnTo>
                    <a:lnTo>
                      <a:pt x="3073" y="144"/>
                    </a:lnTo>
                    <a:lnTo>
                      <a:pt x="271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45"/>
              <p:cNvSpPr/>
              <p:nvPr/>
            </p:nvSpPr>
            <p:spPr>
              <a:xfrm>
                <a:off x="8147631" y="3211329"/>
                <a:ext cx="104037" cy="64845"/>
              </a:xfrm>
              <a:custGeom>
                <a:avLst/>
                <a:gdLst/>
                <a:ahLst/>
                <a:cxnLst/>
                <a:rect l="l" t="t" r="r" b="b"/>
                <a:pathLst>
                  <a:path w="3573" h="2227" extrusionOk="0">
                    <a:moveTo>
                      <a:pt x="3215" y="0"/>
                    </a:moveTo>
                    <a:cubicBezTo>
                      <a:pt x="3001" y="500"/>
                      <a:pt x="2334" y="1822"/>
                      <a:pt x="1643" y="1822"/>
                    </a:cubicBezTo>
                    <a:lnTo>
                      <a:pt x="1631" y="1822"/>
                    </a:lnTo>
                    <a:cubicBezTo>
                      <a:pt x="1191" y="1822"/>
                      <a:pt x="739" y="1226"/>
                      <a:pt x="358" y="95"/>
                    </a:cubicBezTo>
                    <a:lnTo>
                      <a:pt x="0" y="238"/>
                    </a:lnTo>
                    <a:cubicBezTo>
                      <a:pt x="453" y="1560"/>
                      <a:pt x="989" y="2215"/>
                      <a:pt x="1631" y="2227"/>
                    </a:cubicBezTo>
                    <a:lnTo>
                      <a:pt x="1643" y="2227"/>
                    </a:lnTo>
                    <a:cubicBezTo>
                      <a:pt x="2715" y="2227"/>
                      <a:pt x="3489" y="369"/>
                      <a:pt x="3572" y="143"/>
                    </a:cubicBezTo>
                    <a:lnTo>
                      <a:pt x="321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45"/>
              <p:cNvSpPr/>
              <p:nvPr/>
            </p:nvSpPr>
            <p:spPr>
              <a:xfrm>
                <a:off x="8327192" y="3010192"/>
                <a:ext cx="62079" cy="39250"/>
              </a:xfrm>
              <a:custGeom>
                <a:avLst/>
                <a:gdLst/>
                <a:ahLst/>
                <a:cxnLst/>
                <a:rect l="l" t="t" r="r" b="b"/>
                <a:pathLst>
                  <a:path w="2132" h="1348" extrusionOk="0">
                    <a:moveTo>
                      <a:pt x="676" y="1"/>
                    </a:moveTo>
                    <a:cubicBezTo>
                      <a:pt x="463" y="1"/>
                      <a:pt x="237" y="49"/>
                      <a:pt x="1" y="145"/>
                    </a:cubicBezTo>
                    <a:lnTo>
                      <a:pt x="156" y="503"/>
                    </a:lnTo>
                    <a:cubicBezTo>
                      <a:pt x="349" y="425"/>
                      <a:pt x="528" y="383"/>
                      <a:pt x="696" y="383"/>
                    </a:cubicBezTo>
                    <a:cubicBezTo>
                      <a:pt x="837" y="383"/>
                      <a:pt x="971" y="413"/>
                      <a:pt x="1096" y="479"/>
                    </a:cubicBezTo>
                    <a:cubicBezTo>
                      <a:pt x="1584" y="717"/>
                      <a:pt x="1763" y="1348"/>
                      <a:pt x="1763" y="1348"/>
                    </a:cubicBezTo>
                    <a:lnTo>
                      <a:pt x="2132" y="1265"/>
                    </a:lnTo>
                    <a:cubicBezTo>
                      <a:pt x="2120" y="1217"/>
                      <a:pt x="1894" y="443"/>
                      <a:pt x="1251" y="133"/>
                    </a:cubicBezTo>
                    <a:cubicBezTo>
                      <a:pt x="1075" y="46"/>
                      <a:pt x="882" y="1"/>
                      <a:pt x="6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5"/>
              <p:cNvSpPr/>
              <p:nvPr/>
            </p:nvSpPr>
            <p:spPr>
              <a:xfrm>
                <a:off x="8092164" y="2956443"/>
                <a:ext cx="69707" cy="25070"/>
              </a:xfrm>
              <a:custGeom>
                <a:avLst/>
                <a:gdLst/>
                <a:ahLst/>
                <a:cxnLst/>
                <a:rect l="l" t="t" r="r" b="b"/>
                <a:pathLst>
                  <a:path w="2394" h="861" extrusionOk="0">
                    <a:moveTo>
                      <a:pt x="1170" y="0"/>
                    </a:moveTo>
                    <a:cubicBezTo>
                      <a:pt x="1142" y="0"/>
                      <a:pt x="1113" y="1"/>
                      <a:pt x="1084" y="3"/>
                    </a:cubicBezTo>
                    <a:cubicBezTo>
                      <a:pt x="667" y="15"/>
                      <a:pt x="310" y="241"/>
                      <a:pt x="0" y="622"/>
                    </a:cubicBezTo>
                    <a:lnTo>
                      <a:pt x="298" y="860"/>
                    </a:lnTo>
                    <a:cubicBezTo>
                      <a:pt x="536" y="563"/>
                      <a:pt x="798" y="396"/>
                      <a:pt x="1096" y="384"/>
                    </a:cubicBezTo>
                    <a:cubicBezTo>
                      <a:pt x="1109" y="383"/>
                      <a:pt x="1123" y="383"/>
                      <a:pt x="1137" y="383"/>
                    </a:cubicBezTo>
                    <a:cubicBezTo>
                      <a:pt x="1656" y="383"/>
                      <a:pt x="2120" y="813"/>
                      <a:pt x="2120" y="813"/>
                    </a:cubicBezTo>
                    <a:lnTo>
                      <a:pt x="2393" y="551"/>
                    </a:lnTo>
                    <a:cubicBezTo>
                      <a:pt x="2382" y="516"/>
                      <a:pt x="1845" y="0"/>
                      <a:pt x="11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45"/>
              <p:cNvSpPr/>
              <p:nvPr/>
            </p:nvSpPr>
            <p:spPr>
              <a:xfrm>
                <a:off x="8513712" y="3140954"/>
                <a:ext cx="74221" cy="110268"/>
              </a:xfrm>
              <a:custGeom>
                <a:avLst/>
                <a:gdLst/>
                <a:ahLst/>
                <a:cxnLst/>
                <a:rect l="l" t="t" r="r" b="b"/>
                <a:pathLst>
                  <a:path w="2549" h="3787" extrusionOk="0">
                    <a:moveTo>
                      <a:pt x="2089" y="1"/>
                    </a:moveTo>
                    <a:cubicBezTo>
                      <a:pt x="1730" y="1"/>
                      <a:pt x="1278" y="157"/>
                      <a:pt x="893" y="691"/>
                    </a:cubicBezTo>
                    <a:cubicBezTo>
                      <a:pt x="358" y="1429"/>
                      <a:pt x="0" y="2858"/>
                      <a:pt x="358" y="3465"/>
                    </a:cubicBezTo>
                    <a:cubicBezTo>
                      <a:pt x="477" y="3679"/>
                      <a:pt x="667" y="3786"/>
                      <a:pt x="893" y="3786"/>
                    </a:cubicBezTo>
                    <a:cubicBezTo>
                      <a:pt x="917" y="3786"/>
                      <a:pt x="953" y="3786"/>
                      <a:pt x="977" y="3762"/>
                    </a:cubicBezTo>
                    <a:lnTo>
                      <a:pt x="941" y="3381"/>
                    </a:lnTo>
                    <a:cubicBezTo>
                      <a:pt x="834" y="3381"/>
                      <a:pt x="762" y="3346"/>
                      <a:pt x="703" y="3262"/>
                    </a:cubicBezTo>
                    <a:cubicBezTo>
                      <a:pt x="441" y="2834"/>
                      <a:pt x="715" y="1560"/>
                      <a:pt x="1203" y="893"/>
                    </a:cubicBezTo>
                    <a:cubicBezTo>
                      <a:pt x="1512" y="467"/>
                      <a:pt x="1845" y="374"/>
                      <a:pt x="2079" y="374"/>
                    </a:cubicBezTo>
                    <a:cubicBezTo>
                      <a:pt x="2249" y="374"/>
                      <a:pt x="2366" y="424"/>
                      <a:pt x="2382" y="429"/>
                    </a:cubicBezTo>
                    <a:lnTo>
                      <a:pt x="2548" y="95"/>
                    </a:lnTo>
                    <a:cubicBezTo>
                      <a:pt x="2435" y="43"/>
                      <a:pt x="2274" y="1"/>
                      <a:pt x="20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45"/>
              <p:cNvSpPr/>
              <p:nvPr/>
            </p:nvSpPr>
            <p:spPr>
              <a:xfrm>
                <a:off x="8224236" y="3460246"/>
                <a:ext cx="459736" cy="655406"/>
              </a:xfrm>
              <a:custGeom>
                <a:avLst/>
                <a:gdLst/>
                <a:ahLst/>
                <a:cxnLst/>
                <a:rect l="l" t="t" r="r" b="b"/>
                <a:pathLst>
                  <a:path w="15789" h="22509" extrusionOk="0">
                    <a:moveTo>
                      <a:pt x="5903" y="0"/>
                    </a:moveTo>
                    <a:cubicBezTo>
                      <a:pt x="5815" y="0"/>
                      <a:pt x="5732" y="11"/>
                      <a:pt x="5656" y="35"/>
                    </a:cubicBezTo>
                    <a:cubicBezTo>
                      <a:pt x="4882" y="285"/>
                      <a:pt x="1" y="8132"/>
                      <a:pt x="2441" y="14156"/>
                    </a:cubicBezTo>
                    <a:cubicBezTo>
                      <a:pt x="4815" y="20038"/>
                      <a:pt x="13990" y="22508"/>
                      <a:pt x="15084" y="22508"/>
                    </a:cubicBezTo>
                    <a:cubicBezTo>
                      <a:pt x="15115" y="22508"/>
                      <a:pt x="15140" y="22506"/>
                      <a:pt x="15157" y="22502"/>
                    </a:cubicBezTo>
                    <a:cubicBezTo>
                      <a:pt x="15788" y="22372"/>
                      <a:pt x="15538" y="19038"/>
                      <a:pt x="15538" y="19038"/>
                    </a:cubicBezTo>
                    <a:cubicBezTo>
                      <a:pt x="132" y="14811"/>
                      <a:pt x="7966" y="940"/>
                      <a:pt x="7966" y="940"/>
                    </a:cubicBezTo>
                    <a:cubicBezTo>
                      <a:pt x="7966" y="940"/>
                      <a:pt x="6715" y="0"/>
                      <a:pt x="59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45"/>
              <p:cNvSpPr/>
              <p:nvPr/>
            </p:nvSpPr>
            <p:spPr>
              <a:xfrm>
                <a:off x="8265494" y="3487615"/>
                <a:ext cx="418477" cy="463871"/>
              </a:xfrm>
              <a:custGeom>
                <a:avLst/>
                <a:gdLst/>
                <a:ahLst/>
                <a:cxnLst/>
                <a:rect l="l" t="t" r="r" b="b"/>
                <a:pathLst>
                  <a:path w="14372" h="15931" extrusionOk="0">
                    <a:moveTo>
                      <a:pt x="6549" y="0"/>
                    </a:moveTo>
                    <a:cubicBezTo>
                      <a:pt x="5013" y="393"/>
                      <a:pt x="0" y="10275"/>
                      <a:pt x="1548" y="12454"/>
                    </a:cubicBezTo>
                    <a:cubicBezTo>
                      <a:pt x="3096" y="14645"/>
                      <a:pt x="9895" y="15931"/>
                      <a:pt x="11169" y="15931"/>
                    </a:cubicBezTo>
                    <a:cubicBezTo>
                      <a:pt x="12454" y="15931"/>
                      <a:pt x="14371" y="7692"/>
                      <a:pt x="12061" y="4108"/>
                    </a:cubicBezTo>
                    <a:cubicBezTo>
                      <a:pt x="9764" y="524"/>
                      <a:pt x="6549" y="0"/>
                      <a:pt x="654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45"/>
              <p:cNvSpPr/>
              <p:nvPr/>
            </p:nvSpPr>
            <p:spPr>
              <a:xfrm>
                <a:off x="8085933" y="3659548"/>
                <a:ext cx="463842" cy="421126"/>
              </a:xfrm>
              <a:custGeom>
                <a:avLst/>
                <a:gdLst/>
                <a:ahLst/>
                <a:cxnLst/>
                <a:rect l="l" t="t" r="r" b="b"/>
                <a:pathLst>
                  <a:path w="15930" h="14463" extrusionOk="0">
                    <a:moveTo>
                      <a:pt x="1417" y="1"/>
                    </a:moveTo>
                    <a:cubicBezTo>
                      <a:pt x="1417" y="1"/>
                      <a:pt x="0" y="644"/>
                      <a:pt x="155" y="2846"/>
                    </a:cubicBezTo>
                    <a:cubicBezTo>
                      <a:pt x="298" y="5049"/>
                      <a:pt x="2310" y="12348"/>
                      <a:pt x="7691" y="14014"/>
                    </a:cubicBezTo>
                    <a:cubicBezTo>
                      <a:pt x="8701" y="14326"/>
                      <a:pt x="9624" y="14463"/>
                      <a:pt x="10455" y="14463"/>
                    </a:cubicBezTo>
                    <a:cubicBezTo>
                      <a:pt x="14074" y="14463"/>
                      <a:pt x="15930" y="11865"/>
                      <a:pt x="15407" y="9764"/>
                    </a:cubicBezTo>
                    <a:cubicBezTo>
                      <a:pt x="14764" y="7192"/>
                      <a:pt x="1417" y="1"/>
                      <a:pt x="1417"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45"/>
              <p:cNvSpPr/>
              <p:nvPr/>
            </p:nvSpPr>
            <p:spPr>
              <a:xfrm>
                <a:off x="8352174" y="3737202"/>
                <a:ext cx="197620" cy="150829"/>
              </a:xfrm>
              <a:custGeom>
                <a:avLst/>
                <a:gdLst/>
                <a:ahLst/>
                <a:cxnLst/>
                <a:rect l="l" t="t" r="r" b="b"/>
                <a:pathLst>
                  <a:path w="6787" h="5180" extrusionOk="0">
                    <a:moveTo>
                      <a:pt x="214" y="1"/>
                    </a:moveTo>
                    <a:lnTo>
                      <a:pt x="0" y="310"/>
                    </a:lnTo>
                    <a:cubicBezTo>
                      <a:pt x="36" y="346"/>
                      <a:pt x="4382" y="3287"/>
                      <a:pt x="6525" y="5180"/>
                    </a:cubicBezTo>
                    <a:lnTo>
                      <a:pt x="6787" y="4894"/>
                    </a:lnTo>
                    <a:cubicBezTo>
                      <a:pt x="4620" y="2977"/>
                      <a:pt x="262" y="37"/>
                      <a:pt x="214"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45"/>
              <p:cNvSpPr/>
              <p:nvPr/>
            </p:nvSpPr>
            <p:spPr>
              <a:xfrm>
                <a:off x="7761081" y="3449735"/>
                <a:ext cx="332842" cy="691744"/>
              </a:xfrm>
              <a:custGeom>
                <a:avLst/>
                <a:gdLst/>
                <a:ahLst/>
                <a:cxnLst/>
                <a:rect l="l" t="t" r="r" b="b"/>
                <a:pathLst>
                  <a:path w="11431" h="23757" extrusionOk="0">
                    <a:moveTo>
                      <a:pt x="9908" y="0"/>
                    </a:moveTo>
                    <a:cubicBezTo>
                      <a:pt x="9187" y="0"/>
                      <a:pt x="8367" y="111"/>
                      <a:pt x="7823" y="527"/>
                    </a:cubicBezTo>
                    <a:cubicBezTo>
                      <a:pt x="6680" y="1420"/>
                      <a:pt x="2049" y="13243"/>
                      <a:pt x="1025" y="16958"/>
                    </a:cubicBezTo>
                    <a:cubicBezTo>
                      <a:pt x="1" y="20685"/>
                      <a:pt x="1799" y="23756"/>
                      <a:pt x="1799" y="23756"/>
                    </a:cubicBezTo>
                    <a:cubicBezTo>
                      <a:pt x="2823" y="14517"/>
                      <a:pt x="11431" y="146"/>
                      <a:pt x="11431" y="146"/>
                    </a:cubicBezTo>
                    <a:cubicBezTo>
                      <a:pt x="11431" y="146"/>
                      <a:pt x="10734" y="0"/>
                      <a:pt x="99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45"/>
              <p:cNvSpPr/>
              <p:nvPr/>
            </p:nvSpPr>
            <p:spPr>
              <a:xfrm>
                <a:off x="7483076" y="3437972"/>
                <a:ext cx="655231" cy="587911"/>
              </a:xfrm>
              <a:custGeom>
                <a:avLst/>
                <a:gdLst/>
                <a:ahLst/>
                <a:cxnLst/>
                <a:rect l="l" t="t" r="r" b="b"/>
                <a:pathLst>
                  <a:path w="22503" h="20191" extrusionOk="0">
                    <a:moveTo>
                      <a:pt x="11251" y="1"/>
                    </a:moveTo>
                    <a:cubicBezTo>
                      <a:pt x="6884" y="1"/>
                      <a:pt x="2856" y="2852"/>
                      <a:pt x="1572" y="7254"/>
                    </a:cubicBezTo>
                    <a:cubicBezTo>
                      <a:pt x="0" y="12600"/>
                      <a:pt x="3060" y="18207"/>
                      <a:pt x="8406" y="19779"/>
                    </a:cubicBezTo>
                    <a:cubicBezTo>
                      <a:pt x="9353" y="20058"/>
                      <a:pt x="10309" y="20190"/>
                      <a:pt x="11249" y="20190"/>
                    </a:cubicBezTo>
                    <a:cubicBezTo>
                      <a:pt x="15613" y="20190"/>
                      <a:pt x="19638" y="17331"/>
                      <a:pt x="20931" y="12933"/>
                    </a:cubicBezTo>
                    <a:cubicBezTo>
                      <a:pt x="22503" y="7587"/>
                      <a:pt x="19431" y="1979"/>
                      <a:pt x="14085" y="408"/>
                    </a:cubicBezTo>
                    <a:cubicBezTo>
                      <a:pt x="13141" y="132"/>
                      <a:pt x="12188" y="1"/>
                      <a:pt x="1125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45"/>
              <p:cNvSpPr/>
              <p:nvPr/>
            </p:nvSpPr>
            <p:spPr>
              <a:xfrm>
                <a:off x="7543726" y="3629383"/>
                <a:ext cx="525949" cy="225049"/>
              </a:xfrm>
              <a:custGeom>
                <a:avLst/>
                <a:gdLst/>
                <a:ahLst/>
                <a:cxnLst/>
                <a:rect l="l" t="t" r="r" b="b"/>
                <a:pathLst>
                  <a:path w="18063" h="7729" extrusionOk="0">
                    <a:moveTo>
                      <a:pt x="155" y="1"/>
                    </a:moveTo>
                    <a:lnTo>
                      <a:pt x="1" y="358"/>
                    </a:lnTo>
                    <a:cubicBezTo>
                      <a:pt x="155" y="430"/>
                      <a:pt x="15229" y="6597"/>
                      <a:pt x="17896" y="7728"/>
                    </a:cubicBezTo>
                    <a:lnTo>
                      <a:pt x="18062" y="7371"/>
                    </a:lnTo>
                    <a:cubicBezTo>
                      <a:pt x="15395" y="6216"/>
                      <a:pt x="298" y="60"/>
                      <a:pt x="15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45"/>
              <p:cNvSpPr/>
              <p:nvPr/>
            </p:nvSpPr>
            <p:spPr>
              <a:xfrm>
                <a:off x="7654660" y="3456402"/>
                <a:ext cx="265231" cy="533928"/>
              </a:xfrm>
              <a:custGeom>
                <a:avLst/>
                <a:gdLst/>
                <a:ahLst/>
                <a:cxnLst/>
                <a:rect l="l" t="t" r="r" b="b"/>
                <a:pathLst>
                  <a:path w="9109" h="18337" extrusionOk="0">
                    <a:moveTo>
                      <a:pt x="8752" y="1"/>
                    </a:moveTo>
                    <a:lnTo>
                      <a:pt x="1" y="18170"/>
                    </a:lnTo>
                    <a:lnTo>
                      <a:pt x="358" y="18336"/>
                    </a:lnTo>
                    <a:lnTo>
                      <a:pt x="9109" y="167"/>
                    </a:lnTo>
                    <a:lnTo>
                      <a:pt x="875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45"/>
              <p:cNvSpPr/>
              <p:nvPr/>
            </p:nvSpPr>
            <p:spPr>
              <a:xfrm>
                <a:off x="7528818" y="3440796"/>
                <a:ext cx="276674" cy="360941"/>
              </a:xfrm>
              <a:custGeom>
                <a:avLst/>
                <a:gdLst/>
                <a:ahLst/>
                <a:cxnLst/>
                <a:rect l="l" t="t" r="r" b="b"/>
                <a:pathLst>
                  <a:path w="9502" h="12396" extrusionOk="0">
                    <a:moveTo>
                      <a:pt x="7061" y="1"/>
                    </a:moveTo>
                    <a:lnTo>
                      <a:pt x="6728" y="180"/>
                    </a:lnTo>
                    <a:cubicBezTo>
                      <a:pt x="9026" y="4644"/>
                      <a:pt x="84" y="12026"/>
                      <a:pt x="1" y="12098"/>
                    </a:cubicBezTo>
                    <a:lnTo>
                      <a:pt x="239" y="12395"/>
                    </a:lnTo>
                    <a:cubicBezTo>
                      <a:pt x="620" y="12086"/>
                      <a:pt x="9502" y="4752"/>
                      <a:pt x="706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45"/>
              <p:cNvSpPr/>
              <p:nvPr/>
            </p:nvSpPr>
            <p:spPr>
              <a:xfrm>
                <a:off x="7887970" y="3633547"/>
                <a:ext cx="178927" cy="377567"/>
              </a:xfrm>
              <a:custGeom>
                <a:avLst/>
                <a:gdLst/>
                <a:ahLst/>
                <a:cxnLst/>
                <a:rect l="l" t="t" r="r" b="b"/>
                <a:pathLst>
                  <a:path w="6145" h="12967" extrusionOk="0">
                    <a:moveTo>
                      <a:pt x="6001" y="1"/>
                    </a:moveTo>
                    <a:cubicBezTo>
                      <a:pt x="5847" y="60"/>
                      <a:pt x="2382" y="1572"/>
                      <a:pt x="941" y="5144"/>
                    </a:cubicBezTo>
                    <a:cubicBezTo>
                      <a:pt x="1" y="7442"/>
                      <a:pt x="143" y="10085"/>
                      <a:pt x="1370" y="12967"/>
                    </a:cubicBezTo>
                    <a:lnTo>
                      <a:pt x="1715" y="12824"/>
                    </a:lnTo>
                    <a:cubicBezTo>
                      <a:pt x="132" y="9097"/>
                      <a:pt x="382" y="5871"/>
                      <a:pt x="2489" y="3239"/>
                    </a:cubicBezTo>
                    <a:cubicBezTo>
                      <a:pt x="4061" y="1251"/>
                      <a:pt x="6132" y="382"/>
                      <a:pt x="6144" y="358"/>
                    </a:cubicBezTo>
                    <a:lnTo>
                      <a:pt x="60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45"/>
              <p:cNvSpPr/>
              <p:nvPr/>
            </p:nvSpPr>
            <p:spPr>
              <a:xfrm>
                <a:off x="7938575" y="3511403"/>
                <a:ext cx="235269" cy="233784"/>
              </a:xfrm>
              <a:custGeom>
                <a:avLst/>
                <a:gdLst/>
                <a:ahLst/>
                <a:cxnLst/>
                <a:rect l="l" t="t" r="r" b="b"/>
                <a:pathLst>
                  <a:path w="8080" h="8029" extrusionOk="0">
                    <a:moveTo>
                      <a:pt x="1252" y="0"/>
                    </a:moveTo>
                    <a:cubicBezTo>
                      <a:pt x="994" y="0"/>
                      <a:pt x="783" y="66"/>
                      <a:pt x="656" y="231"/>
                    </a:cubicBezTo>
                    <a:cubicBezTo>
                      <a:pt x="111" y="953"/>
                      <a:pt x="2411" y="1970"/>
                      <a:pt x="2974" y="2205"/>
                    </a:cubicBezTo>
                    <a:lnTo>
                      <a:pt x="2974" y="2205"/>
                    </a:lnTo>
                    <a:cubicBezTo>
                      <a:pt x="2574" y="2045"/>
                      <a:pt x="1287" y="1551"/>
                      <a:pt x="584" y="1551"/>
                    </a:cubicBezTo>
                    <a:cubicBezTo>
                      <a:pt x="327" y="1551"/>
                      <a:pt x="148" y="1617"/>
                      <a:pt x="120" y="1791"/>
                    </a:cubicBezTo>
                    <a:cubicBezTo>
                      <a:pt x="1" y="2541"/>
                      <a:pt x="3739" y="3886"/>
                      <a:pt x="3739" y="3886"/>
                    </a:cubicBezTo>
                    <a:cubicBezTo>
                      <a:pt x="3739" y="3886"/>
                      <a:pt x="2582" y="3508"/>
                      <a:pt x="1779" y="3508"/>
                    </a:cubicBezTo>
                    <a:cubicBezTo>
                      <a:pt x="1307" y="3508"/>
                      <a:pt x="957" y="3639"/>
                      <a:pt x="1037" y="4053"/>
                    </a:cubicBezTo>
                    <a:cubicBezTo>
                      <a:pt x="1239" y="5148"/>
                      <a:pt x="5156" y="6779"/>
                      <a:pt x="5585" y="7863"/>
                    </a:cubicBezTo>
                    <a:cubicBezTo>
                      <a:pt x="5630" y="7976"/>
                      <a:pt x="5699" y="8029"/>
                      <a:pt x="5780" y="8029"/>
                    </a:cubicBezTo>
                    <a:cubicBezTo>
                      <a:pt x="6471" y="8029"/>
                      <a:pt x="8080" y="4230"/>
                      <a:pt x="4097" y="1088"/>
                    </a:cubicBezTo>
                    <a:cubicBezTo>
                      <a:pt x="4097" y="1088"/>
                      <a:pt x="2296" y="0"/>
                      <a:pt x="1252"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45"/>
              <p:cNvSpPr/>
              <p:nvPr/>
            </p:nvSpPr>
            <p:spPr>
              <a:xfrm>
                <a:off x="7519559" y="3415086"/>
                <a:ext cx="249683" cy="171094"/>
              </a:xfrm>
              <a:custGeom>
                <a:avLst/>
                <a:gdLst/>
                <a:ahLst/>
                <a:cxnLst/>
                <a:rect l="l" t="t" r="r" b="b"/>
                <a:pathLst>
                  <a:path w="8575" h="5876" extrusionOk="0">
                    <a:moveTo>
                      <a:pt x="7041" y="1"/>
                    </a:moveTo>
                    <a:cubicBezTo>
                      <a:pt x="6005" y="1"/>
                      <a:pt x="4700" y="360"/>
                      <a:pt x="4700" y="360"/>
                    </a:cubicBezTo>
                    <a:cubicBezTo>
                      <a:pt x="0" y="2335"/>
                      <a:pt x="996" y="5876"/>
                      <a:pt x="1753" y="5876"/>
                    </a:cubicBezTo>
                    <a:cubicBezTo>
                      <a:pt x="1836" y="5876"/>
                      <a:pt x="1916" y="5833"/>
                      <a:pt x="1986" y="5742"/>
                    </a:cubicBezTo>
                    <a:cubicBezTo>
                      <a:pt x="2700" y="4801"/>
                      <a:pt x="6355" y="5039"/>
                      <a:pt x="6867" y="4027"/>
                    </a:cubicBezTo>
                    <a:cubicBezTo>
                      <a:pt x="7271" y="3219"/>
                      <a:pt x="5352" y="3142"/>
                      <a:pt x="4600" y="3142"/>
                    </a:cubicBezTo>
                    <a:cubicBezTo>
                      <a:pt x="4420" y="3142"/>
                      <a:pt x="4307" y="3146"/>
                      <a:pt x="4307" y="3146"/>
                    </a:cubicBezTo>
                    <a:cubicBezTo>
                      <a:pt x="4307" y="3146"/>
                      <a:pt x="8260" y="2837"/>
                      <a:pt x="8355" y="2087"/>
                    </a:cubicBezTo>
                    <a:cubicBezTo>
                      <a:pt x="8395" y="1734"/>
                      <a:pt x="7715" y="1642"/>
                      <a:pt x="6992" y="1642"/>
                    </a:cubicBezTo>
                    <a:cubicBezTo>
                      <a:pt x="6424" y="1642"/>
                      <a:pt x="5831" y="1699"/>
                      <a:pt x="5539" y="1731"/>
                    </a:cubicBezTo>
                    <a:lnTo>
                      <a:pt x="5539" y="1731"/>
                    </a:lnTo>
                    <a:cubicBezTo>
                      <a:pt x="6225" y="1644"/>
                      <a:pt x="8574" y="1280"/>
                      <a:pt x="8248" y="455"/>
                    </a:cubicBezTo>
                    <a:cubicBezTo>
                      <a:pt x="8108" y="111"/>
                      <a:pt x="7616" y="1"/>
                      <a:pt x="7041"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45"/>
              <p:cNvSpPr/>
              <p:nvPr/>
            </p:nvSpPr>
            <p:spPr>
              <a:xfrm>
                <a:off x="7833901" y="4162913"/>
                <a:ext cx="763752" cy="71454"/>
              </a:xfrm>
              <a:custGeom>
                <a:avLst/>
                <a:gdLst/>
                <a:ahLst/>
                <a:cxnLst/>
                <a:rect l="l" t="t" r="r" b="b"/>
                <a:pathLst>
                  <a:path w="26230" h="2454" extrusionOk="0">
                    <a:moveTo>
                      <a:pt x="131" y="1"/>
                    </a:moveTo>
                    <a:lnTo>
                      <a:pt x="0" y="358"/>
                    </a:lnTo>
                    <a:cubicBezTo>
                      <a:pt x="48" y="370"/>
                      <a:pt x="4441" y="2037"/>
                      <a:pt x="10192" y="2287"/>
                    </a:cubicBezTo>
                    <a:cubicBezTo>
                      <a:pt x="13073" y="2418"/>
                      <a:pt x="17109" y="2453"/>
                      <a:pt x="20419" y="2453"/>
                    </a:cubicBezTo>
                    <a:cubicBezTo>
                      <a:pt x="22848" y="2453"/>
                      <a:pt x="24889" y="2433"/>
                      <a:pt x="25767" y="2433"/>
                    </a:cubicBezTo>
                    <a:cubicBezTo>
                      <a:pt x="26060" y="2433"/>
                      <a:pt x="26224" y="2435"/>
                      <a:pt x="26230" y="2441"/>
                    </a:cubicBezTo>
                    <a:lnTo>
                      <a:pt x="26230" y="2049"/>
                    </a:lnTo>
                    <a:cubicBezTo>
                      <a:pt x="26183" y="2049"/>
                      <a:pt x="23726" y="2077"/>
                      <a:pt x="20559" y="2077"/>
                    </a:cubicBezTo>
                    <a:cubicBezTo>
                      <a:pt x="17233" y="2077"/>
                      <a:pt x="13125" y="2046"/>
                      <a:pt x="10204" y="1918"/>
                    </a:cubicBezTo>
                    <a:cubicBezTo>
                      <a:pt x="4536" y="1668"/>
                      <a:pt x="179" y="13"/>
                      <a:pt x="131"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45"/>
              <p:cNvSpPr/>
              <p:nvPr/>
            </p:nvSpPr>
            <p:spPr>
              <a:xfrm>
                <a:off x="8251984" y="2581773"/>
                <a:ext cx="80801" cy="249624"/>
              </a:xfrm>
              <a:custGeom>
                <a:avLst/>
                <a:gdLst/>
                <a:ahLst/>
                <a:cxnLst/>
                <a:rect l="l" t="t" r="r" b="b"/>
                <a:pathLst>
                  <a:path w="2775" h="8573" extrusionOk="0">
                    <a:moveTo>
                      <a:pt x="1643" y="0"/>
                    </a:moveTo>
                    <a:cubicBezTo>
                      <a:pt x="1584" y="24"/>
                      <a:pt x="369" y="572"/>
                      <a:pt x="298" y="1905"/>
                    </a:cubicBezTo>
                    <a:cubicBezTo>
                      <a:pt x="250" y="2572"/>
                      <a:pt x="810" y="3156"/>
                      <a:pt x="1322" y="3715"/>
                    </a:cubicBezTo>
                    <a:cubicBezTo>
                      <a:pt x="1822" y="4251"/>
                      <a:pt x="2274" y="4763"/>
                      <a:pt x="2096" y="5180"/>
                    </a:cubicBezTo>
                    <a:cubicBezTo>
                      <a:pt x="1965" y="5477"/>
                      <a:pt x="1607" y="5727"/>
                      <a:pt x="1226" y="5989"/>
                    </a:cubicBezTo>
                    <a:cubicBezTo>
                      <a:pt x="703" y="6346"/>
                      <a:pt x="167" y="6739"/>
                      <a:pt x="60" y="7335"/>
                    </a:cubicBezTo>
                    <a:cubicBezTo>
                      <a:pt x="0" y="7716"/>
                      <a:pt x="119" y="8120"/>
                      <a:pt x="441" y="8573"/>
                    </a:cubicBezTo>
                    <a:lnTo>
                      <a:pt x="810" y="8347"/>
                    </a:lnTo>
                    <a:cubicBezTo>
                      <a:pt x="548" y="7989"/>
                      <a:pt x="453" y="7680"/>
                      <a:pt x="488" y="7406"/>
                    </a:cubicBezTo>
                    <a:cubicBezTo>
                      <a:pt x="572" y="6965"/>
                      <a:pt x="1024" y="6632"/>
                      <a:pt x="1488" y="6299"/>
                    </a:cubicBezTo>
                    <a:cubicBezTo>
                      <a:pt x="1893" y="6025"/>
                      <a:pt x="2310" y="5727"/>
                      <a:pt x="2489" y="5322"/>
                    </a:cubicBezTo>
                    <a:cubicBezTo>
                      <a:pt x="2774" y="4668"/>
                      <a:pt x="2203" y="4048"/>
                      <a:pt x="1643" y="3453"/>
                    </a:cubicBezTo>
                    <a:cubicBezTo>
                      <a:pt x="1167" y="2941"/>
                      <a:pt x="667" y="2417"/>
                      <a:pt x="703" y="1917"/>
                    </a:cubicBezTo>
                    <a:cubicBezTo>
                      <a:pt x="762" y="846"/>
                      <a:pt x="1762" y="369"/>
                      <a:pt x="1798" y="358"/>
                    </a:cubicBezTo>
                    <a:lnTo>
                      <a:pt x="1643" y="0"/>
                    </a:ln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45"/>
              <p:cNvSpPr/>
              <p:nvPr/>
            </p:nvSpPr>
            <p:spPr>
              <a:xfrm>
                <a:off x="8117466" y="2646935"/>
                <a:ext cx="84965" cy="171997"/>
              </a:xfrm>
              <a:custGeom>
                <a:avLst/>
                <a:gdLst/>
                <a:ahLst/>
                <a:cxnLst/>
                <a:rect l="l" t="t" r="r" b="b"/>
                <a:pathLst>
                  <a:path w="2918" h="5907" extrusionOk="0">
                    <a:moveTo>
                      <a:pt x="1251" y="1"/>
                    </a:moveTo>
                    <a:cubicBezTo>
                      <a:pt x="1227" y="13"/>
                      <a:pt x="572" y="191"/>
                      <a:pt x="239" y="822"/>
                    </a:cubicBezTo>
                    <a:cubicBezTo>
                      <a:pt x="24" y="1251"/>
                      <a:pt x="0" y="1775"/>
                      <a:pt x="227" y="2382"/>
                    </a:cubicBezTo>
                    <a:cubicBezTo>
                      <a:pt x="501" y="3108"/>
                      <a:pt x="1167" y="3608"/>
                      <a:pt x="1703" y="4001"/>
                    </a:cubicBezTo>
                    <a:cubicBezTo>
                      <a:pt x="2120" y="4323"/>
                      <a:pt x="2525" y="4620"/>
                      <a:pt x="2501" y="4870"/>
                    </a:cubicBezTo>
                    <a:cubicBezTo>
                      <a:pt x="2501" y="5061"/>
                      <a:pt x="2263" y="5299"/>
                      <a:pt x="1822" y="5585"/>
                    </a:cubicBezTo>
                    <a:lnTo>
                      <a:pt x="2025" y="5906"/>
                    </a:lnTo>
                    <a:cubicBezTo>
                      <a:pt x="2608" y="5549"/>
                      <a:pt x="2882" y="5228"/>
                      <a:pt x="2906" y="4882"/>
                    </a:cubicBezTo>
                    <a:cubicBezTo>
                      <a:pt x="2918" y="4430"/>
                      <a:pt x="2465" y="4085"/>
                      <a:pt x="1941" y="3692"/>
                    </a:cubicBezTo>
                    <a:cubicBezTo>
                      <a:pt x="1417" y="3311"/>
                      <a:pt x="822" y="2870"/>
                      <a:pt x="596" y="2251"/>
                    </a:cubicBezTo>
                    <a:cubicBezTo>
                      <a:pt x="417" y="1763"/>
                      <a:pt x="417" y="1322"/>
                      <a:pt x="584" y="1001"/>
                    </a:cubicBezTo>
                    <a:cubicBezTo>
                      <a:pt x="822" y="525"/>
                      <a:pt x="1358" y="370"/>
                      <a:pt x="1358" y="370"/>
                    </a:cubicBezTo>
                    <a:lnTo>
                      <a:pt x="1251" y="1"/>
                    </a:ln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45"/>
              <p:cNvSpPr/>
              <p:nvPr/>
            </p:nvSpPr>
            <p:spPr>
              <a:xfrm>
                <a:off x="7950017" y="2702053"/>
                <a:ext cx="124827" cy="165417"/>
              </a:xfrm>
              <a:custGeom>
                <a:avLst/>
                <a:gdLst/>
                <a:ahLst/>
                <a:cxnLst/>
                <a:rect l="l" t="t" r="r" b="b"/>
                <a:pathLst>
                  <a:path w="4287" h="5681" extrusionOk="0">
                    <a:moveTo>
                      <a:pt x="846" y="1"/>
                    </a:moveTo>
                    <a:cubicBezTo>
                      <a:pt x="489" y="322"/>
                      <a:pt x="1" y="1180"/>
                      <a:pt x="608" y="2096"/>
                    </a:cubicBezTo>
                    <a:cubicBezTo>
                      <a:pt x="916" y="2550"/>
                      <a:pt x="1426" y="2637"/>
                      <a:pt x="1951" y="2637"/>
                    </a:cubicBezTo>
                    <a:cubicBezTo>
                      <a:pt x="2115" y="2637"/>
                      <a:pt x="2280" y="2629"/>
                      <a:pt x="2442" y="2620"/>
                    </a:cubicBezTo>
                    <a:cubicBezTo>
                      <a:pt x="2608" y="2610"/>
                      <a:pt x="2751" y="2605"/>
                      <a:pt x="2873" y="2605"/>
                    </a:cubicBezTo>
                    <a:cubicBezTo>
                      <a:pt x="3348" y="2605"/>
                      <a:pt x="3516" y="2691"/>
                      <a:pt x="3525" y="2965"/>
                    </a:cubicBezTo>
                    <a:cubicBezTo>
                      <a:pt x="3537" y="3299"/>
                      <a:pt x="3370" y="3656"/>
                      <a:pt x="3227" y="4001"/>
                    </a:cubicBezTo>
                    <a:cubicBezTo>
                      <a:pt x="3049" y="4418"/>
                      <a:pt x="2870" y="4811"/>
                      <a:pt x="3061" y="5144"/>
                    </a:cubicBezTo>
                    <a:cubicBezTo>
                      <a:pt x="3215" y="5430"/>
                      <a:pt x="3596" y="5597"/>
                      <a:pt x="4239" y="5680"/>
                    </a:cubicBezTo>
                    <a:lnTo>
                      <a:pt x="4287" y="5311"/>
                    </a:lnTo>
                    <a:cubicBezTo>
                      <a:pt x="3656" y="5228"/>
                      <a:pt x="3454" y="5073"/>
                      <a:pt x="3394" y="4978"/>
                    </a:cubicBezTo>
                    <a:cubicBezTo>
                      <a:pt x="3299" y="4799"/>
                      <a:pt x="3430" y="4501"/>
                      <a:pt x="3585" y="4168"/>
                    </a:cubicBezTo>
                    <a:cubicBezTo>
                      <a:pt x="3751" y="3799"/>
                      <a:pt x="3942" y="3394"/>
                      <a:pt x="3906" y="2954"/>
                    </a:cubicBezTo>
                    <a:cubicBezTo>
                      <a:pt x="3878" y="2330"/>
                      <a:pt x="3399" y="2223"/>
                      <a:pt x="2868" y="2223"/>
                    </a:cubicBezTo>
                    <a:cubicBezTo>
                      <a:pt x="2719" y="2223"/>
                      <a:pt x="2566" y="2231"/>
                      <a:pt x="2418" y="2239"/>
                    </a:cubicBezTo>
                    <a:cubicBezTo>
                      <a:pt x="2254" y="2246"/>
                      <a:pt x="2089" y="2254"/>
                      <a:pt x="1929" y="2254"/>
                    </a:cubicBezTo>
                    <a:cubicBezTo>
                      <a:pt x="1508" y="2254"/>
                      <a:pt x="1128" y="2196"/>
                      <a:pt x="929" y="1894"/>
                    </a:cubicBezTo>
                    <a:cubicBezTo>
                      <a:pt x="358" y="1013"/>
                      <a:pt x="1084" y="310"/>
                      <a:pt x="1108" y="287"/>
                    </a:cubicBezTo>
                    <a:lnTo>
                      <a:pt x="846" y="1"/>
                    </a:ln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45"/>
              <p:cNvSpPr/>
              <p:nvPr/>
            </p:nvSpPr>
            <p:spPr>
              <a:xfrm>
                <a:off x="7922997" y="2831708"/>
                <a:ext cx="84266" cy="80131"/>
              </a:xfrm>
              <a:custGeom>
                <a:avLst/>
                <a:gdLst/>
                <a:ahLst/>
                <a:cxnLst/>
                <a:rect l="l" t="t" r="r" b="b"/>
                <a:pathLst>
                  <a:path w="2894" h="2752" extrusionOk="0">
                    <a:moveTo>
                      <a:pt x="393" y="1"/>
                    </a:moveTo>
                    <a:lnTo>
                      <a:pt x="0" y="60"/>
                    </a:lnTo>
                    <a:cubicBezTo>
                      <a:pt x="0" y="72"/>
                      <a:pt x="393" y="2525"/>
                      <a:pt x="2846" y="2751"/>
                    </a:cubicBezTo>
                    <a:lnTo>
                      <a:pt x="2893" y="2370"/>
                    </a:lnTo>
                    <a:cubicBezTo>
                      <a:pt x="750" y="2180"/>
                      <a:pt x="405" y="84"/>
                      <a:pt x="393" y="1"/>
                    </a:cubicBez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45"/>
              <p:cNvSpPr/>
              <p:nvPr/>
            </p:nvSpPr>
            <p:spPr>
              <a:xfrm>
                <a:off x="8366383" y="2603261"/>
                <a:ext cx="93263" cy="245490"/>
              </a:xfrm>
              <a:custGeom>
                <a:avLst/>
                <a:gdLst/>
                <a:ahLst/>
                <a:cxnLst/>
                <a:rect l="l" t="t" r="r" b="b"/>
                <a:pathLst>
                  <a:path w="3203" h="8431" extrusionOk="0">
                    <a:moveTo>
                      <a:pt x="3108" y="1"/>
                    </a:moveTo>
                    <a:cubicBezTo>
                      <a:pt x="2560" y="132"/>
                      <a:pt x="2155" y="393"/>
                      <a:pt x="1953" y="774"/>
                    </a:cubicBezTo>
                    <a:cubicBezTo>
                      <a:pt x="1512" y="1560"/>
                      <a:pt x="1905" y="2691"/>
                      <a:pt x="2215" y="3596"/>
                    </a:cubicBezTo>
                    <a:cubicBezTo>
                      <a:pt x="2405" y="4132"/>
                      <a:pt x="2620" y="4751"/>
                      <a:pt x="2500" y="4942"/>
                    </a:cubicBezTo>
                    <a:cubicBezTo>
                      <a:pt x="2500" y="4954"/>
                      <a:pt x="2465" y="4989"/>
                      <a:pt x="2381" y="5001"/>
                    </a:cubicBezTo>
                    <a:cubicBezTo>
                      <a:pt x="1488" y="5132"/>
                      <a:pt x="857" y="5489"/>
                      <a:pt x="548" y="6073"/>
                    </a:cubicBezTo>
                    <a:cubicBezTo>
                      <a:pt x="0" y="7085"/>
                      <a:pt x="560" y="8359"/>
                      <a:pt x="595" y="8430"/>
                    </a:cubicBezTo>
                    <a:lnTo>
                      <a:pt x="917" y="8240"/>
                    </a:lnTo>
                    <a:cubicBezTo>
                      <a:pt x="917" y="8228"/>
                      <a:pt x="417" y="7073"/>
                      <a:pt x="881" y="6239"/>
                    </a:cubicBezTo>
                    <a:cubicBezTo>
                      <a:pt x="1143" y="5775"/>
                      <a:pt x="1655" y="5477"/>
                      <a:pt x="2429" y="5370"/>
                    </a:cubicBezTo>
                    <a:cubicBezTo>
                      <a:pt x="2643" y="5346"/>
                      <a:pt x="2762" y="5227"/>
                      <a:pt x="2822" y="5132"/>
                    </a:cubicBezTo>
                    <a:cubicBezTo>
                      <a:pt x="3048" y="4775"/>
                      <a:pt x="2846" y="4203"/>
                      <a:pt x="2584" y="3465"/>
                    </a:cubicBezTo>
                    <a:cubicBezTo>
                      <a:pt x="2310" y="2620"/>
                      <a:pt x="1953" y="1584"/>
                      <a:pt x="2286" y="953"/>
                    </a:cubicBezTo>
                    <a:cubicBezTo>
                      <a:pt x="2441" y="667"/>
                      <a:pt x="2751" y="477"/>
                      <a:pt x="3203" y="370"/>
                    </a:cubicBezTo>
                    <a:lnTo>
                      <a:pt x="3108" y="1"/>
                    </a:ln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45"/>
              <p:cNvSpPr/>
              <p:nvPr/>
            </p:nvSpPr>
            <p:spPr>
              <a:xfrm>
                <a:off x="8494990" y="2690028"/>
                <a:ext cx="192438" cy="180558"/>
              </a:xfrm>
              <a:custGeom>
                <a:avLst/>
                <a:gdLst/>
                <a:ahLst/>
                <a:cxnLst/>
                <a:rect l="l" t="t" r="r" b="b"/>
                <a:pathLst>
                  <a:path w="6609" h="6201" extrusionOk="0">
                    <a:moveTo>
                      <a:pt x="5299" y="0"/>
                    </a:moveTo>
                    <a:cubicBezTo>
                      <a:pt x="5206" y="0"/>
                      <a:pt x="5119" y="15"/>
                      <a:pt x="5037" y="45"/>
                    </a:cubicBezTo>
                    <a:cubicBezTo>
                      <a:pt x="4501" y="223"/>
                      <a:pt x="4299" y="878"/>
                      <a:pt x="4096" y="1593"/>
                    </a:cubicBezTo>
                    <a:cubicBezTo>
                      <a:pt x="3809" y="2587"/>
                      <a:pt x="3501" y="3612"/>
                      <a:pt x="2345" y="3612"/>
                    </a:cubicBezTo>
                    <a:cubicBezTo>
                      <a:pt x="2256" y="3612"/>
                      <a:pt x="2161" y="3606"/>
                      <a:pt x="2060" y="3593"/>
                    </a:cubicBezTo>
                    <a:cubicBezTo>
                      <a:pt x="2001" y="3588"/>
                      <a:pt x="1943" y="3585"/>
                      <a:pt x="1886" y="3585"/>
                    </a:cubicBezTo>
                    <a:cubicBezTo>
                      <a:pt x="1552" y="3585"/>
                      <a:pt x="1253" y="3677"/>
                      <a:pt x="989" y="3890"/>
                    </a:cubicBezTo>
                    <a:cubicBezTo>
                      <a:pt x="155" y="4569"/>
                      <a:pt x="0" y="6117"/>
                      <a:pt x="0" y="6176"/>
                    </a:cubicBezTo>
                    <a:lnTo>
                      <a:pt x="393" y="6200"/>
                    </a:lnTo>
                    <a:cubicBezTo>
                      <a:pt x="393" y="6188"/>
                      <a:pt x="524" y="4760"/>
                      <a:pt x="1227" y="4176"/>
                    </a:cubicBezTo>
                    <a:cubicBezTo>
                      <a:pt x="1398" y="4034"/>
                      <a:pt x="1607" y="3959"/>
                      <a:pt x="1835" y="3959"/>
                    </a:cubicBezTo>
                    <a:cubicBezTo>
                      <a:pt x="1893" y="3959"/>
                      <a:pt x="1952" y="3964"/>
                      <a:pt x="2013" y="3974"/>
                    </a:cubicBezTo>
                    <a:cubicBezTo>
                      <a:pt x="2129" y="3988"/>
                      <a:pt x="2240" y="3995"/>
                      <a:pt x="2345" y="3995"/>
                    </a:cubicBezTo>
                    <a:cubicBezTo>
                      <a:pt x="3795" y="3995"/>
                      <a:pt x="4177" y="2676"/>
                      <a:pt x="4465" y="1688"/>
                    </a:cubicBezTo>
                    <a:cubicBezTo>
                      <a:pt x="4644" y="1081"/>
                      <a:pt x="4822" y="497"/>
                      <a:pt x="5156" y="402"/>
                    </a:cubicBezTo>
                    <a:cubicBezTo>
                      <a:pt x="5200" y="385"/>
                      <a:pt x="5249" y="377"/>
                      <a:pt x="5302" y="377"/>
                    </a:cubicBezTo>
                    <a:cubicBezTo>
                      <a:pt x="5556" y="377"/>
                      <a:pt x="5919" y="560"/>
                      <a:pt x="6370" y="914"/>
                    </a:cubicBezTo>
                    <a:lnTo>
                      <a:pt x="6608" y="616"/>
                    </a:lnTo>
                    <a:cubicBezTo>
                      <a:pt x="6081" y="211"/>
                      <a:pt x="5651" y="0"/>
                      <a:pt x="5299" y="0"/>
                    </a:cubicBez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45"/>
              <p:cNvSpPr/>
              <p:nvPr/>
            </p:nvSpPr>
            <p:spPr>
              <a:xfrm>
                <a:off x="8568830" y="2843850"/>
                <a:ext cx="178578" cy="99524"/>
              </a:xfrm>
              <a:custGeom>
                <a:avLst/>
                <a:gdLst/>
                <a:ahLst/>
                <a:cxnLst/>
                <a:rect l="l" t="t" r="r" b="b"/>
                <a:pathLst>
                  <a:path w="6133" h="3418" extrusionOk="0">
                    <a:moveTo>
                      <a:pt x="5739" y="0"/>
                    </a:moveTo>
                    <a:cubicBezTo>
                      <a:pt x="5739" y="0"/>
                      <a:pt x="5680" y="477"/>
                      <a:pt x="5263" y="762"/>
                    </a:cubicBezTo>
                    <a:cubicBezTo>
                      <a:pt x="5071" y="884"/>
                      <a:pt x="4831" y="949"/>
                      <a:pt x="4550" y="949"/>
                    </a:cubicBezTo>
                    <a:cubicBezTo>
                      <a:pt x="4361" y="949"/>
                      <a:pt x="4154" y="920"/>
                      <a:pt x="3929" y="858"/>
                    </a:cubicBezTo>
                    <a:cubicBezTo>
                      <a:pt x="3627" y="784"/>
                      <a:pt x="3328" y="747"/>
                      <a:pt x="3038" y="747"/>
                    </a:cubicBezTo>
                    <a:cubicBezTo>
                      <a:pt x="2484" y="747"/>
                      <a:pt x="1962" y="882"/>
                      <a:pt x="1501" y="1155"/>
                    </a:cubicBezTo>
                    <a:cubicBezTo>
                      <a:pt x="751" y="1608"/>
                      <a:pt x="215" y="2382"/>
                      <a:pt x="0" y="3334"/>
                    </a:cubicBezTo>
                    <a:lnTo>
                      <a:pt x="370" y="3418"/>
                    </a:lnTo>
                    <a:cubicBezTo>
                      <a:pt x="584" y="2560"/>
                      <a:pt x="1048" y="1870"/>
                      <a:pt x="1703" y="1489"/>
                    </a:cubicBezTo>
                    <a:cubicBezTo>
                      <a:pt x="2103" y="1250"/>
                      <a:pt x="2554" y="1126"/>
                      <a:pt x="3031" y="1126"/>
                    </a:cubicBezTo>
                    <a:cubicBezTo>
                      <a:pt x="3292" y="1126"/>
                      <a:pt x="3561" y="1163"/>
                      <a:pt x="3834" y="1239"/>
                    </a:cubicBezTo>
                    <a:cubicBezTo>
                      <a:pt x="4090" y="1298"/>
                      <a:pt x="4330" y="1329"/>
                      <a:pt x="4552" y="1329"/>
                    </a:cubicBezTo>
                    <a:cubicBezTo>
                      <a:pt x="4909" y="1329"/>
                      <a:pt x="5220" y="1248"/>
                      <a:pt x="5477" y="1072"/>
                    </a:cubicBezTo>
                    <a:cubicBezTo>
                      <a:pt x="6037" y="703"/>
                      <a:pt x="6132" y="72"/>
                      <a:pt x="6132" y="48"/>
                    </a:cubicBezTo>
                    <a:lnTo>
                      <a:pt x="5739" y="0"/>
                    </a:ln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45"/>
              <p:cNvSpPr/>
              <p:nvPr/>
            </p:nvSpPr>
            <p:spPr>
              <a:xfrm>
                <a:off x="8580971" y="3003961"/>
                <a:ext cx="184110" cy="57274"/>
              </a:xfrm>
              <a:custGeom>
                <a:avLst/>
                <a:gdLst/>
                <a:ahLst/>
                <a:cxnLst/>
                <a:rect l="l" t="t" r="r" b="b"/>
                <a:pathLst>
                  <a:path w="6323" h="1967" extrusionOk="0">
                    <a:moveTo>
                      <a:pt x="3665" y="1"/>
                    </a:moveTo>
                    <a:cubicBezTo>
                      <a:pt x="2886" y="1"/>
                      <a:pt x="2305" y="309"/>
                      <a:pt x="1846" y="562"/>
                    </a:cubicBezTo>
                    <a:cubicBezTo>
                      <a:pt x="1533" y="718"/>
                      <a:pt x="1292" y="842"/>
                      <a:pt x="1084" y="842"/>
                    </a:cubicBezTo>
                    <a:cubicBezTo>
                      <a:pt x="1039" y="842"/>
                      <a:pt x="995" y="836"/>
                      <a:pt x="953" y="824"/>
                    </a:cubicBezTo>
                    <a:cubicBezTo>
                      <a:pt x="738" y="752"/>
                      <a:pt x="548" y="526"/>
                      <a:pt x="334" y="109"/>
                    </a:cubicBezTo>
                    <a:lnTo>
                      <a:pt x="0" y="288"/>
                    </a:lnTo>
                    <a:cubicBezTo>
                      <a:pt x="262" y="812"/>
                      <a:pt x="512" y="1098"/>
                      <a:pt x="834" y="1193"/>
                    </a:cubicBezTo>
                    <a:cubicBezTo>
                      <a:pt x="917" y="1218"/>
                      <a:pt x="999" y="1229"/>
                      <a:pt x="1080" y="1229"/>
                    </a:cubicBezTo>
                    <a:cubicBezTo>
                      <a:pt x="1382" y="1229"/>
                      <a:pt x="1677" y="1073"/>
                      <a:pt x="2024" y="895"/>
                    </a:cubicBezTo>
                    <a:cubicBezTo>
                      <a:pt x="2451" y="659"/>
                      <a:pt x="2951" y="392"/>
                      <a:pt x="3606" y="392"/>
                    </a:cubicBezTo>
                    <a:cubicBezTo>
                      <a:pt x="3645" y="392"/>
                      <a:pt x="3686" y="393"/>
                      <a:pt x="3727" y="395"/>
                    </a:cubicBezTo>
                    <a:cubicBezTo>
                      <a:pt x="5477" y="455"/>
                      <a:pt x="5929" y="1907"/>
                      <a:pt x="5953" y="1967"/>
                    </a:cubicBezTo>
                    <a:lnTo>
                      <a:pt x="6322" y="1848"/>
                    </a:lnTo>
                    <a:cubicBezTo>
                      <a:pt x="6322" y="1836"/>
                      <a:pt x="5787" y="85"/>
                      <a:pt x="3751" y="2"/>
                    </a:cubicBezTo>
                    <a:cubicBezTo>
                      <a:pt x="3722" y="1"/>
                      <a:pt x="3693" y="1"/>
                      <a:pt x="3665" y="1"/>
                    </a:cubicBezTo>
                    <a:close/>
                  </a:path>
                </a:pathLst>
              </a:custGeom>
              <a:solidFill>
                <a:srgbClr val="322D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45"/>
              <p:cNvSpPr/>
              <p:nvPr/>
            </p:nvSpPr>
            <p:spPr>
              <a:xfrm>
                <a:off x="8592414" y="4301595"/>
                <a:ext cx="51334" cy="153595"/>
              </a:xfrm>
              <a:custGeom>
                <a:avLst/>
                <a:gdLst/>
                <a:ahLst/>
                <a:cxnLst/>
                <a:rect l="l" t="t" r="r" b="b"/>
                <a:pathLst>
                  <a:path w="1763" h="5275" extrusionOk="0">
                    <a:moveTo>
                      <a:pt x="393" y="0"/>
                    </a:moveTo>
                    <a:lnTo>
                      <a:pt x="0" y="36"/>
                    </a:lnTo>
                    <a:cubicBezTo>
                      <a:pt x="24" y="203"/>
                      <a:pt x="405" y="3977"/>
                      <a:pt x="1465" y="5275"/>
                    </a:cubicBezTo>
                    <a:lnTo>
                      <a:pt x="1762" y="5025"/>
                    </a:lnTo>
                    <a:cubicBezTo>
                      <a:pt x="774" y="3810"/>
                      <a:pt x="393" y="36"/>
                      <a:pt x="3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45"/>
              <p:cNvSpPr/>
              <p:nvPr/>
            </p:nvSpPr>
            <p:spPr>
              <a:xfrm>
                <a:off x="8095629" y="4314057"/>
                <a:ext cx="51334" cy="175811"/>
              </a:xfrm>
              <a:custGeom>
                <a:avLst/>
                <a:gdLst/>
                <a:ahLst/>
                <a:cxnLst/>
                <a:rect l="l" t="t" r="r" b="b"/>
                <a:pathLst>
                  <a:path w="1763" h="6038" extrusionOk="0">
                    <a:moveTo>
                      <a:pt x="1441" y="1"/>
                    </a:moveTo>
                    <a:cubicBezTo>
                      <a:pt x="655" y="1310"/>
                      <a:pt x="24" y="5787"/>
                      <a:pt x="0" y="5978"/>
                    </a:cubicBezTo>
                    <a:lnTo>
                      <a:pt x="381" y="6037"/>
                    </a:lnTo>
                    <a:cubicBezTo>
                      <a:pt x="381" y="6001"/>
                      <a:pt x="1024" y="1441"/>
                      <a:pt x="1763" y="191"/>
                    </a:cubicBezTo>
                    <a:lnTo>
                      <a:pt x="144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6" name="Google Shape;546;p45"/>
            <p:cNvGrpSpPr/>
            <p:nvPr/>
          </p:nvGrpSpPr>
          <p:grpSpPr>
            <a:xfrm>
              <a:off x="5816374" y="1151344"/>
              <a:ext cx="2907522" cy="2840799"/>
              <a:chOff x="6090062" y="1499344"/>
              <a:chExt cx="2907522" cy="2840799"/>
            </a:xfrm>
          </p:grpSpPr>
          <p:grpSp>
            <p:nvGrpSpPr>
              <p:cNvPr id="547" name="Google Shape;547;p45"/>
              <p:cNvGrpSpPr/>
              <p:nvPr/>
            </p:nvGrpSpPr>
            <p:grpSpPr>
              <a:xfrm>
                <a:off x="6401239" y="1637565"/>
                <a:ext cx="2596345" cy="2702578"/>
                <a:chOff x="6401239" y="1637565"/>
                <a:chExt cx="2596345" cy="2702578"/>
              </a:xfrm>
            </p:grpSpPr>
            <p:sp>
              <p:nvSpPr>
                <p:cNvPr id="548" name="Google Shape;548;p45"/>
                <p:cNvSpPr/>
                <p:nvPr/>
              </p:nvSpPr>
              <p:spPr>
                <a:xfrm rot="3033256" flipH="1">
                  <a:off x="6564239" y="2241737"/>
                  <a:ext cx="2270344" cy="1494235"/>
                </a:xfrm>
                <a:custGeom>
                  <a:avLst/>
                  <a:gdLst/>
                  <a:ahLst/>
                  <a:cxnLst/>
                  <a:rect l="l" t="t" r="r" b="b"/>
                  <a:pathLst>
                    <a:path w="53603" h="35279" extrusionOk="0">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45"/>
                <p:cNvSpPr/>
                <p:nvPr/>
              </p:nvSpPr>
              <p:spPr>
                <a:xfrm rot="3033256" flipH="1">
                  <a:off x="6614155" y="2275307"/>
                  <a:ext cx="31300" cy="26260"/>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0" name="Google Shape;550;p45"/>
              <p:cNvSpPr/>
              <p:nvPr/>
            </p:nvSpPr>
            <p:spPr>
              <a:xfrm rot="3033256" flipH="1">
                <a:off x="6143400" y="1650431"/>
                <a:ext cx="587546" cy="415585"/>
              </a:xfrm>
              <a:custGeom>
                <a:avLst/>
                <a:gdLst/>
                <a:ahLst/>
                <a:cxnLst/>
                <a:rect l="l" t="t" r="r" b="b"/>
                <a:pathLst>
                  <a:path w="13872" h="9812" extrusionOk="0">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45"/>
              <p:cNvSpPr/>
              <p:nvPr/>
            </p:nvSpPr>
            <p:spPr>
              <a:xfrm rot="3033256" flipH="1">
                <a:off x="6165415" y="1768420"/>
                <a:ext cx="540278" cy="230749"/>
              </a:xfrm>
              <a:custGeom>
                <a:avLst/>
                <a:gdLst/>
                <a:ahLst/>
                <a:cxnLst/>
                <a:rect l="l" t="t" r="r" b="b"/>
                <a:pathLst>
                  <a:path w="12756" h="5448" extrusionOk="0">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52" name="Google Shape;552;p45"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45"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45"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7" descr="n329 fb Ca Ruoi"/>
          <p:cNvSpPr txBox="1"/>
          <p:nvPr/>
        </p:nvSpPr>
        <p:spPr>
          <a:xfrm>
            <a:off x="4263366" y="183099"/>
            <a:ext cx="7467457" cy="61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kern="0" dirty="0">
                <a:solidFill>
                  <a:srgbClr val="261E35"/>
                </a:solidFill>
                <a:highlight>
                  <a:srgbClr val="FFFFFF"/>
                </a:highlight>
                <a:latin typeface="Quicksand Medium"/>
                <a:ea typeface="Quicksand Medium"/>
                <a:cs typeface="Quicksand Medium"/>
                <a:sym typeface="Quicksand Medium"/>
              </a:rPr>
              <a:t>Vẽ sơ đồ tư duy với các nội dung sau:</a:t>
            </a:r>
            <a:endParaRPr sz="3200" kern="0" dirty="0">
              <a:solidFill>
                <a:srgbClr val="261E35"/>
              </a:solidFill>
              <a:latin typeface="Quicksand Medium"/>
              <a:ea typeface="Quicksand Medium"/>
              <a:cs typeface="Quicksand Medium"/>
              <a:sym typeface="Quicksand Medium"/>
            </a:endParaRPr>
          </a:p>
        </p:txBody>
      </p:sp>
      <p:grpSp>
        <p:nvGrpSpPr>
          <p:cNvPr id="586" name="Google Shape;586;p47" descr="n329 fb Ca Ruoi"/>
          <p:cNvGrpSpPr/>
          <p:nvPr/>
        </p:nvGrpSpPr>
        <p:grpSpPr>
          <a:xfrm>
            <a:off x="5351246" y="1168517"/>
            <a:ext cx="1190951" cy="533040"/>
            <a:chOff x="3480863" y="2106100"/>
            <a:chExt cx="893213" cy="399780"/>
          </a:xfrm>
        </p:grpSpPr>
        <p:cxnSp>
          <p:nvCxnSpPr>
            <p:cNvPr id="587" name="Google Shape;587;p47"/>
            <p:cNvCxnSpPr/>
            <p:nvPr/>
          </p:nvCxnSpPr>
          <p:spPr>
            <a:xfrm>
              <a:off x="3914775" y="2305988"/>
              <a:ext cx="459300" cy="0"/>
            </a:xfrm>
            <a:prstGeom prst="straightConnector1">
              <a:avLst/>
            </a:prstGeom>
            <a:noFill/>
            <a:ln w="9525" cap="flat" cmpd="sng">
              <a:solidFill>
                <a:schemeClr val="dk2"/>
              </a:solidFill>
              <a:prstDash val="lgDash"/>
              <a:round/>
              <a:headEnd type="none" w="med" len="med"/>
              <a:tailEnd type="none" w="med" len="med"/>
            </a:ln>
          </p:spPr>
        </p:cxnSp>
        <p:sp>
          <p:nvSpPr>
            <p:cNvPr id="588" name="Google Shape;588;p47"/>
            <p:cNvSpPr/>
            <p:nvPr/>
          </p:nvSpPr>
          <p:spPr>
            <a:xfrm>
              <a:off x="3480863" y="2106100"/>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9" name="Google Shape;589;p47" descr="n329 fb Ca Ruoi"/>
          <p:cNvGrpSpPr/>
          <p:nvPr/>
        </p:nvGrpSpPr>
        <p:grpSpPr>
          <a:xfrm>
            <a:off x="5405391" y="3255460"/>
            <a:ext cx="1178151" cy="533040"/>
            <a:chOff x="3480863" y="3319969"/>
            <a:chExt cx="883613" cy="399780"/>
          </a:xfrm>
        </p:grpSpPr>
        <p:cxnSp>
          <p:nvCxnSpPr>
            <p:cNvPr id="590" name="Google Shape;590;p47"/>
            <p:cNvCxnSpPr/>
            <p:nvPr/>
          </p:nvCxnSpPr>
          <p:spPr>
            <a:xfrm>
              <a:off x="3914775" y="3515388"/>
              <a:ext cx="449700" cy="0"/>
            </a:xfrm>
            <a:prstGeom prst="straightConnector1">
              <a:avLst/>
            </a:prstGeom>
            <a:noFill/>
            <a:ln w="9525" cap="flat" cmpd="sng">
              <a:solidFill>
                <a:schemeClr val="dk2"/>
              </a:solidFill>
              <a:prstDash val="lgDash"/>
              <a:round/>
              <a:headEnd type="none" w="med" len="med"/>
              <a:tailEnd type="none" w="med" len="med"/>
            </a:ln>
          </p:spPr>
        </p:cxnSp>
        <p:sp>
          <p:nvSpPr>
            <p:cNvPr id="591" name="Google Shape;591;p47"/>
            <p:cNvSpPr/>
            <p:nvPr/>
          </p:nvSpPr>
          <p:spPr>
            <a:xfrm>
              <a:off x="3480863" y="3319969"/>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2" name="Google Shape;592;p47" descr="n329 fb Ca Ruoi"/>
          <p:cNvGrpSpPr/>
          <p:nvPr/>
        </p:nvGrpSpPr>
        <p:grpSpPr>
          <a:xfrm flipH="1">
            <a:off x="8806054" y="2178380"/>
            <a:ext cx="984951" cy="533040"/>
            <a:chOff x="3480863" y="2106100"/>
            <a:chExt cx="738713" cy="399780"/>
          </a:xfrm>
        </p:grpSpPr>
        <p:cxnSp>
          <p:nvCxnSpPr>
            <p:cNvPr id="593" name="Google Shape;593;p47"/>
            <p:cNvCxnSpPr/>
            <p:nvPr/>
          </p:nvCxnSpPr>
          <p:spPr>
            <a:xfrm>
              <a:off x="3914775" y="2305988"/>
              <a:ext cx="304800" cy="0"/>
            </a:xfrm>
            <a:prstGeom prst="straightConnector1">
              <a:avLst/>
            </a:prstGeom>
            <a:noFill/>
            <a:ln w="9525" cap="flat" cmpd="sng">
              <a:solidFill>
                <a:schemeClr val="dk2"/>
              </a:solidFill>
              <a:prstDash val="lgDash"/>
              <a:round/>
              <a:headEnd type="none" w="med" len="med"/>
              <a:tailEnd type="none" w="med" len="med"/>
            </a:ln>
          </p:spPr>
        </p:cxnSp>
        <p:sp>
          <p:nvSpPr>
            <p:cNvPr id="594" name="Google Shape;594;p47"/>
            <p:cNvSpPr/>
            <p:nvPr/>
          </p:nvSpPr>
          <p:spPr>
            <a:xfrm>
              <a:off x="3480863" y="2106100"/>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5" name="Google Shape;595;p47" descr="n329 fb Ca Ruoi"/>
          <p:cNvGrpSpPr/>
          <p:nvPr/>
        </p:nvGrpSpPr>
        <p:grpSpPr>
          <a:xfrm flipH="1">
            <a:off x="7745578" y="4237773"/>
            <a:ext cx="984951" cy="533040"/>
            <a:chOff x="3480863" y="3319969"/>
            <a:chExt cx="738713" cy="399780"/>
          </a:xfrm>
        </p:grpSpPr>
        <p:cxnSp>
          <p:nvCxnSpPr>
            <p:cNvPr id="596" name="Google Shape;596;p47"/>
            <p:cNvCxnSpPr/>
            <p:nvPr/>
          </p:nvCxnSpPr>
          <p:spPr>
            <a:xfrm>
              <a:off x="3914775" y="3515388"/>
              <a:ext cx="304800" cy="0"/>
            </a:xfrm>
            <a:prstGeom prst="straightConnector1">
              <a:avLst/>
            </a:prstGeom>
            <a:noFill/>
            <a:ln w="9525" cap="flat" cmpd="sng">
              <a:solidFill>
                <a:schemeClr val="dk2"/>
              </a:solidFill>
              <a:prstDash val="lgDash"/>
              <a:round/>
              <a:headEnd type="none" w="med" len="med"/>
              <a:tailEnd type="none" w="med" len="med"/>
            </a:ln>
          </p:spPr>
        </p:cxnSp>
        <p:sp>
          <p:nvSpPr>
            <p:cNvPr id="597" name="Google Shape;597;p47"/>
            <p:cNvSpPr/>
            <p:nvPr/>
          </p:nvSpPr>
          <p:spPr>
            <a:xfrm>
              <a:off x="3480863" y="3319969"/>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8" name="Google Shape;598;p47" descr="n329 fb Ca Ruoi"/>
          <p:cNvGrpSpPr/>
          <p:nvPr/>
        </p:nvGrpSpPr>
        <p:grpSpPr>
          <a:xfrm>
            <a:off x="10104494" y="4857237"/>
            <a:ext cx="2200377" cy="2027305"/>
            <a:chOff x="2048125" y="4155925"/>
            <a:chExt cx="1026575" cy="920475"/>
          </a:xfrm>
        </p:grpSpPr>
        <p:sp>
          <p:nvSpPr>
            <p:cNvPr id="599" name="Google Shape;599;p47"/>
            <p:cNvSpPr/>
            <p:nvPr/>
          </p:nvSpPr>
          <p:spPr>
            <a:xfrm>
              <a:off x="2486025" y="4236075"/>
              <a:ext cx="1500" cy="775"/>
            </a:xfrm>
            <a:custGeom>
              <a:avLst/>
              <a:gdLst/>
              <a:ahLst/>
              <a:cxnLst/>
              <a:rect l="l" t="t" r="r" b="b"/>
              <a:pathLst>
                <a:path w="60" h="31" extrusionOk="0">
                  <a:moveTo>
                    <a:pt x="8" y="1"/>
                  </a:moveTo>
                  <a:cubicBezTo>
                    <a:pt x="0" y="1"/>
                    <a:pt x="8" y="30"/>
                    <a:pt x="30" y="30"/>
                  </a:cubicBezTo>
                  <a:cubicBezTo>
                    <a:pt x="19" y="8"/>
                    <a:pt x="12" y="1"/>
                    <a:pt x="8" y="1"/>
                  </a:cubicBezTo>
                  <a:close/>
                  <a:moveTo>
                    <a:pt x="52" y="1"/>
                  </a:moveTo>
                  <a:cubicBezTo>
                    <a:pt x="49" y="1"/>
                    <a:pt x="41" y="8"/>
                    <a:pt x="30" y="30"/>
                  </a:cubicBezTo>
                  <a:cubicBezTo>
                    <a:pt x="52" y="30"/>
                    <a:pt x="60" y="1"/>
                    <a:pt x="52" y="1"/>
                  </a:cubicBezTo>
                  <a:close/>
                </a:path>
              </a:pathLst>
            </a:custGeom>
            <a:solidFill>
              <a:srgbClr val="01518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47"/>
            <p:cNvSpPr/>
            <p:nvPr/>
          </p:nvSpPr>
          <p:spPr>
            <a:xfrm>
              <a:off x="2048125" y="4205125"/>
              <a:ext cx="376125" cy="860650"/>
            </a:xfrm>
            <a:custGeom>
              <a:avLst/>
              <a:gdLst/>
              <a:ahLst/>
              <a:cxnLst/>
              <a:rect l="l" t="t" r="r" b="b"/>
              <a:pathLst>
                <a:path w="15045" h="34426" extrusionOk="0">
                  <a:moveTo>
                    <a:pt x="11375" y="1"/>
                  </a:moveTo>
                  <a:lnTo>
                    <a:pt x="11375" y="1"/>
                  </a:lnTo>
                  <a:cubicBezTo>
                    <a:pt x="10741" y="334"/>
                    <a:pt x="9674" y="968"/>
                    <a:pt x="8573" y="1669"/>
                  </a:cubicBezTo>
                  <a:lnTo>
                    <a:pt x="7706" y="2302"/>
                  </a:lnTo>
                  <a:cubicBezTo>
                    <a:pt x="7139" y="2769"/>
                    <a:pt x="6572" y="3203"/>
                    <a:pt x="6171" y="3670"/>
                  </a:cubicBezTo>
                  <a:cubicBezTo>
                    <a:pt x="2035" y="7940"/>
                    <a:pt x="0" y="12676"/>
                    <a:pt x="534" y="18848"/>
                  </a:cubicBezTo>
                  <a:cubicBezTo>
                    <a:pt x="1068" y="24985"/>
                    <a:pt x="5204" y="30689"/>
                    <a:pt x="10875" y="33124"/>
                  </a:cubicBezTo>
                  <a:cubicBezTo>
                    <a:pt x="12209" y="33692"/>
                    <a:pt x="13610" y="34159"/>
                    <a:pt x="15044" y="34425"/>
                  </a:cubicBezTo>
                  <a:cubicBezTo>
                    <a:pt x="6538" y="25185"/>
                    <a:pt x="5137" y="10708"/>
                    <a:pt x="11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47"/>
            <p:cNvSpPr/>
            <p:nvPr/>
          </p:nvSpPr>
          <p:spPr>
            <a:xfrm>
              <a:off x="2174875" y="4180125"/>
              <a:ext cx="412825" cy="896275"/>
            </a:xfrm>
            <a:custGeom>
              <a:avLst/>
              <a:gdLst/>
              <a:ahLst/>
              <a:cxnLst/>
              <a:rect l="l" t="t" r="r" b="b"/>
              <a:pathLst>
                <a:path w="16513" h="35851" extrusionOk="0">
                  <a:moveTo>
                    <a:pt x="8807" y="0"/>
                  </a:moveTo>
                  <a:lnTo>
                    <a:pt x="8807" y="0"/>
                  </a:lnTo>
                  <a:cubicBezTo>
                    <a:pt x="8140" y="200"/>
                    <a:pt x="7473" y="467"/>
                    <a:pt x="6839" y="767"/>
                  </a:cubicBezTo>
                  <a:cubicBezTo>
                    <a:pt x="6839" y="767"/>
                    <a:pt x="6639" y="834"/>
                    <a:pt x="6305" y="1034"/>
                  </a:cubicBezTo>
                  <a:cubicBezTo>
                    <a:pt x="1" y="11775"/>
                    <a:pt x="1435" y="26219"/>
                    <a:pt x="9974" y="35459"/>
                  </a:cubicBezTo>
                  <a:cubicBezTo>
                    <a:pt x="10775" y="35626"/>
                    <a:pt x="11542" y="35726"/>
                    <a:pt x="12343" y="35792"/>
                  </a:cubicBezTo>
                  <a:cubicBezTo>
                    <a:pt x="12922" y="35832"/>
                    <a:pt x="13495" y="35850"/>
                    <a:pt x="14056" y="35850"/>
                  </a:cubicBezTo>
                  <a:cubicBezTo>
                    <a:pt x="14916" y="35850"/>
                    <a:pt x="15745" y="35806"/>
                    <a:pt x="16512" y="35726"/>
                  </a:cubicBezTo>
                  <a:cubicBezTo>
                    <a:pt x="10308" y="25018"/>
                    <a:pt x="7439" y="12442"/>
                    <a:pt x="88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7"/>
            <p:cNvSpPr/>
            <p:nvPr/>
          </p:nvSpPr>
          <p:spPr>
            <a:xfrm>
              <a:off x="2359175" y="4162600"/>
              <a:ext cx="411150" cy="910675"/>
            </a:xfrm>
            <a:custGeom>
              <a:avLst/>
              <a:gdLst/>
              <a:ahLst/>
              <a:cxnLst/>
              <a:rect l="l" t="t" r="r" b="b"/>
              <a:pathLst>
                <a:path w="16446" h="36427" extrusionOk="0">
                  <a:moveTo>
                    <a:pt x="4637" y="1"/>
                  </a:moveTo>
                  <a:cubicBezTo>
                    <a:pt x="3570" y="134"/>
                    <a:pt x="2536" y="367"/>
                    <a:pt x="1435" y="701"/>
                  </a:cubicBezTo>
                  <a:cubicBezTo>
                    <a:pt x="0" y="13143"/>
                    <a:pt x="2936" y="25719"/>
                    <a:pt x="9174" y="36427"/>
                  </a:cubicBezTo>
                  <a:cubicBezTo>
                    <a:pt x="12243" y="36160"/>
                    <a:pt x="14744" y="35359"/>
                    <a:pt x="16446" y="34559"/>
                  </a:cubicBezTo>
                  <a:cubicBezTo>
                    <a:pt x="15211" y="22383"/>
                    <a:pt x="10108" y="10975"/>
                    <a:pt x="463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47"/>
            <p:cNvSpPr/>
            <p:nvPr/>
          </p:nvSpPr>
          <p:spPr>
            <a:xfrm>
              <a:off x="2530125" y="4156875"/>
              <a:ext cx="544575" cy="760450"/>
            </a:xfrm>
            <a:custGeom>
              <a:avLst/>
              <a:gdLst/>
              <a:ahLst/>
              <a:cxnLst/>
              <a:rect l="l" t="t" r="r" b="b"/>
              <a:pathLst>
                <a:path w="21783" h="30418" extrusionOk="0">
                  <a:moveTo>
                    <a:pt x="675" y="1"/>
                  </a:moveTo>
                  <a:cubicBezTo>
                    <a:pt x="453" y="1"/>
                    <a:pt x="228" y="9"/>
                    <a:pt x="1" y="29"/>
                  </a:cubicBezTo>
                  <a:cubicBezTo>
                    <a:pt x="12076" y="4566"/>
                    <a:pt x="17346" y="18242"/>
                    <a:pt x="15445" y="30418"/>
                  </a:cubicBezTo>
                  <a:cubicBezTo>
                    <a:pt x="16412" y="29450"/>
                    <a:pt x="17246" y="28383"/>
                    <a:pt x="17780" y="27149"/>
                  </a:cubicBezTo>
                  <a:cubicBezTo>
                    <a:pt x="21783" y="18376"/>
                    <a:pt x="18447" y="11604"/>
                    <a:pt x="17547" y="9970"/>
                  </a:cubicBezTo>
                  <a:cubicBezTo>
                    <a:pt x="15212" y="5767"/>
                    <a:pt x="11242" y="2531"/>
                    <a:pt x="6705" y="963"/>
                  </a:cubicBezTo>
                  <a:cubicBezTo>
                    <a:pt x="6405" y="897"/>
                    <a:pt x="6072" y="763"/>
                    <a:pt x="5771" y="697"/>
                  </a:cubicBezTo>
                  <a:cubicBezTo>
                    <a:pt x="4604" y="363"/>
                    <a:pt x="3403" y="129"/>
                    <a:pt x="2136" y="63"/>
                  </a:cubicBezTo>
                  <a:cubicBezTo>
                    <a:pt x="1652" y="40"/>
                    <a:pt x="1169" y="1"/>
                    <a:pt x="6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47"/>
            <p:cNvSpPr/>
            <p:nvPr/>
          </p:nvSpPr>
          <p:spPr>
            <a:xfrm>
              <a:off x="2475100" y="4157600"/>
              <a:ext cx="490375" cy="868975"/>
            </a:xfrm>
            <a:custGeom>
              <a:avLst/>
              <a:gdLst/>
              <a:ahLst/>
              <a:cxnLst/>
              <a:rect l="l" t="t" r="r" b="b"/>
              <a:pathLst>
                <a:path w="19615" h="34759" extrusionOk="0">
                  <a:moveTo>
                    <a:pt x="2202" y="0"/>
                  </a:moveTo>
                  <a:cubicBezTo>
                    <a:pt x="1468" y="34"/>
                    <a:pt x="767" y="67"/>
                    <a:pt x="0" y="201"/>
                  </a:cubicBezTo>
                  <a:cubicBezTo>
                    <a:pt x="5471" y="11175"/>
                    <a:pt x="10574" y="22583"/>
                    <a:pt x="11809" y="34759"/>
                  </a:cubicBezTo>
                  <a:cubicBezTo>
                    <a:pt x="12442" y="34458"/>
                    <a:pt x="12943" y="34192"/>
                    <a:pt x="13310" y="33891"/>
                  </a:cubicBezTo>
                  <a:cubicBezTo>
                    <a:pt x="14777" y="32857"/>
                    <a:pt x="16312" y="31723"/>
                    <a:pt x="17613" y="30389"/>
                  </a:cubicBezTo>
                  <a:cubicBezTo>
                    <a:pt x="19614" y="18180"/>
                    <a:pt x="14310" y="4537"/>
                    <a:pt x="22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47"/>
            <p:cNvSpPr/>
            <p:nvPr/>
          </p:nvSpPr>
          <p:spPr>
            <a:xfrm>
              <a:off x="2256600" y="4155925"/>
              <a:ext cx="335275" cy="156000"/>
            </a:xfrm>
            <a:custGeom>
              <a:avLst/>
              <a:gdLst/>
              <a:ahLst/>
              <a:cxnLst/>
              <a:rect l="l" t="t" r="r" b="b"/>
              <a:pathLst>
                <a:path w="13411" h="6240" extrusionOk="0">
                  <a:moveTo>
                    <a:pt x="11422" y="1"/>
                  </a:moveTo>
                  <a:cubicBezTo>
                    <a:pt x="8716" y="1"/>
                    <a:pt x="6010" y="557"/>
                    <a:pt x="3536" y="1669"/>
                  </a:cubicBezTo>
                  <a:cubicBezTo>
                    <a:pt x="3536" y="1669"/>
                    <a:pt x="1869" y="2502"/>
                    <a:pt x="234" y="3637"/>
                  </a:cubicBezTo>
                  <a:cubicBezTo>
                    <a:pt x="201" y="3670"/>
                    <a:pt x="201" y="3670"/>
                    <a:pt x="201" y="3737"/>
                  </a:cubicBezTo>
                  <a:cubicBezTo>
                    <a:pt x="1" y="4337"/>
                    <a:pt x="134" y="5104"/>
                    <a:pt x="568" y="5605"/>
                  </a:cubicBezTo>
                  <a:cubicBezTo>
                    <a:pt x="1068" y="6105"/>
                    <a:pt x="1835" y="6238"/>
                    <a:pt x="2536" y="6238"/>
                  </a:cubicBezTo>
                  <a:cubicBezTo>
                    <a:pt x="2592" y="6239"/>
                    <a:pt x="2648" y="6239"/>
                    <a:pt x="2705" y="6239"/>
                  </a:cubicBezTo>
                  <a:cubicBezTo>
                    <a:pt x="5448" y="6239"/>
                    <a:pt x="8123" y="5447"/>
                    <a:pt x="10575" y="4270"/>
                  </a:cubicBezTo>
                  <a:cubicBezTo>
                    <a:pt x="11475" y="3837"/>
                    <a:pt x="12343" y="3336"/>
                    <a:pt x="12876" y="2569"/>
                  </a:cubicBezTo>
                  <a:cubicBezTo>
                    <a:pt x="13243" y="2069"/>
                    <a:pt x="13410" y="1468"/>
                    <a:pt x="13343" y="801"/>
                  </a:cubicBezTo>
                  <a:cubicBezTo>
                    <a:pt x="13310" y="568"/>
                    <a:pt x="13210" y="301"/>
                    <a:pt x="13043" y="67"/>
                  </a:cubicBezTo>
                  <a:cubicBezTo>
                    <a:pt x="12504" y="23"/>
                    <a:pt x="11963" y="1"/>
                    <a:pt x="1142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7"/>
            <p:cNvSpPr/>
            <p:nvPr/>
          </p:nvSpPr>
          <p:spPr>
            <a:xfrm>
              <a:off x="2647150" y="4286600"/>
              <a:ext cx="47300" cy="42800"/>
            </a:xfrm>
            <a:custGeom>
              <a:avLst/>
              <a:gdLst/>
              <a:ahLst/>
              <a:cxnLst/>
              <a:rect l="l" t="t" r="r" b="b"/>
              <a:pathLst>
                <a:path w="1892" h="1712" extrusionOk="0">
                  <a:moveTo>
                    <a:pt x="508" y="0"/>
                  </a:moveTo>
                  <a:cubicBezTo>
                    <a:pt x="235" y="0"/>
                    <a:pt x="1" y="348"/>
                    <a:pt x="257" y="578"/>
                  </a:cubicBezTo>
                  <a:cubicBezTo>
                    <a:pt x="457" y="778"/>
                    <a:pt x="724" y="1011"/>
                    <a:pt x="924" y="1245"/>
                  </a:cubicBezTo>
                  <a:cubicBezTo>
                    <a:pt x="1124" y="1445"/>
                    <a:pt x="1357" y="1679"/>
                    <a:pt x="1624" y="1712"/>
                  </a:cubicBezTo>
                  <a:cubicBezTo>
                    <a:pt x="1758" y="1712"/>
                    <a:pt x="1891" y="1579"/>
                    <a:pt x="1891" y="1445"/>
                  </a:cubicBezTo>
                  <a:cubicBezTo>
                    <a:pt x="1858" y="1112"/>
                    <a:pt x="1624" y="945"/>
                    <a:pt x="1424" y="745"/>
                  </a:cubicBezTo>
                  <a:cubicBezTo>
                    <a:pt x="1224" y="544"/>
                    <a:pt x="957" y="344"/>
                    <a:pt x="757" y="111"/>
                  </a:cubicBezTo>
                  <a:cubicBezTo>
                    <a:pt x="679" y="33"/>
                    <a:pt x="592" y="0"/>
                    <a:pt x="50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47"/>
            <p:cNvSpPr/>
            <p:nvPr/>
          </p:nvSpPr>
          <p:spPr>
            <a:xfrm>
              <a:off x="2723600" y="4368500"/>
              <a:ext cx="29225" cy="30350"/>
            </a:xfrm>
            <a:custGeom>
              <a:avLst/>
              <a:gdLst/>
              <a:ahLst/>
              <a:cxnLst/>
              <a:rect l="l" t="t" r="r" b="b"/>
              <a:pathLst>
                <a:path w="1169" h="1214" extrusionOk="0">
                  <a:moveTo>
                    <a:pt x="581" y="1"/>
                  </a:moveTo>
                  <a:cubicBezTo>
                    <a:pt x="565" y="1"/>
                    <a:pt x="549" y="2"/>
                    <a:pt x="534" y="4"/>
                  </a:cubicBezTo>
                  <a:cubicBezTo>
                    <a:pt x="301" y="70"/>
                    <a:pt x="1" y="404"/>
                    <a:pt x="134" y="638"/>
                  </a:cubicBezTo>
                  <a:cubicBezTo>
                    <a:pt x="225" y="911"/>
                    <a:pt x="455" y="1213"/>
                    <a:pt x="749" y="1213"/>
                  </a:cubicBezTo>
                  <a:cubicBezTo>
                    <a:pt x="777" y="1213"/>
                    <a:pt x="805" y="1210"/>
                    <a:pt x="834" y="1205"/>
                  </a:cubicBezTo>
                  <a:cubicBezTo>
                    <a:pt x="1035" y="1171"/>
                    <a:pt x="1168" y="1071"/>
                    <a:pt x="1135" y="838"/>
                  </a:cubicBezTo>
                  <a:cubicBezTo>
                    <a:pt x="1068" y="738"/>
                    <a:pt x="1068" y="638"/>
                    <a:pt x="1068" y="504"/>
                  </a:cubicBezTo>
                  <a:cubicBezTo>
                    <a:pt x="1131" y="252"/>
                    <a:pt x="838" y="1"/>
                    <a:pt x="58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47"/>
            <p:cNvSpPr/>
            <p:nvPr/>
          </p:nvSpPr>
          <p:spPr>
            <a:xfrm>
              <a:off x="2768375" y="4456950"/>
              <a:ext cx="51975" cy="82375"/>
            </a:xfrm>
            <a:custGeom>
              <a:avLst/>
              <a:gdLst/>
              <a:ahLst/>
              <a:cxnLst/>
              <a:rect l="l" t="t" r="r" b="b"/>
              <a:pathLst>
                <a:path w="2079" h="3295" extrusionOk="0">
                  <a:moveTo>
                    <a:pt x="555" y="0"/>
                  </a:moveTo>
                  <a:cubicBezTo>
                    <a:pt x="279" y="0"/>
                    <a:pt x="0" y="303"/>
                    <a:pt x="178" y="635"/>
                  </a:cubicBezTo>
                  <a:cubicBezTo>
                    <a:pt x="378" y="1136"/>
                    <a:pt x="611" y="1603"/>
                    <a:pt x="845" y="2103"/>
                  </a:cubicBezTo>
                  <a:cubicBezTo>
                    <a:pt x="1045" y="2537"/>
                    <a:pt x="1212" y="2937"/>
                    <a:pt x="1579" y="3237"/>
                  </a:cubicBezTo>
                  <a:cubicBezTo>
                    <a:pt x="1626" y="3277"/>
                    <a:pt x="1678" y="3294"/>
                    <a:pt x="1729" y="3294"/>
                  </a:cubicBezTo>
                  <a:cubicBezTo>
                    <a:pt x="1891" y="3294"/>
                    <a:pt x="2046" y="3123"/>
                    <a:pt x="2046" y="2970"/>
                  </a:cubicBezTo>
                  <a:cubicBezTo>
                    <a:pt x="2079" y="2470"/>
                    <a:pt x="1812" y="2103"/>
                    <a:pt x="1612" y="1669"/>
                  </a:cubicBezTo>
                  <a:cubicBezTo>
                    <a:pt x="1378" y="1236"/>
                    <a:pt x="1145" y="735"/>
                    <a:pt x="911" y="268"/>
                  </a:cubicBezTo>
                  <a:cubicBezTo>
                    <a:pt x="833" y="78"/>
                    <a:pt x="694" y="0"/>
                    <a:pt x="55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47"/>
            <p:cNvSpPr/>
            <p:nvPr/>
          </p:nvSpPr>
          <p:spPr>
            <a:xfrm>
              <a:off x="2394075" y="4229050"/>
              <a:ext cx="76000" cy="33050"/>
            </a:xfrm>
            <a:custGeom>
              <a:avLst/>
              <a:gdLst/>
              <a:ahLst/>
              <a:cxnLst/>
              <a:rect l="l" t="t" r="r" b="b"/>
              <a:pathLst>
                <a:path w="3040" h="1322" extrusionOk="0">
                  <a:moveTo>
                    <a:pt x="2473" y="1"/>
                  </a:moveTo>
                  <a:cubicBezTo>
                    <a:pt x="2441" y="1"/>
                    <a:pt x="2408" y="4"/>
                    <a:pt x="2374" y="11"/>
                  </a:cubicBezTo>
                  <a:cubicBezTo>
                    <a:pt x="1707" y="78"/>
                    <a:pt x="1073" y="345"/>
                    <a:pt x="406" y="545"/>
                  </a:cubicBezTo>
                  <a:cubicBezTo>
                    <a:pt x="1" y="701"/>
                    <a:pt x="119" y="1322"/>
                    <a:pt x="544" y="1322"/>
                  </a:cubicBezTo>
                  <a:cubicBezTo>
                    <a:pt x="574" y="1322"/>
                    <a:pt x="606" y="1319"/>
                    <a:pt x="639" y="1312"/>
                  </a:cubicBezTo>
                  <a:cubicBezTo>
                    <a:pt x="1240" y="1145"/>
                    <a:pt x="1974" y="1045"/>
                    <a:pt x="2574" y="812"/>
                  </a:cubicBezTo>
                  <a:cubicBezTo>
                    <a:pt x="3040" y="594"/>
                    <a:pt x="2898" y="1"/>
                    <a:pt x="247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47"/>
            <p:cNvSpPr/>
            <p:nvPr/>
          </p:nvSpPr>
          <p:spPr>
            <a:xfrm>
              <a:off x="2490925" y="4210100"/>
              <a:ext cx="29875" cy="23775"/>
            </a:xfrm>
            <a:custGeom>
              <a:avLst/>
              <a:gdLst/>
              <a:ahLst/>
              <a:cxnLst/>
              <a:rect l="l" t="t" r="r" b="b"/>
              <a:pathLst>
                <a:path w="1195" h="951" extrusionOk="0">
                  <a:moveTo>
                    <a:pt x="741" y="0"/>
                  </a:moveTo>
                  <a:cubicBezTo>
                    <a:pt x="728" y="0"/>
                    <a:pt x="715" y="1"/>
                    <a:pt x="701" y="2"/>
                  </a:cubicBezTo>
                  <a:cubicBezTo>
                    <a:pt x="535" y="2"/>
                    <a:pt x="435" y="35"/>
                    <a:pt x="301" y="135"/>
                  </a:cubicBezTo>
                  <a:cubicBezTo>
                    <a:pt x="134" y="269"/>
                    <a:pt x="1" y="469"/>
                    <a:pt x="134" y="669"/>
                  </a:cubicBezTo>
                  <a:cubicBezTo>
                    <a:pt x="162" y="810"/>
                    <a:pt x="357" y="951"/>
                    <a:pt x="538" y="951"/>
                  </a:cubicBezTo>
                  <a:cubicBezTo>
                    <a:pt x="571" y="951"/>
                    <a:pt x="604" y="946"/>
                    <a:pt x="635" y="936"/>
                  </a:cubicBezTo>
                  <a:cubicBezTo>
                    <a:pt x="801" y="869"/>
                    <a:pt x="868" y="802"/>
                    <a:pt x="1002" y="669"/>
                  </a:cubicBezTo>
                  <a:cubicBezTo>
                    <a:pt x="1195" y="443"/>
                    <a:pt x="1108" y="0"/>
                    <a:pt x="74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11" name="Google Shape;611;p47" descr="n329 fb Ca Ruoi"/>
          <p:cNvGrpSpPr/>
          <p:nvPr/>
        </p:nvGrpSpPr>
        <p:grpSpPr>
          <a:xfrm>
            <a:off x="8904550" y="5718600"/>
            <a:ext cx="1207681" cy="1122277"/>
            <a:chOff x="5452225" y="4016200"/>
            <a:chExt cx="1045750" cy="1081000"/>
          </a:xfrm>
        </p:grpSpPr>
        <p:sp>
          <p:nvSpPr>
            <p:cNvPr id="612" name="Google Shape;612;p47"/>
            <p:cNvSpPr/>
            <p:nvPr/>
          </p:nvSpPr>
          <p:spPr>
            <a:xfrm>
              <a:off x="5452225" y="4547400"/>
              <a:ext cx="525400" cy="540325"/>
            </a:xfrm>
            <a:custGeom>
              <a:avLst/>
              <a:gdLst/>
              <a:ahLst/>
              <a:cxnLst/>
              <a:rect l="l" t="t" r="r" b="b"/>
              <a:pathLst>
                <a:path w="21016" h="21613" extrusionOk="0">
                  <a:moveTo>
                    <a:pt x="10171" y="1"/>
                  </a:moveTo>
                  <a:cubicBezTo>
                    <a:pt x="4878" y="1"/>
                    <a:pt x="0" y="487"/>
                    <a:pt x="0" y="487"/>
                  </a:cubicBezTo>
                  <a:cubicBezTo>
                    <a:pt x="734" y="6591"/>
                    <a:pt x="0" y="13029"/>
                    <a:pt x="267" y="20834"/>
                  </a:cubicBezTo>
                  <a:cubicBezTo>
                    <a:pt x="3360" y="21453"/>
                    <a:pt x="6532" y="21613"/>
                    <a:pt x="9724" y="21613"/>
                  </a:cubicBezTo>
                  <a:cubicBezTo>
                    <a:pt x="13130" y="21613"/>
                    <a:pt x="16558" y="21431"/>
                    <a:pt x="19935" y="21431"/>
                  </a:cubicBezTo>
                  <a:cubicBezTo>
                    <a:pt x="20217" y="21431"/>
                    <a:pt x="20500" y="21432"/>
                    <a:pt x="20782" y="21435"/>
                  </a:cubicBezTo>
                  <a:cubicBezTo>
                    <a:pt x="21015" y="21435"/>
                    <a:pt x="20448" y="7792"/>
                    <a:pt x="20782" y="1187"/>
                  </a:cubicBezTo>
                  <a:cubicBezTo>
                    <a:pt x="18217" y="266"/>
                    <a:pt x="14080" y="1"/>
                    <a:pt x="101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47"/>
            <p:cNvSpPr/>
            <p:nvPr/>
          </p:nvSpPr>
          <p:spPr>
            <a:xfrm>
              <a:off x="5513925" y="4611850"/>
              <a:ext cx="401150" cy="413300"/>
            </a:xfrm>
            <a:custGeom>
              <a:avLst/>
              <a:gdLst/>
              <a:ahLst/>
              <a:cxnLst/>
              <a:rect l="l" t="t" r="r" b="b"/>
              <a:pathLst>
                <a:path w="16046" h="16532" extrusionOk="0">
                  <a:moveTo>
                    <a:pt x="7792" y="0"/>
                  </a:moveTo>
                  <a:cubicBezTo>
                    <a:pt x="3745" y="0"/>
                    <a:pt x="1" y="377"/>
                    <a:pt x="1" y="377"/>
                  </a:cubicBezTo>
                  <a:cubicBezTo>
                    <a:pt x="534" y="5014"/>
                    <a:pt x="1" y="9950"/>
                    <a:pt x="167" y="15921"/>
                  </a:cubicBezTo>
                  <a:cubicBezTo>
                    <a:pt x="2560" y="16406"/>
                    <a:pt x="5012" y="16532"/>
                    <a:pt x="7477" y="16532"/>
                  </a:cubicBezTo>
                  <a:cubicBezTo>
                    <a:pt x="10125" y="16532"/>
                    <a:pt x="12788" y="16387"/>
                    <a:pt x="15413" y="16387"/>
                  </a:cubicBezTo>
                  <a:cubicBezTo>
                    <a:pt x="15557" y="16387"/>
                    <a:pt x="15701" y="16388"/>
                    <a:pt x="15845" y="16388"/>
                  </a:cubicBezTo>
                  <a:cubicBezTo>
                    <a:pt x="16045" y="16388"/>
                    <a:pt x="15612" y="5948"/>
                    <a:pt x="15845" y="911"/>
                  </a:cubicBezTo>
                  <a:cubicBezTo>
                    <a:pt x="13909" y="204"/>
                    <a:pt x="10769" y="0"/>
                    <a:pt x="77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47"/>
            <p:cNvSpPr/>
            <p:nvPr/>
          </p:nvSpPr>
          <p:spPr>
            <a:xfrm>
              <a:off x="5972575" y="4556400"/>
              <a:ext cx="525400" cy="540800"/>
            </a:xfrm>
            <a:custGeom>
              <a:avLst/>
              <a:gdLst/>
              <a:ahLst/>
              <a:cxnLst/>
              <a:rect l="l" t="t" r="r" b="b"/>
              <a:pathLst>
                <a:path w="21016" h="21632" extrusionOk="0">
                  <a:moveTo>
                    <a:pt x="10105" y="0"/>
                  </a:moveTo>
                  <a:cubicBezTo>
                    <a:pt x="4835" y="0"/>
                    <a:pt x="1" y="493"/>
                    <a:pt x="1" y="493"/>
                  </a:cubicBezTo>
                  <a:cubicBezTo>
                    <a:pt x="701" y="6598"/>
                    <a:pt x="1" y="13069"/>
                    <a:pt x="268" y="20841"/>
                  </a:cubicBezTo>
                  <a:cubicBezTo>
                    <a:pt x="3403" y="21468"/>
                    <a:pt x="6620" y="21631"/>
                    <a:pt x="9855" y="21631"/>
                  </a:cubicBezTo>
                  <a:cubicBezTo>
                    <a:pt x="13354" y="21631"/>
                    <a:pt x="16875" y="21441"/>
                    <a:pt x="20339" y="21441"/>
                  </a:cubicBezTo>
                  <a:cubicBezTo>
                    <a:pt x="20487" y="21441"/>
                    <a:pt x="20635" y="21441"/>
                    <a:pt x="20783" y="21442"/>
                  </a:cubicBezTo>
                  <a:cubicBezTo>
                    <a:pt x="21016" y="21442"/>
                    <a:pt x="20449" y="7799"/>
                    <a:pt x="20783" y="1227"/>
                  </a:cubicBezTo>
                  <a:cubicBezTo>
                    <a:pt x="18192" y="274"/>
                    <a:pt x="14027" y="0"/>
                    <a:pt x="1010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47"/>
            <p:cNvSpPr/>
            <p:nvPr/>
          </p:nvSpPr>
          <p:spPr>
            <a:xfrm>
              <a:off x="6030950" y="4617150"/>
              <a:ext cx="407000" cy="418475"/>
            </a:xfrm>
            <a:custGeom>
              <a:avLst/>
              <a:gdLst/>
              <a:ahLst/>
              <a:cxnLst/>
              <a:rect l="l" t="t" r="r" b="b"/>
              <a:pathLst>
                <a:path w="16280" h="16739" extrusionOk="0">
                  <a:moveTo>
                    <a:pt x="7697" y="1"/>
                  </a:moveTo>
                  <a:cubicBezTo>
                    <a:pt x="3675" y="1"/>
                    <a:pt x="1" y="365"/>
                    <a:pt x="1" y="365"/>
                  </a:cubicBezTo>
                  <a:cubicBezTo>
                    <a:pt x="535" y="5068"/>
                    <a:pt x="1" y="10072"/>
                    <a:pt x="168" y="16143"/>
                  </a:cubicBezTo>
                  <a:cubicBezTo>
                    <a:pt x="2519" y="16613"/>
                    <a:pt x="4933" y="16739"/>
                    <a:pt x="7358" y="16739"/>
                  </a:cubicBezTo>
                  <a:cubicBezTo>
                    <a:pt x="10126" y="16739"/>
                    <a:pt x="12909" y="16575"/>
                    <a:pt x="15634" y="16575"/>
                  </a:cubicBezTo>
                  <a:cubicBezTo>
                    <a:pt x="15771" y="16575"/>
                    <a:pt x="15909" y="16576"/>
                    <a:pt x="16046" y="16577"/>
                  </a:cubicBezTo>
                  <a:cubicBezTo>
                    <a:pt x="16279" y="16577"/>
                    <a:pt x="15812" y="6002"/>
                    <a:pt x="16046" y="966"/>
                  </a:cubicBezTo>
                  <a:cubicBezTo>
                    <a:pt x="14051" y="214"/>
                    <a:pt x="10772" y="1"/>
                    <a:pt x="76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47"/>
            <p:cNvSpPr/>
            <p:nvPr/>
          </p:nvSpPr>
          <p:spPr>
            <a:xfrm>
              <a:off x="5744100" y="4016200"/>
              <a:ext cx="525400" cy="540225"/>
            </a:xfrm>
            <a:custGeom>
              <a:avLst/>
              <a:gdLst/>
              <a:ahLst/>
              <a:cxnLst/>
              <a:rect l="l" t="t" r="r" b="b"/>
              <a:pathLst>
                <a:path w="21016" h="21609" extrusionOk="0">
                  <a:moveTo>
                    <a:pt x="10171" y="0"/>
                  </a:moveTo>
                  <a:cubicBezTo>
                    <a:pt x="4878" y="0"/>
                    <a:pt x="0" y="486"/>
                    <a:pt x="0" y="486"/>
                  </a:cubicBezTo>
                  <a:cubicBezTo>
                    <a:pt x="734" y="6557"/>
                    <a:pt x="0" y="13028"/>
                    <a:pt x="267" y="20834"/>
                  </a:cubicBezTo>
                  <a:cubicBezTo>
                    <a:pt x="3329" y="21446"/>
                    <a:pt x="6468" y="21609"/>
                    <a:pt x="9627" y="21609"/>
                  </a:cubicBezTo>
                  <a:cubicBezTo>
                    <a:pt x="13207" y="21609"/>
                    <a:pt x="16812" y="21400"/>
                    <a:pt x="20357" y="21400"/>
                  </a:cubicBezTo>
                  <a:cubicBezTo>
                    <a:pt x="20499" y="21400"/>
                    <a:pt x="20640" y="21400"/>
                    <a:pt x="20782" y="21401"/>
                  </a:cubicBezTo>
                  <a:cubicBezTo>
                    <a:pt x="21015" y="21401"/>
                    <a:pt x="20448" y="7758"/>
                    <a:pt x="20782" y="1186"/>
                  </a:cubicBezTo>
                  <a:cubicBezTo>
                    <a:pt x="18217" y="265"/>
                    <a:pt x="14080" y="0"/>
                    <a:pt x="1017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47"/>
            <p:cNvSpPr/>
            <p:nvPr/>
          </p:nvSpPr>
          <p:spPr>
            <a:xfrm>
              <a:off x="5817475" y="4091700"/>
              <a:ext cx="377800" cy="389150"/>
            </a:xfrm>
            <a:custGeom>
              <a:avLst/>
              <a:gdLst/>
              <a:ahLst/>
              <a:cxnLst/>
              <a:rect l="l" t="t" r="r" b="b"/>
              <a:pathLst>
                <a:path w="15112" h="15566" extrusionOk="0">
                  <a:moveTo>
                    <a:pt x="7170" y="0"/>
                  </a:moveTo>
                  <a:cubicBezTo>
                    <a:pt x="3422" y="0"/>
                    <a:pt x="1" y="335"/>
                    <a:pt x="1" y="335"/>
                  </a:cubicBezTo>
                  <a:cubicBezTo>
                    <a:pt x="501" y="4705"/>
                    <a:pt x="1" y="9341"/>
                    <a:pt x="167" y="15012"/>
                  </a:cubicBezTo>
                  <a:cubicBezTo>
                    <a:pt x="2323" y="15449"/>
                    <a:pt x="4547" y="15566"/>
                    <a:pt x="6786" y="15566"/>
                  </a:cubicBezTo>
                  <a:cubicBezTo>
                    <a:pt x="9365" y="15566"/>
                    <a:pt x="11966" y="15411"/>
                    <a:pt x="14507" y="15411"/>
                  </a:cubicBezTo>
                  <a:cubicBezTo>
                    <a:pt x="14642" y="15411"/>
                    <a:pt x="14777" y="15411"/>
                    <a:pt x="14911" y="15412"/>
                  </a:cubicBezTo>
                  <a:cubicBezTo>
                    <a:pt x="15111" y="15412"/>
                    <a:pt x="14678" y="5572"/>
                    <a:pt x="14911" y="868"/>
                  </a:cubicBezTo>
                  <a:cubicBezTo>
                    <a:pt x="13041" y="192"/>
                    <a:pt x="10012" y="0"/>
                    <a:pt x="71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47"/>
            <p:cNvSpPr/>
            <p:nvPr/>
          </p:nvSpPr>
          <p:spPr>
            <a:xfrm>
              <a:off x="5614000" y="4690925"/>
              <a:ext cx="152450" cy="236675"/>
            </a:xfrm>
            <a:custGeom>
              <a:avLst/>
              <a:gdLst/>
              <a:ahLst/>
              <a:cxnLst/>
              <a:rect l="l" t="t" r="r" b="b"/>
              <a:pathLst>
                <a:path w="6098" h="9467" extrusionOk="0">
                  <a:moveTo>
                    <a:pt x="4868" y="1"/>
                  </a:moveTo>
                  <a:cubicBezTo>
                    <a:pt x="4591" y="1"/>
                    <a:pt x="4308" y="133"/>
                    <a:pt x="4103" y="450"/>
                  </a:cubicBezTo>
                  <a:cubicBezTo>
                    <a:pt x="3169" y="1884"/>
                    <a:pt x="2335" y="3318"/>
                    <a:pt x="1602" y="4886"/>
                  </a:cubicBezTo>
                  <a:cubicBezTo>
                    <a:pt x="1001" y="6054"/>
                    <a:pt x="0" y="7521"/>
                    <a:pt x="467" y="8856"/>
                  </a:cubicBezTo>
                  <a:cubicBezTo>
                    <a:pt x="611" y="9239"/>
                    <a:pt x="926" y="9467"/>
                    <a:pt x="1278" y="9467"/>
                  </a:cubicBezTo>
                  <a:cubicBezTo>
                    <a:pt x="1416" y="9467"/>
                    <a:pt x="1560" y="9431"/>
                    <a:pt x="1702" y="9356"/>
                  </a:cubicBezTo>
                  <a:cubicBezTo>
                    <a:pt x="2936" y="8722"/>
                    <a:pt x="3169" y="7121"/>
                    <a:pt x="3670" y="5920"/>
                  </a:cubicBezTo>
                  <a:cubicBezTo>
                    <a:pt x="4303" y="4419"/>
                    <a:pt x="5004" y="2918"/>
                    <a:pt x="5704" y="1417"/>
                  </a:cubicBezTo>
                  <a:cubicBezTo>
                    <a:pt x="6098" y="677"/>
                    <a:pt x="5496" y="1"/>
                    <a:pt x="48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47"/>
            <p:cNvSpPr/>
            <p:nvPr/>
          </p:nvSpPr>
          <p:spPr>
            <a:xfrm>
              <a:off x="5723800" y="4693075"/>
              <a:ext cx="100550" cy="274525"/>
            </a:xfrm>
            <a:custGeom>
              <a:avLst/>
              <a:gdLst/>
              <a:ahLst/>
              <a:cxnLst/>
              <a:rect l="l" t="t" r="r" b="b"/>
              <a:pathLst>
                <a:path w="4022" h="10981" extrusionOk="0">
                  <a:moveTo>
                    <a:pt x="791" y="0"/>
                  </a:moveTo>
                  <a:cubicBezTo>
                    <a:pt x="408" y="0"/>
                    <a:pt x="0" y="386"/>
                    <a:pt x="112" y="831"/>
                  </a:cubicBezTo>
                  <a:cubicBezTo>
                    <a:pt x="745" y="4000"/>
                    <a:pt x="1413" y="7168"/>
                    <a:pt x="2080" y="10304"/>
                  </a:cubicBezTo>
                  <a:cubicBezTo>
                    <a:pt x="2169" y="10765"/>
                    <a:pt x="2576" y="10981"/>
                    <a:pt x="2989" y="10981"/>
                  </a:cubicBezTo>
                  <a:cubicBezTo>
                    <a:pt x="3501" y="10981"/>
                    <a:pt x="4022" y="10647"/>
                    <a:pt x="3948" y="10037"/>
                  </a:cubicBezTo>
                  <a:cubicBezTo>
                    <a:pt x="3647" y="6768"/>
                    <a:pt x="2747" y="3299"/>
                    <a:pt x="1279" y="330"/>
                  </a:cubicBezTo>
                  <a:cubicBezTo>
                    <a:pt x="1168" y="97"/>
                    <a:pt x="983" y="0"/>
                    <a:pt x="79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47"/>
            <p:cNvSpPr/>
            <p:nvPr/>
          </p:nvSpPr>
          <p:spPr>
            <a:xfrm>
              <a:off x="5646525" y="4793700"/>
              <a:ext cx="159300" cy="55875"/>
            </a:xfrm>
            <a:custGeom>
              <a:avLst/>
              <a:gdLst/>
              <a:ahLst/>
              <a:cxnLst/>
              <a:rect l="l" t="t" r="r" b="b"/>
              <a:pathLst>
                <a:path w="6372" h="2235" extrusionOk="0">
                  <a:moveTo>
                    <a:pt x="5035" y="0"/>
                  </a:moveTo>
                  <a:cubicBezTo>
                    <a:pt x="4713" y="0"/>
                    <a:pt x="4371" y="64"/>
                    <a:pt x="4003" y="108"/>
                  </a:cubicBezTo>
                  <a:cubicBezTo>
                    <a:pt x="3456" y="186"/>
                    <a:pt x="2909" y="219"/>
                    <a:pt x="2362" y="219"/>
                  </a:cubicBezTo>
                  <a:cubicBezTo>
                    <a:pt x="1975" y="219"/>
                    <a:pt x="1588" y="202"/>
                    <a:pt x="1201" y="175"/>
                  </a:cubicBezTo>
                  <a:cubicBezTo>
                    <a:pt x="0" y="175"/>
                    <a:pt x="34" y="1976"/>
                    <a:pt x="1201" y="2109"/>
                  </a:cubicBezTo>
                  <a:cubicBezTo>
                    <a:pt x="1807" y="2190"/>
                    <a:pt x="2413" y="2234"/>
                    <a:pt x="3012" y="2234"/>
                  </a:cubicBezTo>
                  <a:cubicBezTo>
                    <a:pt x="3402" y="2234"/>
                    <a:pt x="3788" y="2216"/>
                    <a:pt x="4170" y="2176"/>
                  </a:cubicBezTo>
                  <a:cubicBezTo>
                    <a:pt x="5004" y="2143"/>
                    <a:pt x="5871" y="2109"/>
                    <a:pt x="6238" y="1242"/>
                  </a:cubicBezTo>
                  <a:cubicBezTo>
                    <a:pt x="6372" y="975"/>
                    <a:pt x="6372" y="675"/>
                    <a:pt x="6171" y="475"/>
                  </a:cubicBezTo>
                  <a:cubicBezTo>
                    <a:pt x="5817" y="102"/>
                    <a:pt x="5442" y="0"/>
                    <a:pt x="50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47"/>
            <p:cNvSpPr/>
            <p:nvPr/>
          </p:nvSpPr>
          <p:spPr>
            <a:xfrm>
              <a:off x="5906700" y="4159500"/>
              <a:ext cx="70075" cy="238500"/>
            </a:xfrm>
            <a:custGeom>
              <a:avLst/>
              <a:gdLst/>
              <a:ahLst/>
              <a:cxnLst/>
              <a:rect l="l" t="t" r="r" b="b"/>
              <a:pathLst>
                <a:path w="2803" h="9540" extrusionOk="0">
                  <a:moveTo>
                    <a:pt x="1317" y="1"/>
                  </a:moveTo>
                  <a:cubicBezTo>
                    <a:pt x="1019" y="1"/>
                    <a:pt x="698" y="201"/>
                    <a:pt x="601" y="491"/>
                  </a:cubicBezTo>
                  <a:cubicBezTo>
                    <a:pt x="101" y="1926"/>
                    <a:pt x="301" y="3527"/>
                    <a:pt x="301" y="5028"/>
                  </a:cubicBezTo>
                  <a:cubicBezTo>
                    <a:pt x="268" y="6429"/>
                    <a:pt x="1" y="7897"/>
                    <a:pt x="668" y="9164"/>
                  </a:cubicBezTo>
                  <a:cubicBezTo>
                    <a:pt x="813" y="9422"/>
                    <a:pt x="1067" y="9540"/>
                    <a:pt x="1321" y="9540"/>
                  </a:cubicBezTo>
                  <a:cubicBezTo>
                    <a:pt x="1593" y="9540"/>
                    <a:pt x="1864" y="9406"/>
                    <a:pt x="2002" y="9164"/>
                  </a:cubicBezTo>
                  <a:cubicBezTo>
                    <a:pt x="2803" y="7897"/>
                    <a:pt x="2503" y="6162"/>
                    <a:pt x="2469" y="4728"/>
                  </a:cubicBezTo>
                  <a:cubicBezTo>
                    <a:pt x="2436" y="3293"/>
                    <a:pt x="2469" y="1692"/>
                    <a:pt x="1835" y="358"/>
                  </a:cubicBezTo>
                  <a:cubicBezTo>
                    <a:pt x="1737" y="106"/>
                    <a:pt x="1533" y="1"/>
                    <a:pt x="13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47"/>
            <p:cNvSpPr/>
            <p:nvPr/>
          </p:nvSpPr>
          <p:spPr>
            <a:xfrm>
              <a:off x="5903225" y="4149400"/>
              <a:ext cx="207825" cy="271000"/>
            </a:xfrm>
            <a:custGeom>
              <a:avLst/>
              <a:gdLst/>
              <a:ahLst/>
              <a:cxnLst/>
              <a:rect l="l" t="t" r="r" b="b"/>
              <a:pathLst>
                <a:path w="8313" h="10840" extrusionOk="0">
                  <a:moveTo>
                    <a:pt x="3587" y="1"/>
                  </a:moveTo>
                  <a:cubicBezTo>
                    <a:pt x="2779" y="1"/>
                    <a:pt x="1949" y="362"/>
                    <a:pt x="1374" y="1096"/>
                  </a:cubicBezTo>
                  <a:cubicBezTo>
                    <a:pt x="1021" y="1449"/>
                    <a:pt x="1297" y="1935"/>
                    <a:pt x="1669" y="1935"/>
                  </a:cubicBezTo>
                  <a:cubicBezTo>
                    <a:pt x="1789" y="1935"/>
                    <a:pt x="1919" y="1885"/>
                    <a:pt x="2041" y="1763"/>
                  </a:cubicBezTo>
                  <a:cubicBezTo>
                    <a:pt x="2388" y="1444"/>
                    <a:pt x="2838" y="1275"/>
                    <a:pt x="3268" y="1275"/>
                  </a:cubicBezTo>
                  <a:cubicBezTo>
                    <a:pt x="3872" y="1275"/>
                    <a:pt x="4434" y="1609"/>
                    <a:pt x="4610" y="2330"/>
                  </a:cubicBezTo>
                  <a:cubicBezTo>
                    <a:pt x="5043" y="2864"/>
                    <a:pt x="4910" y="3331"/>
                    <a:pt x="4143" y="3664"/>
                  </a:cubicBezTo>
                  <a:cubicBezTo>
                    <a:pt x="4078" y="3833"/>
                    <a:pt x="4002" y="3971"/>
                    <a:pt x="3915" y="4079"/>
                  </a:cubicBezTo>
                  <a:lnTo>
                    <a:pt x="3915" y="4079"/>
                  </a:lnTo>
                  <a:cubicBezTo>
                    <a:pt x="3803" y="4071"/>
                    <a:pt x="3691" y="4067"/>
                    <a:pt x="3580" y="4067"/>
                  </a:cubicBezTo>
                  <a:cubicBezTo>
                    <a:pt x="3140" y="4067"/>
                    <a:pt x="2709" y="4131"/>
                    <a:pt x="2308" y="4265"/>
                  </a:cubicBezTo>
                  <a:cubicBezTo>
                    <a:pt x="1450" y="4561"/>
                    <a:pt x="1506" y="6000"/>
                    <a:pt x="2539" y="6000"/>
                  </a:cubicBezTo>
                  <a:cubicBezTo>
                    <a:pt x="2551" y="6000"/>
                    <a:pt x="2563" y="5999"/>
                    <a:pt x="2575" y="5999"/>
                  </a:cubicBezTo>
                  <a:cubicBezTo>
                    <a:pt x="3092" y="5975"/>
                    <a:pt x="3599" y="5855"/>
                    <a:pt x="4062" y="5654"/>
                  </a:cubicBezTo>
                  <a:lnTo>
                    <a:pt x="4062" y="5654"/>
                  </a:lnTo>
                  <a:cubicBezTo>
                    <a:pt x="4155" y="5647"/>
                    <a:pt x="4249" y="5643"/>
                    <a:pt x="4343" y="5643"/>
                  </a:cubicBezTo>
                  <a:cubicBezTo>
                    <a:pt x="4590" y="5643"/>
                    <a:pt x="4837" y="5670"/>
                    <a:pt x="5077" y="5732"/>
                  </a:cubicBezTo>
                  <a:cubicBezTo>
                    <a:pt x="6077" y="6032"/>
                    <a:pt x="7812" y="7667"/>
                    <a:pt x="5844" y="8701"/>
                  </a:cubicBezTo>
                  <a:cubicBezTo>
                    <a:pt x="5381" y="8968"/>
                    <a:pt x="4706" y="9051"/>
                    <a:pt x="3991" y="9051"/>
                  </a:cubicBezTo>
                  <a:cubicBezTo>
                    <a:pt x="3008" y="9051"/>
                    <a:pt x="1950" y="8892"/>
                    <a:pt x="1274" y="8834"/>
                  </a:cubicBezTo>
                  <a:cubicBezTo>
                    <a:pt x="1236" y="8831"/>
                    <a:pt x="1200" y="8829"/>
                    <a:pt x="1164" y="8829"/>
                  </a:cubicBezTo>
                  <a:cubicBezTo>
                    <a:pt x="1" y="8829"/>
                    <a:pt x="10" y="10839"/>
                    <a:pt x="1190" y="10839"/>
                  </a:cubicBezTo>
                  <a:cubicBezTo>
                    <a:pt x="1218" y="10839"/>
                    <a:pt x="1245" y="10838"/>
                    <a:pt x="1274" y="10836"/>
                  </a:cubicBezTo>
                  <a:cubicBezTo>
                    <a:pt x="3242" y="10602"/>
                    <a:pt x="8312" y="10436"/>
                    <a:pt x="7945" y="7433"/>
                  </a:cubicBezTo>
                  <a:cubicBezTo>
                    <a:pt x="7783" y="6063"/>
                    <a:pt x="6792" y="5033"/>
                    <a:pt x="5568" y="4493"/>
                  </a:cubicBezTo>
                  <a:lnTo>
                    <a:pt x="5568" y="4493"/>
                  </a:lnTo>
                  <a:cubicBezTo>
                    <a:pt x="6095" y="3789"/>
                    <a:pt x="6324" y="2881"/>
                    <a:pt x="6044" y="1863"/>
                  </a:cubicBezTo>
                  <a:cubicBezTo>
                    <a:pt x="5683" y="630"/>
                    <a:pt x="4654" y="1"/>
                    <a:pt x="35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47"/>
            <p:cNvSpPr/>
            <p:nvPr/>
          </p:nvSpPr>
          <p:spPr>
            <a:xfrm>
              <a:off x="6141875" y="4720550"/>
              <a:ext cx="183500" cy="217650"/>
            </a:xfrm>
            <a:custGeom>
              <a:avLst/>
              <a:gdLst/>
              <a:ahLst/>
              <a:cxnLst/>
              <a:rect l="l" t="t" r="r" b="b"/>
              <a:pathLst>
                <a:path w="7340" h="8706" extrusionOk="0">
                  <a:moveTo>
                    <a:pt x="4381" y="1"/>
                  </a:moveTo>
                  <a:cubicBezTo>
                    <a:pt x="2058" y="1"/>
                    <a:pt x="0" y="1982"/>
                    <a:pt x="0" y="4402"/>
                  </a:cubicBezTo>
                  <a:cubicBezTo>
                    <a:pt x="0" y="6848"/>
                    <a:pt x="2196" y="8705"/>
                    <a:pt x="4541" y="8705"/>
                  </a:cubicBezTo>
                  <a:cubicBezTo>
                    <a:pt x="4562" y="8705"/>
                    <a:pt x="4583" y="8705"/>
                    <a:pt x="4604" y="8705"/>
                  </a:cubicBezTo>
                  <a:cubicBezTo>
                    <a:pt x="5504" y="8705"/>
                    <a:pt x="7339" y="8238"/>
                    <a:pt x="6939" y="7003"/>
                  </a:cubicBezTo>
                  <a:cubicBezTo>
                    <a:pt x="6805" y="6470"/>
                    <a:pt x="6447" y="6328"/>
                    <a:pt x="6026" y="6328"/>
                  </a:cubicBezTo>
                  <a:cubicBezTo>
                    <a:pt x="5604" y="6328"/>
                    <a:pt x="5121" y="6470"/>
                    <a:pt x="4737" y="6503"/>
                  </a:cubicBezTo>
                  <a:cubicBezTo>
                    <a:pt x="4710" y="6504"/>
                    <a:pt x="4684" y="6504"/>
                    <a:pt x="4656" y="6504"/>
                  </a:cubicBezTo>
                  <a:cubicBezTo>
                    <a:pt x="3605" y="6504"/>
                    <a:pt x="2361" y="5874"/>
                    <a:pt x="2069" y="4769"/>
                  </a:cubicBezTo>
                  <a:cubicBezTo>
                    <a:pt x="1668" y="3167"/>
                    <a:pt x="3403" y="1766"/>
                    <a:pt x="4871" y="1766"/>
                  </a:cubicBezTo>
                  <a:cubicBezTo>
                    <a:pt x="5838" y="1766"/>
                    <a:pt x="6105" y="232"/>
                    <a:pt x="5104" y="65"/>
                  </a:cubicBezTo>
                  <a:cubicBezTo>
                    <a:pt x="4862" y="22"/>
                    <a:pt x="4620" y="1"/>
                    <a:pt x="43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35" name="Google Shape;635;p47" descr="n329 fb Ca Ruoi"/>
          <p:cNvSpPr txBox="1">
            <a:spLocks noGrp="1"/>
          </p:cNvSpPr>
          <p:nvPr>
            <p:ph type="subTitle" idx="4294967295"/>
          </p:nvPr>
        </p:nvSpPr>
        <p:spPr>
          <a:xfrm>
            <a:off x="6348640" y="1044151"/>
            <a:ext cx="4525515" cy="894695"/>
          </a:xfrm>
          <a:prstGeom prst="rect">
            <a:avLst/>
          </a:prstGeom>
        </p:spPr>
        <p:txBody>
          <a:bodyPr spcFirstLastPara="1" wrap="square" lIns="0" tIns="121900" rIns="0" bIns="121900" anchor="ctr" anchorCtr="0">
            <a:noAutofit/>
          </a:bodyPr>
          <a:lstStyle/>
          <a:p>
            <a:pPr marL="0" indent="0" algn="ctr">
              <a:lnSpc>
                <a:spcPct val="100000"/>
              </a:lnSpc>
              <a:buNone/>
            </a:pPr>
            <a:r>
              <a:rPr lang="en" b="1" dirty="0">
                <a:latin typeface="Quicksand"/>
                <a:ea typeface="Quicksand"/>
                <a:cs typeface="Quicksand"/>
                <a:sym typeface="Quicksand"/>
              </a:rPr>
              <a:t>1. Cấu trúc của chất. </a:t>
            </a:r>
          </a:p>
          <a:p>
            <a:pPr marL="0" indent="0" algn="ctr">
              <a:lnSpc>
                <a:spcPct val="100000"/>
              </a:lnSpc>
              <a:buNone/>
            </a:pPr>
            <a:r>
              <a:rPr lang="en" b="1" dirty="0">
                <a:latin typeface="Quicksand"/>
                <a:ea typeface="Quicksand"/>
                <a:cs typeface="Quicksand"/>
                <a:sym typeface="Quicksand"/>
              </a:rPr>
              <a:t>Sự chuyển thể</a:t>
            </a:r>
            <a:endParaRPr b="1" dirty="0">
              <a:latin typeface="Quicksand"/>
              <a:ea typeface="Quicksand"/>
              <a:cs typeface="Quicksand"/>
              <a:sym typeface="Quicksand"/>
            </a:endParaRPr>
          </a:p>
        </p:txBody>
      </p:sp>
      <p:sp>
        <p:nvSpPr>
          <p:cNvPr id="636" name="Google Shape;636;p47" descr="n329 fb Ca Ruoi"/>
          <p:cNvSpPr txBox="1">
            <a:spLocks noGrp="1"/>
          </p:cNvSpPr>
          <p:nvPr>
            <p:ph type="subTitle" idx="4294967295"/>
          </p:nvPr>
        </p:nvSpPr>
        <p:spPr>
          <a:xfrm>
            <a:off x="4527327" y="4159321"/>
            <a:ext cx="3321120" cy="593417"/>
          </a:xfrm>
          <a:prstGeom prst="rect">
            <a:avLst/>
          </a:prstGeom>
        </p:spPr>
        <p:txBody>
          <a:bodyPr spcFirstLastPara="1" wrap="square" lIns="0" tIns="121900" rIns="0" bIns="121900" anchor="ctr" anchorCtr="0">
            <a:noAutofit/>
          </a:bodyPr>
          <a:lstStyle/>
          <a:p>
            <a:pPr marL="0" indent="0" algn="ctr">
              <a:lnSpc>
                <a:spcPct val="100000"/>
              </a:lnSpc>
              <a:buNone/>
            </a:pPr>
            <a:r>
              <a:rPr lang="en" b="1" dirty="0">
                <a:latin typeface="Quicksand"/>
                <a:ea typeface="Quicksand"/>
                <a:cs typeface="Quicksand"/>
                <a:sym typeface="Quicksand"/>
              </a:rPr>
              <a:t>4. Nhiệt dung riêng</a:t>
            </a:r>
            <a:endParaRPr b="1" dirty="0">
              <a:latin typeface="Quicksand"/>
              <a:ea typeface="Quicksand"/>
              <a:cs typeface="Quicksand"/>
              <a:sym typeface="Quicksand"/>
            </a:endParaRPr>
          </a:p>
        </p:txBody>
      </p:sp>
      <p:sp>
        <p:nvSpPr>
          <p:cNvPr id="637" name="Google Shape;637;p47" descr="n329 fb Ca Ruoi"/>
          <p:cNvSpPr txBox="1">
            <a:spLocks noGrp="1"/>
          </p:cNvSpPr>
          <p:nvPr>
            <p:ph type="subTitle" idx="4294967295"/>
          </p:nvPr>
        </p:nvSpPr>
        <p:spPr>
          <a:xfrm>
            <a:off x="4982819" y="2094520"/>
            <a:ext cx="3772877" cy="699905"/>
          </a:xfrm>
          <a:prstGeom prst="rect">
            <a:avLst/>
          </a:prstGeom>
        </p:spPr>
        <p:txBody>
          <a:bodyPr spcFirstLastPara="1" wrap="square" lIns="0" tIns="121900" rIns="0" bIns="121900" anchor="ctr" anchorCtr="0">
            <a:noAutofit/>
          </a:bodyPr>
          <a:lstStyle/>
          <a:p>
            <a:pPr marL="0" indent="0" algn="ctr">
              <a:lnSpc>
                <a:spcPct val="100000"/>
              </a:lnSpc>
              <a:buNone/>
            </a:pPr>
            <a:r>
              <a:rPr lang="en" b="1" dirty="0">
                <a:latin typeface="Quicksand"/>
                <a:ea typeface="Quicksand"/>
                <a:cs typeface="Quicksand"/>
                <a:sym typeface="Quicksand"/>
              </a:rPr>
              <a:t>2. Nội năng. Định luật I của nhiệt động lực học</a:t>
            </a:r>
            <a:endParaRPr b="1" dirty="0">
              <a:latin typeface="Quicksand"/>
              <a:ea typeface="Quicksand"/>
              <a:cs typeface="Quicksand"/>
              <a:sym typeface="Quicksand"/>
            </a:endParaRPr>
          </a:p>
        </p:txBody>
      </p:sp>
      <p:sp>
        <p:nvSpPr>
          <p:cNvPr id="638" name="Google Shape;638;p47" descr="n329 fb Ca Ruoi"/>
          <p:cNvSpPr txBox="1">
            <a:spLocks noGrp="1"/>
          </p:cNvSpPr>
          <p:nvPr>
            <p:ph type="subTitle" idx="4294967295"/>
          </p:nvPr>
        </p:nvSpPr>
        <p:spPr>
          <a:xfrm>
            <a:off x="6745618" y="3281005"/>
            <a:ext cx="3969823" cy="662441"/>
          </a:xfrm>
          <a:prstGeom prst="rect">
            <a:avLst/>
          </a:prstGeom>
        </p:spPr>
        <p:txBody>
          <a:bodyPr spcFirstLastPara="1" wrap="square" lIns="0" tIns="121900" rIns="0" bIns="121900" anchor="ctr" anchorCtr="0">
            <a:noAutofit/>
          </a:bodyPr>
          <a:lstStyle/>
          <a:p>
            <a:pPr marL="0" indent="0" algn="ctr">
              <a:lnSpc>
                <a:spcPct val="100000"/>
              </a:lnSpc>
              <a:buNone/>
            </a:pPr>
            <a:r>
              <a:rPr lang="en" b="1" dirty="0">
                <a:latin typeface="Quicksand"/>
                <a:ea typeface="Quicksand"/>
                <a:cs typeface="Quicksand"/>
                <a:sym typeface="Quicksand"/>
              </a:rPr>
              <a:t>3. Nhiệt độ. Thang nhiệt độ - Nhiệt kế </a:t>
            </a:r>
            <a:endParaRPr b="1" dirty="0">
              <a:latin typeface="Quicksand"/>
              <a:ea typeface="Quicksand"/>
              <a:cs typeface="Quicksand"/>
              <a:sym typeface="Quicksand"/>
            </a:endParaRPr>
          </a:p>
        </p:txBody>
      </p:sp>
      <p:sp>
        <p:nvSpPr>
          <p:cNvPr id="60" name="Explosion: 14 Points 59" descr="n329 fb Ca Ruoi">
            <a:extLst>
              <a:ext uri="{FF2B5EF4-FFF2-40B4-BE49-F238E27FC236}">
                <a16:creationId xmlns="" xmlns:a16="http://schemas.microsoft.com/office/drawing/2014/main" id="{88B3EDDA-BB63-F41E-52D5-F80B67168EFF}"/>
              </a:ext>
            </a:extLst>
          </p:cNvPr>
          <p:cNvSpPr/>
          <p:nvPr/>
        </p:nvSpPr>
        <p:spPr>
          <a:xfrm>
            <a:off x="-181885" y="1081"/>
            <a:ext cx="5202037" cy="3352056"/>
          </a:xfrm>
          <a:custGeom>
            <a:avLst/>
            <a:gdLst>
              <a:gd name="connsiteX0" fmla="*/ 2760451 w 5202037"/>
              <a:gd name="connsiteY0" fmla="*/ 673825 h 3352056"/>
              <a:gd name="connsiteX1" fmla="*/ 3153186 w 5202037"/>
              <a:gd name="connsiteY1" fmla="*/ 343651 h 3352056"/>
              <a:gd name="connsiteX2" fmla="*/ 3561950 w 5202037"/>
              <a:gd name="connsiteY2" fmla="*/ 0 h 3352056"/>
              <a:gd name="connsiteX3" fmla="*/ 3498129 w 5202037"/>
              <a:gd name="connsiteY3" fmla="*/ 896519 h 3352056"/>
              <a:gd name="connsiteX4" fmla="*/ 3925808 w 5202037"/>
              <a:gd name="connsiteY4" fmla="*/ 690344 h 3352056"/>
              <a:gd name="connsiteX5" fmla="*/ 4336716 w 5202037"/>
              <a:gd name="connsiteY5" fmla="*/ 492255 h 3352056"/>
              <a:gd name="connsiteX6" fmla="*/ 3944878 w 5202037"/>
              <a:gd name="connsiteY6" fmla="*/ 1013686 h 3352056"/>
              <a:gd name="connsiteX7" fmla="*/ 4598601 w 5202037"/>
              <a:gd name="connsiteY7" fmla="*/ 1022805 h 3352056"/>
              <a:gd name="connsiteX8" fmla="*/ 5202037 w 5202037"/>
              <a:gd name="connsiteY8" fmla="*/ 1031222 h 3352056"/>
              <a:gd name="connsiteX9" fmla="*/ 4657425 w 5202037"/>
              <a:gd name="connsiteY9" fmla="*/ 1240870 h 3352056"/>
              <a:gd name="connsiteX10" fmla="*/ 4090583 w 5202037"/>
              <a:gd name="connsiteY10" fmla="*/ 1459075 h 3352056"/>
              <a:gd name="connsiteX11" fmla="*/ 4400056 w 5202037"/>
              <a:gd name="connsiteY11" fmla="*/ 1752070 h 3352056"/>
              <a:gd name="connsiteX12" fmla="*/ 3944878 w 5202037"/>
              <a:gd name="connsiteY12" fmla="*/ 1910361 h 3352056"/>
              <a:gd name="connsiteX13" fmla="*/ 4233533 w 5202037"/>
              <a:gd name="connsiteY13" fmla="*/ 2157817 h 3352056"/>
              <a:gd name="connsiteX14" fmla="*/ 4546243 w 5202037"/>
              <a:gd name="connsiteY14" fmla="*/ 2425895 h 3352056"/>
              <a:gd name="connsiteX15" fmla="*/ 4036034 w 5202037"/>
              <a:gd name="connsiteY15" fmla="*/ 2326420 h 3352056"/>
              <a:gd name="connsiteX16" fmla="*/ 3525825 w 5202037"/>
              <a:gd name="connsiteY16" fmla="*/ 2226944 h 3352056"/>
              <a:gd name="connsiteX17" fmla="*/ 3598557 w 5202037"/>
              <a:gd name="connsiteY17" fmla="*/ 2695611 h 3352056"/>
              <a:gd name="connsiteX18" fmla="*/ 3285919 w 5202037"/>
              <a:gd name="connsiteY18" fmla="*/ 2590945 h 3352056"/>
              <a:gd name="connsiteX19" fmla="*/ 2933370 w 5202037"/>
              <a:gd name="connsiteY19" fmla="*/ 2472917 h 3352056"/>
              <a:gd name="connsiteX20" fmla="*/ 2796576 w 5202037"/>
              <a:gd name="connsiteY20" fmla="*/ 2924048 h 3352056"/>
              <a:gd name="connsiteX21" fmla="*/ 2377523 w 5202037"/>
              <a:gd name="connsiteY21" fmla="*/ 2695611 h 3352056"/>
              <a:gd name="connsiteX22" fmla="*/ 2095264 w 5202037"/>
              <a:gd name="connsiteY22" fmla="*/ 3059061 h 3352056"/>
              <a:gd name="connsiteX23" fmla="*/ 1812765 w 5202037"/>
              <a:gd name="connsiteY23" fmla="*/ 2812778 h 3352056"/>
              <a:gd name="connsiteX24" fmla="*/ 1504761 w 5202037"/>
              <a:gd name="connsiteY24" fmla="*/ 3077024 h 3352056"/>
              <a:gd name="connsiteX25" fmla="*/ 1184185 w 5202037"/>
              <a:gd name="connsiteY25" fmla="*/ 3352056 h 3352056"/>
              <a:gd name="connsiteX26" fmla="*/ 1157212 w 5202037"/>
              <a:gd name="connsiteY26" fmla="*/ 2830625 h 3352056"/>
              <a:gd name="connsiteX27" fmla="*/ 758775 w 5202037"/>
              <a:gd name="connsiteY27" fmla="*/ 2800356 h 3352056"/>
              <a:gd name="connsiteX28" fmla="*/ 309473 w 5202037"/>
              <a:gd name="connsiteY28" fmla="*/ 2766222 h 3352056"/>
              <a:gd name="connsiteX29" fmla="*/ 801980 w 5202037"/>
              <a:gd name="connsiteY29" fmla="*/ 2385236 h 3352056"/>
              <a:gd name="connsiteX30" fmla="*/ 425049 w 5202037"/>
              <a:gd name="connsiteY30" fmla="*/ 2203401 h 3352056"/>
              <a:gd name="connsiteX31" fmla="*/ 0 w 5202037"/>
              <a:gd name="connsiteY31" fmla="*/ 1998353 h 3352056"/>
              <a:gd name="connsiteX32" fmla="*/ 445412 w 5202037"/>
              <a:gd name="connsiteY32" fmla="*/ 1904627 h 3352056"/>
              <a:gd name="connsiteX33" fmla="*/ 947685 w 5202037"/>
              <a:gd name="connsiteY33" fmla="*/ 1798936 h 3352056"/>
              <a:gd name="connsiteX34" fmla="*/ 614972 w 5202037"/>
              <a:gd name="connsiteY34" fmla="*/ 1541169 h 3352056"/>
              <a:gd name="connsiteX35" fmla="*/ 282258 w 5202037"/>
              <a:gd name="connsiteY35" fmla="*/ 1283402 h 3352056"/>
              <a:gd name="connsiteX36" fmla="*/ 788012 w 5202037"/>
              <a:gd name="connsiteY36" fmla="*/ 1248252 h 3352056"/>
              <a:gd name="connsiteX37" fmla="*/ 1293765 w 5202037"/>
              <a:gd name="connsiteY37" fmla="*/ 1213102 h 3352056"/>
              <a:gd name="connsiteX38" fmla="*/ 1084239 w 5202037"/>
              <a:gd name="connsiteY38" fmla="*/ 562555 h 3352056"/>
              <a:gd name="connsiteX39" fmla="*/ 1561940 w 5202037"/>
              <a:gd name="connsiteY39" fmla="*/ 772203 h 3352056"/>
              <a:gd name="connsiteX40" fmla="*/ 2059139 w 5202037"/>
              <a:gd name="connsiteY40" fmla="*/ 990408 h 3352056"/>
              <a:gd name="connsiteX41" fmla="*/ 2203091 w 5202037"/>
              <a:gd name="connsiteY41" fmla="*/ 634648 h 3352056"/>
              <a:gd name="connsiteX42" fmla="*/ 2341398 w 5202037"/>
              <a:gd name="connsiteY42" fmla="*/ 292839 h 3352056"/>
              <a:gd name="connsiteX43" fmla="*/ 2760451 w 5202037"/>
              <a:gd name="connsiteY43" fmla="*/ 673825 h 335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02037" h="3352056" fill="none" extrusionOk="0">
                <a:moveTo>
                  <a:pt x="2760451" y="673825"/>
                </a:moveTo>
                <a:cubicBezTo>
                  <a:pt x="2890289" y="544771"/>
                  <a:pt x="3003763" y="446285"/>
                  <a:pt x="3153186" y="343651"/>
                </a:cubicBezTo>
                <a:cubicBezTo>
                  <a:pt x="3302609" y="241017"/>
                  <a:pt x="3361023" y="157171"/>
                  <a:pt x="3561950" y="0"/>
                </a:cubicBezTo>
                <a:cubicBezTo>
                  <a:pt x="3538373" y="289971"/>
                  <a:pt x="3507072" y="578902"/>
                  <a:pt x="3498129" y="896519"/>
                </a:cubicBezTo>
                <a:cubicBezTo>
                  <a:pt x="3654505" y="836505"/>
                  <a:pt x="3839487" y="744099"/>
                  <a:pt x="3925808" y="690344"/>
                </a:cubicBezTo>
                <a:cubicBezTo>
                  <a:pt x="4012129" y="636590"/>
                  <a:pt x="4175275" y="584655"/>
                  <a:pt x="4336716" y="492255"/>
                </a:cubicBezTo>
                <a:cubicBezTo>
                  <a:pt x="4208556" y="710253"/>
                  <a:pt x="4060026" y="903756"/>
                  <a:pt x="3944878" y="1013686"/>
                </a:cubicBezTo>
                <a:cubicBezTo>
                  <a:pt x="4265291" y="996373"/>
                  <a:pt x="4353859" y="1003419"/>
                  <a:pt x="4598601" y="1022805"/>
                </a:cubicBezTo>
                <a:cubicBezTo>
                  <a:pt x="4843343" y="1042191"/>
                  <a:pt x="5008790" y="1043442"/>
                  <a:pt x="5202037" y="1031222"/>
                </a:cubicBezTo>
                <a:cubicBezTo>
                  <a:pt x="4981461" y="1135341"/>
                  <a:pt x="4896239" y="1166224"/>
                  <a:pt x="4657425" y="1240870"/>
                </a:cubicBezTo>
                <a:cubicBezTo>
                  <a:pt x="4418610" y="1315516"/>
                  <a:pt x="4347284" y="1342712"/>
                  <a:pt x="4090583" y="1459075"/>
                </a:cubicBezTo>
                <a:cubicBezTo>
                  <a:pt x="4188470" y="1580012"/>
                  <a:pt x="4271181" y="1606770"/>
                  <a:pt x="4400056" y="1752070"/>
                </a:cubicBezTo>
                <a:cubicBezTo>
                  <a:pt x="4294192" y="1766299"/>
                  <a:pt x="4068893" y="1886830"/>
                  <a:pt x="3944878" y="1910361"/>
                </a:cubicBezTo>
                <a:cubicBezTo>
                  <a:pt x="4084859" y="2013809"/>
                  <a:pt x="4100111" y="2052256"/>
                  <a:pt x="4233533" y="2157817"/>
                </a:cubicBezTo>
                <a:cubicBezTo>
                  <a:pt x="4366954" y="2263378"/>
                  <a:pt x="4414433" y="2337178"/>
                  <a:pt x="4546243" y="2425895"/>
                </a:cubicBezTo>
                <a:cubicBezTo>
                  <a:pt x="4381453" y="2410676"/>
                  <a:pt x="4180206" y="2363038"/>
                  <a:pt x="4036034" y="2326420"/>
                </a:cubicBezTo>
                <a:cubicBezTo>
                  <a:pt x="3891862" y="2289802"/>
                  <a:pt x="3718947" y="2276917"/>
                  <a:pt x="3525825" y="2226944"/>
                </a:cubicBezTo>
                <a:cubicBezTo>
                  <a:pt x="3559413" y="2385649"/>
                  <a:pt x="3540320" y="2532366"/>
                  <a:pt x="3598557" y="2695611"/>
                </a:cubicBezTo>
                <a:cubicBezTo>
                  <a:pt x="3535158" y="2669499"/>
                  <a:pt x="3414336" y="2631962"/>
                  <a:pt x="3285919" y="2590945"/>
                </a:cubicBezTo>
                <a:cubicBezTo>
                  <a:pt x="3157502" y="2549928"/>
                  <a:pt x="3041241" y="2515271"/>
                  <a:pt x="2933370" y="2472917"/>
                </a:cubicBezTo>
                <a:cubicBezTo>
                  <a:pt x="2872615" y="2633023"/>
                  <a:pt x="2823845" y="2828476"/>
                  <a:pt x="2796576" y="2924048"/>
                </a:cubicBezTo>
                <a:cubicBezTo>
                  <a:pt x="2713803" y="2875429"/>
                  <a:pt x="2577214" y="2789466"/>
                  <a:pt x="2377523" y="2695611"/>
                </a:cubicBezTo>
                <a:cubicBezTo>
                  <a:pt x="2261406" y="2855618"/>
                  <a:pt x="2189955" y="2941705"/>
                  <a:pt x="2095264" y="3059061"/>
                </a:cubicBezTo>
                <a:cubicBezTo>
                  <a:pt x="2027922" y="3010277"/>
                  <a:pt x="1912894" y="2909469"/>
                  <a:pt x="1812765" y="2812778"/>
                </a:cubicBezTo>
                <a:cubicBezTo>
                  <a:pt x="1739957" y="2871149"/>
                  <a:pt x="1602568" y="2984766"/>
                  <a:pt x="1504761" y="3077024"/>
                </a:cubicBezTo>
                <a:cubicBezTo>
                  <a:pt x="1406954" y="3169282"/>
                  <a:pt x="1272671" y="3285331"/>
                  <a:pt x="1184185" y="3352056"/>
                </a:cubicBezTo>
                <a:cubicBezTo>
                  <a:pt x="1200895" y="3202794"/>
                  <a:pt x="1192246" y="2977764"/>
                  <a:pt x="1157212" y="2830625"/>
                </a:cubicBezTo>
                <a:cubicBezTo>
                  <a:pt x="1004999" y="2830789"/>
                  <a:pt x="838505" y="2821283"/>
                  <a:pt x="758775" y="2800356"/>
                </a:cubicBezTo>
                <a:cubicBezTo>
                  <a:pt x="679045" y="2779429"/>
                  <a:pt x="452092" y="2796990"/>
                  <a:pt x="309473" y="2766222"/>
                </a:cubicBezTo>
                <a:cubicBezTo>
                  <a:pt x="462062" y="2628688"/>
                  <a:pt x="632695" y="2481591"/>
                  <a:pt x="801980" y="2385236"/>
                </a:cubicBezTo>
                <a:cubicBezTo>
                  <a:pt x="678161" y="2303242"/>
                  <a:pt x="538500" y="2239242"/>
                  <a:pt x="425049" y="2203401"/>
                </a:cubicBezTo>
                <a:cubicBezTo>
                  <a:pt x="311598" y="2167560"/>
                  <a:pt x="120605" y="2066375"/>
                  <a:pt x="0" y="1998353"/>
                </a:cubicBezTo>
                <a:cubicBezTo>
                  <a:pt x="125727" y="1959726"/>
                  <a:pt x="262748" y="1925334"/>
                  <a:pt x="445412" y="1904627"/>
                </a:cubicBezTo>
                <a:cubicBezTo>
                  <a:pt x="628076" y="1883920"/>
                  <a:pt x="817498" y="1814719"/>
                  <a:pt x="947685" y="1798936"/>
                </a:cubicBezTo>
                <a:cubicBezTo>
                  <a:pt x="849834" y="1745649"/>
                  <a:pt x="770809" y="1653434"/>
                  <a:pt x="614972" y="1541169"/>
                </a:cubicBezTo>
                <a:cubicBezTo>
                  <a:pt x="459135" y="1428904"/>
                  <a:pt x="388694" y="1355325"/>
                  <a:pt x="282258" y="1283402"/>
                </a:cubicBezTo>
                <a:cubicBezTo>
                  <a:pt x="396290" y="1299816"/>
                  <a:pt x="619207" y="1275937"/>
                  <a:pt x="788012" y="1248252"/>
                </a:cubicBezTo>
                <a:cubicBezTo>
                  <a:pt x="956817" y="1220567"/>
                  <a:pt x="1131136" y="1240214"/>
                  <a:pt x="1293765" y="1213102"/>
                </a:cubicBezTo>
                <a:cubicBezTo>
                  <a:pt x="1209269" y="1003950"/>
                  <a:pt x="1163312" y="875503"/>
                  <a:pt x="1084239" y="562555"/>
                </a:cubicBezTo>
                <a:cubicBezTo>
                  <a:pt x="1174827" y="616489"/>
                  <a:pt x="1377849" y="666404"/>
                  <a:pt x="1561940" y="772203"/>
                </a:cubicBezTo>
                <a:cubicBezTo>
                  <a:pt x="1746031" y="878002"/>
                  <a:pt x="1876070" y="889574"/>
                  <a:pt x="2059139" y="990408"/>
                </a:cubicBezTo>
                <a:cubicBezTo>
                  <a:pt x="2124570" y="834169"/>
                  <a:pt x="2184027" y="731182"/>
                  <a:pt x="2203091" y="634648"/>
                </a:cubicBezTo>
                <a:cubicBezTo>
                  <a:pt x="2222155" y="538114"/>
                  <a:pt x="2281534" y="453869"/>
                  <a:pt x="2341398" y="292839"/>
                </a:cubicBezTo>
                <a:cubicBezTo>
                  <a:pt x="2554672" y="469499"/>
                  <a:pt x="2686633" y="585095"/>
                  <a:pt x="2760451" y="673825"/>
                </a:cubicBezTo>
                <a:close/>
              </a:path>
              <a:path w="5202037" h="3352056" stroke="0" extrusionOk="0">
                <a:moveTo>
                  <a:pt x="2760451" y="673825"/>
                </a:moveTo>
                <a:cubicBezTo>
                  <a:pt x="2903565" y="565661"/>
                  <a:pt x="3025275" y="476192"/>
                  <a:pt x="3145171" y="350389"/>
                </a:cubicBezTo>
                <a:cubicBezTo>
                  <a:pt x="3265067" y="224586"/>
                  <a:pt x="3352411" y="161566"/>
                  <a:pt x="3561950" y="0"/>
                </a:cubicBezTo>
                <a:cubicBezTo>
                  <a:pt x="3561443" y="314328"/>
                  <a:pt x="3560650" y="573548"/>
                  <a:pt x="3498129" y="896519"/>
                </a:cubicBezTo>
                <a:cubicBezTo>
                  <a:pt x="3645898" y="808479"/>
                  <a:pt x="3777217" y="748890"/>
                  <a:pt x="3892265" y="706515"/>
                </a:cubicBezTo>
                <a:cubicBezTo>
                  <a:pt x="4007313" y="664140"/>
                  <a:pt x="4130603" y="572180"/>
                  <a:pt x="4336716" y="492255"/>
                </a:cubicBezTo>
                <a:cubicBezTo>
                  <a:pt x="4155192" y="733733"/>
                  <a:pt x="4039302" y="837932"/>
                  <a:pt x="3944878" y="1013686"/>
                </a:cubicBezTo>
                <a:cubicBezTo>
                  <a:pt x="4144458" y="1019600"/>
                  <a:pt x="4395735" y="1034923"/>
                  <a:pt x="4586029" y="1022629"/>
                </a:cubicBezTo>
                <a:cubicBezTo>
                  <a:pt x="4776323" y="1010335"/>
                  <a:pt x="4927915" y="998874"/>
                  <a:pt x="5202037" y="1031222"/>
                </a:cubicBezTo>
                <a:cubicBezTo>
                  <a:pt x="4978883" y="1104448"/>
                  <a:pt x="4803597" y="1196409"/>
                  <a:pt x="4646310" y="1245149"/>
                </a:cubicBezTo>
                <a:cubicBezTo>
                  <a:pt x="4489023" y="1293889"/>
                  <a:pt x="4254714" y="1370050"/>
                  <a:pt x="4090583" y="1459075"/>
                </a:cubicBezTo>
                <a:cubicBezTo>
                  <a:pt x="4201129" y="1569652"/>
                  <a:pt x="4256129" y="1600825"/>
                  <a:pt x="4400056" y="1752070"/>
                </a:cubicBezTo>
                <a:cubicBezTo>
                  <a:pt x="4245992" y="1798228"/>
                  <a:pt x="4111338" y="1832598"/>
                  <a:pt x="3944878" y="1910361"/>
                </a:cubicBezTo>
                <a:cubicBezTo>
                  <a:pt x="4055950" y="2001036"/>
                  <a:pt x="4103729" y="2035476"/>
                  <a:pt x="4227520" y="2152662"/>
                </a:cubicBezTo>
                <a:cubicBezTo>
                  <a:pt x="4351311" y="2269848"/>
                  <a:pt x="4412913" y="2303618"/>
                  <a:pt x="4546243" y="2425895"/>
                </a:cubicBezTo>
                <a:cubicBezTo>
                  <a:pt x="4387777" y="2385164"/>
                  <a:pt x="4219986" y="2373359"/>
                  <a:pt x="4056442" y="2330399"/>
                </a:cubicBezTo>
                <a:cubicBezTo>
                  <a:pt x="3892898" y="2287439"/>
                  <a:pt x="3753336" y="2278434"/>
                  <a:pt x="3525825" y="2226944"/>
                </a:cubicBezTo>
                <a:cubicBezTo>
                  <a:pt x="3547731" y="2386335"/>
                  <a:pt x="3581076" y="2534724"/>
                  <a:pt x="3598557" y="2695611"/>
                </a:cubicBezTo>
                <a:cubicBezTo>
                  <a:pt x="3479277" y="2653656"/>
                  <a:pt x="3373619" y="2619141"/>
                  <a:pt x="3272615" y="2586491"/>
                </a:cubicBezTo>
                <a:cubicBezTo>
                  <a:pt x="3171611" y="2553841"/>
                  <a:pt x="3077810" y="2529675"/>
                  <a:pt x="2933370" y="2472917"/>
                </a:cubicBezTo>
                <a:cubicBezTo>
                  <a:pt x="2893322" y="2559582"/>
                  <a:pt x="2834154" y="2722115"/>
                  <a:pt x="2796576" y="2924048"/>
                </a:cubicBezTo>
                <a:cubicBezTo>
                  <a:pt x="2706742" y="2885451"/>
                  <a:pt x="2535475" y="2777765"/>
                  <a:pt x="2377523" y="2695611"/>
                </a:cubicBezTo>
                <a:cubicBezTo>
                  <a:pt x="2274623" y="2804750"/>
                  <a:pt x="2242210" y="2904516"/>
                  <a:pt x="2095264" y="3059061"/>
                </a:cubicBezTo>
                <a:cubicBezTo>
                  <a:pt x="2015337" y="2968165"/>
                  <a:pt x="1934613" y="2911378"/>
                  <a:pt x="1812765" y="2812778"/>
                </a:cubicBezTo>
                <a:cubicBezTo>
                  <a:pt x="1669209" y="2951445"/>
                  <a:pt x="1631894" y="2958575"/>
                  <a:pt x="1498475" y="3082417"/>
                </a:cubicBezTo>
                <a:cubicBezTo>
                  <a:pt x="1365056" y="3206259"/>
                  <a:pt x="1280851" y="3287322"/>
                  <a:pt x="1184185" y="3352056"/>
                </a:cubicBezTo>
                <a:cubicBezTo>
                  <a:pt x="1174829" y="3139097"/>
                  <a:pt x="1165004" y="3027713"/>
                  <a:pt x="1157212" y="2830625"/>
                </a:cubicBezTo>
                <a:cubicBezTo>
                  <a:pt x="973010" y="2816493"/>
                  <a:pt x="917146" y="2793726"/>
                  <a:pt x="741820" y="2799068"/>
                </a:cubicBezTo>
                <a:cubicBezTo>
                  <a:pt x="566494" y="2804410"/>
                  <a:pt x="466562" y="2795283"/>
                  <a:pt x="309473" y="2766222"/>
                </a:cubicBezTo>
                <a:cubicBezTo>
                  <a:pt x="455612" y="2629087"/>
                  <a:pt x="553135" y="2559664"/>
                  <a:pt x="801980" y="2385236"/>
                </a:cubicBezTo>
                <a:cubicBezTo>
                  <a:pt x="728510" y="2338945"/>
                  <a:pt x="527228" y="2237182"/>
                  <a:pt x="417030" y="2199532"/>
                </a:cubicBezTo>
                <a:cubicBezTo>
                  <a:pt x="306832" y="2161882"/>
                  <a:pt x="86758" y="2042273"/>
                  <a:pt x="0" y="1998353"/>
                </a:cubicBezTo>
                <a:cubicBezTo>
                  <a:pt x="210210" y="1976104"/>
                  <a:pt x="326360" y="1926630"/>
                  <a:pt x="483319" y="1896650"/>
                </a:cubicBezTo>
                <a:cubicBezTo>
                  <a:pt x="640278" y="1866671"/>
                  <a:pt x="792336" y="1850075"/>
                  <a:pt x="947685" y="1798936"/>
                </a:cubicBezTo>
                <a:cubicBezTo>
                  <a:pt x="848266" y="1729361"/>
                  <a:pt x="718910" y="1630489"/>
                  <a:pt x="614972" y="1541169"/>
                </a:cubicBezTo>
                <a:cubicBezTo>
                  <a:pt x="511034" y="1451849"/>
                  <a:pt x="377970" y="1337074"/>
                  <a:pt x="282258" y="1283402"/>
                </a:cubicBezTo>
                <a:cubicBezTo>
                  <a:pt x="438786" y="1292238"/>
                  <a:pt x="644119" y="1269463"/>
                  <a:pt x="757666" y="1250361"/>
                </a:cubicBezTo>
                <a:cubicBezTo>
                  <a:pt x="871213" y="1231259"/>
                  <a:pt x="1066473" y="1240030"/>
                  <a:pt x="1293765" y="1213102"/>
                </a:cubicBezTo>
                <a:cubicBezTo>
                  <a:pt x="1246708" y="981013"/>
                  <a:pt x="1150451" y="797411"/>
                  <a:pt x="1084239" y="562555"/>
                </a:cubicBezTo>
                <a:cubicBezTo>
                  <a:pt x="1309238" y="647898"/>
                  <a:pt x="1458835" y="710905"/>
                  <a:pt x="1571689" y="776482"/>
                </a:cubicBezTo>
                <a:cubicBezTo>
                  <a:pt x="1684543" y="842059"/>
                  <a:pt x="1902558" y="898354"/>
                  <a:pt x="2059139" y="990408"/>
                </a:cubicBezTo>
                <a:cubicBezTo>
                  <a:pt x="2126142" y="863887"/>
                  <a:pt x="2160420" y="756546"/>
                  <a:pt x="2200269" y="641624"/>
                </a:cubicBezTo>
                <a:cubicBezTo>
                  <a:pt x="2240117" y="526701"/>
                  <a:pt x="2269696" y="457839"/>
                  <a:pt x="2341398" y="292839"/>
                </a:cubicBezTo>
                <a:cubicBezTo>
                  <a:pt x="2458065" y="368968"/>
                  <a:pt x="2619805" y="552048"/>
                  <a:pt x="2760451" y="673825"/>
                </a:cubicBezTo>
                <a:close/>
              </a:path>
            </a:pathLst>
          </a:custGeom>
          <a:ln w="38100">
            <a:extLst>
              <a:ext uri="{C807C97D-BFC1-408E-A445-0C87EB9F89A2}">
                <ask:lineSketchStyleProps xmlns="" xmlns:ask="http://schemas.microsoft.com/office/drawing/2018/sketchyshapes" sd="247449676">
                  <a:prstGeom prst="irregularSeal2">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defTabSz="1219170">
              <a:buClr>
                <a:srgbClr val="000000"/>
              </a:buClr>
            </a:pPr>
            <a:endParaRPr lang="en-US" sz="1867" kern="0">
              <a:solidFill>
                <a:srgbClr val="786992"/>
              </a:solidFill>
              <a:latin typeface="Arial"/>
              <a:sym typeface="Arial"/>
            </a:endParaRPr>
          </a:p>
        </p:txBody>
      </p:sp>
      <p:sp>
        <p:nvSpPr>
          <p:cNvPr id="61" name="Google Shape;647;p48" descr="n329 fb Ca Ruoi">
            <a:extLst>
              <a:ext uri="{FF2B5EF4-FFF2-40B4-BE49-F238E27FC236}">
                <a16:creationId xmlns="" xmlns:a16="http://schemas.microsoft.com/office/drawing/2014/main" id="{9FF77708-643B-FE41-D741-BE3D4E643748}"/>
              </a:ext>
            </a:extLst>
          </p:cNvPr>
          <p:cNvSpPr txBox="1">
            <a:spLocks/>
          </p:cNvSpPr>
          <p:nvPr/>
        </p:nvSpPr>
        <p:spPr>
          <a:xfrm rot="20911470">
            <a:off x="114652" y="938601"/>
            <a:ext cx="4101107" cy="1083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pPr defTabSz="1219170">
              <a:buClr>
                <a:srgbClr val="786992"/>
              </a:buClr>
            </a:pPr>
            <a:r>
              <a:rPr lang="en-US" sz="4267" b="1" kern="0" dirty="0">
                <a:solidFill>
                  <a:srgbClr val="261E35">
                    <a:lumMod val="75000"/>
                    <a:lumOff val="25000"/>
                  </a:srgbClr>
                </a:solidFill>
                <a:latin typeface="Quicksand Medium" panose="020B0604020202020204" charset="0"/>
              </a:rPr>
              <a:t>THẢO LUẬN NHÓM</a:t>
            </a:r>
          </a:p>
        </p:txBody>
      </p:sp>
      <p:grpSp>
        <p:nvGrpSpPr>
          <p:cNvPr id="64" name="Google Shape;595;p47" descr="n329 fb Ca Ruoi">
            <a:extLst>
              <a:ext uri="{FF2B5EF4-FFF2-40B4-BE49-F238E27FC236}">
                <a16:creationId xmlns="" xmlns:a16="http://schemas.microsoft.com/office/drawing/2014/main" id="{7DFF6DF9-B69A-1A33-0C29-FD421DD38227}"/>
              </a:ext>
            </a:extLst>
          </p:cNvPr>
          <p:cNvGrpSpPr/>
          <p:nvPr/>
        </p:nvGrpSpPr>
        <p:grpSpPr>
          <a:xfrm flipH="1">
            <a:off x="7745578" y="5746699"/>
            <a:ext cx="984951" cy="533040"/>
            <a:chOff x="3480863" y="3319969"/>
            <a:chExt cx="738713" cy="399780"/>
          </a:xfrm>
          <a:solidFill>
            <a:srgbClr val="0070C0"/>
          </a:solidFill>
        </p:grpSpPr>
        <p:cxnSp>
          <p:nvCxnSpPr>
            <p:cNvPr id="65" name="Google Shape;596;p47">
              <a:extLst>
                <a:ext uri="{FF2B5EF4-FFF2-40B4-BE49-F238E27FC236}">
                  <a16:creationId xmlns="" xmlns:a16="http://schemas.microsoft.com/office/drawing/2014/main" id="{5DDF1739-F8B4-E2A8-7A83-11FAB976FBF3}"/>
                </a:ext>
              </a:extLst>
            </p:cNvPr>
            <p:cNvCxnSpPr/>
            <p:nvPr/>
          </p:nvCxnSpPr>
          <p:spPr>
            <a:xfrm>
              <a:off x="3914775" y="3515388"/>
              <a:ext cx="304800" cy="0"/>
            </a:xfrm>
            <a:prstGeom prst="straightConnector1">
              <a:avLst/>
            </a:prstGeom>
            <a:grpFill/>
            <a:ln w="9525" cap="flat" cmpd="sng">
              <a:solidFill>
                <a:schemeClr val="dk2"/>
              </a:solidFill>
              <a:prstDash val="lgDash"/>
              <a:round/>
              <a:headEnd type="none" w="med" len="med"/>
              <a:tailEnd type="none" w="med" len="med"/>
            </a:ln>
          </p:spPr>
        </p:cxnSp>
        <p:sp>
          <p:nvSpPr>
            <p:cNvPr id="66" name="Google Shape;597;p47">
              <a:extLst>
                <a:ext uri="{FF2B5EF4-FFF2-40B4-BE49-F238E27FC236}">
                  <a16:creationId xmlns="" xmlns:a16="http://schemas.microsoft.com/office/drawing/2014/main" id="{C316DDB6-5D44-8B50-7B81-4768F830BCB5}"/>
                </a:ext>
              </a:extLst>
            </p:cNvPr>
            <p:cNvSpPr/>
            <p:nvPr/>
          </p:nvSpPr>
          <p:spPr>
            <a:xfrm>
              <a:off x="3480863" y="3319969"/>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Google Shape;636;p47" descr="n329 fb Ca Ruoi">
            <a:extLst>
              <a:ext uri="{FF2B5EF4-FFF2-40B4-BE49-F238E27FC236}">
                <a16:creationId xmlns="" xmlns:a16="http://schemas.microsoft.com/office/drawing/2014/main" id="{CD847008-2753-F60E-D752-3478ADC5F423}"/>
              </a:ext>
            </a:extLst>
          </p:cNvPr>
          <p:cNvSpPr txBox="1">
            <a:spLocks/>
          </p:cNvSpPr>
          <p:nvPr/>
        </p:nvSpPr>
        <p:spPr>
          <a:xfrm>
            <a:off x="4319650" y="5724897"/>
            <a:ext cx="3488076" cy="605296"/>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defTabSz="1219170">
              <a:lnSpc>
                <a:spcPct val="100000"/>
              </a:lnSpc>
              <a:buClr>
                <a:srgbClr val="261E35"/>
              </a:buClr>
              <a:buNone/>
            </a:pPr>
            <a:r>
              <a:rPr lang="en-US" sz="2400" b="1" kern="0" dirty="0">
                <a:solidFill>
                  <a:srgbClr val="261E35"/>
                </a:solidFill>
                <a:latin typeface="Quicksand"/>
                <a:ea typeface="Quicksand"/>
                <a:cs typeface="Quicksand"/>
                <a:sym typeface="Quicksand"/>
              </a:rPr>
              <a:t>6. </a:t>
            </a:r>
            <a:r>
              <a:rPr lang="en-US" sz="2400" b="1" kern="0" dirty="0" err="1">
                <a:solidFill>
                  <a:srgbClr val="261E35"/>
                </a:solidFill>
                <a:latin typeface="Quicksand"/>
                <a:ea typeface="Quicksand"/>
                <a:cs typeface="Quicksand"/>
                <a:sym typeface="Quicksand"/>
              </a:rPr>
              <a:t>Nhiệt</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hóa</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hơi</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riêng</a:t>
            </a:r>
            <a:endParaRPr lang="en-US" sz="2400" b="1" kern="0" dirty="0">
              <a:solidFill>
                <a:srgbClr val="261E35"/>
              </a:solidFill>
              <a:latin typeface="Quicksand"/>
              <a:ea typeface="Quicksand"/>
              <a:cs typeface="Quicksand"/>
              <a:sym typeface="Quicksand"/>
            </a:endParaRPr>
          </a:p>
        </p:txBody>
      </p:sp>
      <p:grpSp>
        <p:nvGrpSpPr>
          <p:cNvPr id="68" name="Google Shape;589;p47" descr="n329 fb Ca Ruoi">
            <a:extLst>
              <a:ext uri="{FF2B5EF4-FFF2-40B4-BE49-F238E27FC236}">
                <a16:creationId xmlns="" xmlns:a16="http://schemas.microsoft.com/office/drawing/2014/main" id="{756ECFAE-D98A-6953-DE4E-CBF6DE88C677}"/>
              </a:ext>
            </a:extLst>
          </p:cNvPr>
          <p:cNvGrpSpPr/>
          <p:nvPr/>
        </p:nvGrpSpPr>
        <p:grpSpPr>
          <a:xfrm>
            <a:off x="5375423" y="4829815"/>
            <a:ext cx="1178151" cy="533040"/>
            <a:chOff x="3480863" y="3319969"/>
            <a:chExt cx="883613" cy="399780"/>
          </a:xfrm>
          <a:solidFill>
            <a:srgbClr val="FFFF00"/>
          </a:solidFill>
        </p:grpSpPr>
        <p:cxnSp>
          <p:nvCxnSpPr>
            <p:cNvPr id="69" name="Google Shape;590;p47">
              <a:extLst>
                <a:ext uri="{FF2B5EF4-FFF2-40B4-BE49-F238E27FC236}">
                  <a16:creationId xmlns="" xmlns:a16="http://schemas.microsoft.com/office/drawing/2014/main" id="{3D368F98-69AC-0C96-AACD-F49EA0E28C57}"/>
                </a:ext>
              </a:extLst>
            </p:cNvPr>
            <p:cNvCxnSpPr/>
            <p:nvPr/>
          </p:nvCxnSpPr>
          <p:spPr>
            <a:xfrm>
              <a:off x="3914775" y="3515388"/>
              <a:ext cx="449700" cy="0"/>
            </a:xfrm>
            <a:prstGeom prst="straightConnector1">
              <a:avLst/>
            </a:prstGeom>
            <a:grpFill/>
            <a:ln w="9525" cap="flat" cmpd="sng">
              <a:solidFill>
                <a:schemeClr val="dk2"/>
              </a:solidFill>
              <a:prstDash val="lgDash"/>
              <a:round/>
              <a:headEnd type="none" w="med" len="med"/>
              <a:tailEnd type="none" w="med" len="med"/>
            </a:ln>
          </p:spPr>
        </p:cxnSp>
        <p:sp>
          <p:nvSpPr>
            <p:cNvPr id="70" name="Google Shape;591;p47">
              <a:extLst>
                <a:ext uri="{FF2B5EF4-FFF2-40B4-BE49-F238E27FC236}">
                  <a16:creationId xmlns="" xmlns:a16="http://schemas.microsoft.com/office/drawing/2014/main" id="{C29FF5A7-3FCF-AADC-2C00-48D849ECF352}"/>
                </a:ext>
              </a:extLst>
            </p:cNvPr>
            <p:cNvSpPr/>
            <p:nvPr/>
          </p:nvSpPr>
          <p:spPr>
            <a:xfrm>
              <a:off x="3480863" y="3319969"/>
              <a:ext cx="520937" cy="399780"/>
            </a:xfrm>
            <a:custGeom>
              <a:avLst/>
              <a:gdLst/>
              <a:ahLst/>
              <a:cxnLst/>
              <a:rect l="l" t="t" r="r" b="b"/>
              <a:pathLst>
                <a:path w="12065" h="9259" extrusionOk="0">
                  <a:moveTo>
                    <a:pt x="5878" y="0"/>
                  </a:moveTo>
                  <a:cubicBezTo>
                    <a:pt x="2619" y="0"/>
                    <a:pt x="1623" y="2651"/>
                    <a:pt x="1623" y="2651"/>
                  </a:cubicBezTo>
                  <a:cubicBezTo>
                    <a:pt x="0" y="5554"/>
                    <a:pt x="2140" y="9259"/>
                    <a:pt x="5573" y="9259"/>
                  </a:cubicBezTo>
                  <a:cubicBezTo>
                    <a:pt x="6195" y="9259"/>
                    <a:pt x="6860" y="9137"/>
                    <a:pt x="7552" y="8866"/>
                  </a:cubicBezTo>
                  <a:cubicBezTo>
                    <a:pt x="12065" y="7081"/>
                    <a:pt x="10041" y="306"/>
                    <a:pt x="6374" y="20"/>
                  </a:cubicBezTo>
                  <a:cubicBezTo>
                    <a:pt x="6203" y="7"/>
                    <a:pt x="6038" y="0"/>
                    <a:pt x="5878"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1" name="Google Shape;638;p47" descr="n329 fb Ca Ruoi">
            <a:extLst>
              <a:ext uri="{FF2B5EF4-FFF2-40B4-BE49-F238E27FC236}">
                <a16:creationId xmlns="" xmlns:a16="http://schemas.microsoft.com/office/drawing/2014/main" id="{C726AEE3-210F-01E9-9837-C8993AAE3DB7}"/>
              </a:ext>
            </a:extLst>
          </p:cNvPr>
          <p:cNvSpPr txBox="1">
            <a:spLocks/>
          </p:cNvSpPr>
          <p:nvPr/>
        </p:nvSpPr>
        <p:spPr>
          <a:xfrm>
            <a:off x="6440628" y="4847329"/>
            <a:ext cx="4009733" cy="662441"/>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defTabSz="1219170">
              <a:lnSpc>
                <a:spcPct val="100000"/>
              </a:lnSpc>
              <a:buClr>
                <a:srgbClr val="261E35"/>
              </a:buClr>
              <a:buNone/>
            </a:pPr>
            <a:r>
              <a:rPr lang="en-US" sz="2400" b="1" kern="0" dirty="0">
                <a:solidFill>
                  <a:srgbClr val="261E35"/>
                </a:solidFill>
                <a:latin typeface="Quicksand"/>
                <a:ea typeface="Quicksand"/>
                <a:cs typeface="Quicksand"/>
                <a:sym typeface="Quicksand"/>
              </a:rPr>
              <a:t>5. </a:t>
            </a:r>
            <a:r>
              <a:rPr lang="en-US" sz="2400" b="1" kern="0" dirty="0" err="1">
                <a:solidFill>
                  <a:srgbClr val="261E35"/>
                </a:solidFill>
                <a:latin typeface="Quicksand"/>
                <a:ea typeface="Quicksand"/>
                <a:cs typeface="Quicksand"/>
                <a:sym typeface="Quicksand"/>
              </a:rPr>
              <a:t>Nhiệt</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nóng</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chảy</a:t>
            </a:r>
            <a:r>
              <a:rPr lang="en-US" sz="2400" b="1" kern="0" dirty="0">
                <a:solidFill>
                  <a:srgbClr val="261E35"/>
                </a:solidFill>
                <a:latin typeface="Quicksand"/>
                <a:ea typeface="Quicksand"/>
                <a:cs typeface="Quicksand"/>
                <a:sym typeface="Quicksand"/>
              </a:rPr>
              <a:t> </a:t>
            </a:r>
            <a:r>
              <a:rPr lang="en-US" sz="2400" b="1" kern="0" dirty="0" err="1">
                <a:solidFill>
                  <a:srgbClr val="261E35"/>
                </a:solidFill>
                <a:latin typeface="Quicksand"/>
                <a:ea typeface="Quicksand"/>
                <a:cs typeface="Quicksand"/>
                <a:sym typeface="Quicksand"/>
              </a:rPr>
              <a:t>riêng</a:t>
            </a:r>
            <a:endParaRPr lang="en-US" sz="2400" b="1" kern="0" dirty="0">
              <a:solidFill>
                <a:srgbClr val="261E35"/>
              </a:solidFill>
              <a:latin typeface="Quicksand"/>
              <a:ea typeface="Quicksand"/>
              <a:cs typeface="Quicksand"/>
              <a:sym typeface="Quicksand"/>
            </a:endParaRPr>
          </a:p>
        </p:txBody>
      </p:sp>
      <p:pic>
        <p:nvPicPr>
          <p:cNvPr id="5" name="Picture 4" descr="n329 fb Ca Ruoi">
            <a:extLst>
              <a:ext uri="{FF2B5EF4-FFF2-40B4-BE49-F238E27FC236}">
                <a16:creationId xmlns="" xmlns:a16="http://schemas.microsoft.com/office/drawing/2014/main" id="{EA6F2EC1-58FC-9130-378C-3A1C39CE5FE9}"/>
              </a:ext>
            </a:extLst>
          </p:cNvPr>
          <p:cNvPicPr>
            <a:picLocks noChangeAspect="1"/>
          </p:cNvPicPr>
          <p:nvPr/>
        </p:nvPicPr>
        <p:blipFill>
          <a:blip r:embed="rId3"/>
          <a:stretch>
            <a:fillRect/>
          </a:stretch>
        </p:blipFill>
        <p:spPr>
          <a:xfrm>
            <a:off x="47898" y="4091122"/>
            <a:ext cx="2809805" cy="28098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84"/>
                                        </p:tgtEl>
                                        <p:attrNameLst>
                                          <p:attrName>style.visibility</p:attrName>
                                        </p:attrNameLst>
                                      </p:cBhvr>
                                      <p:to>
                                        <p:strVal val="visible"/>
                                      </p:to>
                                    </p:set>
                                    <p:anim calcmode="lin" valueType="num">
                                      <p:cBhvr additive="base">
                                        <p:cTn id="21" dur="500" fill="hold"/>
                                        <p:tgtEl>
                                          <p:spTgt spid="584"/>
                                        </p:tgtEl>
                                        <p:attrNameLst>
                                          <p:attrName>ppt_x</p:attrName>
                                        </p:attrNameLst>
                                      </p:cBhvr>
                                      <p:tavLst>
                                        <p:tav tm="0">
                                          <p:val>
                                            <p:strVal val="#ppt_x"/>
                                          </p:val>
                                        </p:tav>
                                        <p:tav tm="100000">
                                          <p:val>
                                            <p:strVal val="#ppt_x"/>
                                          </p:val>
                                        </p:tav>
                                      </p:tavLst>
                                    </p:anim>
                                    <p:anim calcmode="lin" valueType="num">
                                      <p:cBhvr additive="base">
                                        <p:cTn id="22" dur="500" fill="hold"/>
                                        <p:tgtEl>
                                          <p:spTgt spid="58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86"/>
                                        </p:tgtEl>
                                        <p:attrNameLst>
                                          <p:attrName>style.visibility</p:attrName>
                                        </p:attrNameLst>
                                      </p:cBhvr>
                                      <p:to>
                                        <p:strVal val="visible"/>
                                      </p:to>
                                    </p:set>
                                    <p:anim calcmode="lin" valueType="num">
                                      <p:cBhvr additive="base">
                                        <p:cTn id="27" dur="500" fill="hold"/>
                                        <p:tgtEl>
                                          <p:spTgt spid="586"/>
                                        </p:tgtEl>
                                        <p:attrNameLst>
                                          <p:attrName>ppt_x</p:attrName>
                                        </p:attrNameLst>
                                      </p:cBhvr>
                                      <p:tavLst>
                                        <p:tav tm="0">
                                          <p:val>
                                            <p:strVal val="#ppt_x"/>
                                          </p:val>
                                        </p:tav>
                                        <p:tav tm="100000">
                                          <p:val>
                                            <p:strVal val="#ppt_x"/>
                                          </p:val>
                                        </p:tav>
                                      </p:tavLst>
                                    </p:anim>
                                    <p:anim calcmode="lin" valueType="num">
                                      <p:cBhvr additive="base">
                                        <p:cTn id="28" dur="500" fill="hold"/>
                                        <p:tgtEl>
                                          <p:spTgt spid="58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35">
                                            <p:txEl>
                                              <p:pRg st="0" end="0"/>
                                            </p:txEl>
                                          </p:spTgt>
                                        </p:tgtEl>
                                        <p:attrNameLst>
                                          <p:attrName>style.visibility</p:attrName>
                                        </p:attrNameLst>
                                      </p:cBhvr>
                                      <p:to>
                                        <p:strVal val="visible"/>
                                      </p:to>
                                    </p:set>
                                    <p:anim calcmode="lin" valueType="num">
                                      <p:cBhvr additive="base">
                                        <p:cTn id="31" dur="500" fill="hold"/>
                                        <p:tgtEl>
                                          <p:spTgt spid="63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5">
                                            <p:txEl>
                                              <p:pRg st="1" end="1"/>
                                            </p:txEl>
                                          </p:spTgt>
                                        </p:tgtEl>
                                        <p:attrNameLst>
                                          <p:attrName>style.visibility</p:attrName>
                                        </p:attrNameLst>
                                      </p:cBhvr>
                                      <p:to>
                                        <p:strVal val="visible"/>
                                      </p:to>
                                    </p:set>
                                    <p:anim calcmode="lin" valueType="num">
                                      <p:cBhvr additive="base">
                                        <p:cTn id="37" dur="500" fill="hold"/>
                                        <p:tgtEl>
                                          <p:spTgt spid="63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37">
                                            <p:txEl>
                                              <p:pRg st="0" end="0"/>
                                            </p:txEl>
                                          </p:spTgt>
                                        </p:tgtEl>
                                        <p:attrNameLst>
                                          <p:attrName>style.visibility</p:attrName>
                                        </p:attrNameLst>
                                      </p:cBhvr>
                                      <p:to>
                                        <p:strVal val="visible"/>
                                      </p:to>
                                    </p:set>
                                    <p:animEffect transition="in" filter="fade">
                                      <p:cBhvr>
                                        <p:cTn id="43" dur="1000"/>
                                        <p:tgtEl>
                                          <p:spTgt spid="637">
                                            <p:txEl>
                                              <p:pRg st="0" end="0"/>
                                            </p:txEl>
                                          </p:spTgt>
                                        </p:tgtEl>
                                      </p:cBhvr>
                                    </p:animEffect>
                                    <p:anim calcmode="lin" valueType="num">
                                      <p:cBhvr>
                                        <p:cTn id="44" dur="1000" fill="hold"/>
                                        <p:tgtEl>
                                          <p:spTgt spid="637">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37">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92"/>
                                        </p:tgtEl>
                                        <p:attrNameLst>
                                          <p:attrName>style.visibility</p:attrName>
                                        </p:attrNameLst>
                                      </p:cBhvr>
                                      <p:to>
                                        <p:strVal val="visible"/>
                                      </p:to>
                                    </p:set>
                                    <p:animEffect transition="in" filter="fade">
                                      <p:cBhvr>
                                        <p:cTn id="48" dur="1000"/>
                                        <p:tgtEl>
                                          <p:spTgt spid="592"/>
                                        </p:tgtEl>
                                      </p:cBhvr>
                                    </p:animEffect>
                                    <p:anim calcmode="lin" valueType="num">
                                      <p:cBhvr>
                                        <p:cTn id="49" dur="1000" fill="hold"/>
                                        <p:tgtEl>
                                          <p:spTgt spid="592"/>
                                        </p:tgtEl>
                                        <p:attrNameLst>
                                          <p:attrName>ppt_x</p:attrName>
                                        </p:attrNameLst>
                                      </p:cBhvr>
                                      <p:tavLst>
                                        <p:tav tm="0">
                                          <p:val>
                                            <p:strVal val="#ppt_x"/>
                                          </p:val>
                                        </p:tav>
                                        <p:tav tm="100000">
                                          <p:val>
                                            <p:strVal val="#ppt_x"/>
                                          </p:val>
                                        </p:tav>
                                      </p:tavLst>
                                    </p:anim>
                                    <p:anim calcmode="lin" valueType="num">
                                      <p:cBhvr>
                                        <p:cTn id="50" dur="1000" fill="hold"/>
                                        <p:tgtEl>
                                          <p:spTgt spid="59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89"/>
                                        </p:tgtEl>
                                        <p:attrNameLst>
                                          <p:attrName>style.visibility</p:attrName>
                                        </p:attrNameLst>
                                      </p:cBhvr>
                                      <p:to>
                                        <p:strVal val="visible"/>
                                      </p:to>
                                    </p:set>
                                    <p:animEffect transition="in" filter="fade">
                                      <p:cBhvr>
                                        <p:cTn id="55" dur="1000"/>
                                        <p:tgtEl>
                                          <p:spTgt spid="589"/>
                                        </p:tgtEl>
                                      </p:cBhvr>
                                    </p:animEffect>
                                    <p:anim calcmode="lin" valueType="num">
                                      <p:cBhvr>
                                        <p:cTn id="56" dur="1000" fill="hold"/>
                                        <p:tgtEl>
                                          <p:spTgt spid="589"/>
                                        </p:tgtEl>
                                        <p:attrNameLst>
                                          <p:attrName>ppt_x</p:attrName>
                                        </p:attrNameLst>
                                      </p:cBhvr>
                                      <p:tavLst>
                                        <p:tav tm="0">
                                          <p:val>
                                            <p:strVal val="#ppt_x"/>
                                          </p:val>
                                        </p:tav>
                                        <p:tav tm="100000">
                                          <p:val>
                                            <p:strVal val="#ppt_x"/>
                                          </p:val>
                                        </p:tav>
                                      </p:tavLst>
                                    </p:anim>
                                    <p:anim calcmode="lin" valueType="num">
                                      <p:cBhvr>
                                        <p:cTn id="57" dur="1000" fill="hold"/>
                                        <p:tgtEl>
                                          <p:spTgt spid="58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38">
                                            <p:txEl>
                                              <p:pRg st="0" end="0"/>
                                            </p:txEl>
                                          </p:spTgt>
                                        </p:tgtEl>
                                        <p:attrNameLst>
                                          <p:attrName>style.visibility</p:attrName>
                                        </p:attrNameLst>
                                      </p:cBhvr>
                                      <p:to>
                                        <p:strVal val="visible"/>
                                      </p:to>
                                    </p:set>
                                    <p:animEffect transition="in" filter="fade">
                                      <p:cBhvr>
                                        <p:cTn id="60" dur="1000"/>
                                        <p:tgtEl>
                                          <p:spTgt spid="638">
                                            <p:txEl>
                                              <p:pRg st="0" end="0"/>
                                            </p:txEl>
                                          </p:spTgt>
                                        </p:tgtEl>
                                      </p:cBhvr>
                                    </p:animEffect>
                                    <p:anim calcmode="lin" valueType="num">
                                      <p:cBhvr>
                                        <p:cTn id="61" dur="1000" fill="hold"/>
                                        <p:tgtEl>
                                          <p:spTgt spid="638">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6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95"/>
                                        </p:tgtEl>
                                        <p:attrNameLst>
                                          <p:attrName>style.visibility</p:attrName>
                                        </p:attrNameLst>
                                      </p:cBhvr>
                                      <p:to>
                                        <p:strVal val="visible"/>
                                      </p:to>
                                    </p:set>
                                    <p:animEffect transition="in" filter="fade">
                                      <p:cBhvr>
                                        <p:cTn id="67" dur="1000"/>
                                        <p:tgtEl>
                                          <p:spTgt spid="595"/>
                                        </p:tgtEl>
                                      </p:cBhvr>
                                    </p:animEffect>
                                    <p:anim calcmode="lin" valueType="num">
                                      <p:cBhvr>
                                        <p:cTn id="68" dur="1000" fill="hold"/>
                                        <p:tgtEl>
                                          <p:spTgt spid="595"/>
                                        </p:tgtEl>
                                        <p:attrNameLst>
                                          <p:attrName>ppt_x</p:attrName>
                                        </p:attrNameLst>
                                      </p:cBhvr>
                                      <p:tavLst>
                                        <p:tav tm="0">
                                          <p:val>
                                            <p:strVal val="#ppt_x"/>
                                          </p:val>
                                        </p:tav>
                                        <p:tav tm="100000">
                                          <p:val>
                                            <p:strVal val="#ppt_x"/>
                                          </p:val>
                                        </p:tav>
                                      </p:tavLst>
                                    </p:anim>
                                    <p:anim calcmode="lin" valueType="num">
                                      <p:cBhvr>
                                        <p:cTn id="69" dur="1000" fill="hold"/>
                                        <p:tgtEl>
                                          <p:spTgt spid="59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36">
                                            <p:txEl>
                                              <p:pRg st="0" end="0"/>
                                            </p:txEl>
                                          </p:spTgt>
                                        </p:tgtEl>
                                        <p:attrNameLst>
                                          <p:attrName>style.visibility</p:attrName>
                                        </p:attrNameLst>
                                      </p:cBhvr>
                                      <p:to>
                                        <p:strVal val="visible"/>
                                      </p:to>
                                    </p:set>
                                    <p:animEffect transition="in" filter="fade">
                                      <p:cBhvr>
                                        <p:cTn id="72" dur="1000"/>
                                        <p:tgtEl>
                                          <p:spTgt spid="636">
                                            <p:txEl>
                                              <p:pRg st="0" end="0"/>
                                            </p:txEl>
                                          </p:spTgt>
                                        </p:tgtEl>
                                      </p:cBhvr>
                                    </p:animEffect>
                                    <p:anim calcmode="lin" valueType="num">
                                      <p:cBhvr>
                                        <p:cTn id="73" dur="1000" fill="hold"/>
                                        <p:tgtEl>
                                          <p:spTgt spid="63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6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1000"/>
                                        <p:tgtEl>
                                          <p:spTgt spid="68"/>
                                        </p:tgtEl>
                                      </p:cBhvr>
                                    </p:animEffect>
                                    <p:anim calcmode="lin" valueType="num">
                                      <p:cBhvr>
                                        <p:cTn id="80" dur="1000" fill="hold"/>
                                        <p:tgtEl>
                                          <p:spTgt spid="68"/>
                                        </p:tgtEl>
                                        <p:attrNameLst>
                                          <p:attrName>ppt_x</p:attrName>
                                        </p:attrNameLst>
                                      </p:cBhvr>
                                      <p:tavLst>
                                        <p:tav tm="0">
                                          <p:val>
                                            <p:strVal val="#ppt_x"/>
                                          </p:val>
                                        </p:tav>
                                        <p:tav tm="100000">
                                          <p:val>
                                            <p:strVal val="#ppt_x"/>
                                          </p:val>
                                        </p:tav>
                                      </p:tavLst>
                                    </p:anim>
                                    <p:anim calcmode="lin" valueType="num">
                                      <p:cBhvr>
                                        <p:cTn id="81" dur="1000" fill="hold"/>
                                        <p:tgtEl>
                                          <p:spTgt spid="6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1000"/>
                                        <p:tgtEl>
                                          <p:spTgt spid="71"/>
                                        </p:tgtEl>
                                      </p:cBhvr>
                                    </p:animEffect>
                                    <p:anim calcmode="lin" valueType="num">
                                      <p:cBhvr>
                                        <p:cTn id="85" dur="1000" fill="hold"/>
                                        <p:tgtEl>
                                          <p:spTgt spid="71"/>
                                        </p:tgtEl>
                                        <p:attrNameLst>
                                          <p:attrName>ppt_x</p:attrName>
                                        </p:attrNameLst>
                                      </p:cBhvr>
                                      <p:tavLst>
                                        <p:tav tm="0">
                                          <p:val>
                                            <p:strVal val="#ppt_x"/>
                                          </p:val>
                                        </p:tav>
                                        <p:tav tm="100000">
                                          <p:val>
                                            <p:strVal val="#ppt_x"/>
                                          </p:val>
                                        </p:tav>
                                      </p:tavLst>
                                    </p:anim>
                                    <p:anim calcmode="lin" valueType="num">
                                      <p:cBhvr>
                                        <p:cTn id="8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1000"/>
                                        <p:tgtEl>
                                          <p:spTgt spid="67"/>
                                        </p:tgtEl>
                                      </p:cBhvr>
                                    </p:animEffect>
                                    <p:anim calcmode="lin" valueType="num">
                                      <p:cBhvr>
                                        <p:cTn id="92" dur="1000" fill="hold"/>
                                        <p:tgtEl>
                                          <p:spTgt spid="67"/>
                                        </p:tgtEl>
                                        <p:attrNameLst>
                                          <p:attrName>ppt_x</p:attrName>
                                        </p:attrNameLst>
                                      </p:cBhvr>
                                      <p:tavLst>
                                        <p:tav tm="0">
                                          <p:val>
                                            <p:strVal val="#ppt_x"/>
                                          </p:val>
                                        </p:tav>
                                        <p:tav tm="100000">
                                          <p:val>
                                            <p:strVal val="#ppt_x"/>
                                          </p:val>
                                        </p:tav>
                                      </p:tavLst>
                                    </p:anim>
                                    <p:anim calcmode="lin" valueType="num">
                                      <p:cBhvr>
                                        <p:cTn id="93" dur="1000" fill="hold"/>
                                        <p:tgtEl>
                                          <p:spTgt spid="67"/>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1000"/>
                                        <p:tgtEl>
                                          <p:spTgt spid="64"/>
                                        </p:tgtEl>
                                      </p:cBhvr>
                                    </p:animEffect>
                                    <p:anim calcmode="lin" valueType="num">
                                      <p:cBhvr>
                                        <p:cTn id="97" dur="1000" fill="hold"/>
                                        <p:tgtEl>
                                          <p:spTgt spid="64"/>
                                        </p:tgtEl>
                                        <p:attrNameLst>
                                          <p:attrName>ppt_x</p:attrName>
                                        </p:attrNameLst>
                                      </p:cBhvr>
                                      <p:tavLst>
                                        <p:tav tm="0">
                                          <p:val>
                                            <p:strVal val="#ppt_x"/>
                                          </p:val>
                                        </p:tav>
                                        <p:tav tm="100000">
                                          <p:val>
                                            <p:strVal val="#ppt_x"/>
                                          </p:val>
                                        </p:tav>
                                      </p:tavLst>
                                    </p:anim>
                                    <p:anim calcmode="lin" valueType="num">
                                      <p:cBhvr>
                                        <p:cTn id="9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p:bldP spid="635" grpId="0" build="p"/>
      <p:bldP spid="636" grpId="0" build="p"/>
      <p:bldP spid="637" grpId="0" build="p"/>
      <p:bldP spid="638" grpId="0" build="p"/>
      <p:bldP spid="60" grpId="0" animBg="1"/>
      <p:bldP spid="61" grpId="0"/>
      <p:bldP spid="67"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6" descr="n329 fb Ca Ruoi">
            <a:extLst>
              <a:ext uri="{FF2B5EF4-FFF2-40B4-BE49-F238E27FC236}">
                <a16:creationId xmlns="" xmlns:a16="http://schemas.microsoft.com/office/drawing/2014/main" id="{FE4F7C32-EE72-424E-904A-5D704B13DC1C}"/>
              </a:ext>
            </a:extLst>
          </p:cNvPr>
          <p:cNvGrpSpPr/>
          <p:nvPr/>
        </p:nvGrpSpPr>
        <p:grpSpPr>
          <a:xfrm>
            <a:off x="4409636" y="961114"/>
            <a:ext cx="3146509" cy="3248681"/>
            <a:chOff x="3307227" y="720835"/>
            <a:chExt cx="2359882" cy="2436511"/>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lnSpc>
                    <a:spcPts val="1213"/>
                  </a:lnSpc>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546541" y="1125299"/>
              <a:ext cx="1890201" cy="2032047"/>
            </a:xfrm>
            <a:prstGeom prst="rect">
              <a:avLst/>
            </a:prstGeom>
          </p:spPr>
          <p:txBody>
            <a:bodyPr wrap="square" lIns="0" tIns="0" rIns="0" bIns="0" rtlCol="0" anchor="t">
              <a:spAutoFit/>
            </a:bodyPr>
            <a:lstStyle/>
            <a:p>
              <a:pPr algn="ctr" defTabSz="609585">
                <a:lnSpc>
                  <a:spcPts val="4327"/>
                </a:lnSpc>
              </a:pPr>
              <a:r>
                <a:rPr lang="en-US" sz="3200" b="1">
                  <a:solidFill>
                    <a:prstClr val="black"/>
                  </a:solidFill>
                  <a:latin typeface="Cambria" panose="02040503050406030204" pitchFamily="18" charset="0"/>
                  <a:ea typeface="Cambria" panose="02040503050406030204" pitchFamily="18" charset="0"/>
                  <a:cs typeface="Arial"/>
                  <a:sym typeface="Arial"/>
                </a:rPr>
                <a:t>BÀI 1: CẤU TRÚC CỦA CHẤT. SỰ CHUYỂN THỂ</a:t>
              </a:r>
            </a:p>
            <a:p>
              <a:pPr algn="ctr" defTabSz="609585">
                <a:lnSpc>
                  <a:spcPts val="4327"/>
                </a:lnSpc>
                <a:defRPr/>
              </a:pPr>
              <a:endParaRPr lang="en-US" sz="3091" b="1" dirty="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5" name="Nhóm 14" descr="n329 fb Ca Ruoi">
            <a:extLst>
              <a:ext uri="{FF2B5EF4-FFF2-40B4-BE49-F238E27FC236}">
                <a16:creationId xmlns="" xmlns:a16="http://schemas.microsoft.com/office/drawing/2014/main" id="{C0266DBF-48EC-4A7E-9C3F-38041AC55C47}"/>
              </a:ext>
            </a:extLst>
          </p:cNvPr>
          <p:cNvGrpSpPr/>
          <p:nvPr/>
        </p:nvGrpSpPr>
        <p:grpSpPr>
          <a:xfrm>
            <a:off x="132939" y="3161923"/>
            <a:ext cx="11831371" cy="3696079"/>
            <a:chOff x="99704" y="2371442"/>
            <a:chExt cx="8873528" cy="2772059"/>
          </a:xfrm>
        </p:grpSpPr>
        <p:sp>
          <p:nvSpPr>
            <p:cNvPr id="52" name="Freeform 52"/>
            <p:cNvSpPr/>
            <p:nvPr/>
          </p:nvSpPr>
          <p:spPr>
            <a:xfrm rot="-4149673">
              <a:off x="4324054" y="2504207"/>
              <a:ext cx="453446" cy="187915"/>
            </a:xfrm>
            <a:custGeom>
              <a:avLst/>
              <a:gdLst/>
              <a:ahLst/>
              <a:cxnLst/>
              <a:rect l="l" t="t" r="r" b="b"/>
              <a:pathLst>
                <a:path w="906891" h="355955">
                  <a:moveTo>
                    <a:pt x="0" y="0"/>
                  </a:moveTo>
                  <a:lnTo>
                    <a:pt x="906892" y="0"/>
                  </a:lnTo>
                  <a:lnTo>
                    <a:pt x="906892" y="355954"/>
                  </a:lnTo>
                  <a:lnTo>
                    <a:pt x="0" y="3559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0" name="Nhóm 9">
              <a:extLst>
                <a:ext uri="{FF2B5EF4-FFF2-40B4-BE49-F238E27FC236}">
                  <a16:creationId xmlns="" xmlns:a16="http://schemas.microsoft.com/office/drawing/2014/main" id="{8C8B03E2-A5B9-439B-B329-70313230173E}"/>
                </a:ext>
              </a:extLst>
            </p:cNvPr>
            <p:cNvGrpSpPr/>
            <p:nvPr/>
          </p:nvGrpSpPr>
          <p:grpSpPr>
            <a:xfrm>
              <a:off x="99704" y="2767363"/>
              <a:ext cx="8873528" cy="2376138"/>
              <a:chOff x="99704" y="2767363"/>
              <a:chExt cx="8873528" cy="2376138"/>
            </a:xfrm>
          </p:grpSpPr>
          <p:pic>
            <p:nvPicPr>
              <p:cNvPr id="89" name="Picture 8" descr="A screenshot of a video game&#10;&#10;Description automatically generated">
                <a:extLst>
                  <a:ext uri="{FF2B5EF4-FFF2-40B4-BE49-F238E27FC236}">
                    <a16:creationId xmlns="" xmlns:a16="http://schemas.microsoft.com/office/drawing/2014/main" id="{1D51599A-0C33-463E-A7FD-6CE82A11F140}"/>
                  </a:ext>
                </a:extLst>
              </p:cNvPr>
              <p:cNvPicPr>
                <a:picLocks noChangeAspect="1"/>
              </p:cNvPicPr>
              <p:nvPr/>
            </p:nvPicPr>
            <p:blipFill>
              <a:blip r:embed="rId4"/>
              <a:stretch>
                <a:fillRect/>
              </a:stretch>
            </p:blipFill>
            <p:spPr>
              <a:xfrm>
                <a:off x="7378538" y="3573183"/>
                <a:ext cx="1594694" cy="1435225"/>
              </a:xfrm>
              <a:prstGeom prst="rect">
                <a:avLst/>
              </a:prstGeom>
            </p:spPr>
          </p:pic>
          <p:sp>
            <p:nvSpPr>
              <p:cNvPr id="12" name="Freeform 12"/>
              <p:cNvSpPr/>
              <p:nvPr/>
            </p:nvSpPr>
            <p:spPr>
              <a:xfrm>
                <a:off x="3768168" y="2767363"/>
                <a:ext cx="1664690" cy="1177390"/>
              </a:xfrm>
              <a:custGeom>
                <a:avLst/>
                <a:gdLst/>
                <a:ahLst/>
                <a:cxnLst/>
                <a:rect l="l" t="t" r="r" b="b"/>
                <a:pathLst>
                  <a:path w="3329379" h="2354779">
                    <a:moveTo>
                      <a:pt x="0" y="0"/>
                    </a:moveTo>
                    <a:lnTo>
                      <a:pt x="3329380" y="0"/>
                    </a:lnTo>
                    <a:lnTo>
                      <a:pt x="3329380" y="2354779"/>
                    </a:lnTo>
                    <a:lnTo>
                      <a:pt x="0" y="235477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23" name="Group 23"/>
              <p:cNvGrpSpPr/>
              <p:nvPr/>
            </p:nvGrpSpPr>
            <p:grpSpPr>
              <a:xfrm>
                <a:off x="2301412" y="4054784"/>
                <a:ext cx="2512638" cy="1045441"/>
                <a:chOff x="0" y="0"/>
                <a:chExt cx="1183594" cy="598706"/>
              </a:xfrm>
            </p:grpSpPr>
            <p:sp>
              <p:nvSpPr>
                <p:cNvPr id="24" name="Freeform 24"/>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25" name="TextBox 25"/>
                <p:cNvSpPr txBox="1"/>
                <p:nvPr/>
              </p:nvSpPr>
              <p:spPr>
                <a:xfrm>
                  <a:off x="0" y="0"/>
                  <a:ext cx="1183594" cy="598706"/>
                </a:xfrm>
                <a:prstGeom prst="rect">
                  <a:avLst/>
                </a:prstGeom>
              </p:spPr>
              <p:txBody>
                <a:bodyPr lIns="31151" tIns="31151" rIns="31151" bIns="31151" rtlCol="0" anchor="ctr"/>
                <a:lstStyle/>
                <a:p>
                  <a:pPr algn="ctr" defTabSz="609585">
                    <a:lnSpc>
                      <a:spcPts val="1120"/>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6" name="Group 26"/>
              <p:cNvGrpSpPr/>
              <p:nvPr/>
            </p:nvGrpSpPr>
            <p:grpSpPr>
              <a:xfrm>
                <a:off x="4910790" y="4028508"/>
                <a:ext cx="2143754" cy="1114993"/>
                <a:chOff x="-44097" y="-33796"/>
                <a:chExt cx="1227691" cy="638537"/>
              </a:xfrm>
            </p:grpSpPr>
            <p:sp>
              <p:nvSpPr>
                <p:cNvPr id="27" name="Freeform 27"/>
                <p:cNvSpPr/>
                <p:nvPr/>
              </p:nvSpPr>
              <p:spPr>
                <a:xfrm>
                  <a:off x="-44097" y="-33796"/>
                  <a:ext cx="1183594" cy="604741"/>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2133" dirty="0">
                    <a:solidFill>
                      <a:prstClr val="black"/>
                    </a:solidFill>
                    <a:latin typeface="Cambria" panose="02040503050406030204" pitchFamily="18" charset="0"/>
                    <a:ea typeface="Cambria" panose="02040503050406030204" pitchFamily="18" charset="0"/>
                    <a:cs typeface="Arial"/>
                    <a:sym typeface="Arial"/>
                  </a:endParaRPr>
                </a:p>
              </p:txBody>
            </p:sp>
            <p:sp>
              <p:nvSpPr>
                <p:cNvPr id="28" name="TextBox 28"/>
                <p:cNvSpPr txBox="1"/>
                <p:nvPr/>
              </p:nvSpPr>
              <p:spPr>
                <a:xfrm>
                  <a:off x="0" y="0"/>
                  <a:ext cx="1183594" cy="604741"/>
                </a:xfrm>
                <a:prstGeom prst="rect">
                  <a:avLst/>
                </a:prstGeom>
              </p:spPr>
              <p:txBody>
                <a:bodyPr lIns="31151" tIns="31151" rIns="31151" bIns="31151" rtlCol="0" anchor="ctr"/>
                <a:lstStyle/>
                <a:p>
                  <a:pPr algn="ctr" defTabSz="609585">
                    <a:lnSpc>
                      <a:spcPts val="1120"/>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37" name="Freeform 37"/>
              <p:cNvSpPr/>
              <p:nvPr/>
            </p:nvSpPr>
            <p:spPr>
              <a:xfrm rot="-1042767">
                <a:off x="5605639" y="3584724"/>
                <a:ext cx="390286" cy="387448"/>
              </a:xfrm>
              <a:custGeom>
                <a:avLst/>
                <a:gdLst/>
                <a:ahLst/>
                <a:cxnLst/>
                <a:rect l="l" t="t" r="r" b="b"/>
                <a:pathLst>
                  <a:path w="780572" h="774895">
                    <a:moveTo>
                      <a:pt x="0" y="0"/>
                    </a:moveTo>
                    <a:lnTo>
                      <a:pt x="780573" y="0"/>
                    </a:lnTo>
                    <a:lnTo>
                      <a:pt x="780573" y="774896"/>
                    </a:lnTo>
                    <a:lnTo>
                      <a:pt x="0" y="7748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6" name="Freeform 46"/>
              <p:cNvSpPr/>
              <p:nvPr/>
            </p:nvSpPr>
            <p:spPr>
              <a:xfrm rot="-6587109" flipH="1">
                <a:off x="3462810" y="3523095"/>
                <a:ext cx="389644" cy="569863"/>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7" name="Freeform 47"/>
              <p:cNvSpPr/>
              <p:nvPr/>
            </p:nvSpPr>
            <p:spPr>
              <a:xfrm rot="9366212" flipH="1">
                <a:off x="5270556" y="3585430"/>
                <a:ext cx="317820" cy="464818"/>
              </a:xfrm>
              <a:custGeom>
                <a:avLst/>
                <a:gdLst/>
                <a:ahLst/>
                <a:cxnLst/>
                <a:rect l="l" t="t" r="r" b="b"/>
                <a:pathLst>
                  <a:path w="635639" h="929636">
                    <a:moveTo>
                      <a:pt x="635638" y="0"/>
                    </a:moveTo>
                    <a:lnTo>
                      <a:pt x="0" y="0"/>
                    </a:lnTo>
                    <a:lnTo>
                      <a:pt x="0" y="929636"/>
                    </a:lnTo>
                    <a:lnTo>
                      <a:pt x="635638" y="929636"/>
                    </a:lnTo>
                    <a:lnTo>
                      <a:pt x="635638"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2" name="TextBox 62"/>
              <p:cNvSpPr txBox="1"/>
              <p:nvPr/>
            </p:nvSpPr>
            <p:spPr>
              <a:xfrm>
                <a:off x="3964284" y="3114240"/>
                <a:ext cx="1314218" cy="577081"/>
              </a:xfrm>
              <a:prstGeom prst="rect">
                <a:avLst/>
              </a:prstGeom>
            </p:spPr>
            <p:txBody>
              <a:bodyPr wrap="square" lIns="0" tIns="0" rIns="0" bIns="0" rtlCol="0" anchor="t">
                <a:spAutoFit/>
              </a:bodyPr>
              <a:lstStyle/>
              <a:p>
                <a:pPr algn="ctr" defTabSz="609585">
                  <a:lnSpc>
                    <a:spcPts val="3040"/>
                  </a:lnSpc>
                  <a:spcBef>
                    <a:spcPct val="0"/>
                  </a:spcBef>
                  <a:defRPr/>
                </a:pPr>
                <a:r>
                  <a:rPr lang="en-US" sz="2533">
                    <a:solidFill>
                      <a:srgbClr val="000000"/>
                    </a:solidFill>
                    <a:latin typeface="Cambria" panose="02040503050406030204" pitchFamily="18" charset="0"/>
                    <a:ea typeface="Cambria" panose="02040503050406030204" pitchFamily="18" charset="0"/>
                    <a:cs typeface="Arial"/>
                    <a:sym typeface="Arial"/>
                  </a:rPr>
                  <a:t> </a:t>
                </a:r>
                <a:r>
                  <a:rPr lang="vi-VN" sz="2533">
                    <a:solidFill>
                      <a:srgbClr val="000000"/>
                    </a:solidFill>
                    <a:latin typeface="Cambria" panose="02040503050406030204" pitchFamily="18" charset="0"/>
                    <a:ea typeface="Cambria" panose="02040503050406030204" pitchFamily="18" charset="0"/>
                    <a:cs typeface="Arial"/>
                    <a:sym typeface="Arial"/>
                  </a:rPr>
                  <a:t>Chất rắn, lỏng, khí</a:t>
                </a:r>
                <a:endParaRPr lang="en-US" sz="2533" dirty="0">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grpSp>
            <p:nvGrpSpPr>
              <p:cNvPr id="77" name="Group 23">
                <a:extLst>
                  <a:ext uri="{FF2B5EF4-FFF2-40B4-BE49-F238E27FC236}">
                    <a16:creationId xmlns="" xmlns:a16="http://schemas.microsoft.com/office/drawing/2014/main" id="{5CBDDD36-2CFC-436E-A946-29CBC85656E3}"/>
                  </a:ext>
                </a:extLst>
              </p:cNvPr>
              <p:cNvGrpSpPr/>
              <p:nvPr/>
            </p:nvGrpSpPr>
            <p:grpSpPr>
              <a:xfrm>
                <a:off x="99704" y="4068311"/>
                <a:ext cx="2066753" cy="1045441"/>
                <a:chOff x="0" y="0"/>
                <a:chExt cx="1183594" cy="598706"/>
              </a:xfrm>
            </p:grpSpPr>
            <p:sp>
              <p:nvSpPr>
                <p:cNvPr id="78" name="Freeform 24">
                  <a:extLst>
                    <a:ext uri="{FF2B5EF4-FFF2-40B4-BE49-F238E27FC236}">
                      <a16:creationId xmlns="" xmlns:a16="http://schemas.microsoft.com/office/drawing/2014/main" id="{9DF4C90F-0CD3-4F96-B288-58360612AC79}"/>
                    </a:ext>
                  </a:extLst>
                </p:cNvPr>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79" name="TextBox 25">
                  <a:extLst>
                    <a:ext uri="{FF2B5EF4-FFF2-40B4-BE49-F238E27FC236}">
                      <a16:creationId xmlns="" xmlns:a16="http://schemas.microsoft.com/office/drawing/2014/main" id="{A15B3A96-D128-40C5-A440-83B79D3FFD68}"/>
                    </a:ext>
                  </a:extLst>
                </p:cNvPr>
                <p:cNvSpPr txBox="1"/>
                <p:nvPr/>
              </p:nvSpPr>
              <p:spPr>
                <a:xfrm>
                  <a:off x="0" y="0"/>
                  <a:ext cx="1183594" cy="598706"/>
                </a:xfrm>
                <a:prstGeom prst="rect">
                  <a:avLst/>
                </a:prstGeom>
              </p:spPr>
              <p:txBody>
                <a:bodyPr lIns="31151" tIns="31151" rIns="31151" bIns="31151" rtlCol="0" anchor="ctr"/>
                <a:lstStyle/>
                <a:p>
                  <a:pPr algn="ctr" defTabSz="609585">
                    <a:lnSpc>
                      <a:spcPts val="1120"/>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85" name="Hộp Văn bản 84">
                <a:extLst>
                  <a:ext uri="{FF2B5EF4-FFF2-40B4-BE49-F238E27FC236}">
                    <a16:creationId xmlns="" xmlns:a16="http://schemas.microsoft.com/office/drawing/2014/main" id="{25792EA3-C11B-4C18-8155-7799F6540ADE}"/>
                  </a:ext>
                </a:extLst>
              </p:cNvPr>
              <p:cNvSpPr txBox="1"/>
              <p:nvPr/>
            </p:nvSpPr>
            <p:spPr>
              <a:xfrm>
                <a:off x="128986" y="4062809"/>
                <a:ext cx="1957092" cy="992579"/>
              </a:xfrm>
              <a:prstGeom prst="rect">
                <a:avLst/>
              </a:prstGeom>
              <a:noFill/>
            </p:spPr>
            <p:txBody>
              <a:bodyPr wrap="square">
                <a:spAutoFit/>
              </a:bodyPr>
              <a:lstStyle/>
              <a:p>
                <a:pPr algn="just" defTabSz="1219170">
                  <a:buClr>
                    <a:srgbClr val="000000"/>
                  </a:buClr>
                </a:pPr>
                <a:r>
                  <a:rPr lang="vi-VN" sz="1600" b="1" kern="0">
                    <a:solidFill>
                      <a:srgbClr val="000000"/>
                    </a:solidFill>
                    <a:latin typeface="Cambria" panose="02040503050406030204" pitchFamily="18" charset="0"/>
                    <a:ea typeface="Cambria" panose="02040503050406030204" pitchFamily="18" charset="0"/>
                    <a:cs typeface="Arial"/>
                    <a:sym typeface="Arial"/>
                  </a:rPr>
                  <a:t>Trong chất rắn, các phân tử ở gần nhau, lực tương tác mạnh và mỗi phân tử dao động xung quanh vị trí cân bằng xác định.</a:t>
                </a:r>
              </a:p>
            </p:txBody>
          </p:sp>
          <p:sp>
            <p:nvSpPr>
              <p:cNvPr id="86" name="Hộp Văn bản 85">
                <a:extLst>
                  <a:ext uri="{FF2B5EF4-FFF2-40B4-BE49-F238E27FC236}">
                    <a16:creationId xmlns="" xmlns:a16="http://schemas.microsoft.com/office/drawing/2014/main" id="{1681509B-E6B4-4293-8D96-B034F439FECF}"/>
                  </a:ext>
                </a:extLst>
              </p:cNvPr>
              <p:cNvSpPr txBox="1"/>
              <p:nvPr/>
            </p:nvSpPr>
            <p:spPr>
              <a:xfrm>
                <a:off x="2358136" y="4062809"/>
                <a:ext cx="2408610" cy="1038746"/>
              </a:xfrm>
              <a:prstGeom prst="rect">
                <a:avLst/>
              </a:prstGeom>
              <a:noFill/>
            </p:spPr>
            <p:txBody>
              <a:bodyPr wrap="square">
                <a:spAutoFit/>
              </a:bodyPr>
              <a:lstStyle/>
              <a:p>
                <a:pPr algn="just" defTabSz="1219170">
                  <a:buClr>
                    <a:srgbClr val="000000"/>
                  </a:buClr>
                </a:pPr>
                <a:r>
                  <a:rPr lang="vi-VN" sz="1400" b="1" kern="0">
                    <a:solidFill>
                      <a:srgbClr val="000000"/>
                    </a:solidFill>
                    <a:latin typeface="Cambria" panose="02040503050406030204" pitchFamily="18" charset="0"/>
                    <a:ea typeface="Cambria" panose="02040503050406030204" pitchFamily="18" charset="0"/>
                    <a:cs typeface="Arial"/>
                    <a:sym typeface="Arial"/>
                  </a:rPr>
                  <a:t>Trong chất lỏng, khoảng cách giữa các phân tử xa hơn so với trong chất rắn, lực tương tác yếu hơn so với trong chất rắn và các phân tử dao động xung quanh các vị trí cân bằng có thể di chuyển được.</a:t>
                </a:r>
              </a:p>
            </p:txBody>
          </p:sp>
          <p:sp>
            <p:nvSpPr>
              <p:cNvPr id="87" name="Hộp Văn bản 86">
                <a:extLst>
                  <a:ext uri="{FF2B5EF4-FFF2-40B4-BE49-F238E27FC236}">
                    <a16:creationId xmlns="" xmlns:a16="http://schemas.microsoft.com/office/drawing/2014/main" id="{68FC060C-AAAF-421F-B809-691819A6809A}"/>
                  </a:ext>
                </a:extLst>
              </p:cNvPr>
              <p:cNvSpPr txBox="1"/>
              <p:nvPr/>
            </p:nvSpPr>
            <p:spPr>
              <a:xfrm>
                <a:off x="4957128" y="4054784"/>
                <a:ext cx="2020415" cy="1038746"/>
              </a:xfrm>
              <a:prstGeom prst="rect">
                <a:avLst/>
              </a:prstGeom>
              <a:noFill/>
            </p:spPr>
            <p:txBody>
              <a:bodyPr wrap="square">
                <a:spAutoFit/>
              </a:bodyPr>
              <a:lstStyle/>
              <a:p>
                <a:pPr algn="just" defTabSz="1219170">
                  <a:buClr>
                    <a:srgbClr val="000000"/>
                  </a:buClr>
                </a:pPr>
                <a:r>
                  <a:rPr lang="vi-VN" sz="1400" b="1" kern="0">
                    <a:solidFill>
                      <a:srgbClr val="000000"/>
                    </a:solidFill>
                    <a:latin typeface="Cambria" panose="02040503050406030204" pitchFamily="18" charset="0"/>
                    <a:ea typeface="Cambria" panose="02040503050406030204" pitchFamily="18" charset="0"/>
                    <a:cs typeface="Arial"/>
                    <a:sym typeface="Arial"/>
                  </a:rPr>
                  <a:t>Trong chất khí khoảng cách giữa các phân tử rất lớn, lực tương tác giữa các phân tử không đáng kể nên các phân tử chuyển động hỗn loạn, không ngừng.</a:t>
                </a:r>
                <a:endParaRPr lang="en-US" sz="1400" kern="0">
                  <a:solidFill>
                    <a:srgbClr val="000000"/>
                  </a:solidFill>
                  <a:latin typeface="Arial"/>
                  <a:cs typeface="Arial"/>
                  <a:sym typeface="Arial"/>
                </a:endParaRPr>
              </a:p>
            </p:txBody>
          </p:sp>
          <p:sp>
            <p:nvSpPr>
              <p:cNvPr id="88" name="Freeform 46">
                <a:extLst>
                  <a:ext uri="{FF2B5EF4-FFF2-40B4-BE49-F238E27FC236}">
                    <a16:creationId xmlns="" xmlns:a16="http://schemas.microsoft.com/office/drawing/2014/main" id="{1A60CF60-7D65-4FD4-B618-FEECBB381A1E}"/>
                  </a:ext>
                </a:extLst>
              </p:cNvPr>
              <p:cNvSpPr/>
              <p:nvPr/>
            </p:nvSpPr>
            <p:spPr>
              <a:xfrm rot="15765754" flipH="1">
                <a:off x="2632248" y="2884753"/>
                <a:ext cx="522564" cy="1821457"/>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grpSp>
      <p:sp>
        <p:nvSpPr>
          <p:cNvPr id="5" name="Freeform 5" descr="n329 fb Ca Ruoi"/>
          <p:cNvSpPr/>
          <p:nvPr/>
        </p:nvSpPr>
        <p:spPr>
          <a:xfrm>
            <a:off x="5702279" y="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6" name="Nhóm 5" descr="n329 fb Ca Ruoi">
            <a:extLst>
              <a:ext uri="{FF2B5EF4-FFF2-40B4-BE49-F238E27FC236}">
                <a16:creationId xmlns="" xmlns:a16="http://schemas.microsoft.com/office/drawing/2014/main" id="{AEFFFE03-139E-42E4-B87E-F99178F0ADBC}"/>
              </a:ext>
            </a:extLst>
          </p:cNvPr>
          <p:cNvGrpSpPr/>
          <p:nvPr/>
        </p:nvGrpSpPr>
        <p:grpSpPr>
          <a:xfrm>
            <a:off x="0" y="12290"/>
            <a:ext cx="5031293" cy="2833037"/>
            <a:chOff x="0" y="9217"/>
            <a:chExt cx="3773470" cy="2124778"/>
          </a:xfrm>
        </p:grpSpPr>
        <p:sp>
          <p:nvSpPr>
            <p:cNvPr id="44" name="Freeform 44"/>
            <p:cNvSpPr/>
            <p:nvPr/>
          </p:nvSpPr>
          <p:spPr>
            <a:xfrm flipH="1">
              <a:off x="0" y="9217"/>
              <a:ext cx="3445496" cy="2124778"/>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5" name="TextBox 45"/>
            <p:cNvSpPr txBox="1"/>
            <p:nvPr/>
          </p:nvSpPr>
          <p:spPr>
            <a:xfrm>
              <a:off x="685464" y="632856"/>
              <a:ext cx="2072188" cy="984693"/>
            </a:xfrm>
            <a:prstGeom prst="rect">
              <a:avLst/>
            </a:prstGeom>
          </p:spPr>
          <p:txBody>
            <a:bodyPr wrap="square" lIns="0" tIns="0" rIns="0" bIns="0" rtlCol="0" anchor="t">
              <a:spAutoFit/>
            </a:bodyPr>
            <a:lstStyle/>
            <a:p>
              <a:pPr algn="just" defTabSz="609585"/>
              <a:r>
                <a:rPr lang="vi-VN" sz="2133">
                  <a:solidFill>
                    <a:srgbClr val="000000"/>
                  </a:solidFill>
                  <a:latin typeface="Cambria" panose="02040503050406030204" pitchFamily="18" charset="0"/>
                  <a:ea typeface="Cambria" panose="02040503050406030204" pitchFamily="18" charset="0"/>
                  <a:cs typeface="Arial"/>
                  <a:sym typeface="Arial"/>
                </a:rPr>
                <a:t>Một vật có nhiệt độ càng cao thì các phần tử cấu tạo nên vật chuyển động càng nhanh</a:t>
              </a:r>
              <a:endParaRPr lang="vi-VN" sz="2596" dirty="0" err="1">
                <a:solidFill>
                  <a:srgbClr val="000000"/>
                </a:solidFill>
                <a:latin typeface="Cambria" panose="02040503050406030204" pitchFamily="18" charset="0"/>
                <a:ea typeface="Cambria" panose="02040503050406030204" pitchFamily="18" charset="0"/>
                <a:cs typeface="Arial"/>
                <a:sym typeface="Arial"/>
              </a:endParaRPr>
            </a:p>
          </p:txBody>
        </p:sp>
        <p:sp>
          <p:nvSpPr>
            <p:cNvPr id="50" name="Freeform 50"/>
            <p:cNvSpPr/>
            <p:nvPr/>
          </p:nvSpPr>
          <p:spPr>
            <a:xfrm rot="2494888">
              <a:off x="3043030" y="495414"/>
              <a:ext cx="730440"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56" name="TextBox 56" descr="n329 fb Ca Ruoi"/>
          <p:cNvSpPr txBox="1"/>
          <p:nvPr/>
        </p:nvSpPr>
        <p:spPr>
          <a:xfrm>
            <a:off x="5498809" y="2199479"/>
            <a:ext cx="6351" cy="506292"/>
          </a:xfrm>
          <a:prstGeom prst="rect">
            <a:avLst/>
          </a:prstGeom>
        </p:spPr>
        <p:txBody>
          <a:bodyPr lIns="0" tIns="0" rIns="0" bIns="0" rtlCol="0" anchor="t">
            <a:spAutoFit/>
          </a:bodyPr>
          <a:lstStyle/>
          <a:p>
            <a:pPr algn="ctr" defTabSz="609585">
              <a:lnSpc>
                <a:spcPts val="4853"/>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1" name="Nhóm 10" descr="n329 fb Ca Ruoi">
            <a:extLst>
              <a:ext uri="{FF2B5EF4-FFF2-40B4-BE49-F238E27FC236}">
                <a16:creationId xmlns="" xmlns:a16="http://schemas.microsoft.com/office/drawing/2014/main" id="{0A3BC8E0-6E58-41B0-9B8F-A5FA0BBDB07F}"/>
              </a:ext>
            </a:extLst>
          </p:cNvPr>
          <p:cNvGrpSpPr/>
          <p:nvPr/>
        </p:nvGrpSpPr>
        <p:grpSpPr>
          <a:xfrm>
            <a:off x="-154043" y="3018500"/>
            <a:ext cx="5118992" cy="2246901"/>
            <a:chOff x="-115532" y="2263875"/>
            <a:chExt cx="3839244" cy="1685176"/>
          </a:xfrm>
        </p:grpSpPr>
        <p:pic>
          <p:nvPicPr>
            <p:cNvPr id="71" name="Hình ảnh 70">
              <a:extLst>
                <a:ext uri="{FF2B5EF4-FFF2-40B4-BE49-F238E27FC236}">
                  <a16:creationId xmlns="" xmlns:a16="http://schemas.microsoft.com/office/drawing/2014/main" id="{02F6DFDF-1837-40C4-A064-AA9A6E59E510}"/>
                </a:ext>
              </a:extLst>
            </p:cNvPr>
            <p:cNvPicPr>
              <a:picLocks noChangeAspect="1"/>
            </p:cNvPicPr>
            <p:nvPr/>
          </p:nvPicPr>
          <p:blipFill>
            <a:blip r:embed="rId15"/>
            <a:stretch>
              <a:fillRect/>
            </a:stretch>
          </p:blipFill>
          <p:spPr>
            <a:xfrm>
              <a:off x="-115532" y="2645374"/>
              <a:ext cx="1832194" cy="1303677"/>
            </a:xfrm>
            <a:prstGeom prst="rect">
              <a:avLst/>
            </a:prstGeom>
          </p:spPr>
        </p:pic>
        <p:sp>
          <p:nvSpPr>
            <p:cNvPr id="13" name="Freeform 13"/>
            <p:cNvSpPr/>
            <p:nvPr/>
          </p:nvSpPr>
          <p:spPr>
            <a:xfrm flipH="1">
              <a:off x="1193111" y="2301165"/>
              <a:ext cx="1878307" cy="1303677"/>
            </a:xfrm>
            <a:custGeom>
              <a:avLst/>
              <a:gdLst/>
              <a:ahLst/>
              <a:cxnLst/>
              <a:rect l="l" t="t" r="r" b="b"/>
              <a:pathLst>
                <a:path w="3157214" h="2233012">
                  <a:moveTo>
                    <a:pt x="3157214" y="0"/>
                  </a:moveTo>
                  <a:lnTo>
                    <a:pt x="0" y="0"/>
                  </a:lnTo>
                  <a:lnTo>
                    <a:pt x="0" y="2233012"/>
                  </a:lnTo>
                  <a:lnTo>
                    <a:pt x="3157214" y="2233012"/>
                  </a:lnTo>
                  <a:lnTo>
                    <a:pt x="3157214"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6" name="Freeform 36"/>
            <p:cNvSpPr/>
            <p:nvPr/>
          </p:nvSpPr>
          <p:spPr>
            <a:xfrm rot="3944847">
              <a:off x="2903569" y="3066550"/>
              <a:ext cx="672012" cy="587705"/>
            </a:xfrm>
            <a:custGeom>
              <a:avLst/>
              <a:gdLst/>
              <a:ahLst/>
              <a:cxnLst/>
              <a:rect l="l" t="t" r="r" b="b"/>
              <a:pathLst>
                <a:path w="1344024" h="1175410">
                  <a:moveTo>
                    <a:pt x="0" y="0"/>
                  </a:moveTo>
                  <a:lnTo>
                    <a:pt x="1344024" y="0"/>
                  </a:lnTo>
                  <a:lnTo>
                    <a:pt x="1344024" y="1175410"/>
                  </a:lnTo>
                  <a:lnTo>
                    <a:pt x="0" y="11754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1" name="Freeform 51"/>
            <p:cNvSpPr/>
            <p:nvPr/>
          </p:nvSpPr>
          <p:spPr>
            <a:xfrm rot="9783310">
              <a:off x="2650487" y="2263875"/>
              <a:ext cx="1073225" cy="407923"/>
            </a:xfrm>
            <a:custGeom>
              <a:avLst/>
              <a:gdLst/>
              <a:ahLst/>
              <a:cxnLst/>
              <a:rect l="l" t="t" r="r" b="b"/>
              <a:pathLst>
                <a:path w="1227267" h="524657">
                  <a:moveTo>
                    <a:pt x="0" y="0"/>
                  </a:moveTo>
                  <a:lnTo>
                    <a:pt x="1227267" y="0"/>
                  </a:lnTo>
                  <a:lnTo>
                    <a:pt x="1227267" y="524656"/>
                  </a:lnTo>
                  <a:lnTo>
                    <a:pt x="0" y="52465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8" name="TextBox 58"/>
            <p:cNvSpPr txBox="1"/>
            <p:nvPr/>
          </p:nvSpPr>
          <p:spPr>
            <a:xfrm>
              <a:off x="1563174" y="2638254"/>
              <a:ext cx="1138180" cy="522307"/>
            </a:xfrm>
            <a:prstGeom prst="rect">
              <a:avLst/>
            </a:prstGeom>
          </p:spPr>
          <p:txBody>
            <a:bodyPr lIns="0" tIns="0" rIns="0" bIns="0" rtlCol="0" anchor="t">
              <a:spAutoFit/>
            </a:bodyPr>
            <a:lstStyle/>
            <a:p>
              <a:pPr algn="ctr" defTabSz="609585">
                <a:lnSpc>
                  <a:spcPts val="2800"/>
                </a:lnSpc>
                <a:spcBef>
                  <a:spcPct val="0"/>
                </a:spcBef>
              </a:pPr>
              <a:r>
                <a:rPr lang="en-US" sz="2333">
                  <a:solidFill>
                    <a:srgbClr val="000000"/>
                  </a:solidFill>
                  <a:latin typeface="Cambria" panose="02040503050406030204" pitchFamily="18" charset="0"/>
                  <a:ea typeface="Cambria" panose="02040503050406030204" pitchFamily="18" charset="0"/>
                  <a:cs typeface="Open Sans Bold" panose="020B0604020202020204" charset="0"/>
                  <a:sym typeface="Arial"/>
                </a:rPr>
                <a:t>Sự chuyển thể.</a:t>
              </a:r>
              <a:endParaRPr lang="en-US" sz="2333" dirty="0" err="1">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grpSp>
      <p:grpSp>
        <p:nvGrpSpPr>
          <p:cNvPr id="9" name="Nhóm 8" descr="n329 fb Ca Ruoi">
            <a:extLst>
              <a:ext uri="{FF2B5EF4-FFF2-40B4-BE49-F238E27FC236}">
                <a16:creationId xmlns="" xmlns:a16="http://schemas.microsoft.com/office/drawing/2014/main" id="{92101377-E2A7-419E-8DB4-E7482071D3EB}"/>
              </a:ext>
            </a:extLst>
          </p:cNvPr>
          <p:cNvGrpSpPr/>
          <p:nvPr/>
        </p:nvGrpSpPr>
        <p:grpSpPr>
          <a:xfrm>
            <a:off x="7172288" y="2087634"/>
            <a:ext cx="5428067" cy="3243338"/>
            <a:chOff x="5432224" y="1431607"/>
            <a:chExt cx="4071050" cy="2432503"/>
          </a:xfrm>
        </p:grpSpPr>
        <p:sp>
          <p:nvSpPr>
            <p:cNvPr id="16" name="Freeform 16"/>
            <p:cNvSpPr/>
            <p:nvPr/>
          </p:nvSpPr>
          <p:spPr>
            <a:xfrm rot="21396740" flipH="1">
              <a:off x="5432224" y="1431607"/>
              <a:ext cx="3783683" cy="2432503"/>
            </a:xfrm>
            <a:custGeom>
              <a:avLst/>
              <a:gdLst/>
              <a:ahLst/>
              <a:cxnLst/>
              <a:rect l="l" t="t" r="r" b="b"/>
              <a:pathLst>
                <a:path w="3863701" h="2732690">
                  <a:moveTo>
                    <a:pt x="3863701" y="0"/>
                  </a:moveTo>
                  <a:lnTo>
                    <a:pt x="0" y="0"/>
                  </a:lnTo>
                  <a:lnTo>
                    <a:pt x="0" y="2732691"/>
                  </a:lnTo>
                  <a:lnTo>
                    <a:pt x="3863701" y="2732691"/>
                  </a:lnTo>
                  <a:lnTo>
                    <a:pt x="3863701"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5" name="Freeform 35"/>
            <p:cNvSpPr/>
            <p:nvPr/>
          </p:nvSpPr>
          <p:spPr>
            <a:xfrm rot="1598316">
              <a:off x="5612515" y="1580854"/>
              <a:ext cx="336332" cy="333886"/>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13569023">
              <a:off x="5343053" y="2007451"/>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3" name="TextBox 63"/>
            <p:cNvSpPr txBox="1"/>
            <p:nvPr/>
          </p:nvSpPr>
          <p:spPr>
            <a:xfrm>
              <a:off x="6112842" y="2048619"/>
              <a:ext cx="2359882" cy="1329306"/>
            </a:xfrm>
            <a:prstGeom prst="rect">
              <a:avLst/>
            </a:prstGeom>
          </p:spPr>
          <p:txBody>
            <a:bodyPr wrap="square" lIns="0" tIns="0" rIns="0" bIns="0" rtlCol="0" anchor="t">
              <a:spAutoFit/>
            </a:bodyPr>
            <a:lstStyle/>
            <a:p>
              <a:pPr algn="just" defTabSz="609585">
                <a:lnSpc>
                  <a:spcPct val="90000"/>
                </a:lnSpc>
                <a:spcBef>
                  <a:spcPct val="0"/>
                </a:spcBef>
              </a:pPr>
              <a:r>
                <a:rPr lang="vi-VN" sz="2133">
                  <a:solidFill>
                    <a:srgbClr val="000000"/>
                  </a:solidFill>
                  <a:latin typeface="Cambria" panose="02040503050406030204" pitchFamily="18" charset="0"/>
                  <a:ea typeface="Cambria" panose="02040503050406030204" pitchFamily="18" charset="0"/>
                  <a:cs typeface="Open Sans Bold" panose="020B0604020202020204" charset="0"/>
                  <a:sym typeface="Arial"/>
                </a:rPr>
                <a:t>Giữa các phân tử có lực tương tác, bao gồm lực hút và lực đẩy. Độ lớn của những lực này phụ thuộc vào khoảng cách giữa các phân tử.</a:t>
              </a:r>
              <a:endParaRPr lang="vi-VN" sz="2133" dirty="0" err="1">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sp>
          <p:nvSpPr>
            <p:cNvPr id="64" name="TextBox 64"/>
            <p:cNvSpPr txBox="1"/>
            <p:nvPr/>
          </p:nvSpPr>
          <p:spPr>
            <a:xfrm>
              <a:off x="7436521" y="1996093"/>
              <a:ext cx="2066753" cy="230833"/>
            </a:xfrm>
            <a:prstGeom prst="rect">
              <a:avLst/>
            </a:prstGeom>
          </p:spPr>
          <p:txBody>
            <a:bodyPr lIns="0" tIns="0" rIns="0" bIns="0" rtlCol="0" anchor="t">
              <a:spAutoFit/>
            </a:bodyPr>
            <a:lstStyle/>
            <a:p>
              <a:pPr algn="ctr" defTabSz="609585">
                <a:lnSpc>
                  <a:spcPts val="2400"/>
                </a:lnSpc>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p:grpSp>
      <p:sp>
        <p:nvSpPr>
          <p:cNvPr id="76" name="Object 75" descr="n329 fb Ca Ruoi">
            <a:extLst>
              <a:ext uri="{FF2B5EF4-FFF2-40B4-BE49-F238E27FC236}">
                <a16:creationId xmlns="" xmlns:a16="http://schemas.microsoft.com/office/drawing/2014/main" id="{D2E72E65-2237-E394-4651-A8CF330EEFC0}"/>
              </a:ext>
            </a:extLst>
          </p:cNvPr>
          <p:cNvSpPr txBox="1"/>
          <p:nvPr/>
        </p:nvSpPr>
        <p:spPr>
          <a:xfrm>
            <a:off x="3144181" y="6223597"/>
            <a:ext cx="2718859" cy="1028700"/>
          </a:xfrm>
          <a:prstGeom prst="rect">
            <a:avLst/>
          </a:prstGeom>
        </p:spPr>
        <p:txBody>
          <a:bodyPr>
            <a:normAutofit/>
          </a:bodyPr>
          <a:lstStyle/>
          <a:p>
            <a:pPr defTabSz="609585">
              <a:defRPr/>
            </a:pPr>
            <a:endParaRPr lang="en-US" sz="1867" dirty="0">
              <a:solidFill>
                <a:prstClr val="black"/>
              </a:solidFill>
              <a:latin typeface="Cambria" panose="02040503050406030204" pitchFamily="18" charset="0"/>
              <a:ea typeface="Cambria" panose="02040503050406030204" pitchFamily="18" charset="0"/>
              <a:cs typeface="Arial"/>
              <a:sym typeface="Arial"/>
            </a:endParaRPr>
          </a:p>
        </p:txBody>
      </p:sp>
      <p:grpSp>
        <p:nvGrpSpPr>
          <p:cNvPr id="8" name="Nhóm 7" descr="n329 fb Ca Ruoi">
            <a:extLst>
              <a:ext uri="{FF2B5EF4-FFF2-40B4-BE49-F238E27FC236}">
                <a16:creationId xmlns="" xmlns:a16="http://schemas.microsoft.com/office/drawing/2014/main" id="{4311965D-8480-4156-AC74-D62DC4267D33}"/>
              </a:ext>
            </a:extLst>
          </p:cNvPr>
          <p:cNvGrpSpPr/>
          <p:nvPr/>
        </p:nvGrpSpPr>
        <p:grpSpPr>
          <a:xfrm>
            <a:off x="6461357" y="-396083"/>
            <a:ext cx="5676147" cy="2570093"/>
            <a:chOff x="4846017" y="-698754"/>
            <a:chExt cx="4657257" cy="2366576"/>
          </a:xfrm>
        </p:grpSpPr>
        <p:sp>
          <p:nvSpPr>
            <p:cNvPr id="14" name="Freeform 14"/>
            <p:cNvSpPr/>
            <p:nvPr/>
          </p:nvSpPr>
          <p:spPr>
            <a:xfrm>
              <a:off x="4846017" y="-698754"/>
              <a:ext cx="4657257" cy="2165430"/>
            </a:xfrm>
            <a:custGeom>
              <a:avLst/>
              <a:gdLst/>
              <a:ahLst/>
              <a:cxnLst/>
              <a:rect l="l" t="t" r="r" b="b"/>
              <a:pathLst>
                <a:path w="3203209" h="2265542">
                  <a:moveTo>
                    <a:pt x="0" y="0"/>
                  </a:moveTo>
                  <a:lnTo>
                    <a:pt x="3203209" y="0"/>
                  </a:lnTo>
                  <a:lnTo>
                    <a:pt x="3203209" y="2265542"/>
                  </a:lnTo>
                  <a:lnTo>
                    <a:pt x="0" y="226554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3" name="Freeform 53"/>
            <p:cNvSpPr/>
            <p:nvPr/>
          </p:nvSpPr>
          <p:spPr>
            <a:xfrm rot="18259563">
              <a:off x="5101925" y="1115552"/>
              <a:ext cx="775135" cy="329405"/>
            </a:xfrm>
            <a:custGeom>
              <a:avLst/>
              <a:gdLst/>
              <a:ahLst/>
              <a:cxnLst/>
              <a:rect l="l" t="t" r="r" b="b"/>
              <a:pathLst>
                <a:path w="1106037" h="472831">
                  <a:moveTo>
                    <a:pt x="0" y="0"/>
                  </a:moveTo>
                  <a:lnTo>
                    <a:pt x="1106038" y="0"/>
                  </a:lnTo>
                  <a:lnTo>
                    <a:pt x="1106038" y="472830"/>
                  </a:lnTo>
                  <a:lnTo>
                    <a:pt x="0" y="47283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1" name="TextBox 61"/>
            <p:cNvSpPr txBox="1"/>
            <p:nvPr/>
          </p:nvSpPr>
          <p:spPr>
            <a:xfrm>
              <a:off x="5779000" y="-119080"/>
              <a:ext cx="2773816" cy="1133797"/>
            </a:xfrm>
            <a:prstGeom prst="rect">
              <a:avLst/>
            </a:prstGeom>
          </p:spPr>
          <p:txBody>
            <a:bodyPr wrap="square" lIns="0" tIns="0" rIns="0" bIns="0" rtlCol="0" anchor="t">
              <a:spAutoFit/>
            </a:bodyPr>
            <a:lstStyle/>
            <a:p>
              <a:pPr algn="ctr" defTabSz="609585">
                <a:spcBef>
                  <a:spcPct val="0"/>
                </a:spcBef>
              </a:pPr>
              <a:r>
                <a:rPr lang="vi-VN" sz="2667">
                  <a:solidFill>
                    <a:srgbClr val="000000"/>
                  </a:solidFill>
                  <a:latin typeface="Cambria" panose="02040503050406030204" pitchFamily="18" charset="0"/>
                  <a:ea typeface="Cambria" panose="02040503050406030204" pitchFamily="18" charset="0"/>
                  <a:cs typeface="Open Sans Bold" panose="020B0604020202020204" charset="0"/>
                  <a:sym typeface="Arial"/>
                </a:rPr>
                <a:t>Các chất được cấu tạo từ các phân tử chuyển động không ngừng.</a:t>
              </a:r>
              <a:endParaRPr lang="vi-VN" sz="2667" dirty="0" err="1">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grpSp>
    </p:spTree>
    <p:extLst>
      <p:ext uri="{BB962C8B-B14F-4D97-AF65-F5344CB8AC3E}">
        <p14:creationId xmlns:p14="http://schemas.microsoft.com/office/powerpoint/2010/main" val="159049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n329 fb Ca Ruoi"/>
          <p:cNvSpPr/>
          <p:nvPr/>
        </p:nvSpPr>
        <p:spPr>
          <a:xfrm>
            <a:off x="5702279" y="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7" name="Nhóm 16" descr="n329 fb Ca Ruoi">
            <a:extLst>
              <a:ext uri="{FF2B5EF4-FFF2-40B4-BE49-F238E27FC236}">
                <a16:creationId xmlns="" xmlns:a16="http://schemas.microsoft.com/office/drawing/2014/main" id="{E297EA2A-E9F6-4661-803F-168BEDD1EC1E}"/>
              </a:ext>
            </a:extLst>
          </p:cNvPr>
          <p:cNvGrpSpPr/>
          <p:nvPr/>
        </p:nvGrpSpPr>
        <p:grpSpPr>
          <a:xfrm>
            <a:off x="4409636" y="961114"/>
            <a:ext cx="3146509" cy="3236269"/>
            <a:chOff x="3307227" y="720835"/>
            <a:chExt cx="2359882" cy="2427202"/>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572237" y="1336837"/>
              <a:ext cx="1990648" cy="1539124"/>
            </a:xfrm>
            <a:prstGeom prst="rect">
              <a:avLst/>
            </a:prstGeom>
          </p:spPr>
          <p:txBody>
            <a:bodyPr wrap="square" lIns="0" tIns="0" rIns="0" bIns="0" rtlCol="0" anchor="t">
              <a:spAutoFit/>
            </a:bodyPr>
            <a:lstStyle/>
            <a:p>
              <a:pPr algn="ctr" defTabSz="609585"/>
              <a:r>
                <a:rPr lang="en-US" sz="2667" b="1">
                  <a:solidFill>
                    <a:srgbClr val="000000"/>
                  </a:solidFill>
                  <a:latin typeface="Cambria" panose="02040503050406030204" pitchFamily="18" charset="0"/>
                  <a:ea typeface="Cambria" panose="02040503050406030204" pitchFamily="18" charset="0"/>
                  <a:cs typeface="Arial"/>
                  <a:sym typeface="Arial"/>
                </a:rPr>
                <a:t>BÀI 2: NỘI NĂNG. ĐỊNH LUẬT I CỦA NHIỆT ĐỘNG LỰC HỌC</a:t>
              </a:r>
            </a:p>
            <a:p>
              <a:pPr algn="ctr" defTabSz="609585">
                <a:defRPr/>
              </a:pPr>
              <a:endParaRPr lang="en-US" sz="2667" b="1"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56" name="TextBox 56" descr="n329 fb Ca Ruoi"/>
          <p:cNvSpPr txBox="1"/>
          <p:nvPr/>
        </p:nvSpPr>
        <p:spPr>
          <a:xfrm>
            <a:off x="5498809" y="2199479"/>
            <a:ext cx="6351" cy="184666"/>
          </a:xfrm>
          <a:prstGeom prst="rect">
            <a:avLst/>
          </a:prstGeom>
        </p:spPr>
        <p:txBody>
          <a:bodyPr lIns="0" tIns="0" rIns="0" bIns="0" rtlCol="0" anchor="t">
            <a:spAutoFit/>
          </a:bodyP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1" name="Nhóm 10" descr="n329 fb Ca Ruoi">
            <a:extLst>
              <a:ext uri="{FF2B5EF4-FFF2-40B4-BE49-F238E27FC236}">
                <a16:creationId xmlns="" xmlns:a16="http://schemas.microsoft.com/office/drawing/2014/main" id="{1AEFC72A-ABBD-4C6B-9C46-C85AA102629C}"/>
              </a:ext>
            </a:extLst>
          </p:cNvPr>
          <p:cNvGrpSpPr/>
          <p:nvPr/>
        </p:nvGrpSpPr>
        <p:grpSpPr>
          <a:xfrm>
            <a:off x="6977669" y="21331"/>
            <a:ext cx="5171993" cy="2362716"/>
            <a:chOff x="5155160" y="-89068"/>
            <a:chExt cx="3878995" cy="1772037"/>
          </a:xfrm>
        </p:grpSpPr>
        <p:sp>
          <p:nvSpPr>
            <p:cNvPr id="14" name="Freeform 14"/>
            <p:cNvSpPr/>
            <p:nvPr/>
          </p:nvSpPr>
          <p:spPr>
            <a:xfrm>
              <a:off x="5508480" y="-89068"/>
              <a:ext cx="3525675" cy="1772037"/>
            </a:xfrm>
            <a:custGeom>
              <a:avLst/>
              <a:gdLst/>
              <a:ahLst/>
              <a:cxnLst/>
              <a:rect l="l" t="t" r="r" b="b"/>
              <a:pathLst>
                <a:path w="3203209" h="2265542">
                  <a:moveTo>
                    <a:pt x="0" y="0"/>
                  </a:moveTo>
                  <a:lnTo>
                    <a:pt x="3203209" y="0"/>
                  </a:lnTo>
                  <a:lnTo>
                    <a:pt x="3203209" y="2265542"/>
                  </a:lnTo>
                  <a:lnTo>
                    <a:pt x="0" y="2265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3" name="Freeform 53"/>
            <p:cNvSpPr/>
            <p:nvPr/>
          </p:nvSpPr>
          <p:spPr>
            <a:xfrm rot="19753145">
              <a:off x="5155160" y="925496"/>
              <a:ext cx="553019" cy="236416"/>
            </a:xfrm>
            <a:custGeom>
              <a:avLst/>
              <a:gdLst/>
              <a:ahLst/>
              <a:cxnLst/>
              <a:rect l="l" t="t" r="r" b="b"/>
              <a:pathLst>
                <a:path w="1106037" h="472831">
                  <a:moveTo>
                    <a:pt x="0" y="0"/>
                  </a:moveTo>
                  <a:lnTo>
                    <a:pt x="1106038" y="0"/>
                  </a:lnTo>
                  <a:lnTo>
                    <a:pt x="1106038" y="472830"/>
                  </a:lnTo>
                  <a:lnTo>
                    <a:pt x="0" y="4728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1" name="TextBox 61"/>
            <p:cNvSpPr txBox="1"/>
            <p:nvPr/>
          </p:nvSpPr>
          <p:spPr>
            <a:xfrm>
              <a:off x="6212150" y="367574"/>
              <a:ext cx="2137029" cy="997196"/>
            </a:xfrm>
            <a:prstGeom prst="rect">
              <a:avLst/>
            </a:prstGeom>
          </p:spPr>
          <p:txBody>
            <a:bodyPr wrap="square" lIns="0" tIns="0" rIns="0" bIns="0" rtlCol="0" anchor="t">
              <a:spAutoFit/>
            </a:bodyPr>
            <a:lstStyle/>
            <a:p>
              <a:pPr algn="just" defTabSz="609585">
                <a:lnSpc>
                  <a:spcPct val="90000"/>
                </a:lnSpc>
                <a:spcBef>
                  <a:spcPct val="0"/>
                </a:spcBef>
              </a:pPr>
              <a:r>
                <a:rPr lang="vi-VN" sz="2400">
                  <a:solidFill>
                    <a:srgbClr val="000000"/>
                  </a:solidFill>
                  <a:latin typeface="Cambria" panose="02040503050406030204" pitchFamily="18" charset="0"/>
                  <a:ea typeface="Cambria" panose="02040503050406030204" pitchFamily="18" charset="0"/>
                  <a:cs typeface="Open Sans Bold" panose="020B0604020202020204" charset="0"/>
                  <a:sym typeface="Arial"/>
                </a:rPr>
                <a:t>Có thể làm thay đổi nội năng của vật bằng cách: thực hiện công, truyền nhiệt.</a:t>
              </a:r>
              <a:endParaRPr lang="vi-VN" sz="2400" dirty="0" err="1">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grpSp>
      <p:grpSp>
        <p:nvGrpSpPr>
          <p:cNvPr id="8" name="Nhóm 7" descr="n329 fb Ca Ruoi">
            <a:extLst>
              <a:ext uri="{FF2B5EF4-FFF2-40B4-BE49-F238E27FC236}">
                <a16:creationId xmlns="" xmlns:a16="http://schemas.microsoft.com/office/drawing/2014/main" id="{97D42C39-F47C-45FE-AD39-9E26AD78D11C}"/>
              </a:ext>
            </a:extLst>
          </p:cNvPr>
          <p:cNvGrpSpPr/>
          <p:nvPr/>
        </p:nvGrpSpPr>
        <p:grpSpPr>
          <a:xfrm>
            <a:off x="7398691" y="2436165"/>
            <a:ext cx="4433280" cy="2462916"/>
            <a:chOff x="5394701" y="1317339"/>
            <a:chExt cx="4363880" cy="2016365"/>
          </a:xfrm>
        </p:grpSpPr>
        <p:sp>
          <p:nvSpPr>
            <p:cNvPr id="16" name="Freeform 16"/>
            <p:cNvSpPr/>
            <p:nvPr/>
          </p:nvSpPr>
          <p:spPr>
            <a:xfrm rot="21396740" flipH="1">
              <a:off x="5668805" y="1317339"/>
              <a:ext cx="4089776" cy="2016365"/>
            </a:xfrm>
            <a:custGeom>
              <a:avLst/>
              <a:gdLst/>
              <a:ahLst/>
              <a:cxnLst/>
              <a:rect l="l" t="t" r="r" b="b"/>
              <a:pathLst>
                <a:path w="3863701" h="2732690">
                  <a:moveTo>
                    <a:pt x="3863701" y="0"/>
                  </a:moveTo>
                  <a:lnTo>
                    <a:pt x="0" y="0"/>
                  </a:lnTo>
                  <a:lnTo>
                    <a:pt x="0" y="2732691"/>
                  </a:lnTo>
                  <a:lnTo>
                    <a:pt x="3863701" y="2732691"/>
                  </a:lnTo>
                  <a:lnTo>
                    <a:pt x="386370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5" name="Freeform 35"/>
            <p:cNvSpPr/>
            <p:nvPr/>
          </p:nvSpPr>
          <p:spPr>
            <a:xfrm rot="1598316">
              <a:off x="5609866" y="1590159"/>
              <a:ext cx="386244" cy="333886"/>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8030977">
              <a:off x="5181550" y="1912716"/>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3" name="TextBox 63"/>
            <p:cNvSpPr txBox="1"/>
            <p:nvPr/>
          </p:nvSpPr>
          <p:spPr>
            <a:xfrm>
              <a:off x="6273714" y="1927598"/>
              <a:ext cx="2804768" cy="1008052"/>
            </a:xfrm>
            <a:prstGeom prst="rect">
              <a:avLst/>
            </a:prstGeom>
          </p:spPr>
          <p:txBody>
            <a:bodyPr wrap="square" lIns="0" tIns="0" rIns="0" bIns="0" rtlCol="0" anchor="t">
              <a:spAutoFit/>
            </a:bodyPr>
            <a:lstStyle/>
            <a:p>
              <a:pPr algn="ctr" defTabSz="609585">
                <a:spcBef>
                  <a:spcPct val="0"/>
                </a:spcBef>
              </a:pPr>
              <a:r>
                <a:rPr lang="vi-VN" sz="2667">
                  <a:solidFill>
                    <a:srgbClr val="000000"/>
                  </a:solidFill>
                  <a:latin typeface="Cambria" panose="02040503050406030204" pitchFamily="18" charset="0"/>
                  <a:ea typeface="Cambria" panose="02040503050406030204" pitchFamily="18" charset="0"/>
                  <a:cs typeface="Open Sans Bold" panose="020B0604020202020204" charset="0"/>
                  <a:sym typeface="Arial"/>
                </a:rPr>
                <a:t>Định luật I của nhiệt động lực học: ∆U= Q + A</a:t>
              </a:r>
            </a:p>
          </p:txBody>
        </p:sp>
        <p:sp>
          <p:nvSpPr>
            <p:cNvPr id="64" name="TextBox 64"/>
            <p:cNvSpPr txBox="1"/>
            <p:nvPr/>
          </p:nvSpPr>
          <p:spPr>
            <a:xfrm>
              <a:off x="7436521" y="1996093"/>
              <a:ext cx="2066753" cy="251974"/>
            </a:xfrm>
            <a:prstGeom prst="rect">
              <a:avLst/>
            </a:prstGeom>
          </p:spPr>
          <p:txBody>
            <a:bodyPr lIns="0" tIns="0" rIns="0" bIns="0" rtlCol="0" anchor="t">
              <a:spAutoFit/>
            </a:bodyPr>
            <a:lstStyle/>
            <a:p>
              <a:pPr algn="ctr" defTabSz="609585">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p:grpSp>
      <p:sp>
        <p:nvSpPr>
          <p:cNvPr id="76" name="Object 75" descr="n329 fb Ca Ruoi">
            <a:extLst>
              <a:ext uri="{FF2B5EF4-FFF2-40B4-BE49-F238E27FC236}">
                <a16:creationId xmlns="" xmlns:a16="http://schemas.microsoft.com/office/drawing/2014/main" id="{D2E72E65-2237-E394-4651-A8CF330EEFC0}"/>
              </a:ext>
            </a:extLst>
          </p:cNvPr>
          <p:cNvSpPr txBox="1"/>
          <p:nvPr/>
        </p:nvSpPr>
        <p:spPr>
          <a:xfrm>
            <a:off x="3144181" y="6223597"/>
            <a:ext cx="2718859" cy="1028700"/>
          </a:xfrm>
          <a:prstGeom prst="rect">
            <a:avLst/>
          </a:prstGeom>
        </p:spPr>
        <p:txBody>
          <a:bodyPr>
            <a:normAutofit/>
          </a:bodyPr>
          <a:lstStyle/>
          <a:p>
            <a:pPr defTabSz="609585">
              <a:defRPr/>
            </a:pPr>
            <a:endParaRPr lang="en-US" sz="1867" dirty="0">
              <a:solidFill>
                <a:prstClr val="black"/>
              </a:solidFill>
              <a:latin typeface="Cambria" panose="02040503050406030204" pitchFamily="18" charset="0"/>
              <a:ea typeface="Cambria" panose="02040503050406030204" pitchFamily="18" charset="0"/>
              <a:cs typeface="Arial"/>
              <a:sym typeface="Arial"/>
            </a:endParaRPr>
          </a:p>
        </p:txBody>
      </p:sp>
      <p:grpSp>
        <p:nvGrpSpPr>
          <p:cNvPr id="13" name="Nhóm 12" descr="n329 fb Ca Ruoi">
            <a:extLst>
              <a:ext uri="{FF2B5EF4-FFF2-40B4-BE49-F238E27FC236}">
                <a16:creationId xmlns="" xmlns:a16="http://schemas.microsoft.com/office/drawing/2014/main" id="{35149B09-95F4-4E76-9A67-ABAAD7FE491B}"/>
              </a:ext>
            </a:extLst>
          </p:cNvPr>
          <p:cNvGrpSpPr/>
          <p:nvPr/>
        </p:nvGrpSpPr>
        <p:grpSpPr>
          <a:xfrm>
            <a:off x="368671" y="3250824"/>
            <a:ext cx="10625696" cy="3522337"/>
            <a:chOff x="276503" y="2371442"/>
            <a:chExt cx="7969272" cy="2641753"/>
          </a:xfrm>
        </p:grpSpPr>
        <p:sp>
          <p:nvSpPr>
            <p:cNvPr id="12" name="Freeform 12"/>
            <p:cNvSpPr/>
            <p:nvPr/>
          </p:nvSpPr>
          <p:spPr>
            <a:xfrm>
              <a:off x="3597844" y="2638255"/>
              <a:ext cx="2043658" cy="1136754"/>
            </a:xfrm>
            <a:custGeom>
              <a:avLst/>
              <a:gdLst/>
              <a:ahLst/>
              <a:cxnLst/>
              <a:rect l="l" t="t" r="r" b="b"/>
              <a:pathLst>
                <a:path w="3329379" h="2354779">
                  <a:moveTo>
                    <a:pt x="0" y="0"/>
                  </a:moveTo>
                  <a:lnTo>
                    <a:pt x="3329380" y="0"/>
                  </a:lnTo>
                  <a:lnTo>
                    <a:pt x="3329380" y="2354779"/>
                  </a:lnTo>
                  <a:lnTo>
                    <a:pt x="0" y="23547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9" name="Nhóm 8">
              <a:extLst>
                <a:ext uri="{FF2B5EF4-FFF2-40B4-BE49-F238E27FC236}">
                  <a16:creationId xmlns="" xmlns:a16="http://schemas.microsoft.com/office/drawing/2014/main" id="{24043FBF-71C6-4310-8D90-49CE40D6C61B}"/>
                </a:ext>
              </a:extLst>
            </p:cNvPr>
            <p:cNvGrpSpPr/>
            <p:nvPr/>
          </p:nvGrpSpPr>
          <p:grpSpPr>
            <a:xfrm>
              <a:off x="276503" y="2371442"/>
              <a:ext cx="7969272" cy="2641753"/>
              <a:chOff x="276503" y="2371442"/>
              <a:chExt cx="7969272" cy="2641753"/>
            </a:xfrm>
          </p:grpSpPr>
          <p:grpSp>
            <p:nvGrpSpPr>
              <p:cNvPr id="23" name="Group 23"/>
              <p:cNvGrpSpPr/>
              <p:nvPr/>
            </p:nvGrpSpPr>
            <p:grpSpPr>
              <a:xfrm>
                <a:off x="2301412" y="4176141"/>
                <a:ext cx="1741421" cy="832267"/>
                <a:chOff x="0" y="0"/>
                <a:chExt cx="1183594" cy="598706"/>
              </a:xfrm>
            </p:grpSpPr>
            <p:sp>
              <p:nvSpPr>
                <p:cNvPr id="24" name="Freeform 24"/>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25" name="TextBox 25"/>
                <p:cNvSpPr txBox="1"/>
                <p:nvPr/>
              </p:nvSpPr>
              <p:spPr>
                <a:xfrm>
                  <a:off x="0" y="0"/>
                  <a:ext cx="1183594" cy="598706"/>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6" name="Group 26"/>
              <p:cNvGrpSpPr/>
              <p:nvPr/>
            </p:nvGrpSpPr>
            <p:grpSpPr>
              <a:xfrm>
                <a:off x="4337800" y="4148035"/>
                <a:ext cx="1741421" cy="841898"/>
                <a:chOff x="-44097" y="-33796"/>
                <a:chExt cx="1227691" cy="638537"/>
              </a:xfrm>
            </p:grpSpPr>
            <p:sp>
              <p:nvSpPr>
                <p:cNvPr id="27" name="Freeform 27"/>
                <p:cNvSpPr/>
                <p:nvPr/>
              </p:nvSpPr>
              <p:spPr>
                <a:xfrm>
                  <a:off x="-44097" y="-33796"/>
                  <a:ext cx="1183594" cy="619286"/>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2133" dirty="0">
                    <a:solidFill>
                      <a:prstClr val="black"/>
                    </a:solidFill>
                    <a:latin typeface="Cambria" panose="02040503050406030204" pitchFamily="18" charset="0"/>
                    <a:ea typeface="Cambria" panose="02040503050406030204" pitchFamily="18" charset="0"/>
                    <a:cs typeface="Arial"/>
                    <a:sym typeface="Arial"/>
                  </a:endParaRPr>
                </a:p>
              </p:txBody>
            </p:sp>
            <p:sp>
              <p:nvSpPr>
                <p:cNvPr id="28" name="TextBox 28"/>
                <p:cNvSpPr txBox="1"/>
                <p:nvPr/>
              </p:nvSpPr>
              <p:spPr>
                <a:xfrm>
                  <a:off x="0" y="0"/>
                  <a:ext cx="1183594" cy="604741"/>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36" name="Freeform 36"/>
              <p:cNvSpPr/>
              <p:nvPr/>
            </p:nvSpPr>
            <p:spPr>
              <a:xfrm rot="3944847">
                <a:off x="2903569" y="3066550"/>
                <a:ext cx="672012" cy="587705"/>
              </a:xfrm>
              <a:custGeom>
                <a:avLst/>
                <a:gdLst/>
                <a:ahLst/>
                <a:cxnLst/>
                <a:rect l="l" t="t" r="r" b="b"/>
                <a:pathLst>
                  <a:path w="1344024" h="1175410">
                    <a:moveTo>
                      <a:pt x="0" y="0"/>
                    </a:moveTo>
                    <a:lnTo>
                      <a:pt x="1344024" y="0"/>
                    </a:lnTo>
                    <a:lnTo>
                      <a:pt x="1344024" y="1175410"/>
                    </a:lnTo>
                    <a:lnTo>
                      <a:pt x="0" y="117541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7" name="Freeform 37"/>
              <p:cNvSpPr/>
              <p:nvPr/>
            </p:nvSpPr>
            <p:spPr>
              <a:xfrm rot="-1042767">
                <a:off x="5605639" y="3584724"/>
                <a:ext cx="390286" cy="387448"/>
              </a:xfrm>
              <a:custGeom>
                <a:avLst/>
                <a:gdLst/>
                <a:ahLst/>
                <a:cxnLst/>
                <a:rect l="l" t="t" r="r" b="b"/>
                <a:pathLst>
                  <a:path w="780572" h="774895">
                    <a:moveTo>
                      <a:pt x="0" y="0"/>
                    </a:moveTo>
                    <a:lnTo>
                      <a:pt x="780573" y="0"/>
                    </a:lnTo>
                    <a:lnTo>
                      <a:pt x="780573" y="774896"/>
                    </a:lnTo>
                    <a:lnTo>
                      <a:pt x="0" y="77489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6" name="Freeform 46"/>
              <p:cNvSpPr/>
              <p:nvPr/>
            </p:nvSpPr>
            <p:spPr>
              <a:xfrm rot="-6587109" flipH="1">
                <a:off x="3462810" y="3523095"/>
                <a:ext cx="389644" cy="569863"/>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7" name="Freeform 47"/>
              <p:cNvSpPr/>
              <p:nvPr/>
            </p:nvSpPr>
            <p:spPr>
              <a:xfrm rot="9366212" flipH="1">
                <a:off x="5270556" y="3585430"/>
                <a:ext cx="317820" cy="464818"/>
              </a:xfrm>
              <a:custGeom>
                <a:avLst/>
                <a:gdLst/>
                <a:ahLst/>
                <a:cxnLst/>
                <a:rect l="l" t="t" r="r" b="b"/>
                <a:pathLst>
                  <a:path w="635639" h="929636">
                    <a:moveTo>
                      <a:pt x="635638" y="0"/>
                    </a:moveTo>
                    <a:lnTo>
                      <a:pt x="0" y="0"/>
                    </a:lnTo>
                    <a:lnTo>
                      <a:pt x="0" y="929636"/>
                    </a:lnTo>
                    <a:lnTo>
                      <a:pt x="635638" y="929636"/>
                    </a:lnTo>
                    <a:lnTo>
                      <a:pt x="635638"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2" name="Freeform 52"/>
              <p:cNvSpPr/>
              <p:nvPr/>
            </p:nvSpPr>
            <p:spPr>
              <a:xfrm rot="-4149673">
                <a:off x="4324054" y="2504207"/>
                <a:ext cx="453446" cy="187915"/>
              </a:xfrm>
              <a:custGeom>
                <a:avLst/>
                <a:gdLst/>
                <a:ahLst/>
                <a:cxnLst/>
                <a:rect l="l" t="t" r="r" b="b"/>
                <a:pathLst>
                  <a:path w="906891" h="355955">
                    <a:moveTo>
                      <a:pt x="0" y="0"/>
                    </a:moveTo>
                    <a:lnTo>
                      <a:pt x="906892" y="0"/>
                    </a:lnTo>
                    <a:lnTo>
                      <a:pt x="906892" y="355954"/>
                    </a:lnTo>
                    <a:lnTo>
                      <a:pt x="0" y="35595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2" name="TextBox 62"/>
              <p:cNvSpPr txBox="1"/>
              <p:nvPr/>
            </p:nvSpPr>
            <p:spPr>
              <a:xfrm>
                <a:off x="3798457" y="2955511"/>
                <a:ext cx="1529989" cy="553998"/>
              </a:xfrm>
              <a:prstGeom prst="rect">
                <a:avLst/>
              </a:prstGeom>
            </p:spPr>
            <p:txBody>
              <a:bodyPr wrap="square" lIns="0" tIns="0" rIns="0" bIns="0" rtlCol="0" anchor="t">
                <a:spAutoFit/>
              </a:bodyPr>
              <a:lstStyle/>
              <a:p>
                <a:pPr algn="ctr" defTabSz="609585">
                  <a:spcBef>
                    <a:spcPct val="0"/>
                  </a:spcBef>
                </a:pPr>
                <a:r>
                  <a:rPr lang="en-US" sz="2400">
                    <a:solidFill>
                      <a:srgbClr val="000000"/>
                    </a:solidFill>
                    <a:latin typeface="Cambria" panose="02040503050406030204" pitchFamily="18" charset="0"/>
                    <a:ea typeface="Cambria" panose="02040503050406030204" pitchFamily="18" charset="0"/>
                    <a:cs typeface="Arial"/>
                    <a:sym typeface="Arial"/>
                  </a:rPr>
                  <a:t> </a:t>
                </a:r>
                <a:r>
                  <a:rPr lang="vi-VN" sz="2400">
                    <a:solidFill>
                      <a:srgbClr val="000000"/>
                    </a:solidFill>
                    <a:latin typeface="Cambria" panose="02040503050406030204" pitchFamily="18" charset="0"/>
                    <a:ea typeface="Cambria" panose="02040503050406030204" pitchFamily="18" charset="0"/>
                    <a:cs typeface="Arial"/>
                    <a:sym typeface="Arial"/>
                  </a:rPr>
                  <a:t>Quy ước về dấu của A và Q:</a:t>
                </a:r>
              </a:p>
            </p:txBody>
          </p:sp>
          <p:grpSp>
            <p:nvGrpSpPr>
              <p:cNvPr id="77" name="Group 23">
                <a:extLst>
                  <a:ext uri="{FF2B5EF4-FFF2-40B4-BE49-F238E27FC236}">
                    <a16:creationId xmlns="" xmlns:a16="http://schemas.microsoft.com/office/drawing/2014/main" id="{5CBDDD36-2CFC-436E-A946-29CBC85656E3}"/>
                  </a:ext>
                </a:extLst>
              </p:cNvPr>
              <p:cNvGrpSpPr/>
              <p:nvPr/>
            </p:nvGrpSpPr>
            <p:grpSpPr>
              <a:xfrm>
                <a:off x="276503" y="4167212"/>
                <a:ext cx="1832194" cy="841196"/>
                <a:chOff x="0" y="0"/>
                <a:chExt cx="1183594" cy="598706"/>
              </a:xfrm>
            </p:grpSpPr>
            <p:sp>
              <p:nvSpPr>
                <p:cNvPr id="78" name="Freeform 24">
                  <a:extLst>
                    <a:ext uri="{FF2B5EF4-FFF2-40B4-BE49-F238E27FC236}">
                      <a16:creationId xmlns="" xmlns:a16="http://schemas.microsoft.com/office/drawing/2014/main" id="{9DF4C90F-0CD3-4F96-B288-58360612AC79}"/>
                    </a:ext>
                  </a:extLst>
                </p:cNvPr>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79" name="TextBox 25">
                  <a:extLst>
                    <a:ext uri="{FF2B5EF4-FFF2-40B4-BE49-F238E27FC236}">
                      <a16:creationId xmlns="" xmlns:a16="http://schemas.microsoft.com/office/drawing/2014/main" id="{A15B3A96-D128-40C5-A440-83B79D3FFD68}"/>
                    </a:ext>
                  </a:extLst>
                </p:cNvPr>
                <p:cNvSpPr txBox="1"/>
                <p:nvPr/>
              </p:nvSpPr>
              <p:spPr>
                <a:xfrm>
                  <a:off x="0" y="0"/>
                  <a:ext cx="1183594" cy="598706"/>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85" name="Hộp Văn bản 84">
                <a:extLst>
                  <a:ext uri="{FF2B5EF4-FFF2-40B4-BE49-F238E27FC236}">
                    <a16:creationId xmlns="" xmlns:a16="http://schemas.microsoft.com/office/drawing/2014/main" id="{25792EA3-C11B-4C18-8155-7799F6540ADE}"/>
                  </a:ext>
                </a:extLst>
              </p:cNvPr>
              <p:cNvSpPr txBox="1"/>
              <p:nvPr/>
            </p:nvSpPr>
            <p:spPr>
              <a:xfrm>
                <a:off x="347350" y="4165086"/>
                <a:ext cx="1761348" cy="807770"/>
              </a:xfrm>
              <a:prstGeom prst="rect">
                <a:avLst/>
              </a:prstGeom>
              <a:noFill/>
            </p:spPr>
            <p:txBody>
              <a:bodyPr wrap="square">
                <a:spAutoFit/>
              </a:bodyPr>
              <a:lstStyle/>
              <a:p>
                <a:pPr algn="just" defTabSz="1219170">
                  <a:buClr>
                    <a:srgbClr val="000000"/>
                  </a:buClr>
                  <a:defRPr/>
                </a:pPr>
                <a:r>
                  <a:rPr lang="vi-VN" sz="2133" b="1" kern="0">
                    <a:solidFill>
                      <a:srgbClr val="000000"/>
                    </a:solidFill>
                    <a:latin typeface="Cambria" panose="02040503050406030204" pitchFamily="18" charset="0"/>
                    <a:ea typeface="Cambria" panose="02040503050406030204" pitchFamily="18" charset="0"/>
                    <a:cs typeface="Arial"/>
                    <a:sym typeface="Arial"/>
                  </a:rPr>
                  <a:t>Q &gt; 0: Vật nhận nhiệt lượng từ vật khác.</a:t>
                </a:r>
              </a:p>
            </p:txBody>
          </p:sp>
          <p:sp>
            <p:nvSpPr>
              <p:cNvPr id="86" name="Hộp Văn bản 85">
                <a:extLst>
                  <a:ext uri="{FF2B5EF4-FFF2-40B4-BE49-F238E27FC236}">
                    <a16:creationId xmlns="" xmlns:a16="http://schemas.microsoft.com/office/drawing/2014/main" id="{1681509B-E6B4-4293-8D96-B034F439FECF}"/>
                  </a:ext>
                </a:extLst>
              </p:cNvPr>
              <p:cNvSpPr txBox="1"/>
              <p:nvPr/>
            </p:nvSpPr>
            <p:spPr>
              <a:xfrm>
                <a:off x="2330311" y="4205425"/>
                <a:ext cx="1769246" cy="807770"/>
              </a:xfrm>
              <a:prstGeom prst="rect">
                <a:avLst/>
              </a:prstGeom>
              <a:noFill/>
            </p:spPr>
            <p:txBody>
              <a:bodyPr wrap="square">
                <a:spAutoFit/>
              </a:bodyPr>
              <a:lstStyle/>
              <a:p>
                <a:pPr algn="just" defTabSz="1219170">
                  <a:buClr>
                    <a:srgbClr val="000000"/>
                  </a:buClr>
                  <a:defRPr/>
                </a:pPr>
                <a:r>
                  <a:rPr lang="vi-VN" sz="2133" b="1" kern="0">
                    <a:solidFill>
                      <a:srgbClr val="000000"/>
                    </a:solidFill>
                    <a:latin typeface="Cambria" panose="02040503050406030204" pitchFamily="18" charset="0"/>
                    <a:ea typeface="Cambria" panose="02040503050406030204" pitchFamily="18" charset="0"/>
                    <a:cs typeface="Arial"/>
                    <a:sym typeface="Arial"/>
                  </a:rPr>
                  <a:t>Q &lt; 0: Vật truyền nhiệt lượng từ vật khác.</a:t>
                </a:r>
              </a:p>
            </p:txBody>
          </p:sp>
          <p:sp>
            <p:nvSpPr>
              <p:cNvPr id="87" name="Hộp Văn bản 86">
                <a:extLst>
                  <a:ext uri="{FF2B5EF4-FFF2-40B4-BE49-F238E27FC236}">
                    <a16:creationId xmlns="" xmlns:a16="http://schemas.microsoft.com/office/drawing/2014/main" id="{68FC060C-AAAF-421F-B809-691819A6809A}"/>
                  </a:ext>
                </a:extLst>
              </p:cNvPr>
              <p:cNvSpPr txBox="1"/>
              <p:nvPr/>
            </p:nvSpPr>
            <p:spPr>
              <a:xfrm>
                <a:off x="4388662" y="4157933"/>
                <a:ext cx="1572864" cy="807770"/>
              </a:xfrm>
              <a:prstGeom prst="rect">
                <a:avLst/>
              </a:prstGeom>
              <a:noFill/>
            </p:spPr>
            <p:txBody>
              <a:bodyPr wrap="square">
                <a:spAutoFit/>
              </a:bodyPr>
              <a:lstStyle/>
              <a:p>
                <a:pPr algn="just" defTabSz="1219170">
                  <a:buClr>
                    <a:srgbClr val="000000"/>
                  </a:buClr>
                  <a:defRPr/>
                </a:pPr>
                <a:r>
                  <a:rPr lang="vi-VN" sz="2133" b="1" kern="0">
                    <a:solidFill>
                      <a:srgbClr val="000000"/>
                    </a:solidFill>
                    <a:latin typeface="Cambria" panose="02040503050406030204" pitchFamily="18" charset="0"/>
                    <a:ea typeface="Cambria" panose="02040503050406030204" pitchFamily="18" charset="0"/>
                    <a:cs typeface="Arial"/>
                    <a:sym typeface="Arial"/>
                  </a:rPr>
                  <a:t>A &gt; 0: Vật nhận công từ vật khác.</a:t>
                </a:r>
              </a:p>
            </p:txBody>
          </p:sp>
          <p:sp>
            <p:nvSpPr>
              <p:cNvPr id="88" name="Freeform 46">
                <a:extLst>
                  <a:ext uri="{FF2B5EF4-FFF2-40B4-BE49-F238E27FC236}">
                    <a16:creationId xmlns="" xmlns:a16="http://schemas.microsoft.com/office/drawing/2014/main" id="{1A60CF60-7D65-4FD4-B618-FEECBB381A1E}"/>
                  </a:ext>
                </a:extLst>
              </p:cNvPr>
              <p:cNvSpPr/>
              <p:nvPr/>
            </p:nvSpPr>
            <p:spPr>
              <a:xfrm rot="15765754" flipH="1">
                <a:off x="2572357" y="2891478"/>
                <a:ext cx="522564" cy="1821457"/>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8" name="Freeform 47">
                <a:extLst>
                  <a:ext uri="{FF2B5EF4-FFF2-40B4-BE49-F238E27FC236}">
                    <a16:creationId xmlns="" xmlns:a16="http://schemas.microsoft.com/office/drawing/2014/main" id="{CFF6888A-7D78-4A40-9DB2-E9639F98AD60}"/>
                  </a:ext>
                </a:extLst>
              </p:cNvPr>
              <p:cNvSpPr/>
              <p:nvPr/>
            </p:nvSpPr>
            <p:spPr>
              <a:xfrm rot="9845502" flipH="1">
                <a:off x="5805357" y="3263991"/>
                <a:ext cx="608012" cy="1058752"/>
              </a:xfrm>
              <a:custGeom>
                <a:avLst/>
                <a:gdLst/>
                <a:ahLst/>
                <a:cxnLst/>
                <a:rect l="l" t="t" r="r" b="b"/>
                <a:pathLst>
                  <a:path w="635639" h="929636">
                    <a:moveTo>
                      <a:pt x="635638" y="0"/>
                    </a:moveTo>
                    <a:lnTo>
                      <a:pt x="0" y="0"/>
                    </a:lnTo>
                    <a:lnTo>
                      <a:pt x="0" y="929636"/>
                    </a:lnTo>
                    <a:lnTo>
                      <a:pt x="635638" y="929636"/>
                    </a:lnTo>
                    <a:lnTo>
                      <a:pt x="635638"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49" name="Group 26">
                <a:extLst>
                  <a:ext uri="{FF2B5EF4-FFF2-40B4-BE49-F238E27FC236}">
                    <a16:creationId xmlns="" xmlns:a16="http://schemas.microsoft.com/office/drawing/2014/main" id="{3FDC2B6E-2CB0-4A67-A3C7-2DE6C5B2533D}"/>
                  </a:ext>
                </a:extLst>
              </p:cNvPr>
              <p:cNvGrpSpPr/>
              <p:nvPr/>
            </p:nvGrpSpPr>
            <p:grpSpPr>
              <a:xfrm>
                <a:off x="6457756" y="4167212"/>
                <a:ext cx="1788019" cy="841898"/>
                <a:chOff x="-44097" y="-33796"/>
                <a:chExt cx="1260542" cy="638537"/>
              </a:xfrm>
            </p:grpSpPr>
            <p:sp>
              <p:nvSpPr>
                <p:cNvPr id="55" name="Freeform 27">
                  <a:extLst>
                    <a:ext uri="{FF2B5EF4-FFF2-40B4-BE49-F238E27FC236}">
                      <a16:creationId xmlns="" xmlns:a16="http://schemas.microsoft.com/office/drawing/2014/main" id="{88D9E267-C5FE-48CE-8639-7A7CAF0E2DDF}"/>
                    </a:ext>
                  </a:extLst>
                </p:cNvPr>
                <p:cNvSpPr/>
                <p:nvPr/>
              </p:nvSpPr>
              <p:spPr>
                <a:xfrm>
                  <a:off x="-44097" y="-33796"/>
                  <a:ext cx="1260542" cy="604741"/>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2133" dirty="0">
                    <a:solidFill>
                      <a:prstClr val="black"/>
                    </a:solidFill>
                    <a:latin typeface="Cambria" panose="02040503050406030204" pitchFamily="18" charset="0"/>
                    <a:ea typeface="Cambria" panose="02040503050406030204" pitchFamily="18" charset="0"/>
                    <a:cs typeface="Arial"/>
                    <a:sym typeface="Arial"/>
                  </a:endParaRPr>
                </a:p>
              </p:txBody>
            </p:sp>
            <p:sp>
              <p:nvSpPr>
                <p:cNvPr id="57" name="TextBox 28">
                  <a:extLst>
                    <a:ext uri="{FF2B5EF4-FFF2-40B4-BE49-F238E27FC236}">
                      <a16:creationId xmlns="" xmlns:a16="http://schemas.microsoft.com/office/drawing/2014/main" id="{D2D9E9D8-B402-4D79-B917-5BD067012A89}"/>
                    </a:ext>
                  </a:extLst>
                </p:cNvPr>
                <p:cNvSpPr txBox="1"/>
                <p:nvPr/>
              </p:nvSpPr>
              <p:spPr>
                <a:xfrm>
                  <a:off x="0" y="0"/>
                  <a:ext cx="1183594" cy="604741"/>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59" name="Hộp Văn bản 58">
                <a:extLst>
                  <a:ext uri="{FF2B5EF4-FFF2-40B4-BE49-F238E27FC236}">
                    <a16:creationId xmlns="" xmlns:a16="http://schemas.microsoft.com/office/drawing/2014/main" id="{15203988-8CCF-4A50-A399-7FA5491BA541}"/>
                  </a:ext>
                </a:extLst>
              </p:cNvPr>
              <p:cNvSpPr txBox="1"/>
              <p:nvPr/>
            </p:nvSpPr>
            <p:spPr>
              <a:xfrm>
                <a:off x="6486825" y="4151209"/>
                <a:ext cx="1727889" cy="807770"/>
              </a:xfrm>
              <a:prstGeom prst="rect">
                <a:avLst/>
              </a:prstGeom>
              <a:noFill/>
            </p:spPr>
            <p:txBody>
              <a:bodyPr wrap="square">
                <a:spAutoFit/>
              </a:bodyPr>
              <a:lstStyle/>
              <a:p>
                <a:pPr algn="just" defTabSz="1219170">
                  <a:buClr>
                    <a:srgbClr val="000000"/>
                  </a:buClr>
                </a:pPr>
                <a:r>
                  <a:rPr lang="en-US" sz="2133" b="1" kern="0">
                    <a:solidFill>
                      <a:srgbClr val="000000"/>
                    </a:solidFill>
                    <a:latin typeface="Cambria" panose="02040503050406030204" pitchFamily="18" charset="0"/>
                    <a:ea typeface="Cambria" panose="02040503050406030204" pitchFamily="18" charset="0"/>
                    <a:cs typeface="Arial"/>
                    <a:sym typeface="Arial"/>
                  </a:rPr>
                  <a:t>A &lt; 0: Vật thực hiện công lên vật khác.</a:t>
                </a:r>
              </a:p>
            </p:txBody>
          </p:sp>
        </p:grpSp>
      </p:grpSp>
      <p:grpSp>
        <p:nvGrpSpPr>
          <p:cNvPr id="15" name="Nhóm 14" descr="n329 fb Ca Ruoi">
            <a:extLst>
              <a:ext uri="{FF2B5EF4-FFF2-40B4-BE49-F238E27FC236}">
                <a16:creationId xmlns="" xmlns:a16="http://schemas.microsoft.com/office/drawing/2014/main" id="{3F0E91EB-7F45-4048-A244-65A8D3B0389B}"/>
              </a:ext>
            </a:extLst>
          </p:cNvPr>
          <p:cNvGrpSpPr/>
          <p:nvPr/>
        </p:nvGrpSpPr>
        <p:grpSpPr>
          <a:xfrm>
            <a:off x="0" y="-115967"/>
            <a:ext cx="5097797" cy="4787836"/>
            <a:chOff x="0" y="-86976"/>
            <a:chExt cx="3823348" cy="3590877"/>
          </a:xfrm>
        </p:grpSpPr>
        <p:grpSp>
          <p:nvGrpSpPr>
            <p:cNvPr id="6" name="Nhóm 5">
              <a:extLst>
                <a:ext uri="{FF2B5EF4-FFF2-40B4-BE49-F238E27FC236}">
                  <a16:creationId xmlns="" xmlns:a16="http://schemas.microsoft.com/office/drawing/2014/main" id="{A5C6A018-530F-48C8-9819-4F50766BC951}"/>
                </a:ext>
              </a:extLst>
            </p:cNvPr>
            <p:cNvGrpSpPr/>
            <p:nvPr/>
          </p:nvGrpSpPr>
          <p:grpSpPr>
            <a:xfrm>
              <a:off x="0" y="-86976"/>
              <a:ext cx="3823348" cy="2393353"/>
              <a:chOff x="0" y="-86976"/>
              <a:chExt cx="3823348" cy="2393353"/>
            </a:xfrm>
          </p:grpSpPr>
          <p:sp>
            <p:nvSpPr>
              <p:cNvPr id="44" name="Freeform 44"/>
              <p:cNvSpPr/>
              <p:nvPr/>
            </p:nvSpPr>
            <p:spPr>
              <a:xfrm flipH="1">
                <a:off x="0" y="-86976"/>
                <a:ext cx="3441370" cy="2393353"/>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5" name="TextBox 45"/>
              <p:cNvSpPr txBox="1"/>
              <p:nvPr/>
            </p:nvSpPr>
            <p:spPr>
              <a:xfrm>
                <a:off x="687294" y="656730"/>
                <a:ext cx="2114326" cy="1077459"/>
              </a:xfrm>
              <a:prstGeom prst="rect">
                <a:avLst/>
              </a:prstGeom>
            </p:spPr>
            <p:txBody>
              <a:bodyPr wrap="square" lIns="0" tIns="0" rIns="0" bIns="0" rtlCol="0" anchor="t">
                <a:spAutoFit/>
              </a:bodyPr>
              <a:lstStyle/>
              <a:p>
                <a:pPr algn="just" defTabSz="609585"/>
                <a:r>
                  <a:rPr lang="vi-VN" sz="1867">
                    <a:solidFill>
                      <a:srgbClr val="000000"/>
                    </a:solidFill>
                    <a:latin typeface="Cambria" panose="02040503050406030204" pitchFamily="18" charset="0"/>
                    <a:ea typeface="Cambria" panose="02040503050406030204" pitchFamily="18" charset="0"/>
                    <a:cs typeface="Arial"/>
                    <a:sym typeface="Arial"/>
                  </a:rPr>
                  <a:t>Nội năng của một hệ là tổng động năng và thế năng tương tác của các phân tử tạo nên hệ. Kí hiệu bằng chữ U và có đơn vị jun (J).</a:t>
                </a:r>
                <a:endParaRPr lang="vi-VN" sz="2400" dirty="0" err="1">
                  <a:solidFill>
                    <a:srgbClr val="000000"/>
                  </a:solidFill>
                  <a:latin typeface="Cambria" panose="02040503050406030204" pitchFamily="18" charset="0"/>
                  <a:ea typeface="Cambria" panose="02040503050406030204" pitchFamily="18" charset="0"/>
                  <a:cs typeface="Arial"/>
                  <a:sym typeface="Arial"/>
                </a:endParaRPr>
              </a:p>
            </p:txBody>
          </p:sp>
          <p:sp>
            <p:nvSpPr>
              <p:cNvPr id="50" name="Freeform 50"/>
              <p:cNvSpPr/>
              <p:nvPr/>
            </p:nvSpPr>
            <p:spPr>
              <a:xfrm rot="2494888">
                <a:off x="3092908" y="860183"/>
                <a:ext cx="730440"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10" name="Nhóm 9">
              <a:extLst>
                <a:ext uri="{FF2B5EF4-FFF2-40B4-BE49-F238E27FC236}">
                  <a16:creationId xmlns="" xmlns:a16="http://schemas.microsoft.com/office/drawing/2014/main" id="{C9F2E1D0-A08E-4B2C-AFDC-2DD24837A107}"/>
                </a:ext>
              </a:extLst>
            </p:cNvPr>
            <p:cNvGrpSpPr/>
            <p:nvPr/>
          </p:nvGrpSpPr>
          <p:grpSpPr>
            <a:xfrm>
              <a:off x="82700" y="2273620"/>
              <a:ext cx="2481906" cy="1230281"/>
              <a:chOff x="82700" y="2273620"/>
              <a:chExt cx="2481906" cy="1230281"/>
            </a:xfrm>
          </p:grpSpPr>
          <p:pic>
            <p:nvPicPr>
              <p:cNvPr id="60" name="Picture 2">
                <a:extLst>
                  <a:ext uri="{FF2B5EF4-FFF2-40B4-BE49-F238E27FC236}">
                    <a16:creationId xmlns="" xmlns:a16="http://schemas.microsoft.com/office/drawing/2014/main" id="{0AAC3BDD-6DBE-4B60-B42B-340F681F0E8B}"/>
                  </a:ext>
                </a:extLst>
              </p:cNvPr>
              <p:cNvPicPr>
                <a:picLocks noChangeAspect="1"/>
              </p:cNvPicPr>
              <p:nvPr/>
            </p:nvPicPr>
            <p:blipFill>
              <a:blip r:embed="rId22"/>
              <a:stretch>
                <a:fillRect/>
              </a:stretch>
            </p:blipFill>
            <p:spPr>
              <a:xfrm>
                <a:off x="82700" y="2273620"/>
                <a:ext cx="1078437" cy="1230281"/>
              </a:xfrm>
              <a:prstGeom prst="rect">
                <a:avLst/>
              </a:prstGeom>
            </p:spPr>
          </p:pic>
          <p:pic>
            <p:nvPicPr>
              <p:cNvPr id="65" name="Picture 1">
                <a:extLst>
                  <a:ext uri="{FF2B5EF4-FFF2-40B4-BE49-F238E27FC236}">
                    <a16:creationId xmlns="" xmlns:a16="http://schemas.microsoft.com/office/drawing/2014/main" id="{358757A8-C8E1-4377-AEF2-4CB62BF26509}"/>
                  </a:ext>
                </a:extLst>
              </p:cNvPr>
              <p:cNvPicPr>
                <a:picLocks noChangeAspect="1"/>
              </p:cNvPicPr>
              <p:nvPr/>
            </p:nvPicPr>
            <p:blipFill>
              <a:blip r:embed="rId23"/>
              <a:stretch>
                <a:fillRect/>
              </a:stretch>
            </p:blipFill>
            <p:spPr>
              <a:xfrm>
                <a:off x="1340964" y="2306377"/>
                <a:ext cx="1223642" cy="1082886"/>
              </a:xfrm>
              <a:prstGeom prst="rect">
                <a:avLst/>
              </a:prstGeom>
            </p:spPr>
          </p:pic>
        </p:grpSp>
      </p:grpSp>
    </p:spTree>
    <p:extLst>
      <p:ext uri="{BB962C8B-B14F-4D97-AF65-F5344CB8AC3E}">
        <p14:creationId xmlns:p14="http://schemas.microsoft.com/office/powerpoint/2010/main" val="3628891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n329 fb Ca Ruoi"/>
          <p:cNvSpPr/>
          <p:nvPr/>
        </p:nvSpPr>
        <p:spPr>
          <a:xfrm>
            <a:off x="5702279" y="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8" name="Nhóm 7" descr="n329 fb Ca Ruoi">
            <a:extLst>
              <a:ext uri="{FF2B5EF4-FFF2-40B4-BE49-F238E27FC236}">
                <a16:creationId xmlns="" xmlns:a16="http://schemas.microsoft.com/office/drawing/2014/main" id="{299611A2-4D92-4C49-950D-14C100ABE36F}"/>
              </a:ext>
            </a:extLst>
          </p:cNvPr>
          <p:cNvGrpSpPr/>
          <p:nvPr/>
        </p:nvGrpSpPr>
        <p:grpSpPr>
          <a:xfrm>
            <a:off x="4409636" y="961114"/>
            <a:ext cx="3146509" cy="3236270"/>
            <a:chOff x="3307227" y="720835"/>
            <a:chExt cx="2359882" cy="2427202"/>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546541" y="1125299"/>
              <a:ext cx="1890201" cy="1834060"/>
            </a:xfrm>
            <a:prstGeom prst="rect">
              <a:avLst/>
            </a:prstGeom>
          </p:spPr>
          <p:txBody>
            <a:bodyPr wrap="square" lIns="0" tIns="0" rIns="0" bIns="0" rtlCol="0" anchor="t">
              <a:spAutoFit/>
            </a:bodyPr>
            <a:lstStyle/>
            <a:p>
              <a:pPr algn="ctr" defTabSz="609585"/>
              <a:r>
                <a:rPr lang="en-US" sz="3200" b="1">
                  <a:solidFill>
                    <a:srgbClr val="000000"/>
                  </a:solidFill>
                  <a:latin typeface="Cambria" panose="02040503050406030204" pitchFamily="18" charset="0"/>
                  <a:ea typeface="Cambria" panose="02040503050406030204" pitchFamily="18" charset="0"/>
                  <a:cs typeface="Arial"/>
                  <a:sym typeface="Arial"/>
                </a:rPr>
                <a:t>BÀI 3: NHIỆT ĐỘ. THANG NHIỆT ĐỘ - NHIỆT KẾ</a:t>
              </a:r>
            </a:p>
            <a:p>
              <a:pPr algn="ctr" defTabSz="609585">
                <a:defRPr/>
              </a:pPr>
              <a:endParaRPr lang="en-US" sz="3091" b="1"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56" name="TextBox 56" descr="n329 fb Ca Ruoi"/>
          <p:cNvSpPr txBox="1"/>
          <p:nvPr/>
        </p:nvSpPr>
        <p:spPr>
          <a:xfrm>
            <a:off x="5498809" y="2199479"/>
            <a:ext cx="6351" cy="184666"/>
          </a:xfrm>
          <a:prstGeom prst="rect">
            <a:avLst/>
          </a:prstGeom>
        </p:spPr>
        <p:txBody>
          <a:bodyPr lIns="0" tIns="0" rIns="0" bIns="0" rtlCol="0" anchor="t">
            <a:spAutoFit/>
          </a:bodyP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0" name="Nhóm 9" descr="n329 fb Ca Ruoi">
            <a:extLst>
              <a:ext uri="{FF2B5EF4-FFF2-40B4-BE49-F238E27FC236}">
                <a16:creationId xmlns="" xmlns:a16="http://schemas.microsoft.com/office/drawing/2014/main" id="{4BCA3BC2-7490-4ABD-9200-F98FEE1F2EFE}"/>
              </a:ext>
            </a:extLst>
          </p:cNvPr>
          <p:cNvGrpSpPr/>
          <p:nvPr/>
        </p:nvGrpSpPr>
        <p:grpSpPr>
          <a:xfrm>
            <a:off x="7202702" y="-2812"/>
            <a:ext cx="5478097" cy="4067907"/>
            <a:chOff x="5394701" y="-141170"/>
            <a:chExt cx="4108573" cy="3170741"/>
          </a:xfrm>
        </p:grpSpPr>
        <p:sp>
          <p:nvSpPr>
            <p:cNvPr id="14" name="Freeform 14"/>
            <p:cNvSpPr/>
            <p:nvPr/>
          </p:nvSpPr>
          <p:spPr>
            <a:xfrm>
              <a:off x="5647160" y="-141170"/>
              <a:ext cx="3680327" cy="3170741"/>
            </a:xfrm>
            <a:custGeom>
              <a:avLst/>
              <a:gdLst/>
              <a:ahLst/>
              <a:cxnLst/>
              <a:rect l="l" t="t" r="r" b="b"/>
              <a:pathLst>
                <a:path w="3203209" h="2265542">
                  <a:moveTo>
                    <a:pt x="0" y="0"/>
                  </a:moveTo>
                  <a:lnTo>
                    <a:pt x="3203209" y="0"/>
                  </a:lnTo>
                  <a:lnTo>
                    <a:pt x="3203209" y="2265542"/>
                  </a:lnTo>
                  <a:lnTo>
                    <a:pt x="0" y="2265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5" name="Freeform 35"/>
            <p:cNvSpPr/>
            <p:nvPr/>
          </p:nvSpPr>
          <p:spPr>
            <a:xfrm rot="1598316">
              <a:off x="5612515" y="1580854"/>
              <a:ext cx="336332" cy="333886"/>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8030977">
              <a:off x="5181550" y="1912716"/>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1" name="TextBox 61"/>
            <p:cNvSpPr txBox="1"/>
            <p:nvPr/>
          </p:nvSpPr>
          <p:spPr>
            <a:xfrm>
              <a:off x="6507031" y="624073"/>
              <a:ext cx="2020927" cy="1727260"/>
            </a:xfrm>
            <a:prstGeom prst="rect">
              <a:avLst/>
            </a:prstGeom>
          </p:spPr>
          <p:txBody>
            <a:bodyPr wrap="square" lIns="0" tIns="0" rIns="0" bIns="0" rtlCol="0" anchor="t">
              <a:spAutoFit/>
            </a:bodyPr>
            <a:lstStyle/>
            <a:p>
              <a:pPr algn="just" defTabSz="609585">
                <a:spcBef>
                  <a:spcPct val="0"/>
                </a:spcBef>
              </a:pPr>
              <a:r>
                <a:rPr lang="vi-VN" sz="2400">
                  <a:solidFill>
                    <a:srgbClr val="000000"/>
                  </a:solidFill>
                  <a:latin typeface="Cambria" panose="02040503050406030204" pitchFamily="18" charset="0"/>
                  <a:ea typeface="Cambria" panose="02040503050406030204" pitchFamily="18" charset="0"/>
                  <a:cs typeface="Open Sans Bold" panose="020B0604020202020204" charset="0"/>
                  <a:sym typeface="Arial"/>
                </a:rPr>
                <a:t>Nhiệt độ cho biết trạng thái cân bằng nhiệt của các vật tiếp xúc nhau và chiều truyền nhiệt năng.</a:t>
              </a:r>
              <a:endParaRPr lang="vi-VN" sz="2400" dirty="0" err="1">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sp>
          <p:nvSpPr>
            <p:cNvPr id="64" name="TextBox 64"/>
            <p:cNvSpPr txBox="1"/>
            <p:nvPr/>
          </p:nvSpPr>
          <p:spPr>
            <a:xfrm>
              <a:off x="7436521" y="1996093"/>
              <a:ext cx="2066753" cy="239898"/>
            </a:xfrm>
            <a:prstGeom prst="rect">
              <a:avLst/>
            </a:prstGeom>
          </p:spPr>
          <p:txBody>
            <a:bodyPr lIns="0" tIns="0" rIns="0" bIns="0" rtlCol="0" anchor="t">
              <a:spAutoFit/>
            </a:bodyPr>
            <a:lstStyle/>
            <a:p>
              <a:pPr algn="ctr" defTabSz="609585">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p:grpSp>
      <p:sp>
        <p:nvSpPr>
          <p:cNvPr id="76" name="Object 75" descr="n329 fb Ca Ruoi">
            <a:extLst>
              <a:ext uri="{FF2B5EF4-FFF2-40B4-BE49-F238E27FC236}">
                <a16:creationId xmlns="" xmlns:a16="http://schemas.microsoft.com/office/drawing/2014/main" id="{D2E72E65-2237-E394-4651-A8CF330EEFC0}"/>
              </a:ext>
            </a:extLst>
          </p:cNvPr>
          <p:cNvSpPr txBox="1"/>
          <p:nvPr/>
        </p:nvSpPr>
        <p:spPr>
          <a:xfrm>
            <a:off x="3144181" y="6223597"/>
            <a:ext cx="2718859" cy="1028700"/>
          </a:xfrm>
          <a:prstGeom prst="rect">
            <a:avLst/>
          </a:prstGeom>
        </p:spPr>
        <p:txBody>
          <a:bodyPr>
            <a:normAutofit/>
          </a:bodyPr>
          <a:lstStyle/>
          <a:p>
            <a:pPr defTabSz="609585">
              <a:defRPr/>
            </a:pPr>
            <a:endParaRPr lang="en-US" sz="1867" dirty="0">
              <a:solidFill>
                <a:prstClr val="black"/>
              </a:solidFill>
              <a:latin typeface="Cambria" panose="02040503050406030204" pitchFamily="18" charset="0"/>
              <a:ea typeface="Cambria" panose="02040503050406030204" pitchFamily="18" charset="0"/>
              <a:cs typeface="Arial"/>
              <a:sym typeface="Arial"/>
            </a:endParaRPr>
          </a:p>
        </p:txBody>
      </p:sp>
      <p:grpSp>
        <p:nvGrpSpPr>
          <p:cNvPr id="15" name="Nhóm 14" descr="n329 fb Ca Ruoi">
            <a:extLst>
              <a:ext uri="{FF2B5EF4-FFF2-40B4-BE49-F238E27FC236}">
                <a16:creationId xmlns="" xmlns:a16="http://schemas.microsoft.com/office/drawing/2014/main" id="{F169A139-12C1-4860-ABD3-6743C6DD8752}"/>
              </a:ext>
            </a:extLst>
          </p:cNvPr>
          <p:cNvGrpSpPr/>
          <p:nvPr/>
        </p:nvGrpSpPr>
        <p:grpSpPr>
          <a:xfrm>
            <a:off x="34403" y="-162559"/>
            <a:ext cx="4996891" cy="5076969"/>
            <a:chOff x="25802" y="-121920"/>
            <a:chExt cx="3747668" cy="3807727"/>
          </a:xfrm>
        </p:grpSpPr>
        <p:grpSp>
          <p:nvGrpSpPr>
            <p:cNvPr id="9" name="Nhóm 8">
              <a:extLst>
                <a:ext uri="{FF2B5EF4-FFF2-40B4-BE49-F238E27FC236}">
                  <a16:creationId xmlns="" xmlns:a16="http://schemas.microsoft.com/office/drawing/2014/main" id="{FEAA304C-20CE-40B9-B157-E51FB9A255A4}"/>
                </a:ext>
              </a:extLst>
            </p:cNvPr>
            <p:cNvGrpSpPr/>
            <p:nvPr/>
          </p:nvGrpSpPr>
          <p:grpSpPr>
            <a:xfrm>
              <a:off x="30285" y="-121920"/>
              <a:ext cx="3743185" cy="2367231"/>
              <a:chOff x="30285" y="-121920"/>
              <a:chExt cx="3743185" cy="2367231"/>
            </a:xfrm>
          </p:grpSpPr>
          <p:sp>
            <p:nvSpPr>
              <p:cNvPr id="44" name="Freeform 44"/>
              <p:cNvSpPr/>
              <p:nvPr/>
            </p:nvSpPr>
            <p:spPr>
              <a:xfrm flipH="1">
                <a:off x="30285" y="-121920"/>
                <a:ext cx="3445496" cy="2367231"/>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5" name="TextBox 45"/>
              <p:cNvSpPr txBox="1"/>
              <p:nvPr/>
            </p:nvSpPr>
            <p:spPr>
              <a:xfrm>
                <a:off x="721735" y="521423"/>
                <a:ext cx="2120521" cy="1230866"/>
              </a:xfrm>
              <a:prstGeom prst="rect">
                <a:avLst/>
              </a:prstGeom>
            </p:spPr>
            <p:txBody>
              <a:bodyPr wrap="square" lIns="0" tIns="0" rIns="0" bIns="0" rtlCol="0" anchor="t">
                <a:spAutoFit/>
              </a:bodyPr>
              <a:lstStyle/>
              <a:p>
                <a:pPr algn="just" defTabSz="609585"/>
                <a:r>
                  <a:rPr lang="vi-VN" sz="2133">
                    <a:solidFill>
                      <a:srgbClr val="000000"/>
                    </a:solidFill>
                    <a:latin typeface="Cambria" panose="02040503050406030204" pitchFamily="18" charset="0"/>
                    <a:ea typeface="Cambria" panose="02040503050406030204" pitchFamily="18" charset="0"/>
                    <a:cs typeface="Arial"/>
                    <a:sym typeface="Arial"/>
                  </a:rPr>
                  <a:t>Nhiệt kế là thiết bị đo nhiệt độ được chế tạo dựa trên một số tính chất vật lí phụ thuộc vào nhiệt độ.</a:t>
                </a:r>
                <a:endParaRPr lang="vi-VN" sz="2667" dirty="0" err="1">
                  <a:solidFill>
                    <a:srgbClr val="000000"/>
                  </a:solidFill>
                  <a:latin typeface="Cambria" panose="02040503050406030204" pitchFamily="18" charset="0"/>
                  <a:ea typeface="Cambria" panose="02040503050406030204" pitchFamily="18" charset="0"/>
                  <a:cs typeface="Arial"/>
                  <a:sym typeface="Arial"/>
                </a:endParaRPr>
              </a:p>
            </p:txBody>
          </p:sp>
          <p:sp>
            <p:nvSpPr>
              <p:cNvPr id="50" name="Freeform 50"/>
              <p:cNvSpPr/>
              <p:nvPr/>
            </p:nvSpPr>
            <p:spPr>
              <a:xfrm rot="2494888">
                <a:off x="3043030" y="495414"/>
                <a:ext cx="730440"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pic>
          <p:nvPicPr>
            <p:cNvPr id="6" name="Hình ảnh 5">
              <a:extLst>
                <a:ext uri="{FF2B5EF4-FFF2-40B4-BE49-F238E27FC236}">
                  <a16:creationId xmlns="" xmlns:a16="http://schemas.microsoft.com/office/drawing/2014/main" id="{9371CE90-A17F-47E7-BEFF-EE8C86EC2620}"/>
                </a:ext>
              </a:extLst>
            </p:cNvPr>
            <p:cNvPicPr>
              <a:picLocks noChangeAspect="1"/>
            </p:cNvPicPr>
            <p:nvPr/>
          </p:nvPicPr>
          <p:blipFill>
            <a:blip r:embed="rId12"/>
            <a:stretch>
              <a:fillRect/>
            </a:stretch>
          </p:blipFill>
          <p:spPr>
            <a:xfrm>
              <a:off x="25802" y="2118999"/>
              <a:ext cx="2103302" cy="1566808"/>
            </a:xfrm>
            <a:prstGeom prst="rect">
              <a:avLst/>
            </a:prstGeom>
          </p:spPr>
        </p:pic>
      </p:grpSp>
      <p:grpSp>
        <p:nvGrpSpPr>
          <p:cNvPr id="16" name="Nhóm 15" descr="n329 fb Ca Ruoi">
            <a:extLst>
              <a:ext uri="{FF2B5EF4-FFF2-40B4-BE49-F238E27FC236}">
                <a16:creationId xmlns="" xmlns:a16="http://schemas.microsoft.com/office/drawing/2014/main" id="{15E67BE7-436F-408D-A2B8-BDCE01DDF73E}"/>
              </a:ext>
            </a:extLst>
          </p:cNvPr>
          <p:cNvGrpSpPr/>
          <p:nvPr/>
        </p:nvGrpSpPr>
        <p:grpSpPr>
          <a:xfrm>
            <a:off x="132939" y="3161923"/>
            <a:ext cx="11912975" cy="3626619"/>
            <a:chOff x="99704" y="2371442"/>
            <a:chExt cx="8934731" cy="2719964"/>
          </a:xfrm>
        </p:grpSpPr>
        <p:sp>
          <p:nvSpPr>
            <p:cNvPr id="59" name="Freeform 53">
              <a:extLst>
                <a:ext uri="{FF2B5EF4-FFF2-40B4-BE49-F238E27FC236}">
                  <a16:creationId xmlns="" xmlns:a16="http://schemas.microsoft.com/office/drawing/2014/main" id="{25E446B0-2FFA-4843-A5D1-DF24D1E2F945}"/>
                </a:ext>
              </a:extLst>
            </p:cNvPr>
            <p:cNvSpPr/>
            <p:nvPr/>
          </p:nvSpPr>
          <p:spPr>
            <a:xfrm rot="21447865">
              <a:off x="5366636" y="3170623"/>
              <a:ext cx="1517847" cy="457306"/>
            </a:xfrm>
            <a:custGeom>
              <a:avLst/>
              <a:gdLst/>
              <a:ahLst/>
              <a:cxnLst/>
              <a:rect l="l" t="t" r="r" b="b"/>
              <a:pathLst>
                <a:path w="1106037" h="472831">
                  <a:moveTo>
                    <a:pt x="0" y="0"/>
                  </a:moveTo>
                  <a:lnTo>
                    <a:pt x="1106038" y="0"/>
                  </a:lnTo>
                  <a:lnTo>
                    <a:pt x="1106038" y="472830"/>
                  </a:lnTo>
                  <a:lnTo>
                    <a:pt x="0" y="4728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3" name="Nhóm 12">
              <a:extLst>
                <a:ext uri="{FF2B5EF4-FFF2-40B4-BE49-F238E27FC236}">
                  <a16:creationId xmlns="" xmlns:a16="http://schemas.microsoft.com/office/drawing/2014/main" id="{CF7B02F9-351A-4FFC-920B-E7E42AD122E6}"/>
                </a:ext>
              </a:extLst>
            </p:cNvPr>
            <p:cNvGrpSpPr/>
            <p:nvPr/>
          </p:nvGrpSpPr>
          <p:grpSpPr>
            <a:xfrm>
              <a:off x="99704" y="2371442"/>
              <a:ext cx="8934731" cy="2719964"/>
              <a:chOff x="99704" y="2371442"/>
              <a:chExt cx="8934731" cy="2719964"/>
            </a:xfrm>
          </p:grpSpPr>
          <p:sp>
            <p:nvSpPr>
              <p:cNvPr id="12" name="Freeform 12"/>
              <p:cNvSpPr/>
              <p:nvPr/>
            </p:nvSpPr>
            <p:spPr>
              <a:xfrm>
                <a:off x="3768168" y="2767363"/>
                <a:ext cx="1664690" cy="1177390"/>
              </a:xfrm>
              <a:custGeom>
                <a:avLst/>
                <a:gdLst/>
                <a:ahLst/>
                <a:cxnLst/>
                <a:rect l="l" t="t" r="r" b="b"/>
                <a:pathLst>
                  <a:path w="3329379" h="2354779">
                    <a:moveTo>
                      <a:pt x="0" y="0"/>
                    </a:moveTo>
                    <a:lnTo>
                      <a:pt x="3329380" y="0"/>
                    </a:lnTo>
                    <a:lnTo>
                      <a:pt x="3329380" y="2354779"/>
                    </a:lnTo>
                    <a:lnTo>
                      <a:pt x="0" y="23547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23" name="Group 23"/>
              <p:cNvGrpSpPr/>
              <p:nvPr/>
            </p:nvGrpSpPr>
            <p:grpSpPr>
              <a:xfrm>
                <a:off x="2399360" y="3879560"/>
                <a:ext cx="2414689" cy="1148042"/>
                <a:chOff x="0" y="0"/>
                <a:chExt cx="1183594" cy="598706"/>
              </a:xfrm>
            </p:grpSpPr>
            <p:sp>
              <p:nvSpPr>
                <p:cNvPr id="24" name="Freeform 24"/>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25" name="TextBox 25"/>
                <p:cNvSpPr txBox="1"/>
                <p:nvPr/>
              </p:nvSpPr>
              <p:spPr>
                <a:xfrm>
                  <a:off x="0" y="0"/>
                  <a:ext cx="1183594" cy="598706"/>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6" name="Group 26"/>
              <p:cNvGrpSpPr/>
              <p:nvPr/>
            </p:nvGrpSpPr>
            <p:grpSpPr>
              <a:xfrm>
                <a:off x="4910790" y="4028508"/>
                <a:ext cx="2143754" cy="793711"/>
                <a:chOff x="-44097" y="-33796"/>
                <a:chExt cx="1227691" cy="638537"/>
              </a:xfrm>
            </p:grpSpPr>
            <p:sp>
              <p:nvSpPr>
                <p:cNvPr id="27" name="Freeform 27"/>
                <p:cNvSpPr/>
                <p:nvPr/>
              </p:nvSpPr>
              <p:spPr>
                <a:xfrm>
                  <a:off x="-44097" y="-33796"/>
                  <a:ext cx="1183594" cy="604741"/>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2133" dirty="0">
                    <a:solidFill>
                      <a:prstClr val="black"/>
                    </a:solidFill>
                    <a:latin typeface="Cambria" panose="02040503050406030204" pitchFamily="18" charset="0"/>
                    <a:ea typeface="Cambria" panose="02040503050406030204" pitchFamily="18" charset="0"/>
                    <a:cs typeface="Arial"/>
                    <a:sym typeface="Arial"/>
                  </a:endParaRPr>
                </a:p>
              </p:txBody>
            </p:sp>
            <p:sp>
              <p:nvSpPr>
                <p:cNvPr id="28" name="TextBox 28"/>
                <p:cNvSpPr txBox="1"/>
                <p:nvPr/>
              </p:nvSpPr>
              <p:spPr>
                <a:xfrm>
                  <a:off x="0" y="0"/>
                  <a:ext cx="1183594" cy="604741"/>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36" name="Freeform 36"/>
              <p:cNvSpPr/>
              <p:nvPr/>
            </p:nvSpPr>
            <p:spPr>
              <a:xfrm rot="3944847">
                <a:off x="2903569" y="3066550"/>
                <a:ext cx="672012" cy="587705"/>
              </a:xfrm>
              <a:custGeom>
                <a:avLst/>
                <a:gdLst/>
                <a:ahLst/>
                <a:cxnLst/>
                <a:rect l="l" t="t" r="r" b="b"/>
                <a:pathLst>
                  <a:path w="1344024" h="1175410">
                    <a:moveTo>
                      <a:pt x="0" y="0"/>
                    </a:moveTo>
                    <a:lnTo>
                      <a:pt x="1344024" y="0"/>
                    </a:lnTo>
                    <a:lnTo>
                      <a:pt x="1344024" y="1175410"/>
                    </a:lnTo>
                    <a:lnTo>
                      <a:pt x="0" y="117541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7" name="Freeform 37"/>
              <p:cNvSpPr/>
              <p:nvPr/>
            </p:nvSpPr>
            <p:spPr>
              <a:xfrm rot="-1042767">
                <a:off x="5605639" y="3584724"/>
                <a:ext cx="390286" cy="387448"/>
              </a:xfrm>
              <a:custGeom>
                <a:avLst/>
                <a:gdLst/>
                <a:ahLst/>
                <a:cxnLst/>
                <a:rect l="l" t="t" r="r" b="b"/>
                <a:pathLst>
                  <a:path w="780572" h="774895">
                    <a:moveTo>
                      <a:pt x="0" y="0"/>
                    </a:moveTo>
                    <a:lnTo>
                      <a:pt x="780573" y="0"/>
                    </a:lnTo>
                    <a:lnTo>
                      <a:pt x="780573" y="774896"/>
                    </a:lnTo>
                    <a:lnTo>
                      <a:pt x="0" y="7748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6" name="Freeform 46"/>
              <p:cNvSpPr/>
              <p:nvPr/>
            </p:nvSpPr>
            <p:spPr>
              <a:xfrm rot="-6587109" flipH="1">
                <a:off x="3462810" y="3523095"/>
                <a:ext cx="389644" cy="569863"/>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7" name="Freeform 47"/>
              <p:cNvSpPr/>
              <p:nvPr/>
            </p:nvSpPr>
            <p:spPr>
              <a:xfrm rot="9366212" flipH="1">
                <a:off x="5270556" y="3585430"/>
                <a:ext cx="317820" cy="464818"/>
              </a:xfrm>
              <a:custGeom>
                <a:avLst/>
                <a:gdLst/>
                <a:ahLst/>
                <a:cxnLst/>
                <a:rect l="l" t="t" r="r" b="b"/>
                <a:pathLst>
                  <a:path w="635639" h="929636">
                    <a:moveTo>
                      <a:pt x="635638" y="0"/>
                    </a:moveTo>
                    <a:lnTo>
                      <a:pt x="0" y="0"/>
                    </a:lnTo>
                    <a:lnTo>
                      <a:pt x="0" y="929636"/>
                    </a:lnTo>
                    <a:lnTo>
                      <a:pt x="635638" y="929636"/>
                    </a:lnTo>
                    <a:lnTo>
                      <a:pt x="635638"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2" name="Freeform 52"/>
              <p:cNvSpPr/>
              <p:nvPr/>
            </p:nvSpPr>
            <p:spPr>
              <a:xfrm rot="-4149673">
                <a:off x="4324054" y="2504207"/>
                <a:ext cx="453446" cy="187915"/>
              </a:xfrm>
              <a:custGeom>
                <a:avLst/>
                <a:gdLst/>
                <a:ahLst/>
                <a:cxnLst/>
                <a:rect l="l" t="t" r="r" b="b"/>
                <a:pathLst>
                  <a:path w="906891" h="355955">
                    <a:moveTo>
                      <a:pt x="0" y="0"/>
                    </a:moveTo>
                    <a:lnTo>
                      <a:pt x="906892" y="0"/>
                    </a:lnTo>
                    <a:lnTo>
                      <a:pt x="906892" y="355954"/>
                    </a:lnTo>
                    <a:lnTo>
                      <a:pt x="0" y="35595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2" name="TextBox 62"/>
              <p:cNvSpPr txBox="1"/>
              <p:nvPr/>
            </p:nvSpPr>
            <p:spPr>
              <a:xfrm>
                <a:off x="3964284" y="3114240"/>
                <a:ext cx="1225748" cy="584679"/>
              </a:xfrm>
              <a:prstGeom prst="rect">
                <a:avLst/>
              </a:prstGeom>
            </p:spPr>
            <p:txBody>
              <a:bodyPr wrap="square" lIns="0" tIns="0" rIns="0" bIns="0" rtlCol="0" anchor="t">
                <a:spAutoFit/>
              </a:bodyPr>
              <a:lstStyle/>
              <a:p>
                <a:pPr algn="ctr" defTabSz="609585">
                  <a:spcBef>
                    <a:spcPct val="0"/>
                  </a:spcBef>
                </a:pPr>
                <a:r>
                  <a:rPr lang="en-US" sz="2533">
                    <a:solidFill>
                      <a:srgbClr val="000000"/>
                    </a:solidFill>
                    <a:latin typeface="Cambria" panose="02040503050406030204" pitchFamily="18" charset="0"/>
                    <a:ea typeface="Cambria" panose="02040503050406030204" pitchFamily="18" charset="0"/>
                    <a:cs typeface="Arial"/>
                    <a:sym typeface="Arial"/>
                  </a:rPr>
                  <a:t> </a:t>
                </a:r>
                <a:r>
                  <a:rPr lang="vi-VN" sz="2533">
                    <a:solidFill>
                      <a:srgbClr val="000000"/>
                    </a:solidFill>
                    <a:latin typeface="Cambria" panose="02040503050406030204" pitchFamily="18" charset="0"/>
                    <a:ea typeface="Cambria" panose="02040503050406030204" pitchFamily="18" charset="0"/>
                    <a:cs typeface="Arial"/>
                    <a:sym typeface="Arial"/>
                  </a:rPr>
                  <a:t>Thang nhiệt độ </a:t>
                </a:r>
                <a:endParaRPr lang="en-US" sz="2533" dirty="0">
                  <a:solidFill>
                    <a:srgbClr val="000000"/>
                  </a:solidFill>
                  <a:latin typeface="Cambria" panose="02040503050406030204" pitchFamily="18" charset="0"/>
                  <a:ea typeface="Cambria" panose="02040503050406030204" pitchFamily="18" charset="0"/>
                  <a:cs typeface="Open Sans Bold" panose="020B0604020202020204" charset="0"/>
                  <a:sym typeface="Arial"/>
                </a:endParaRPr>
              </a:p>
            </p:txBody>
          </p:sp>
          <p:grpSp>
            <p:nvGrpSpPr>
              <p:cNvPr id="77" name="Group 23">
                <a:extLst>
                  <a:ext uri="{FF2B5EF4-FFF2-40B4-BE49-F238E27FC236}">
                    <a16:creationId xmlns="" xmlns:a16="http://schemas.microsoft.com/office/drawing/2014/main" id="{5CBDDD36-2CFC-436E-A946-29CBC85656E3}"/>
                  </a:ext>
                </a:extLst>
              </p:cNvPr>
              <p:cNvGrpSpPr/>
              <p:nvPr/>
            </p:nvGrpSpPr>
            <p:grpSpPr>
              <a:xfrm>
                <a:off x="99704" y="3875271"/>
                <a:ext cx="2066753" cy="1194827"/>
                <a:chOff x="0" y="0"/>
                <a:chExt cx="1183594" cy="598706"/>
              </a:xfrm>
            </p:grpSpPr>
            <p:sp>
              <p:nvSpPr>
                <p:cNvPr id="78" name="Freeform 24">
                  <a:extLst>
                    <a:ext uri="{FF2B5EF4-FFF2-40B4-BE49-F238E27FC236}">
                      <a16:creationId xmlns="" xmlns:a16="http://schemas.microsoft.com/office/drawing/2014/main" id="{9DF4C90F-0CD3-4F96-B288-58360612AC79}"/>
                    </a:ext>
                  </a:extLst>
                </p:cNvPr>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79" name="TextBox 25">
                  <a:extLst>
                    <a:ext uri="{FF2B5EF4-FFF2-40B4-BE49-F238E27FC236}">
                      <a16:creationId xmlns="" xmlns:a16="http://schemas.microsoft.com/office/drawing/2014/main" id="{A15B3A96-D128-40C5-A440-83B79D3FFD68}"/>
                    </a:ext>
                  </a:extLst>
                </p:cNvPr>
                <p:cNvSpPr txBox="1"/>
                <p:nvPr/>
              </p:nvSpPr>
              <p:spPr>
                <a:xfrm>
                  <a:off x="0" y="0"/>
                  <a:ext cx="1183594" cy="598706"/>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85" name="Hộp Văn bản 84">
                <a:extLst>
                  <a:ext uri="{FF2B5EF4-FFF2-40B4-BE49-F238E27FC236}">
                    <a16:creationId xmlns="" xmlns:a16="http://schemas.microsoft.com/office/drawing/2014/main" id="{25792EA3-C11B-4C18-8155-7799F6540ADE}"/>
                  </a:ext>
                </a:extLst>
              </p:cNvPr>
              <p:cNvSpPr txBox="1"/>
              <p:nvPr/>
            </p:nvSpPr>
            <p:spPr>
              <a:xfrm>
                <a:off x="128986" y="3869769"/>
                <a:ext cx="1960470" cy="1177245"/>
              </a:xfrm>
              <a:prstGeom prst="rect">
                <a:avLst/>
              </a:prstGeom>
              <a:noFill/>
            </p:spPr>
            <p:txBody>
              <a:bodyPr wrap="square">
                <a:spAutoFit/>
              </a:bodyPr>
              <a:lstStyle/>
              <a:p>
                <a:pPr algn="just" defTabSz="1219170">
                  <a:buClr>
                    <a:srgbClr val="000000"/>
                  </a:buClr>
                  <a:defRPr/>
                </a:pPr>
                <a:r>
                  <a:rPr lang="vi-VN" sz="1600" b="1" kern="0">
                    <a:solidFill>
                      <a:srgbClr val="000000"/>
                    </a:solidFill>
                    <a:latin typeface="Cambria" panose="02040503050406030204" pitchFamily="18" charset="0"/>
                    <a:ea typeface="Cambria" panose="02040503050406030204" pitchFamily="18" charset="0"/>
                    <a:cs typeface="Arial"/>
                    <a:sym typeface="Arial"/>
                  </a:rPr>
                  <a:t>Thang nhiệt độ Celsius có 2 mốc: nhiệt độ đóng băng của nước tinh khiết (0</a:t>
                </a:r>
                <a:r>
                  <a:rPr lang="vi-VN" sz="1600" b="1" kern="0" baseline="30000">
                    <a:solidFill>
                      <a:srgbClr val="000000"/>
                    </a:solidFill>
                    <a:latin typeface="Cambria" panose="02040503050406030204" pitchFamily="18" charset="0"/>
                    <a:ea typeface="Cambria" panose="02040503050406030204" pitchFamily="18" charset="0"/>
                    <a:cs typeface="Arial"/>
                    <a:sym typeface="Arial"/>
                  </a:rPr>
                  <a:t>0</a:t>
                </a:r>
                <a:r>
                  <a:rPr lang="vi-VN" sz="1600" b="1" kern="0">
                    <a:solidFill>
                      <a:srgbClr val="000000"/>
                    </a:solidFill>
                    <a:latin typeface="Cambria" panose="02040503050406030204" pitchFamily="18" charset="0"/>
                    <a:ea typeface="Cambria" panose="02040503050406030204" pitchFamily="18" charset="0"/>
                    <a:cs typeface="Arial"/>
                    <a:sym typeface="Arial"/>
                  </a:rPr>
                  <a:t>C) và nhiệt độ sôi của nước tinh khiết (100</a:t>
                </a:r>
                <a:r>
                  <a:rPr lang="vi-VN" sz="1600" b="1" kern="0" baseline="30000">
                    <a:solidFill>
                      <a:srgbClr val="000000"/>
                    </a:solidFill>
                    <a:latin typeface="Cambria" panose="02040503050406030204" pitchFamily="18" charset="0"/>
                    <a:ea typeface="Cambria" panose="02040503050406030204" pitchFamily="18" charset="0"/>
                    <a:cs typeface="Arial"/>
                    <a:sym typeface="Arial"/>
                  </a:rPr>
                  <a:t>0</a:t>
                </a:r>
                <a:r>
                  <a:rPr lang="vi-VN" sz="1600" b="1" kern="0">
                    <a:solidFill>
                      <a:srgbClr val="000000"/>
                    </a:solidFill>
                    <a:latin typeface="Cambria" panose="02040503050406030204" pitchFamily="18" charset="0"/>
                    <a:ea typeface="Cambria" panose="02040503050406030204" pitchFamily="18" charset="0"/>
                    <a:cs typeface="Arial"/>
                    <a:sym typeface="Arial"/>
                  </a:rPr>
                  <a:t>C), ở áp suất tiêu chuẩn.</a:t>
                </a:r>
              </a:p>
            </p:txBody>
          </p:sp>
          <p:sp>
            <p:nvSpPr>
              <p:cNvPr id="86" name="Hộp Văn bản 85">
                <a:extLst>
                  <a:ext uri="{FF2B5EF4-FFF2-40B4-BE49-F238E27FC236}">
                    <a16:creationId xmlns="" xmlns:a16="http://schemas.microsoft.com/office/drawing/2014/main" id="{1681509B-E6B4-4293-8D96-B034F439FECF}"/>
                  </a:ext>
                </a:extLst>
              </p:cNvPr>
              <p:cNvSpPr txBox="1"/>
              <p:nvPr/>
            </p:nvSpPr>
            <p:spPr>
              <a:xfrm>
                <a:off x="2489158" y="3940863"/>
                <a:ext cx="2257564" cy="1085201"/>
              </a:xfrm>
              <a:prstGeom prst="rect">
                <a:avLst/>
              </a:prstGeom>
              <a:noFill/>
            </p:spPr>
            <p:txBody>
              <a:bodyPr wrap="square">
                <a:spAutoFit/>
              </a:bodyPr>
              <a:lstStyle/>
              <a:p>
                <a:pPr algn="just" defTabSz="1219170">
                  <a:buClr>
                    <a:srgbClr val="000000"/>
                  </a:buClr>
                  <a:defRPr/>
                </a:pPr>
                <a:r>
                  <a:rPr lang="vi-VN" sz="1467" b="1" kern="0">
                    <a:solidFill>
                      <a:srgbClr val="000000"/>
                    </a:solidFill>
                    <a:latin typeface="Cambria" panose="02040503050406030204" pitchFamily="18" charset="0"/>
                    <a:ea typeface="Cambria" panose="02040503050406030204" pitchFamily="18" charset="0"/>
                    <a:cs typeface="Arial"/>
                    <a:sym typeface="Arial"/>
                  </a:rPr>
                  <a:t>Thang nhiệt độ Kelvin có 2 mốc: nhiệt độ thấp nhất mà các vật có thể có được (0 K) và nhiệt độ mà nước tinh khiết có thể tồn tại đồng thời ở cả 3 thể rắn, lỏng và hơi (273,16K)</a:t>
                </a:r>
              </a:p>
            </p:txBody>
          </p:sp>
          <p:sp>
            <p:nvSpPr>
              <p:cNvPr id="87" name="Hộp Văn bản 86">
                <a:extLst>
                  <a:ext uri="{FF2B5EF4-FFF2-40B4-BE49-F238E27FC236}">
                    <a16:creationId xmlns="" xmlns:a16="http://schemas.microsoft.com/office/drawing/2014/main" id="{68FC060C-AAAF-421F-B809-691819A6809A}"/>
                  </a:ext>
                </a:extLst>
              </p:cNvPr>
              <p:cNvSpPr txBox="1"/>
              <p:nvPr/>
            </p:nvSpPr>
            <p:spPr>
              <a:xfrm>
                <a:off x="4972328" y="4104277"/>
                <a:ext cx="1921527" cy="577226"/>
              </a:xfrm>
              <a:prstGeom prst="rect">
                <a:avLst/>
              </a:prstGeom>
              <a:noFill/>
            </p:spPr>
            <p:txBody>
              <a:bodyPr wrap="square">
                <a:spAutoFit/>
              </a:bodyPr>
              <a:lstStyle/>
              <a:p>
                <a:pPr algn="just" defTabSz="1219170">
                  <a:buClr>
                    <a:srgbClr val="000000"/>
                  </a:buClr>
                  <a:defRPr/>
                </a:pPr>
                <a:r>
                  <a:rPr lang="vi-VN" sz="1467" b="1" kern="0">
                    <a:solidFill>
                      <a:srgbClr val="000000"/>
                    </a:solidFill>
                    <a:latin typeface="Cambria" panose="02040503050406030204" pitchFamily="18" charset="0"/>
                    <a:ea typeface="Cambria" panose="02040503050406030204" pitchFamily="18" charset="0"/>
                    <a:cs typeface="Arial"/>
                    <a:sym typeface="Arial"/>
                  </a:rPr>
                  <a:t>Ở nhiệt độ không tuyệt đối (0 K) tất cả các hệ đều có nội năng tối thiểu.</a:t>
                </a:r>
              </a:p>
            </p:txBody>
          </p:sp>
          <p:sp>
            <p:nvSpPr>
              <p:cNvPr id="88" name="Freeform 46">
                <a:extLst>
                  <a:ext uri="{FF2B5EF4-FFF2-40B4-BE49-F238E27FC236}">
                    <a16:creationId xmlns="" xmlns:a16="http://schemas.microsoft.com/office/drawing/2014/main" id="{1A60CF60-7D65-4FD4-B618-FEECBB381A1E}"/>
                  </a:ext>
                </a:extLst>
              </p:cNvPr>
              <p:cNvSpPr/>
              <p:nvPr/>
            </p:nvSpPr>
            <p:spPr>
              <a:xfrm rot="15861176" flipH="1">
                <a:off x="2644191" y="2611946"/>
                <a:ext cx="541277" cy="1650696"/>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48" name="Group 26">
                <a:extLst>
                  <a:ext uri="{FF2B5EF4-FFF2-40B4-BE49-F238E27FC236}">
                    <a16:creationId xmlns="" xmlns:a16="http://schemas.microsoft.com/office/drawing/2014/main" id="{3D76C097-F55E-4D7F-8159-1F4BAC019D47}"/>
                  </a:ext>
                </a:extLst>
              </p:cNvPr>
              <p:cNvGrpSpPr/>
              <p:nvPr/>
            </p:nvGrpSpPr>
            <p:grpSpPr>
              <a:xfrm>
                <a:off x="7054544" y="3151041"/>
                <a:ext cx="1979891" cy="877467"/>
                <a:chOff x="-44097" y="-33796"/>
                <a:chExt cx="1227691" cy="638537"/>
              </a:xfrm>
            </p:grpSpPr>
            <p:sp>
              <p:nvSpPr>
                <p:cNvPr id="49" name="Freeform 27">
                  <a:extLst>
                    <a:ext uri="{FF2B5EF4-FFF2-40B4-BE49-F238E27FC236}">
                      <a16:creationId xmlns="" xmlns:a16="http://schemas.microsoft.com/office/drawing/2014/main" id="{97A3E918-499C-4578-AF80-42CFCEA8E3EA}"/>
                    </a:ext>
                  </a:extLst>
                </p:cNvPr>
                <p:cNvSpPr/>
                <p:nvPr/>
              </p:nvSpPr>
              <p:spPr>
                <a:xfrm>
                  <a:off x="-44097" y="-33796"/>
                  <a:ext cx="1183594" cy="604741"/>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2133" dirty="0">
                    <a:solidFill>
                      <a:prstClr val="black"/>
                    </a:solidFill>
                    <a:latin typeface="Cambria" panose="02040503050406030204" pitchFamily="18" charset="0"/>
                    <a:ea typeface="Cambria" panose="02040503050406030204" pitchFamily="18" charset="0"/>
                    <a:cs typeface="Arial"/>
                    <a:sym typeface="Arial"/>
                  </a:endParaRPr>
                </a:p>
              </p:txBody>
            </p:sp>
            <p:sp>
              <p:nvSpPr>
                <p:cNvPr id="55" name="TextBox 28">
                  <a:extLst>
                    <a:ext uri="{FF2B5EF4-FFF2-40B4-BE49-F238E27FC236}">
                      <a16:creationId xmlns="" xmlns:a16="http://schemas.microsoft.com/office/drawing/2014/main" id="{9D0F6924-9457-41D4-9CD3-C5B4577FF5B1}"/>
                    </a:ext>
                  </a:extLst>
                </p:cNvPr>
                <p:cNvSpPr txBox="1"/>
                <p:nvPr/>
              </p:nvSpPr>
              <p:spPr>
                <a:xfrm>
                  <a:off x="0" y="0"/>
                  <a:ext cx="1183594" cy="604741"/>
                </a:xfrm>
                <a:prstGeom prst="rect">
                  <a:avLst/>
                </a:prstGeom>
              </p:spPr>
              <p:txBody>
                <a:bodyPr lIns="31151" tIns="31151" rIns="31151" bIns="31151" rtlCol="0" anchor="ctr"/>
                <a:lstStyle/>
                <a:p>
                  <a:pPr algn="ctr" defTabSz="609585">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57" name="Hộp Văn bản 56">
                <a:extLst>
                  <a:ext uri="{FF2B5EF4-FFF2-40B4-BE49-F238E27FC236}">
                    <a16:creationId xmlns="" xmlns:a16="http://schemas.microsoft.com/office/drawing/2014/main" id="{40F2B7B5-34D8-4392-994E-79F4200E25AA}"/>
                  </a:ext>
                </a:extLst>
              </p:cNvPr>
              <p:cNvSpPr txBox="1"/>
              <p:nvPr/>
            </p:nvSpPr>
            <p:spPr>
              <a:xfrm>
                <a:off x="7177763" y="3138126"/>
                <a:ext cx="1804567" cy="746551"/>
              </a:xfrm>
              <a:prstGeom prst="rect">
                <a:avLst/>
              </a:prstGeom>
              <a:noFill/>
            </p:spPr>
            <p:txBody>
              <a:bodyPr wrap="square">
                <a:spAutoFit/>
              </a:bodyPr>
              <a:lstStyle/>
              <a:p>
                <a:pPr algn="just" defTabSz="1219170">
                  <a:buClr>
                    <a:srgbClr val="000000"/>
                  </a:buClr>
                  <a:defRPr/>
                </a:pPr>
                <a:r>
                  <a:rPr lang="vi-VN" sz="1467" b="1" kern="0" dirty="0">
                    <a:solidFill>
                      <a:srgbClr val="000000"/>
                    </a:solidFill>
                    <a:latin typeface="Cambria" panose="02040503050406030204" pitchFamily="18" charset="0"/>
                    <a:ea typeface="Cambria" panose="02040503050406030204" pitchFamily="18" charset="0"/>
                    <a:cs typeface="Arial"/>
                    <a:sym typeface="Arial"/>
                  </a:rPr>
                  <a:t>Công thức chuyển nhiệt độ từ thang Celsius sang thang Kelvin:  </a:t>
                </a:r>
              </a:p>
              <a:p>
                <a:pPr algn="ctr" defTabSz="1219170">
                  <a:buClr>
                    <a:srgbClr val="000000"/>
                  </a:buClr>
                  <a:defRPr/>
                </a:pPr>
                <a:r>
                  <a:rPr lang="vi-VN" sz="1467" b="1" kern="0" dirty="0">
                    <a:solidFill>
                      <a:srgbClr val="000000"/>
                    </a:solidFill>
                    <a:latin typeface="Cambria" panose="02040503050406030204" pitchFamily="18" charset="0"/>
                    <a:ea typeface="Cambria" panose="02040503050406030204" pitchFamily="18" charset="0"/>
                    <a:cs typeface="Arial"/>
                    <a:sym typeface="Arial"/>
                  </a:rPr>
                  <a:t>T(K) = t(</a:t>
                </a:r>
                <a:r>
                  <a:rPr lang="vi-VN" sz="1467" b="1" kern="0" baseline="30000" dirty="0">
                    <a:solidFill>
                      <a:srgbClr val="000000"/>
                    </a:solidFill>
                    <a:latin typeface="Cambria" panose="02040503050406030204" pitchFamily="18" charset="0"/>
                    <a:ea typeface="Cambria" panose="02040503050406030204" pitchFamily="18" charset="0"/>
                    <a:cs typeface="Arial"/>
                    <a:sym typeface="Arial"/>
                  </a:rPr>
                  <a:t>0</a:t>
                </a:r>
                <a:r>
                  <a:rPr lang="vi-VN" sz="1467" b="1" kern="0" dirty="0">
                    <a:solidFill>
                      <a:srgbClr val="000000"/>
                    </a:solidFill>
                    <a:latin typeface="Cambria" panose="02040503050406030204" pitchFamily="18" charset="0"/>
                    <a:ea typeface="Cambria" panose="02040503050406030204" pitchFamily="18" charset="0"/>
                    <a:cs typeface="Arial"/>
                    <a:sym typeface="Arial"/>
                  </a:rPr>
                  <a:t>C) + </a:t>
                </a:r>
                <a:r>
                  <a:rPr lang="vi-VN" sz="1467" b="1" kern="0" dirty="0" smtClean="0">
                    <a:solidFill>
                      <a:srgbClr val="000000"/>
                    </a:solidFill>
                    <a:latin typeface="Cambria" panose="02040503050406030204" pitchFamily="18" charset="0"/>
                    <a:ea typeface="Cambria" panose="02040503050406030204" pitchFamily="18" charset="0"/>
                    <a:cs typeface="Arial"/>
                    <a:sym typeface="Arial"/>
                  </a:rPr>
                  <a:t>273</a:t>
                </a:r>
                <a:r>
                  <a:rPr lang="en-US" sz="1467" b="1" kern="0" dirty="0" smtClean="0">
                    <a:solidFill>
                      <a:srgbClr val="000000"/>
                    </a:solidFill>
                    <a:latin typeface="Cambria" panose="02040503050406030204" pitchFamily="18" charset="0"/>
                    <a:ea typeface="Cambria" panose="02040503050406030204" pitchFamily="18" charset="0"/>
                    <a:cs typeface="Arial"/>
                    <a:sym typeface="Arial"/>
                  </a:rPr>
                  <a:t>,15</a:t>
                </a:r>
                <a:endParaRPr lang="vi-VN" sz="1467"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60" name="Picture 6">
                <a:extLst>
                  <a:ext uri="{FF2B5EF4-FFF2-40B4-BE49-F238E27FC236}">
                    <a16:creationId xmlns="" xmlns:a16="http://schemas.microsoft.com/office/drawing/2014/main" id="{9B956D09-ACDB-4E61-B022-962CF39D903C}"/>
                  </a:ext>
                </a:extLst>
              </p:cNvPr>
              <p:cNvPicPr>
                <a:picLocks noChangeAspect="1"/>
              </p:cNvPicPr>
              <p:nvPr/>
            </p:nvPicPr>
            <p:blipFill rotWithShape="1">
              <a:blip r:embed="rId21"/>
              <a:srcRect l="14313" r="14197"/>
              <a:stretch/>
            </p:blipFill>
            <p:spPr>
              <a:xfrm>
                <a:off x="7283154" y="4028507"/>
                <a:ext cx="1647072" cy="1062899"/>
              </a:xfrm>
              <a:prstGeom prst="rect">
                <a:avLst/>
              </a:prstGeom>
            </p:spPr>
          </p:pic>
        </p:grpSp>
      </p:grpSp>
    </p:spTree>
    <p:extLst>
      <p:ext uri="{BB962C8B-B14F-4D97-AF65-F5344CB8AC3E}">
        <p14:creationId xmlns:p14="http://schemas.microsoft.com/office/powerpoint/2010/main" val="194061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n329 fb Ca Ruoi"/>
          <p:cNvSpPr/>
          <p:nvPr/>
        </p:nvSpPr>
        <p:spPr>
          <a:xfrm>
            <a:off x="5511779" y="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8" name="Nhóm 7" descr="n329 fb Ca Ruoi">
            <a:extLst>
              <a:ext uri="{FF2B5EF4-FFF2-40B4-BE49-F238E27FC236}">
                <a16:creationId xmlns="" xmlns:a16="http://schemas.microsoft.com/office/drawing/2014/main" id="{FE909552-2C20-499B-BB5C-4FA80BC42193}"/>
              </a:ext>
            </a:extLst>
          </p:cNvPr>
          <p:cNvGrpSpPr/>
          <p:nvPr/>
        </p:nvGrpSpPr>
        <p:grpSpPr>
          <a:xfrm>
            <a:off x="4219136" y="961114"/>
            <a:ext cx="3146509" cy="3236270"/>
            <a:chOff x="3307227" y="720835"/>
            <a:chExt cx="2359882" cy="2427202"/>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lnSpc>
                    <a:spcPts val="1213"/>
                  </a:lnSpc>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473406" y="1380891"/>
              <a:ext cx="1890201" cy="793775"/>
            </a:xfrm>
            <a:prstGeom prst="rect">
              <a:avLst/>
            </a:prstGeom>
          </p:spPr>
          <p:txBody>
            <a:bodyPr wrap="square" lIns="0" tIns="0" rIns="0" bIns="0" rtlCol="0" anchor="t">
              <a:spAutoFit/>
            </a:bodyPr>
            <a:lstStyle/>
            <a:p>
              <a:pPr algn="ctr" defTabSz="609585">
                <a:lnSpc>
                  <a:spcPts val="4327"/>
                </a:lnSpc>
              </a:pPr>
              <a:r>
                <a:rPr lang="en-US" sz="3200" b="1">
                  <a:solidFill>
                    <a:srgbClr val="000000"/>
                  </a:solidFill>
                  <a:latin typeface="Cambria" panose="02040503050406030204" pitchFamily="18" charset="0"/>
                  <a:ea typeface="Cambria" panose="02040503050406030204" pitchFamily="18" charset="0"/>
                  <a:cs typeface="Arial"/>
                  <a:sym typeface="Arial"/>
                </a:rPr>
                <a:t>BÀI 4: NHIỆT DUNG RIÊNG</a:t>
              </a:r>
            </a:p>
          </p:txBody>
        </p:sp>
      </p:grpSp>
      <p:sp>
        <p:nvSpPr>
          <p:cNvPr id="35" name="Freeform 35" descr="n329 fb Ca Ruoi"/>
          <p:cNvSpPr/>
          <p:nvPr/>
        </p:nvSpPr>
        <p:spPr>
          <a:xfrm rot="1598316">
            <a:off x="7292853" y="2107806"/>
            <a:ext cx="448443" cy="445181"/>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6" name="TextBox 56" descr="n329 fb Ca Ruoi"/>
          <p:cNvSpPr txBox="1"/>
          <p:nvPr/>
        </p:nvSpPr>
        <p:spPr>
          <a:xfrm>
            <a:off x="5308309" y="2199479"/>
            <a:ext cx="6351" cy="506292"/>
          </a:xfrm>
          <a:prstGeom prst="rect">
            <a:avLst/>
          </a:prstGeom>
        </p:spPr>
        <p:txBody>
          <a:bodyPr lIns="0" tIns="0" rIns="0" bIns="0" rtlCol="0" anchor="t">
            <a:spAutoFit/>
          </a:bodyPr>
          <a:lstStyle/>
          <a:p>
            <a:pPr algn="ctr" defTabSz="609585">
              <a:lnSpc>
                <a:spcPts val="4853"/>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9" name="Nhóm 8" descr="n329 fb Ca Ruoi">
            <a:extLst>
              <a:ext uri="{FF2B5EF4-FFF2-40B4-BE49-F238E27FC236}">
                <a16:creationId xmlns="" xmlns:a16="http://schemas.microsoft.com/office/drawing/2014/main" id="{005CEB29-CE35-4ECC-A09F-173D4908C6C8}"/>
              </a:ext>
            </a:extLst>
          </p:cNvPr>
          <p:cNvGrpSpPr/>
          <p:nvPr/>
        </p:nvGrpSpPr>
        <p:grpSpPr>
          <a:xfrm>
            <a:off x="6774526" y="2214373"/>
            <a:ext cx="5485813" cy="3383207"/>
            <a:chOff x="5379340" y="1278355"/>
            <a:chExt cx="4114360" cy="2537405"/>
          </a:xfrm>
        </p:grpSpPr>
        <p:sp>
          <p:nvSpPr>
            <p:cNvPr id="16" name="Freeform 16"/>
            <p:cNvSpPr/>
            <p:nvPr/>
          </p:nvSpPr>
          <p:spPr>
            <a:xfrm rot="21396740" flipH="1">
              <a:off x="5379340" y="1278355"/>
              <a:ext cx="4114360" cy="2537405"/>
            </a:xfrm>
            <a:custGeom>
              <a:avLst/>
              <a:gdLst/>
              <a:ahLst/>
              <a:cxnLst/>
              <a:rect l="l" t="t" r="r" b="b"/>
              <a:pathLst>
                <a:path w="3863701" h="2732690">
                  <a:moveTo>
                    <a:pt x="3863701" y="0"/>
                  </a:moveTo>
                  <a:lnTo>
                    <a:pt x="0" y="0"/>
                  </a:lnTo>
                  <a:lnTo>
                    <a:pt x="0" y="2732691"/>
                  </a:lnTo>
                  <a:lnTo>
                    <a:pt x="3863701" y="2732691"/>
                  </a:lnTo>
                  <a:lnTo>
                    <a:pt x="3863701"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8030977">
              <a:off x="5181550" y="1912716"/>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3" name="TextBox 63"/>
            <p:cNvSpPr txBox="1"/>
            <p:nvPr/>
          </p:nvSpPr>
          <p:spPr>
            <a:xfrm>
              <a:off x="6271188" y="1912265"/>
              <a:ext cx="2359882" cy="1325844"/>
            </a:xfrm>
            <a:prstGeom prst="rect">
              <a:avLst/>
            </a:prstGeom>
          </p:spPr>
          <p:txBody>
            <a:bodyPr wrap="square" lIns="0" tIns="0" rIns="0" bIns="0" rtlCol="0" anchor="t">
              <a:spAutoFit/>
            </a:bodyPr>
            <a:lstStyle/>
            <a:p>
              <a:pPr algn="just" defTabSz="609585">
                <a:lnSpc>
                  <a:spcPts val="2800"/>
                </a:lnSpc>
                <a:spcBef>
                  <a:spcPct val="0"/>
                </a:spcBef>
              </a:pPr>
              <a:r>
                <a:rPr lang="vi-VN" sz="2133">
                  <a:solidFill>
                    <a:srgbClr val="000000"/>
                  </a:solidFill>
                  <a:latin typeface="Cambria" panose="02040503050406030204" pitchFamily="18" charset="0"/>
                  <a:ea typeface="Cambria" panose="02040503050406030204" pitchFamily="18" charset="0"/>
                  <a:cs typeface="Open Sans Bold" panose="020B0604020202020204" charset="0"/>
                  <a:sym typeface="Arial"/>
                </a:rPr>
                <a:t>Nhiệt dung riêng của một chất là nhiệt lượng cần truyền cho 1kg chất đó để làm cho nhiệt độ của nó tăng thêm 1℃. </a:t>
              </a:r>
            </a:p>
          </p:txBody>
        </p:sp>
      </p:grpSp>
      <p:sp>
        <p:nvSpPr>
          <p:cNvPr id="64" name="TextBox 64" descr="n329 fb Ca Ruoi"/>
          <p:cNvSpPr txBox="1"/>
          <p:nvPr/>
        </p:nvSpPr>
        <p:spPr>
          <a:xfrm>
            <a:off x="9724862" y="2661458"/>
            <a:ext cx="2755671" cy="307777"/>
          </a:xfrm>
          <a:prstGeom prst="rect">
            <a:avLst/>
          </a:prstGeom>
        </p:spPr>
        <p:txBody>
          <a:bodyPr lIns="0" tIns="0" rIns="0" bIns="0" rtlCol="0" anchor="t">
            <a:spAutoFit/>
          </a:bodyPr>
          <a:lstStyle/>
          <a:p>
            <a:pPr algn="ctr" defTabSz="609585">
              <a:lnSpc>
                <a:spcPts val="2400"/>
              </a:lnSpc>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49" name="Picture 4" descr="n329 fb Ca Ruoi">
            <a:extLst>
              <a:ext uri="{FF2B5EF4-FFF2-40B4-BE49-F238E27FC236}">
                <a16:creationId xmlns="" xmlns:a16="http://schemas.microsoft.com/office/drawing/2014/main" id="{1F13353C-E05B-472C-A2E0-C11A8EA733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7779257" y="67606"/>
            <a:ext cx="1873784" cy="18482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descr="n329 fb Ca Ruoi">
            <a:extLst>
              <a:ext uri="{FF2B5EF4-FFF2-40B4-BE49-F238E27FC236}">
                <a16:creationId xmlns="" xmlns:a16="http://schemas.microsoft.com/office/drawing/2014/main" id="{30DDCFB0-6810-43B3-9A28-8046944C681E}"/>
              </a:ext>
            </a:extLst>
          </p:cNvPr>
          <p:cNvGrpSpPr/>
          <p:nvPr/>
        </p:nvGrpSpPr>
        <p:grpSpPr>
          <a:xfrm>
            <a:off x="14277" y="155573"/>
            <a:ext cx="4687225" cy="2449296"/>
            <a:chOff x="153582" y="116679"/>
            <a:chExt cx="3515419" cy="1836972"/>
          </a:xfrm>
        </p:grpSpPr>
        <p:sp>
          <p:nvSpPr>
            <p:cNvPr id="55" name="Freeform 44">
              <a:extLst>
                <a:ext uri="{FF2B5EF4-FFF2-40B4-BE49-F238E27FC236}">
                  <a16:creationId xmlns="" xmlns:a16="http://schemas.microsoft.com/office/drawing/2014/main" id="{EFCA9D1C-20C0-4F22-8A8F-4761E4FC0A15}"/>
                </a:ext>
              </a:extLst>
            </p:cNvPr>
            <p:cNvSpPr/>
            <p:nvPr/>
          </p:nvSpPr>
          <p:spPr>
            <a:xfrm flipH="1">
              <a:off x="153582" y="116679"/>
              <a:ext cx="2977727" cy="1836972"/>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57" name="TextBox 45">
                  <a:extLst>
                    <a:ext uri="{FF2B5EF4-FFF2-40B4-BE49-F238E27FC236}">
                      <a16:creationId xmlns="" xmlns:a16="http://schemas.microsoft.com/office/drawing/2014/main" id="{6F6CDBFA-CB0E-409F-94E9-7DA9FD74E753}"/>
                    </a:ext>
                  </a:extLst>
                </p:cNvPr>
                <p:cNvSpPr txBox="1"/>
                <p:nvPr/>
              </p:nvSpPr>
              <p:spPr>
                <a:xfrm>
                  <a:off x="601564" y="477624"/>
                  <a:ext cx="2126072" cy="939296"/>
                </a:xfrm>
                <a:prstGeom prst="rect">
                  <a:avLst/>
                </a:prstGeom>
              </p:spPr>
              <p:txBody>
                <a:bodyPr wrap="square" lIns="0" tIns="0" rIns="0" bIns="0" rtlCol="0" anchor="t">
                  <a:spAutoFit/>
                </a:bodyPr>
                <a:lstStyle/>
                <a:p>
                  <a:pPr algn="just" defTabSz="609585"/>
                  <a14:m>
                    <m:oMathPara xmlns:m="http://schemas.openxmlformats.org/officeDocument/2006/math">
                      <m:oMathParaPr>
                        <m:jc m:val="centerGroup"/>
                      </m:oMathParaPr>
                      <m:oMath xmlns:m="http://schemas.openxmlformats.org/officeDocument/2006/math">
                        <m:r>
                          <a:rPr lang="en-US" sz="2667" b="1">
                            <a:solidFill>
                              <a:srgbClr val="000000"/>
                            </a:solidFill>
                            <a:latin typeface="Cambria Math" panose="02040503050406030204" pitchFamily="18" charset="0"/>
                            <a:ea typeface="Cambria" panose="02040503050406030204" pitchFamily="18" charset="0"/>
                            <a:sym typeface="Arial"/>
                          </a:rPr>
                          <m:t>𝐜</m:t>
                        </m:r>
                        <m:r>
                          <a:rPr lang="en-US" sz="2667" b="1">
                            <a:solidFill>
                              <a:srgbClr val="000000"/>
                            </a:solidFill>
                            <a:latin typeface="Cambria Math" panose="02040503050406030204" pitchFamily="18" charset="0"/>
                            <a:ea typeface="Cambria" panose="02040503050406030204" pitchFamily="18" charset="0"/>
                            <a:sym typeface="Arial"/>
                          </a:rPr>
                          <m:t>=</m:t>
                        </m:r>
                        <m:f>
                          <m:fPr>
                            <m:ctrlPr>
                              <a:rPr lang="vi-VN" sz="2667" b="1" i="1">
                                <a:solidFill>
                                  <a:srgbClr val="000000"/>
                                </a:solidFill>
                                <a:latin typeface="Cambria Math"/>
                                <a:ea typeface="Cambria" panose="02040503050406030204" pitchFamily="18" charset="0"/>
                                <a:sym typeface="Arial"/>
                              </a:rPr>
                            </m:ctrlPr>
                          </m:fPr>
                          <m:num>
                            <m:r>
                              <a:rPr lang="vi-VN" sz="2667" b="1">
                                <a:solidFill>
                                  <a:srgbClr val="000000"/>
                                </a:solidFill>
                                <a:latin typeface="Cambria Math" panose="02040503050406030204" pitchFamily="18" charset="0"/>
                                <a:ea typeface="Cambria" panose="02040503050406030204" pitchFamily="18" charset="0"/>
                                <a:sym typeface="Arial"/>
                              </a:rPr>
                              <m:t>𝐐</m:t>
                            </m:r>
                          </m:num>
                          <m:den>
                            <m:r>
                              <m:rPr>
                                <m:nor/>
                              </m:rPr>
                              <a:rPr lang="en-US" sz="2667" b="1">
                                <a:solidFill>
                                  <a:srgbClr val="000000"/>
                                </a:solidFill>
                                <a:latin typeface="Cambria Math" panose="02040503050406030204" pitchFamily="18" charset="0"/>
                                <a:ea typeface="Cambria" panose="02040503050406030204" pitchFamily="18" charset="0"/>
                                <a:cs typeface="Arial"/>
                                <a:sym typeface="Arial"/>
                              </a:rPr>
                              <m:t>m</m:t>
                            </m:r>
                            <m:r>
                              <m:rPr>
                                <m:nor/>
                              </m:rPr>
                              <a:rPr lang="vi-VN" sz="2667" b="1">
                                <a:solidFill>
                                  <a:srgbClr val="000000"/>
                                </a:solidFill>
                                <a:latin typeface="Cambria Math" panose="02040503050406030204" pitchFamily="18" charset="0"/>
                                <a:ea typeface="Cambria Math" panose="02040503050406030204" pitchFamily="18" charset="0"/>
                                <a:cs typeface="Arial"/>
                                <a:sym typeface="Arial"/>
                              </a:rPr>
                              <m:t>(</m:t>
                            </m:r>
                            <m:sSub>
                              <m:sSubPr>
                                <m:ctrlPr>
                                  <a:rPr lang="vi-VN" sz="2667" b="1" i="1">
                                    <a:solidFill>
                                      <a:srgbClr val="000000"/>
                                    </a:solidFill>
                                    <a:latin typeface="Cambria Math"/>
                                    <a:ea typeface="Cambria Math" panose="02040503050406030204" pitchFamily="18" charset="0"/>
                                    <a:sym typeface="Arial"/>
                                  </a:rPr>
                                </m:ctrlPr>
                              </m:sSubPr>
                              <m:e>
                                <m:r>
                                  <a:rPr lang="en-US" sz="2667" b="1" i="1">
                                    <a:solidFill>
                                      <a:srgbClr val="000000"/>
                                    </a:solidFill>
                                    <a:latin typeface="Cambria Math" panose="02040503050406030204" pitchFamily="18" charset="0"/>
                                    <a:ea typeface="Cambria Math" panose="02040503050406030204" pitchFamily="18" charset="0"/>
                                    <a:sym typeface="Arial"/>
                                  </a:rPr>
                                  <m:t>𝑻</m:t>
                                </m:r>
                              </m:e>
                              <m:sub>
                                <m:r>
                                  <a:rPr lang="en-US" sz="2667" b="1" i="1">
                                    <a:solidFill>
                                      <a:srgbClr val="000000"/>
                                    </a:solidFill>
                                    <a:latin typeface="Cambria Math" panose="02040503050406030204" pitchFamily="18" charset="0"/>
                                    <a:ea typeface="Cambria Math" panose="02040503050406030204" pitchFamily="18" charset="0"/>
                                    <a:sym typeface="Arial"/>
                                  </a:rPr>
                                  <m:t>𝟏</m:t>
                                </m:r>
                              </m:sub>
                            </m:sSub>
                            <m:r>
                              <m:rPr>
                                <m:nor/>
                              </m:rPr>
                              <a:rPr lang="en-US" sz="2667" b="1">
                                <a:solidFill>
                                  <a:srgbClr val="000000"/>
                                </a:solidFill>
                                <a:latin typeface="Cambria Math" panose="02040503050406030204" pitchFamily="18" charset="0"/>
                                <a:ea typeface="Cambria Math" panose="02040503050406030204" pitchFamily="18" charset="0"/>
                                <a:cs typeface="Arial"/>
                                <a:sym typeface="Arial"/>
                              </a:rPr>
                              <m:t> </m:t>
                            </m:r>
                            <m:r>
                              <m:rPr>
                                <m:nor/>
                              </m:rPr>
                              <a:rPr lang="vi-VN" sz="2667" b="1">
                                <a:solidFill>
                                  <a:srgbClr val="000000"/>
                                </a:solidFill>
                                <a:latin typeface="Cambria Math" panose="02040503050406030204" pitchFamily="18" charset="0"/>
                                <a:ea typeface="Cambria Math" panose="02040503050406030204" pitchFamily="18" charset="0"/>
                                <a:cs typeface="Arial"/>
                                <a:sym typeface="Arial"/>
                              </a:rPr>
                              <m:t>−</m:t>
                            </m:r>
                            <m:sSub>
                              <m:sSubPr>
                                <m:ctrlPr>
                                  <a:rPr lang="vi-VN" sz="2667" b="1" i="1">
                                    <a:solidFill>
                                      <a:srgbClr val="000000"/>
                                    </a:solidFill>
                                    <a:latin typeface="Cambria Math"/>
                                    <a:ea typeface="Cambria Math" panose="02040503050406030204" pitchFamily="18" charset="0"/>
                                    <a:sym typeface="Arial"/>
                                  </a:rPr>
                                </m:ctrlPr>
                              </m:sSubPr>
                              <m:e>
                                <m:r>
                                  <a:rPr lang="en-US" sz="2667" b="1" i="1">
                                    <a:solidFill>
                                      <a:srgbClr val="000000"/>
                                    </a:solidFill>
                                    <a:latin typeface="Cambria Math" panose="02040503050406030204" pitchFamily="18" charset="0"/>
                                    <a:ea typeface="Cambria Math" panose="02040503050406030204" pitchFamily="18" charset="0"/>
                                    <a:sym typeface="Arial"/>
                                  </a:rPr>
                                  <m:t>𝑻</m:t>
                                </m:r>
                              </m:e>
                              <m:sub>
                                <m:r>
                                  <a:rPr lang="en-US" sz="2667" b="1" i="1">
                                    <a:solidFill>
                                      <a:srgbClr val="000000"/>
                                    </a:solidFill>
                                    <a:latin typeface="Cambria Math" panose="02040503050406030204" pitchFamily="18" charset="0"/>
                                    <a:ea typeface="Cambria Math" panose="02040503050406030204" pitchFamily="18" charset="0"/>
                                    <a:sym typeface="Arial"/>
                                  </a:rPr>
                                  <m:t>𝟐</m:t>
                                </m:r>
                              </m:sub>
                            </m:sSub>
                            <m:r>
                              <m:rPr>
                                <m:nor/>
                              </m:rPr>
                              <a:rPr lang="vi-VN" sz="2667" b="1">
                                <a:solidFill>
                                  <a:srgbClr val="000000"/>
                                </a:solidFill>
                                <a:latin typeface="Cambria Math" panose="02040503050406030204" pitchFamily="18" charset="0"/>
                                <a:ea typeface="Cambria Math" panose="02040503050406030204" pitchFamily="18" charset="0"/>
                                <a:cs typeface="Arial"/>
                                <a:sym typeface="Arial"/>
                              </a:rPr>
                              <m:t>)</m:t>
                            </m:r>
                          </m:den>
                        </m:f>
                      </m:oMath>
                    </m:oMathPara>
                  </a14:m>
                  <a:endParaRPr lang="vi-VN" sz="2667" b="1">
                    <a:solidFill>
                      <a:srgbClr val="000000"/>
                    </a:solidFill>
                    <a:latin typeface="Cambria" panose="02040503050406030204" pitchFamily="18" charset="0"/>
                    <a:ea typeface="Cambria" panose="02040503050406030204" pitchFamily="18" charset="0"/>
                    <a:cs typeface="Arial"/>
                    <a:sym typeface="Arial"/>
                  </a:endParaRPr>
                </a:p>
                <a:p>
                  <a:pPr algn="just" defTabSz="609585"/>
                  <a:r>
                    <a:rPr lang="vi-VN" sz="2667">
                      <a:solidFill>
                        <a:srgbClr val="000000"/>
                      </a:solidFill>
                      <a:latin typeface="Cambria" panose="02040503050406030204" pitchFamily="18" charset="0"/>
                      <a:ea typeface="Cambria" panose="02040503050406030204" pitchFamily="18" charset="0"/>
                      <a:cs typeface="Arial"/>
                      <a:sym typeface="Arial"/>
                    </a:rPr>
                    <a:t>(có đơn vị: J/kg.K)</a:t>
                  </a:r>
                </a:p>
              </p:txBody>
            </p:sp>
          </mc:Choice>
          <mc:Fallback xmlns="">
            <p:sp>
              <p:nvSpPr>
                <p:cNvPr id="57" name="TextBox 45">
                  <a:extLst>
                    <a:ext uri="{FF2B5EF4-FFF2-40B4-BE49-F238E27FC236}">
                      <a16:creationId xmlns:a16="http://schemas.microsoft.com/office/drawing/2014/main" id="{6F6CDBFA-CB0E-409F-94E9-7DA9FD74E753}"/>
                    </a:ext>
                  </a:extLst>
                </p:cNvPr>
                <p:cNvSpPr txBox="1">
                  <a:spLocks noRot="1" noChangeAspect="1" noMove="1" noResize="1" noEditPoints="1" noAdjustHandles="1" noChangeArrowheads="1" noChangeShapeType="1" noTextEdit="1"/>
                </p:cNvSpPr>
                <p:nvPr/>
              </p:nvSpPr>
              <p:spPr>
                <a:xfrm>
                  <a:off x="601564" y="477624"/>
                  <a:ext cx="2126072" cy="939296"/>
                </a:xfrm>
                <a:prstGeom prst="rect">
                  <a:avLst/>
                </a:prstGeom>
                <a:blipFill>
                  <a:blip r:embed="rId13"/>
                  <a:stretch>
                    <a:fillRect l="-7312" r="-430" b="-15049"/>
                  </a:stretch>
                </a:blipFill>
              </p:spPr>
              <p:txBody>
                <a:bodyPr/>
                <a:lstStyle/>
                <a:p>
                  <a:r>
                    <a:rPr lang="en-US">
                      <a:noFill/>
                    </a:rPr>
                    <a:t> </a:t>
                  </a:r>
                </a:p>
              </p:txBody>
            </p:sp>
          </mc:Fallback>
        </mc:AlternateContent>
        <p:sp>
          <p:nvSpPr>
            <p:cNvPr id="59" name="Freeform 50">
              <a:extLst>
                <a:ext uri="{FF2B5EF4-FFF2-40B4-BE49-F238E27FC236}">
                  <a16:creationId xmlns="" xmlns:a16="http://schemas.microsoft.com/office/drawing/2014/main" id="{92B2D335-86B3-410B-8C5A-D2430D09BCAD}"/>
                </a:ext>
              </a:extLst>
            </p:cNvPr>
            <p:cNvSpPr/>
            <p:nvPr/>
          </p:nvSpPr>
          <p:spPr>
            <a:xfrm rot="2103889">
              <a:off x="2938561" y="817961"/>
              <a:ext cx="730440"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10" name="Nhóm 9" descr="n329 fb Ca Ruoi">
            <a:extLst>
              <a:ext uri="{FF2B5EF4-FFF2-40B4-BE49-F238E27FC236}">
                <a16:creationId xmlns="" xmlns:a16="http://schemas.microsoft.com/office/drawing/2014/main" id="{96464E0A-9CCF-43C7-9FBE-3A649AB688E9}"/>
              </a:ext>
            </a:extLst>
          </p:cNvPr>
          <p:cNvGrpSpPr/>
          <p:nvPr/>
        </p:nvGrpSpPr>
        <p:grpSpPr>
          <a:xfrm>
            <a:off x="217476" y="2561158"/>
            <a:ext cx="9928573" cy="4175048"/>
            <a:chOff x="153582" y="1777993"/>
            <a:chExt cx="7446430" cy="3131286"/>
          </a:xfrm>
        </p:grpSpPr>
        <p:sp>
          <p:nvSpPr>
            <p:cNvPr id="12" name="Freeform 12"/>
            <p:cNvSpPr/>
            <p:nvPr/>
          </p:nvSpPr>
          <p:spPr>
            <a:xfrm>
              <a:off x="469579" y="2267345"/>
              <a:ext cx="3242952" cy="1448207"/>
            </a:xfrm>
            <a:custGeom>
              <a:avLst/>
              <a:gdLst/>
              <a:ahLst/>
              <a:cxnLst/>
              <a:rect l="l" t="t" r="r" b="b"/>
              <a:pathLst>
                <a:path w="3329379" h="2354779">
                  <a:moveTo>
                    <a:pt x="0" y="0"/>
                  </a:moveTo>
                  <a:lnTo>
                    <a:pt x="3329380" y="0"/>
                  </a:lnTo>
                  <a:lnTo>
                    <a:pt x="3329380" y="2354779"/>
                  </a:lnTo>
                  <a:lnTo>
                    <a:pt x="0" y="235477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23" name="Group 23"/>
            <p:cNvGrpSpPr/>
            <p:nvPr/>
          </p:nvGrpSpPr>
          <p:grpSpPr>
            <a:xfrm>
              <a:off x="2291881" y="4243579"/>
              <a:ext cx="2512638" cy="665700"/>
              <a:chOff x="0" y="0"/>
              <a:chExt cx="1183594" cy="598706"/>
            </a:xfrm>
          </p:grpSpPr>
          <p:sp>
            <p:nvSpPr>
              <p:cNvPr id="24" name="Freeform 24"/>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867">
                  <a:solidFill>
                    <a:prstClr val="black"/>
                  </a:solidFill>
                  <a:latin typeface="Cambria" panose="02040503050406030204" pitchFamily="18" charset="0"/>
                  <a:ea typeface="Cambria" panose="02040503050406030204" pitchFamily="18" charset="0"/>
                  <a:cs typeface="Arial"/>
                  <a:sym typeface="Arial"/>
                </a:endParaRPr>
              </a:p>
            </p:txBody>
          </p:sp>
          <p:sp>
            <p:nvSpPr>
              <p:cNvPr id="25" name="TextBox 25"/>
              <p:cNvSpPr txBox="1"/>
              <p:nvPr/>
            </p:nvSpPr>
            <p:spPr>
              <a:xfrm>
                <a:off x="0" y="0"/>
                <a:ext cx="1183594" cy="598706"/>
              </a:xfrm>
              <a:prstGeom prst="rect">
                <a:avLst/>
              </a:prstGeom>
            </p:spPr>
            <p:txBody>
              <a:bodyPr lIns="31151" tIns="31151" rIns="31151" bIns="31151" rtlCol="0" anchor="ctr"/>
              <a:lstStyle/>
              <a:p>
                <a:pPr algn="ctr" defTabSz="609585">
                  <a:lnSpc>
                    <a:spcPts val="1120"/>
                  </a:lnSpc>
                  <a:defRPr/>
                </a:pPr>
                <a:endParaRPr sz="1867">
                  <a:solidFill>
                    <a:prstClr val="black"/>
                  </a:solidFill>
                  <a:latin typeface="Cambria" panose="02040503050406030204" pitchFamily="18" charset="0"/>
                  <a:ea typeface="Cambria" panose="02040503050406030204" pitchFamily="18" charset="0"/>
                  <a:cs typeface="Arial"/>
                  <a:sym typeface="Arial"/>
                </a:endParaRPr>
              </a:p>
            </p:txBody>
          </p:sp>
        </p:grpSp>
        <p:grpSp>
          <p:nvGrpSpPr>
            <p:cNvPr id="26" name="Group 26"/>
            <p:cNvGrpSpPr/>
            <p:nvPr/>
          </p:nvGrpSpPr>
          <p:grpSpPr>
            <a:xfrm>
              <a:off x="4982323" y="4295881"/>
              <a:ext cx="2617689" cy="613398"/>
              <a:chOff x="-44097" y="-33796"/>
              <a:chExt cx="1227691" cy="638537"/>
            </a:xfrm>
          </p:grpSpPr>
          <p:sp>
            <p:nvSpPr>
              <p:cNvPr id="27" name="Freeform 27"/>
              <p:cNvSpPr/>
              <p:nvPr/>
            </p:nvSpPr>
            <p:spPr>
              <a:xfrm>
                <a:off x="-44097" y="-33796"/>
                <a:ext cx="1183594" cy="604741"/>
              </a:xfrm>
              <a:custGeom>
                <a:avLst/>
                <a:gdLst/>
                <a:ahLst/>
                <a:cxnLst/>
                <a:rect l="l" t="t" r="r" b="b"/>
                <a:pathLst>
                  <a:path w="1183594" h="604741">
                    <a:moveTo>
                      <a:pt x="136727" y="0"/>
                    </a:moveTo>
                    <a:lnTo>
                      <a:pt x="1046867" y="0"/>
                    </a:lnTo>
                    <a:cubicBezTo>
                      <a:pt x="1083130" y="0"/>
                      <a:pt x="1117907" y="14405"/>
                      <a:pt x="1143548" y="40046"/>
                    </a:cubicBezTo>
                    <a:cubicBezTo>
                      <a:pt x="1169189" y="65687"/>
                      <a:pt x="1183594" y="100464"/>
                      <a:pt x="1183594" y="136727"/>
                    </a:cubicBezTo>
                    <a:lnTo>
                      <a:pt x="1183594" y="468015"/>
                    </a:lnTo>
                    <a:cubicBezTo>
                      <a:pt x="1183594" y="543527"/>
                      <a:pt x="1122379" y="604741"/>
                      <a:pt x="1046867" y="604741"/>
                    </a:cubicBezTo>
                    <a:lnTo>
                      <a:pt x="136727" y="604741"/>
                    </a:lnTo>
                    <a:cubicBezTo>
                      <a:pt x="61215" y="604741"/>
                      <a:pt x="0" y="543527"/>
                      <a:pt x="0" y="468015"/>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867" dirty="0">
                  <a:solidFill>
                    <a:prstClr val="black"/>
                  </a:solidFill>
                  <a:latin typeface="Cambria" panose="02040503050406030204" pitchFamily="18" charset="0"/>
                  <a:ea typeface="Cambria" panose="02040503050406030204" pitchFamily="18" charset="0"/>
                  <a:cs typeface="Arial"/>
                  <a:sym typeface="Arial"/>
                </a:endParaRPr>
              </a:p>
            </p:txBody>
          </p:sp>
          <p:sp>
            <p:nvSpPr>
              <p:cNvPr id="28" name="TextBox 28"/>
              <p:cNvSpPr txBox="1"/>
              <p:nvPr/>
            </p:nvSpPr>
            <p:spPr>
              <a:xfrm>
                <a:off x="0" y="0"/>
                <a:ext cx="1183594" cy="604741"/>
              </a:xfrm>
              <a:prstGeom prst="rect">
                <a:avLst/>
              </a:prstGeom>
            </p:spPr>
            <p:txBody>
              <a:bodyPr lIns="31151" tIns="31151" rIns="31151" bIns="31151" rtlCol="0" anchor="ctr"/>
              <a:lstStyle/>
              <a:p>
                <a:pPr algn="ctr" defTabSz="609585">
                  <a:lnSpc>
                    <a:spcPts val="1120"/>
                  </a:lnSpc>
                  <a:defRPr/>
                </a:pPr>
                <a:endParaRPr sz="1867">
                  <a:solidFill>
                    <a:prstClr val="black"/>
                  </a:solidFill>
                  <a:latin typeface="Cambria" panose="02040503050406030204" pitchFamily="18" charset="0"/>
                  <a:ea typeface="Cambria" panose="02040503050406030204" pitchFamily="18" charset="0"/>
                  <a:cs typeface="Arial"/>
                  <a:sym typeface="Arial"/>
                </a:endParaRPr>
              </a:p>
            </p:txBody>
          </p:sp>
        </p:grpSp>
        <p:sp>
          <p:nvSpPr>
            <p:cNvPr id="37" name="Freeform 37"/>
            <p:cNvSpPr/>
            <p:nvPr/>
          </p:nvSpPr>
          <p:spPr>
            <a:xfrm rot="-1042767">
              <a:off x="3329799" y="2964964"/>
              <a:ext cx="390286" cy="387448"/>
            </a:xfrm>
            <a:custGeom>
              <a:avLst/>
              <a:gdLst/>
              <a:ahLst/>
              <a:cxnLst/>
              <a:rect l="l" t="t" r="r" b="b"/>
              <a:pathLst>
                <a:path w="780572" h="774895">
                  <a:moveTo>
                    <a:pt x="0" y="0"/>
                  </a:moveTo>
                  <a:lnTo>
                    <a:pt x="780573" y="0"/>
                  </a:lnTo>
                  <a:lnTo>
                    <a:pt x="780573" y="774896"/>
                  </a:lnTo>
                  <a:lnTo>
                    <a:pt x="0" y="774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6" name="Freeform 46"/>
            <p:cNvSpPr/>
            <p:nvPr/>
          </p:nvSpPr>
          <p:spPr>
            <a:xfrm rot="10800000" flipH="1">
              <a:off x="2309822" y="3541840"/>
              <a:ext cx="389644" cy="569863"/>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7" name="Freeform 47"/>
            <p:cNvSpPr/>
            <p:nvPr/>
          </p:nvSpPr>
          <p:spPr>
            <a:xfrm rot="9366212" flipH="1">
              <a:off x="3780912" y="3103411"/>
              <a:ext cx="991594" cy="1175836"/>
            </a:xfrm>
            <a:custGeom>
              <a:avLst/>
              <a:gdLst/>
              <a:ahLst/>
              <a:cxnLst/>
              <a:rect l="l" t="t" r="r" b="b"/>
              <a:pathLst>
                <a:path w="635639" h="929636">
                  <a:moveTo>
                    <a:pt x="635638" y="0"/>
                  </a:moveTo>
                  <a:lnTo>
                    <a:pt x="0" y="0"/>
                  </a:lnTo>
                  <a:lnTo>
                    <a:pt x="0" y="929636"/>
                  </a:lnTo>
                  <a:lnTo>
                    <a:pt x="635638" y="929636"/>
                  </a:lnTo>
                  <a:lnTo>
                    <a:pt x="635638"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2" name="Freeform 52"/>
            <p:cNvSpPr/>
            <p:nvPr/>
          </p:nvSpPr>
          <p:spPr>
            <a:xfrm>
              <a:off x="2602180" y="1777993"/>
              <a:ext cx="781283" cy="468012"/>
            </a:xfrm>
            <a:custGeom>
              <a:avLst/>
              <a:gdLst/>
              <a:ahLst/>
              <a:cxnLst/>
              <a:rect l="l" t="t" r="r" b="b"/>
              <a:pathLst>
                <a:path w="906891" h="355955">
                  <a:moveTo>
                    <a:pt x="0" y="0"/>
                  </a:moveTo>
                  <a:lnTo>
                    <a:pt x="906892" y="0"/>
                  </a:lnTo>
                  <a:lnTo>
                    <a:pt x="906892" y="355954"/>
                  </a:lnTo>
                  <a:lnTo>
                    <a:pt x="0" y="35595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2" name="TextBox 62"/>
            <p:cNvSpPr txBox="1"/>
            <p:nvPr/>
          </p:nvSpPr>
          <p:spPr>
            <a:xfrm>
              <a:off x="1026826" y="2561570"/>
              <a:ext cx="2170755" cy="861967"/>
            </a:xfrm>
            <a:prstGeom prst="rect">
              <a:avLst/>
            </a:prstGeom>
          </p:spPr>
          <p:txBody>
            <a:bodyPr wrap="square" lIns="0" tIns="0" rIns="0" bIns="0" rtlCol="0" anchor="t">
              <a:spAutoFit/>
            </a:bodyPr>
            <a:lstStyle/>
            <a:p>
              <a:pPr algn="ctr" defTabSz="609585">
                <a:spcBef>
                  <a:spcPct val="0"/>
                </a:spcBef>
              </a:pPr>
              <a:r>
                <a:rPr lang="en-US" sz="1867">
                  <a:solidFill>
                    <a:srgbClr val="000000"/>
                  </a:solidFill>
                  <a:latin typeface="Cambria" panose="02040503050406030204" pitchFamily="18" charset="0"/>
                  <a:ea typeface="Cambria" panose="02040503050406030204" pitchFamily="18" charset="0"/>
                  <a:cs typeface="Arial"/>
                  <a:sym typeface="Arial"/>
                </a:rPr>
                <a:t> </a:t>
              </a:r>
              <a:r>
                <a:rPr lang="vi-VN" sz="1867">
                  <a:solidFill>
                    <a:srgbClr val="000000"/>
                  </a:solidFill>
                  <a:latin typeface="Cambria" panose="02040503050406030204" pitchFamily="18" charset="0"/>
                  <a:ea typeface="Cambria" panose="02040503050406030204" pitchFamily="18" charset="0"/>
                  <a:cs typeface="Arial"/>
                  <a:sym typeface="Arial"/>
                </a:rPr>
                <a:t>Độ lớn nhiệt lượng cần cung cấp cho vật để làm tăng nhiệt độ của nó phụ thuộc vào các yếu tố:</a:t>
              </a:r>
            </a:p>
          </p:txBody>
        </p:sp>
        <p:grpSp>
          <p:nvGrpSpPr>
            <p:cNvPr id="77" name="Group 23">
              <a:extLst>
                <a:ext uri="{FF2B5EF4-FFF2-40B4-BE49-F238E27FC236}">
                  <a16:creationId xmlns="" xmlns:a16="http://schemas.microsoft.com/office/drawing/2014/main" id="{5CBDDD36-2CFC-436E-A946-29CBC85656E3}"/>
                </a:ext>
              </a:extLst>
            </p:cNvPr>
            <p:cNvGrpSpPr/>
            <p:nvPr/>
          </p:nvGrpSpPr>
          <p:grpSpPr>
            <a:xfrm>
              <a:off x="153582" y="4295881"/>
              <a:ext cx="1960494" cy="566526"/>
              <a:chOff x="0" y="0"/>
              <a:chExt cx="1183594" cy="598706"/>
            </a:xfrm>
          </p:grpSpPr>
          <p:sp>
            <p:nvSpPr>
              <p:cNvPr id="78" name="Freeform 24">
                <a:extLst>
                  <a:ext uri="{FF2B5EF4-FFF2-40B4-BE49-F238E27FC236}">
                    <a16:creationId xmlns="" xmlns:a16="http://schemas.microsoft.com/office/drawing/2014/main" id="{9DF4C90F-0CD3-4F96-B288-58360612AC79}"/>
                  </a:ext>
                </a:extLst>
              </p:cNvPr>
              <p:cNvSpPr/>
              <p:nvPr/>
            </p:nvSpPr>
            <p:spPr>
              <a:xfrm>
                <a:off x="0" y="0"/>
                <a:ext cx="1183594" cy="598706"/>
              </a:xfrm>
              <a:custGeom>
                <a:avLst/>
                <a:gdLst/>
                <a:ahLst/>
                <a:cxnLst/>
                <a:rect l="l" t="t" r="r" b="b"/>
                <a:pathLst>
                  <a:path w="1183594" h="598706">
                    <a:moveTo>
                      <a:pt x="136727" y="0"/>
                    </a:moveTo>
                    <a:lnTo>
                      <a:pt x="1046867" y="0"/>
                    </a:lnTo>
                    <a:cubicBezTo>
                      <a:pt x="1083130" y="0"/>
                      <a:pt x="1117907" y="14405"/>
                      <a:pt x="1143548" y="40046"/>
                    </a:cubicBezTo>
                    <a:cubicBezTo>
                      <a:pt x="1169189" y="65687"/>
                      <a:pt x="1183594" y="100464"/>
                      <a:pt x="1183594" y="136727"/>
                    </a:cubicBezTo>
                    <a:lnTo>
                      <a:pt x="1183594" y="461979"/>
                    </a:lnTo>
                    <a:cubicBezTo>
                      <a:pt x="1183594" y="537491"/>
                      <a:pt x="1122379" y="598706"/>
                      <a:pt x="1046867" y="598706"/>
                    </a:cubicBezTo>
                    <a:lnTo>
                      <a:pt x="136727" y="598706"/>
                    </a:lnTo>
                    <a:cubicBezTo>
                      <a:pt x="61215" y="598706"/>
                      <a:pt x="0" y="537491"/>
                      <a:pt x="0" y="461979"/>
                    </a:cubicBezTo>
                    <a:lnTo>
                      <a:pt x="0" y="136727"/>
                    </a:lnTo>
                    <a:cubicBezTo>
                      <a:pt x="0" y="61215"/>
                      <a:pt x="61215" y="0"/>
                      <a:pt x="136727" y="0"/>
                    </a:cubicBezTo>
                    <a:close/>
                  </a:path>
                </a:pathLst>
              </a:custGeom>
              <a:solidFill>
                <a:srgbClr val="3DC3FF">
                  <a:alpha val="76863"/>
                </a:srgbClr>
              </a:solidFill>
              <a:ln w="57150" cap="rnd">
                <a:solidFill>
                  <a:srgbClr val="000000">
                    <a:alpha val="76863"/>
                  </a:srgbClr>
                </a:solidFill>
                <a:prstDash val="solid"/>
                <a:round/>
              </a:ln>
            </p:spPr>
            <p:txBody>
              <a:bodyPr/>
              <a:lstStyle/>
              <a:p>
                <a:pPr defTabSz="609585">
                  <a:defRPr/>
                </a:pPr>
                <a:endParaRPr lang="vi-VN" sz="1867">
                  <a:solidFill>
                    <a:prstClr val="black"/>
                  </a:solidFill>
                  <a:latin typeface="Cambria" panose="02040503050406030204" pitchFamily="18" charset="0"/>
                  <a:ea typeface="Cambria" panose="02040503050406030204" pitchFamily="18" charset="0"/>
                  <a:cs typeface="Arial"/>
                  <a:sym typeface="Arial"/>
                </a:endParaRPr>
              </a:p>
            </p:txBody>
          </p:sp>
          <p:sp>
            <p:nvSpPr>
              <p:cNvPr id="79" name="TextBox 25">
                <a:extLst>
                  <a:ext uri="{FF2B5EF4-FFF2-40B4-BE49-F238E27FC236}">
                    <a16:creationId xmlns="" xmlns:a16="http://schemas.microsoft.com/office/drawing/2014/main" id="{A15B3A96-D128-40C5-A440-83B79D3FFD68}"/>
                  </a:ext>
                </a:extLst>
              </p:cNvPr>
              <p:cNvSpPr txBox="1"/>
              <p:nvPr/>
            </p:nvSpPr>
            <p:spPr>
              <a:xfrm>
                <a:off x="0" y="0"/>
                <a:ext cx="1183594" cy="598706"/>
              </a:xfrm>
              <a:prstGeom prst="rect">
                <a:avLst/>
              </a:prstGeom>
            </p:spPr>
            <p:txBody>
              <a:bodyPr lIns="31151" tIns="31151" rIns="31151" bIns="31151" rtlCol="0" anchor="ctr"/>
              <a:lstStyle/>
              <a:p>
                <a:pPr algn="ctr" defTabSz="609585">
                  <a:lnSpc>
                    <a:spcPts val="1120"/>
                  </a:lnSpc>
                  <a:defRPr/>
                </a:pPr>
                <a:endParaRPr sz="1867">
                  <a:solidFill>
                    <a:prstClr val="black"/>
                  </a:solidFill>
                  <a:latin typeface="Cambria" panose="02040503050406030204" pitchFamily="18" charset="0"/>
                  <a:ea typeface="Cambria" panose="02040503050406030204" pitchFamily="18" charset="0"/>
                  <a:cs typeface="Arial"/>
                  <a:sym typeface="Arial"/>
                </a:endParaRPr>
              </a:p>
            </p:txBody>
          </p:sp>
        </p:grpSp>
        <p:sp>
          <p:nvSpPr>
            <p:cNvPr id="85" name="Hộp Văn bản 84">
              <a:extLst>
                <a:ext uri="{FF2B5EF4-FFF2-40B4-BE49-F238E27FC236}">
                  <a16:creationId xmlns="" xmlns:a16="http://schemas.microsoft.com/office/drawing/2014/main" id="{25792EA3-C11B-4C18-8155-7799F6540ADE}"/>
                </a:ext>
              </a:extLst>
            </p:cNvPr>
            <p:cNvSpPr txBox="1"/>
            <p:nvPr/>
          </p:nvSpPr>
          <p:spPr>
            <a:xfrm>
              <a:off x="174034" y="4280939"/>
              <a:ext cx="1883493" cy="623248"/>
            </a:xfrm>
            <a:prstGeom prst="rect">
              <a:avLst/>
            </a:prstGeom>
            <a:noFill/>
          </p:spPr>
          <p:txBody>
            <a:bodyPr wrap="square">
              <a:spAutoFit/>
            </a:bodyPr>
            <a:lstStyle/>
            <a:p>
              <a:pPr algn="just" defTabSz="1219170">
                <a:buClr>
                  <a:srgbClr val="000000"/>
                </a:buClr>
                <a:defRPr/>
              </a:pPr>
              <a:r>
                <a:rPr lang="vi-VN" sz="2400" b="1" kern="0">
                  <a:solidFill>
                    <a:srgbClr val="000000"/>
                  </a:solidFill>
                  <a:latin typeface="Cambria" panose="02040503050406030204" pitchFamily="18" charset="0"/>
                  <a:ea typeface="Cambria" panose="02040503050406030204" pitchFamily="18" charset="0"/>
                  <a:cs typeface="Arial"/>
                  <a:sym typeface="Arial"/>
                </a:rPr>
                <a:t>Khối lượng của vật.</a:t>
              </a:r>
            </a:p>
          </p:txBody>
        </p:sp>
        <p:sp>
          <p:nvSpPr>
            <p:cNvPr id="86" name="Hộp Văn bản 85">
              <a:extLst>
                <a:ext uri="{FF2B5EF4-FFF2-40B4-BE49-F238E27FC236}">
                  <a16:creationId xmlns="" xmlns:a16="http://schemas.microsoft.com/office/drawing/2014/main" id="{1681509B-E6B4-4293-8D96-B034F439FECF}"/>
                </a:ext>
              </a:extLst>
            </p:cNvPr>
            <p:cNvSpPr txBox="1"/>
            <p:nvPr/>
          </p:nvSpPr>
          <p:spPr>
            <a:xfrm>
              <a:off x="2291880" y="4250754"/>
              <a:ext cx="2408610" cy="623248"/>
            </a:xfrm>
            <a:prstGeom prst="rect">
              <a:avLst/>
            </a:prstGeom>
            <a:noFill/>
          </p:spPr>
          <p:txBody>
            <a:bodyPr wrap="square">
              <a:spAutoFit/>
            </a:bodyPr>
            <a:lstStyle/>
            <a:p>
              <a:pPr algn="just" defTabSz="1219170">
                <a:buClr>
                  <a:srgbClr val="000000"/>
                </a:buClr>
                <a:defRPr/>
              </a:pPr>
              <a:r>
                <a:rPr lang="vi-VN" sz="2400" b="1" kern="0">
                  <a:solidFill>
                    <a:srgbClr val="000000"/>
                  </a:solidFill>
                  <a:latin typeface="Cambria" panose="02040503050406030204" pitchFamily="18" charset="0"/>
                  <a:ea typeface="Cambria" panose="02040503050406030204" pitchFamily="18" charset="0"/>
                  <a:cs typeface="Arial"/>
                  <a:sym typeface="Arial"/>
                </a:rPr>
                <a:t>Độ tăng nhiệt độ của vật.</a:t>
              </a:r>
            </a:p>
          </p:txBody>
        </p:sp>
        <p:sp>
          <p:nvSpPr>
            <p:cNvPr id="87" name="Hộp Văn bản 86">
              <a:extLst>
                <a:ext uri="{FF2B5EF4-FFF2-40B4-BE49-F238E27FC236}">
                  <a16:creationId xmlns="" xmlns:a16="http://schemas.microsoft.com/office/drawing/2014/main" id="{68FC060C-AAAF-421F-B809-691819A6809A}"/>
                </a:ext>
              </a:extLst>
            </p:cNvPr>
            <p:cNvSpPr txBox="1"/>
            <p:nvPr/>
          </p:nvSpPr>
          <p:spPr>
            <a:xfrm>
              <a:off x="5038873" y="4280938"/>
              <a:ext cx="2323331" cy="623248"/>
            </a:xfrm>
            <a:prstGeom prst="rect">
              <a:avLst/>
            </a:prstGeom>
            <a:noFill/>
          </p:spPr>
          <p:txBody>
            <a:bodyPr wrap="square">
              <a:spAutoFit/>
            </a:bodyPr>
            <a:lstStyle/>
            <a:p>
              <a:pPr algn="just" defTabSz="1219170">
                <a:buClr>
                  <a:srgbClr val="000000"/>
                </a:buClr>
                <a:defRPr/>
              </a:pPr>
              <a:r>
                <a:rPr lang="vi-VN" sz="2400" b="1" kern="0">
                  <a:solidFill>
                    <a:srgbClr val="000000"/>
                  </a:solidFill>
                  <a:latin typeface="Cambria" panose="02040503050406030204" pitchFamily="18" charset="0"/>
                  <a:ea typeface="Cambria" panose="02040503050406030204" pitchFamily="18" charset="0"/>
                  <a:cs typeface="Arial"/>
                  <a:sym typeface="Arial"/>
                </a:rPr>
                <a:t>Độ tăng nhiệt độ của vật.</a:t>
              </a:r>
            </a:p>
          </p:txBody>
        </p:sp>
        <p:sp>
          <p:nvSpPr>
            <p:cNvPr id="88" name="Freeform 46">
              <a:extLst>
                <a:ext uri="{FF2B5EF4-FFF2-40B4-BE49-F238E27FC236}">
                  <a16:creationId xmlns="" xmlns:a16="http://schemas.microsoft.com/office/drawing/2014/main" id="{1A60CF60-7D65-4FD4-B618-FEECBB381A1E}"/>
                </a:ext>
              </a:extLst>
            </p:cNvPr>
            <p:cNvSpPr/>
            <p:nvPr/>
          </p:nvSpPr>
          <p:spPr>
            <a:xfrm rot="14235149" flipH="1">
              <a:off x="870869" y="3425073"/>
              <a:ext cx="454101" cy="823806"/>
            </a:xfrm>
            <a:custGeom>
              <a:avLst/>
              <a:gdLst/>
              <a:ahLst/>
              <a:cxnLst/>
              <a:rect l="l" t="t" r="r" b="b"/>
              <a:pathLst>
                <a:path w="779287" h="1139725">
                  <a:moveTo>
                    <a:pt x="779287" y="0"/>
                  </a:moveTo>
                  <a:lnTo>
                    <a:pt x="0" y="0"/>
                  </a:lnTo>
                  <a:lnTo>
                    <a:pt x="0" y="1139725"/>
                  </a:lnTo>
                  <a:lnTo>
                    <a:pt x="779287" y="1139725"/>
                  </a:lnTo>
                  <a:lnTo>
                    <a:pt x="779287"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0" name="TextBox 56">
              <a:extLst>
                <a:ext uri="{FF2B5EF4-FFF2-40B4-BE49-F238E27FC236}">
                  <a16:creationId xmlns="" xmlns:a16="http://schemas.microsoft.com/office/drawing/2014/main" id="{580DA5E5-2BC9-4C66-AC76-A6A273703992}"/>
                </a:ext>
              </a:extLst>
            </p:cNvPr>
            <p:cNvSpPr txBox="1"/>
            <p:nvPr/>
          </p:nvSpPr>
          <p:spPr>
            <a:xfrm>
              <a:off x="4277688" y="1853263"/>
              <a:ext cx="4763" cy="379719"/>
            </a:xfrm>
            <a:prstGeom prst="rect">
              <a:avLst/>
            </a:prstGeom>
          </p:spPr>
          <p:txBody>
            <a:bodyPr lIns="0" tIns="0" rIns="0" bIns="0" rtlCol="0" anchor="t">
              <a:spAutoFit/>
            </a:bodyPr>
            <a:lstStyle/>
            <a:p>
              <a:pPr algn="ctr" defTabSz="609585">
                <a:lnSpc>
                  <a:spcPts val="4853"/>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1761436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n329 fb Ca Ruoi"/>
          <p:cNvSpPr/>
          <p:nvPr/>
        </p:nvSpPr>
        <p:spPr>
          <a:xfrm>
            <a:off x="6324579" y="52780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9" name="Nhóm 8" descr="n329 fb Ca Ruoi">
            <a:extLst>
              <a:ext uri="{FF2B5EF4-FFF2-40B4-BE49-F238E27FC236}">
                <a16:creationId xmlns="" xmlns:a16="http://schemas.microsoft.com/office/drawing/2014/main" id="{EC173CC8-1FFB-4030-8879-3AFB6DC32E5E}"/>
              </a:ext>
            </a:extLst>
          </p:cNvPr>
          <p:cNvGrpSpPr/>
          <p:nvPr/>
        </p:nvGrpSpPr>
        <p:grpSpPr>
          <a:xfrm>
            <a:off x="5081102" y="1853794"/>
            <a:ext cx="3146509" cy="3236269"/>
            <a:chOff x="3307227" y="720835"/>
            <a:chExt cx="2359882" cy="2427202"/>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lnSpc>
                    <a:spcPts val="1213"/>
                  </a:lnSpc>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558140" y="1348306"/>
              <a:ext cx="1990648" cy="1195664"/>
            </a:xfrm>
            <a:prstGeom prst="rect">
              <a:avLst/>
            </a:prstGeom>
          </p:spPr>
          <p:txBody>
            <a:bodyPr wrap="square" lIns="0" tIns="0" rIns="0" bIns="0" rtlCol="0" anchor="t">
              <a:spAutoFit/>
            </a:bodyPr>
            <a:lstStyle/>
            <a:p>
              <a:pPr algn="ctr" defTabSz="609585">
                <a:lnSpc>
                  <a:spcPts val="4327"/>
                </a:lnSpc>
                <a:defRPr/>
              </a:pPr>
              <a:r>
                <a:rPr lang="en-US" sz="2667" b="1">
                  <a:solidFill>
                    <a:srgbClr val="000000"/>
                  </a:solidFill>
                  <a:latin typeface="Cambria" panose="02040503050406030204" pitchFamily="18" charset="0"/>
                  <a:ea typeface="Cambria" panose="02040503050406030204" pitchFamily="18" charset="0"/>
                  <a:cs typeface="Arial"/>
                  <a:sym typeface="Arial"/>
                </a:rPr>
                <a:t>BÀI 5: NHIỆT NÓNG CHẢY RIÊNG</a:t>
              </a:r>
            </a:p>
          </p:txBody>
        </p:sp>
      </p:grpSp>
      <p:grpSp>
        <p:nvGrpSpPr>
          <p:cNvPr id="6" name="Nhóm 5" descr="n329 fb Ca Ruoi">
            <a:extLst>
              <a:ext uri="{FF2B5EF4-FFF2-40B4-BE49-F238E27FC236}">
                <a16:creationId xmlns="" xmlns:a16="http://schemas.microsoft.com/office/drawing/2014/main" id="{5F6E5E9E-86AA-40C6-B73B-651F5E742D99}"/>
              </a:ext>
            </a:extLst>
          </p:cNvPr>
          <p:cNvGrpSpPr/>
          <p:nvPr/>
        </p:nvGrpSpPr>
        <p:grpSpPr>
          <a:xfrm>
            <a:off x="0" y="0"/>
            <a:ext cx="6320237" cy="3623570"/>
            <a:chOff x="-359764" y="-244301"/>
            <a:chExt cx="4836410" cy="2717677"/>
          </a:xfrm>
        </p:grpSpPr>
        <p:sp>
          <p:nvSpPr>
            <p:cNvPr id="44" name="Freeform 44"/>
            <p:cNvSpPr/>
            <p:nvPr/>
          </p:nvSpPr>
          <p:spPr>
            <a:xfrm flipH="1">
              <a:off x="-359764" y="-244301"/>
              <a:ext cx="4308970" cy="2717677"/>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5" name="TextBox 45"/>
            <p:cNvSpPr txBox="1"/>
            <p:nvPr/>
          </p:nvSpPr>
          <p:spPr>
            <a:xfrm>
              <a:off x="637082" y="543578"/>
              <a:ext cx="2462454" cy="1230866"/>
            </a:xfrm>
            <a:prstGeom prst="rect">
              <a:avLst/>
            </a:prstGeom>
          </p:spPr>
          <p:txBody>
            <a:bodyPr wrap="square" lIns="0" tIns="0" rIns="0" bIns="0" rtlCol="0" anchor="t">
              <a:spAutoFit/>
            </a:bodyPr>
            <a:lstStyle/>
            <a:p>
              <a:pPr algn="just" defTabSz="609585">
                <a:defRPr/>
              </a:pPr>
              <a:r>
                <a:rPr lang="vi-VN" sz="2133">
                  <a:solidFill>
                    <a:srgbClr val="000000"/>
                  </a:solidFill>
                  <a:latin typeface="Cambria" panose="02040503050406030204" pitchFamily="18" charset="0"/>
                  <a:ea typeface="Cambria" panose="02040503050406030204" pitchFamily="18" charset="0"/>
                  <a:cs typeface="Arial"/>
                  <a:sym typeface="Arial"/>
                </a:rPr>
                <a:t>Nhiệt nóng chảy riêng của một chất là nhiệt lượng cần để làm cho một kilôgam chất đó nóng chảy hoàn toàn ở nhiệt độ nóng chảy</a:t>
              </a:r>
              <a:endParaRPr lang="vi-VN" sz="2667" dirty="0" err="1">
                <a:solidFill>
                  <a:srgbClr val="000000"/>
                </a:solidFill>
                <a:latin typeface="Cambria" panose="02040503050406030204" pitchFamily="18" charset="0"/>
                <a:ea typeface="Cambria" panose="02040503050406030204" pitchFamily="18" charset="0"/>
                <a:cs typeface="Arial"/>
                <a:sym typeface="Arial"/>
              </a:endParaRPr>
            </a:p>
          </p:txBody>
        </p:sp>
        <p:sp>
          <p:nvSpPr>
            <p:cNvPr id="50" name="Freeform 50"/>
            <p:cNvSpPr/>
            <p:nvPr/>
          </p:nvSpPr>
          <p:spPr>
            <a:xfrm rot="2494888">
              <a:off x="3351298" y="726500"/>
              <a:ext cx="1125348"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56" name="TextBox 56" descr="n329 fb Ca Ruoi"/>
          <p:cNvSpPr txBox="1"/>
          <p:nvPr/>
        </p:nvSpPr>
        <p:spPr>
          <a:xfrm>
            <a:off x="6121109" y="2727279"/>
            <a:ext cx="6351" cy="506292"/>
          </a:xfrm>
          <a:prstGeom prst="rect">
            <a:avLst/>
          </a:prstGeom>
        </p:spPr>
        <p:txBody>
          <a:bodyPr lIns="0" tIns="0" rIns="0" bIns="0" rtlCol="0" anchor="t">
            <a:spAutoFit/>
          </a:bodyPr>
          <a:lstStyle/>
          <a:p>
            <a:pPr algn="ctr" defTabSz="609585">
              <a:lnSpc>
                <a:spcPts val="4853"/>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8" name="Nhóm 7" descr="n329 fb Ca Ruoi">
            <a:extLst>
              <a:ext uri="{FF2B5EF4-FFF2-40B4-BE49-F238E27FC236}">
                <a16:creationId xmlns="" xmlns:a16="http://schemas.microsoft.com/office/drawing/2014/main" id="{C9D141E5-C53C-4ED9-B9DF-F97AD37D0C59}"/>
              </a:ext>
            </a:extLst>
          </p:cNvPr>
          <p:cNvGrpSpPr/>
          <p:nvPr/>
        </p:nvGrpSpPr>
        <p:grpSpPr>
          <a:xfrm>
            <a:off x="8369690" y="2494726"/>
            <a:ext cx="5242796" cy="2927125"/>
            <a:chOff x="5571177" y="1324086"/>
            <a:chExt cx="3932097" cy="1734132"/>
          </a:xfrm>
        </p:grpSpPr>
        <p:sp>
          <p:nvSpPr>
            <p:cNvPr id="16" name="Freeform 16"/>
            <p:cNvSpPr/>
            <p:nvPr/>
          </p:nvSpPr>
          <p:spPr>
            <a:xfrm rot="21396740" flipH="1">
              <a:off x="5894548" y="1324086"/>
              <a:ext cx="2477064" cy="1734132"/>
            </a:xfrm>
            <a:custGeom>
              <a:avLst/>
              <a:gdLst/>
              <a:ahLst/>
              <a:cxnLst/>
              <a:rect l="l" t="t" r="r" b="b"/>
              <a:pathLst>
                <a:path w="3863701" h="2732690">
                  <a:moveTo>
                    <a:pt x="3863701" y="0"/>
                  </a:moveTo>
                  <a:lnTo>
                    <a:pt x="0" y="0"/>
                  </a:lnTo>
                  <a:lnTo>
                    <a:pt x="0" y="2732691"/>
                  </a:lnTo>
                  <a:lnTo>
                    <a:pt x="3863701" y="2732691"/>
                  </a:lnTo>
                  <a:lnTo>
                    <a:pt x="386370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5" name="Freeform 35"/>
            <p:cNvSpPr/>
            <p:nvPr/>
          </p:nvSpPr>
          <p:spPr>
            <a:xfrm rot="1598316">
              <a:off x="5612515" y="1580854"/>
              <a:ext cx="336332" cy="333886"/>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13569023">
              <a:off x="5358026" y="2037297"/>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4" name="TextBox 64"/>
            <p:cNvSpPr txBox="1"/>
            <p:nvPr/>
          </p:nvSpPr>
          <p:spPr>
            <a:xfrm>
              <a:off x="7436521" y="1996093"/>
              <a:ext cx="2066753" cy="182338"/>
            </a:xfrm>
            <a:prstGeom prst="rect">
              <a:avLst/>
            </a:prstGeom>
          </p:spPr>
          <p:txBody>
            <a:bodyPr lIns="0" tIns="0" rIns="0" bIns="0" rtlCol="0" anchor="t">
              <a:spAutoFit/>
            </a:bodyPr>
            <a:lstStyle/>
            <a:p>
              <a:pPr algn="ctr" defTabSz="609585">
                <a:lnSpc>
                  <a:spcPts val="2400"/>
                </a:lnSpc>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mc:AlternateContent xmlns:mc="http://schemas.openxmlformats.org/markup-compatibility/2006" xmlns:a14="http://schemas.microsoft.com/office/drawing/2010/main">
          <mc:Choice Requires="a14">
            <p:sp>
              <p:nvSpPr>
                <p:cNvPr id="51" name="TextBox 74">
                  <a:extLst>
                    <a:ext uri="{FF2B5EF4-FFF2-40B4-BE49-F238E27FC236}">
                      <a16:creationId xmlns="" xmlns:a16="http://schemas.microsoft.com/office/drawing/2014/main" id="{E5C919EE-8504-4A3F-B259-B07AB28AF8CF}"/>
                    </a:ext>
                  </a:extLst>
                </p:cNvPr>
                <p:cNvSpPr txBox="1"/>
                <p:nvPr/>
              </p:nvSpPr>
              <p:spPr>
                <a:xfrm>
                  <a:off x="6214662" y="1747796"/>
                  <a:ext cx="1685913" cy="858393"/>
                </a:xfrm>
                <a:prstGeom prst="rect">
                  <a:avLst/>
                </a:prstGeom>
              </p:spPr>
              <p:txBody>
                <a:bodyPr wrap="square" lIns="0" tIns="0" rIns="0" bIns="0" rtlCol="0" anchor="t">
                  <a:spAutoFit/>
                </a:bodyPr>
                <a:lstStyle/>
                <a:p>
                  <a:pPr algn="just" defTabSz="1219170">
                    <a:buClr>
                      <a:srgbClr val="000000"/>
                    </a:buClr>
                  </a:pPr>
                  <a14:m>
                    <m:oMathPara xmlns:m="http://schemas.openxmlformats.org/officeDocument/2006/math">
                      <m:oMathParaPr>
                        <m:jc m:val="centerGroup"/>
                      </m:oMathParaPr>
                      <m:oMath xmlns:m="http://schemas.openxmlformats.org/officeDocument/2006/math">
                        <m:r>
                          <a:rPr lang="vi-VN" sz="3733" b="1" i="1" kern="0">
                            <a:solidFill>
                              <a:srgbClr val="000000"/>
                            </a:solidFill>
                            <a:latin typeface="Cambria Math" panose="02040503050406030204" pitchFamily="18" charset="0"/>
                            <a:ea typeface="Cambria" panose="02040503050406030204" pitchFamily="18" charset="0"/>
                            <a:sym typeface="Arial"/>
                          </a:rPr>
                          <m:t>𝝀</m:t>
                        </m:r>
                        <m:r>
                          <a:rPr lang="vi-VN" sz="3733" b="1" i="1" kern="0">
                            <a:solidFill>
                              <a:srgbClr val="000000"/>
                            </a:solidFill>
                            <a:latin typeface="Cambria Math" panose="02040503050406030204" pitchFamily="18" charset="0"/>
                            <a:ea typeface="Cambria" panose="02040503050406030204" pitchFamily="18" charset="0"/>
                            <a:sym typeface="Arial"/>
                          </a:rPr>
                          <m:t>=</m:t>
                        </m:r>
                        <m:f>
                          <m:fPr>
                            <m:ctrlPr>
                              <a:rPr lang="vi-VN" sz="3733" b="1" i="1" kern="0">
                                <a:solidFill>
                                  <a:srgbClr val="000000"/>
                                </a:solidFill>
                                <a:latin typeface="Cambria Math"/>
                                <a:ea typeface="Cambria" panose="02040503050406030204" pitchFamily="18" charset="0"/>
                                <a:sym typeface="Arial"/>
                              </a:rPr>
                            </m:ctrlPr>
                          </m:fPr>
                          <m:num>
                            <m:r>
                              <a:rPr lang="vi-VN" sz="3733" b="1" i="1" kern="0">
                                <a:solidFill>
                                  <a:srgbClr val="000000"/>
                                </a:solidFill>
                                <a:latin typeface="Cambria Math" panose="02040503050406030204" pitchFamily="18" charset="0"/>
                                <a:ea typeface="Cambria" panose="02040503050406030204" pitchFamily="18" charset="0"/>
                                <a:sym typeface="Arial"/>
                              </a:rPr>
                              <m:t>𝑸</m:t>
                            </m:r>
                          </m:num>
                          <m:den>
                            <m:r>
                              <a:rPr lang="vi-VN" sz="3733" b="1" i="1" kern="0">
                                <a:solidFill>
                                  <a:srgbClr val="000000"/>
                                </a:solidFill>
                                <a:latin typeface="Cambria Math" panose="02040503050406030204" pitchFamily="18" charset="0"/>
                                <a:ea typeface="Cambria" panose="02040503050406030204" pitchFamily="18" charset="0"/>
                                <a:sym typeface="Arial"/>
                              </a:rPr>
                              <m:t>𝒎</m:t>
                            </m:r>
                          </m:den>
                        </m:f>
                      </m:oMath>
                    </m:oMathPara>
                  </a14:m>
                  <a:endParaRPr lang="vi-VN" sz="3733" b="1" kern="0">
                    <a:solidFill>
                      <a:srgbClr val="000000"/>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vi-VN" sz="2400" b="1" kern="0">
                      <a:solidFill>
                        <a:srgbClr val="000000"/>
                      </a:solidFill>
                      <a:latin typeface="Cambria" panose="02040503050406030204" pitchFamily="18" charset="0"/>
                      <a:ea typeface="Cambria" panose="02040503050406030204" pitchFamily="18" charset="0"/>
                      <a:cs typeface="Arial"/>
                      <a:sym typeface="Arial"/>
                    </a:rPr>
                    <a:t>có đơn vị: J/kg</a:t>
                  </a:r>
                </a:p>
              </p:txBody>
            </p:sp>
          </mc:Choice>
          <mc:Fallback xmlns="">
            <p:sp>
              <p:nvSpPr>
                <p:cNvPr id="51" name="TextBox 74">
                  <a:extLst>
                    <a:ext uri="{FF2B5EF4-FFF2-40B4-BE49-F238E27FC236}">
                      <a16:creationId xmlns:a16="http://schemas.microsoft.com/office/drawing/2014/main" id="{E5C919EE-8504-4A3F-B259-B07AB28AF8CF}"/>
                    </a:ext>
                  </a:extLst>
                </p:cNvPr>
                <p:cNvSpPr txBox="1">
                  <a:spLocks noRot="1" noChangeAspect="1" noMove="1" noResize="1" noEditPoints="1" noAdjustHandles="1" noChangeArrowheads="1" noChangeShapeType="1" noTextEdit="1"/>
                </p:cNvSpPr>
                <p:nvPr/>
              </p:nvSpPr>
              <p:spPr>
                <a:xfrm>
                  <a:off x="6214662" y="1747796"/>
                  <a:ext cx="1685913" cy="858393"/>
                </a:xfrm>
                <a:prstGeom prst="rect">
                  <a:avLst/>
                </a:prstGeom>
                <a:blipFill>
                  <a:blip r:embed="rId12"/>
                  <a:stretch>
                    <a:fillRect l="-8424" b="-11814"/>
                  </a:stretch>
                </a:blipFill>
              </p:spPr>
              <p:txBody>
                <a:bodyPr/>
                <a:lstStyle/>
                <a:p>
                  <a:r>
                    <a:rPr lang="en-US">
                      <a:noFill/>
                    </a:rPr>
                    <a:t> </a:t>
                  </a:r>
                </a:p>
              </p:txBody>
            </p:sp>
          </mc:Fallback>
        </mc:AlternateContent>
      </p:grpSp>
      <p:pic>
        <p:nvPicPr>
          <p:cNvPr id="58" name="Picture 2" descr="n329 fb Ca Ruoi">
            <a:extLst>
              <a:ext uri="{FF2B5EF4-FFF2-40B4-BE49-F238E27FC236}">
                <a16:creationId xmlns="" xmlns:a16="http://schemas.microsoft.com/office/drawing/2014/main" id="{547ED9D2-74A0-439C-B0B3-A3E460AAF7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96056" y="4074548"/>
            <a:ext cx="3838864" cy="239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90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0"/>
                                        <p:tgtEl>
                                          <p:spTgt spid="58"/>
                                        </p:tgtEl>
                                      </p:cBhvr>
                                    </p:animEffect>
                                    <p:anim calcmode="lin" valueType="num">
                                      <p:cBhvr>
                                        <p:cTn id="11" dur="1000" fill="hold"/>
                                        <p:tgtEl>
                                          <p:spTgt spid="58"/>
                                        </p:tgtEl>
                                        <p:attrNameLst>
                                          <p:attrName>ppt_x</p:attrName>
                                        </p:attrNameLst>
                                      </p:cBhvr>
                                      <p:tavLst>
                                        <p:tav tm="0">
                                          <p:val>
                                            <p:strVal val="#ppt_x"/>
                                          </p:val>
                                        </p:tav>
                                        <p:tav tm="100000">
                                          <p:val>
                                            <p:strVal val="#ppt_x"/>
                                          </p:val>
                                        </p:tav>
                                      </p:tavLst>
                                    </p:anim>
                                    <p:anim calcmode="lin" valueType="num">
                                      <p:cBhvr>
                                        <p:cTn id="1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descr="n329 fb Ca Ruoi"/>
          <p:cNvSpPr/>
          <p:nvPr/>
        </p:nvSpPr>
        <p:spPr>
          <a:xfrm>
            <a:off x="6311879" y="317500"/>
            <a:ext cx="653383" cy="702421"/>
          </a:xfrm>
          <a:custGeom>
            <a:avLst/>
            <a:gdLst/>
            <a:ahLst/>
            <a:cxnLst/>
            <a:rect l="l" t="t" r="r" b="b"/>
            <a:pathLst>
              <a:path w="1141770" h="1481070">
                <a:moveTo>
                  <a:pt x="0" y="0"/>
                </a:moveTo>
                <a:lnTo>
                  <a:pt x="1141770" y="0"/>
                </a:lnTo>
                <a:lnTo>
                  <a:pt x="1141770" y="1481070"/>
                </a:lnTo>
                <a:lnTo>
                  <a:pt x="0" y="148107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10" name="Nhóm 9" descr="n329 fb Ca Ruoi">
            <a:extLst>
              <a:ext uri="{FF2B5EF4-FFF2-40B4-BE49-F238E27FC236}">
                <a16:creationId xmlns="" xmlns:a16="http://schemas.microsoft.com/office/drawing/2014/main" id="{21495631-F981-442C-87A6-62FAD2B844F1}"/>
              </a:ext>
            </a:extLst>
          </p:cNvPr>
          <p:cNvGrpSpPr/>
          <p:nvPr/>
        </p:nvGrpSpPr>
        <p:grpSpPr>
          <a:xfrm>
            <a:off x="5251843" y="1201759"/>
            <a:ext cx="3146509" cy="3236269"/>
            <a:chOff x="3307227" y="720835"/>
            <a:chExt cx="2359882" cy="2427202"/>
          </a:xfrm>
        </p:grpSpPr>
        <p:grpSp>
          <p:nvGrpSpPr>
            <p:cNvPr id="2" name="Group 2"/>
            <p:cNvGrpSpPr/>
            <p:nvPr/>
          </p:nvGrpSpPr>
          <p:grpSpPr>
            <a:xfrm>
              <a:off x="3307227" y="720835"/>
              <a:ext cx="2359882" cy="2427202"/>
              <a:chOff x="0" y="0"/>
              <a:chExt cx="1048300" cy="1041151"/>
            </a:xfrm>
          </p:grpSpPr>
          <p:sp>
            <p:nvSpPr>
              <p:cNvPr id="3" name="Freeform 3"/>
              <p:cNvSpPr/>
              <p:nvPr/>
            </p:nvSpPr>
            <p:spPr>
              <a:xfrm>
                <a:off x="0" y="0"/>
                <a:ext cx="1048300" cy="1041151"/>
              </a:xfrm>
              <a:custGeom>
                <a:avLst/>
                <a:gdLst/>
                <a:ahLst/>
                <a:cxnLst/>
                <a:rect l="l" t="t" r="r" b="b"/>
                <a:pathLst>
                  <a:path w="1048300" h="1041151">
                    <a:moveTo>
                      <a:pt x="524150" y="0"/>
                    </a:moveTo>
                    <a:cubicBezTo>
                      <a:pt x="234670" y="0"/>
                      <a:pt x="0" y="233070"/>
                      <a:pt x="0" y="520576"/>
                    </a:cubicBezTo>
                    <a:cubicBezTo>
                      <a:pt x="0" y="808082"/>
                      <a:pt x="234670" y="1041151"/>
                      <a:pt x="524150" y="1041151"/>
                    </a:cubicBezTo>
                    <a:cubicBezTo>
                      <a:pt x="813630" y="1041151"/>
                      <a:pt x="1048300" y="808082"/>
                      <a:pt x="1048300" y="520576"/>
                    </a:cubicBezTo>
                    <a:cubicBezTo>
                      <a:pt x="1048300" y="233070"/>
                      <a:pt x="813630" y="0"/>
                      <a:pt x="524150" y="0"/>
                    </a:cubicBezTo>
                    <a:close/>
                  </a:path>
                </a:pathLst>
              </a:custGeom>
              <a:solidFill>
                <a:srgbClr val="B19BAE"/>
              </a:solid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 name="TextBox 4"/>
              <p:cNvSpPr txBox="1"/>
              <p:nvPr/>
            </p:nvSpPr>
            <p:spPr>
              <a:xfrm>
                <a:off x="98278" y="59508"/>
                <a:ext cx="851743" cy="884035"/>
              </a:xfrm>
              <a:prstGeom prst="rect">
                <a:avLst/>
              </a:prstGeom>
            </p:spPr>
            <p:txBody>
              <a:bodyPr lIns="33867" tIns="33867" rIns="33867" bIns="33867" rtlCol="0" anchor="ctr"/>
              <a:lstStyle/>
              <a:p>
                <a:pPr algn="ctr" defTabSz="609585">
                  <a:lnSpc>
                    <a:spcPts val="1213"/>
                  </a:lnSpc>
                  <a:spcBef>
                    <a:spcPct val="0"/>
                  </a:spcBef>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7" name="TextBox 7"/>
            <p:cNvSpPr txBox="1"/>
            <p:nvPr/>
          </p:nvSpPr>
          <p:spPr>
            <a:xfrm>
              <a:off x="3553237" y="1529882"/>
              <a:ext cx="1990648" cy="782090"/>
            </a:xfrm>
            <a:prstGeom prst="rect">
              <a:avLst/>
            </a:prstGeom>
          </p:spPr>
          <p:txBody>
            <a:bodyPr wrap="square" lIns="0" tIns="0" rIns="0" bIns="0" rtlCol="0" anchor="t">
              <a:spAutoFit/>
            </a:bodyPr>
            <a:lstStyle/>
            <a:p>
              <a:pPr algn="ctr" defTabSz="609585">
                <a:lnSpc>
                  <a:spcPts val="4327"/>
                </a:lnSpc>
                <a:defRPr/>
              </a:pPr>
              <a:r>
                <a:rPr lang="vi-VN" sz="2667" b="1">
                  <a:solidFill>
                    <a:srgbClr val="000000"/>
                  </a:solidFill>
                  <a:latin typeface="Cambria" panose="02040503050406030204" pitchFamily="18" charset="0"/>
                  <a:ea typeface="Cambria" panose="02040503050406030204" pitchFamily="18" charset="0"/>
                  <a:cs typeface="Arial"/>
                  <a:sym typeface="Arial"/>
                </a:rPr>
                <a:t>BÀI 6: NHIỆT HÓA HƠI RIÊNG</a:t>
              </a:r>
            </a:p>
          </p:txBody>
        </p:sp>
      </p:grpSp>
      <p:grpSp>
        <p:nvGrpSpPr>
          <p:cNvPr id="8" name="Nhóm 7" descr="n329 fb Ca Ruoi">
            <a:extLst>
              <a:ext uri="{FF2B5EF4-FFF2-40B4-BE49-F238E27FC236}">
                <a16:creationId xmlns="" xmlns:a16="http://schemas.microsoft.com/office/drawing/2014/main" id="{7837A155-13F9-40F5-BFFB-CF5AF740AB26}"/>
              </a:ext>
            </a:extLst>
          </p:cNvPr>
          <p:cNvGrpSpPr/>
          <p:nvPr/>
        </p:nvGrpSpPr>
        <p:grpSpPr>
          <a:xfrm>
            <a:off x="-1" y="1478"/>
            <a:ext cx="6017388" cy="3630722"/>
            <a:chOff x="-698577" y="-141767"/>
            <a:chExt cx="4770144" cy="2723042"/>
          </a:xfrm>
        </p:grpSpPr>
        <p:grpSp>
          <p:nvGrpSpPr>
            <p:cNvPr id="6" name="Nhóm 5">
              <a:extLst>
                <a:ext uri="{FF2B5EF4-FFF2-40B4-BE49-F238E27FC236}">
                  <a16:creationId xmlns="" xmlns:a16="http://schemas.microsoft.com/office/drawing/2014/main" id="{E316179F-0EAE-46B5-82DA-8282B2327935}"/>
                </a:ext>
              </a:extLst>
            </p:cNvPr>
            <p:cNvGrpSpPr/>
            <p:nvPr/>
          </p:nvGrpSpPr>
          <p:grpSpPr>
            <a:xfrm>
              <a:off x="-698577" y="-141767"/>
              <a:ext cx="4196990" cy="2723042"/>
              <a:chOff x="-307299" y="-172386"/>
              <a:chExt cx="4196990" cy="2723042"/>
            </a:xfrm>
          </p:grpSpPr>
          <p:sp>
            <p:nvSpPr>
              <p:cNvPr id="44" name="Freeform 44"/>
              <p:cNvSpPr/>
              <p:nvPr/>
            </p:nvSpPr>
            <p:spPr>
              <a:xfrm flipH="1">
                <a:off x="-307299" y="-172386"/>
                <a:ext cx="4196990" cy="2723042"/>
              </a:xfrm>
              <a:custGeom>
                <a:avLst/>
                <a:gdLst/>
                <a:ahLst/>
                <a:cxnLst/>
                <a:rect l="l" t="t" r="r" b="b"/>
                <a:pathLst>
                  <a:path w="3269334" h="2312311">
                    <a:moveTo>
                      <a:pt x="3269333" y="0"/>
                    </a:moveTo>
                    <a:lnTo>
                      <a:pt x="0" y="0"/>
                    </a:lnTo>
                    <a:lnTo>
                      <a:pt x="0" y="2312311"/>
                    </a:lnTo>
                    <a:lnTo>
                      <a:pt x="3269333" y="2312311"/>
                    </a:lnTo>
                    <a:lnTo>
                      <a:pt x="3269333"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45" name="TextBox 45"/>
              <p:cNvSpPr txBox="1"/>
              <p:nvPr/>
            </p:nvSpPr>
            <p:spPr>
              <a:xfrm>
                <a:off x="564249" y="457497"/>
                <a:ext cx="2441409" cy="1477039"/>
              </a:xfrm>
              <a:prstGeom prst="rect">
                <a:avLst/>
              </a:prstGeom>
            </p:spPr>
            <p:txBody>
              <a:bodyPr wrap="square" lIns="0" tIns="0" rIns="0" bIns="0" rtlCol="0" anchor="t">
                <a:spAutoFit/>
              </a:bodyPr>
              <a:lstStyle/>
              <a:p>
                <a:pPr algn="just" defTabSz="609585">
                  <a:defRPr/>
                </a:pPr>
                <a:r>
                  <a:rPr lang="vi-VN" sz="2133">
                    <a:solidFill>
                      <a:srgbClr val="000000"/>
                    </a:solidFill>
                    <a:latin typeface="Cambria" panose="02040503050406030204" pitchFamily="18" charset="0"/>
                    <a:ea typeface="Cambria" panose="02040503050406030204" pitchFamily="18" charset="0"/>
                    <a:cs typeface="Arial"/>
                    <a:sym typeface="Arial"/>
                  </a:rPr>
                  <a:t>Nhiệt hóa hơi riêng của một chất lỏng là nhiệt lượng cần để làm cho một kilôgam chất lỏng đó hóa hơi hoàn toàn ở nhiệt độ xác định. </a:t>
                </a:r>
                <a:endParaRPr lang="vi-VN" sz="2667" dirty="0" err="1">
                  <a:solidFill>
                    <a:srgbClr val="000000"/>
                  </a:solidFill>
                  <a:latin typeface="Cambria" panose="02040503050406030204" pitchFamily="18" charset="0"/>
                  <a:ea typeface="Cambria" panose="02040503050406030204" pitchFamily="18" charset="0"/>
                  <a:cs typeface="Arial"/>
                  <a:sym typeface="Arial"/>
                </a:endParaRPr>
              </a:p>
            </p:txBody>
          </p:sp>
        </p:grpSp>
        <p:sp>
          <p:nvSpPr>
            <p:cNvPr id="50" name="Freeform 50"/>
            <p:cNvSpPr/>
            <p:nvPr/>
          </p:nvSpPr>
          <p:spPr>
            <a:xfrm rot="2494888">
              <a:off x="3007272" y="730191"/>
              <a:ext cx="1064295" cy="352629"/>
            </a:xfrm>
            <a:custGeom>
              <a:avLst/>
              <a:gdLst/>
              <a:ahLst/>
              <a:cxnLst/>
              <a:rect l="l" t="t" r="r" b="b"/>
              <a:pathLst>
                <a:path w="1198669" h="470478">
                  <a:moveTo>
                    <a:pt x="0" y="0"/>
                  </a:moveTo>
                  <a:lnTo>
                    <a:pt x="1198669" y="0"/>
                  </a:lnTo>
                  <a:lnTo>
                    <a:pt x="1198669" y="470477"/>
                  </a:lnTo>
                  <a:lnTo>
                    <a:pt x="0" y="47047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grpSp>
      <p:sp>
        <p:nvSpPr>
          <p:cNvPr id="56" name="TextBox 56" descr="n329 fb Ca Ruoi"/>
          <p:cNvSpPr txBox="1"/>
          <p:nvPr/>
        </p:nvSpPr>
        <p:spPr>
          <a:xfrm>
            <a:off x="6108409" y="2516979"/>
            <a:ext cx="6351" cy="506292"/>
          </a:xfrm>
          <a:prstGeom prst="rect">
            <a:avLst/>
          </a:prstGeom>
        </p:spPr>
        <p:txBody>
          <a:bodyPr lIns="0" tIns="0" rIns="0" bIns="0" rtlCol="0" anchor="t">
            <a:spAutoFit/>
          </a:bodyPr>
          <a:lstStyle/>
          <a:p>
            <a:pPr algn="ctr" defTabSz="609585">
              <a:lnSpc>
                <a:spcPts val="4853"/>
              </a:lnSpc>
              <a:defRPr/>
            </a:pPr>
            <a:endParaRPr sz="1200">
              <a:solidFill>
                <a:prstClr val="black"/>
              </a:solidFill>
              <a:latin typeface="Cambria" panose="02040503050406030204" pitchFamily="18" charset="0"/>
              <a:ea typeface="Cambria" panose="02040503050406030204" pitchFamily="18" charset="0"/>
              <a:cs typeface="Arial"/>
              <a:sym typeface="Arial"/>
            </a:endParaRPr>
          </a:p>
        </p:txBody>
      </p:sp>
      <p:grpSp>
        <p:nvGrpSpPr>
          <p:cNvPr id="9" name="Nhóm 8" descr="n329 fb Ca Ruoi">
            <a:extLst>
              <a:ext uri="{FF2B5EF4-FFF2-40B4-BE49-F238E27FC236}">
                <a16:creationId xmlns="" xmlns:a16="http://schemas.microsoft.com/office/drawing/2014/main" id="{AD8B75FB-F5D8-4344-A655-3E07D2749654}"/>
              </a:ext>
            </a:extLst>
          </p:cNvPr>
          <p:cNvGrpSpPr/>
          <p:nvPr/>
        </p:nvGrpSpPr>
        <p:grpSpPr>
          <a:xfrm>
            <a:off x="7572254" y="3252365"/>
            <a:ext cx="5187679" cy="2525035"/>
            <a:chOff x="5612515" y="1331231"/>
            <a:chExt cx="3890759" cy="1893776"/>
          </a:xfrm>
        </p:grpSpPr>
        <p:sp>
          <p:nvSpPr>
            <p:cNvPr id="16" name="Freeform 16"/>
            <p:cNvSpPr/>
            <p:nvPr/>
          </p:nvSpPr>
          <p:spPr>
            <a:xfrm rot="21396740" flipH="1">
              <a:off x="6047485" y="1331231"/>
              <a:ext cx="2641175" cy="1893776"/>
            </a:xfrm>
            <a:custGeom>
              <a:avLst/>
              <a:gdLst/>
              <a:ahLst/>
              <a:cxnLst/>
              <a:rect l="l" t="t" r="r" b="b"/>
              <a:pathLst>
                <a:path w="3863701" h="2732690">
                  <a:moveTo>
                    <a:pt x="3863701" y="0"/>
                  </a:moveTo>
                  <a:lnTo>
                    <a:pt x="0" y="0"/>
                  </a:lnTo>
                  <a:lnTo>
                    <a:pt x="0" y="2732691"/>
                  </a:lnTo>
                  <a:lnTo>
                    <a:pt x="3863701" y="2732691"/>
                  </a:lnTo>
                  <a:lnTo>
                    <a:pt x="3863701"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35" name="Freeform 35"/>
            <p:cNvSpPr/>
            <p:nvPr/>
          </p:nvSpPr>
          <p:spPr>
            <a:xfrm rot="1598316">
              <a:off x="5612515" y="1580854"/>
              <a:ext cx="336332" cy="333886"/>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54" name="Freeform 54"/>
            <p:cNvSpPr/>
            <p:nvPr/>
          </p:nvSpPr>
          <p:spPr>
            <a:xfrm rot="13569023">
              <a:off x="5462157" y="1973433"/>
              <a:ext cx="701732" cy="275430"/>
            </a:xfrm>
            <a:custGeom>
              <a:avLst/>
              <a:gdLst/>
              <a:ahLst/>
              <a:cxnLst/>
              <a:rect l="l" t="t" r="r" b="b"/>
              <a:pathLst>
                <a:path w="1403463" h="550859">
                  <a:moveTo>
                    <a:pt x="0" y="0"/>
                  </a:moveTo>
                  <a:lnTo>
                    <a:pt x="1403463" y="0"/>
                  </a:lnTo>
                  <a:lnTo>
                    <a:pt x="1403463" y="550859"/>
                  </a:lnTo>
                  <a:lnTo>
                    <a:pt x="0" y="5508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txBody>
            <a:bodyPr/>
            <a:lstStyle/>
            <a:p>
              <a:pPr defTabSz="609585">
                <a:defRPr/>
              </a:pPr>
              <a:endParaRPr lang="vi-VN" sz="1200">
                <a:solidFill>
                  <a:prstClr val="black"/>
                </a:solidFill>
                <a:latin typeface="Cambria" panose="02040503050406030204" pitchFamily="18" charset="0"/>
                <a:ea typeface="Cambria" panose="02040503050406030204" pitchFamily="18" charset="0"/>
                <a:cs typeface="Arial"/>
                <a:sym typeface="Arial"/>
              </a:endParaRPr>
            </a:p>
          </p:txBody>
        </p:sp>
        <p:sp>
          <p:nvSpPr>
            <p:cNvPr id="64" name="TextBox 64"/>
            <p:cNvSpPr txBox="1"/>
            <p:nvPr/>
          </p:nvSpPr>
          <p:spPr>
            <a:xfrm>
              <a:off x="7436521" y="1996093"/>
              <a:ext cx="2066753" cy="230833"/>
            </a:xfrm>
            <a:prstGeom prst="rect">
              <a:avLst/>
            </a:prstGeom>
          </p:spPr>
          <p:txBody>
            <a:bodyPr lIns="0" tIns="0" rIns="0" bIns="0" rtlCol="0" anchor="t">
              <a:spAutoFit/>
            </a:bodyPr>
            <a:lstStyle/>
            <a:p>
              <a:pPr algn="ctr" defTabSz="609585">
                <a:lnSpc>
                  <a:spcPts val="2400"/>
                </a:lnSpc>
                <a:spcBef>
                  <a:spcPct val="0"/>
                </a:spcBef>
                <a:defRPr/>
              </a:pPr>
              <a:r>
                <a:rPr lang="en-US" sz="2000" dirty="0">
                  <a:solidFill>
                    <a:srgbClr val="000000"/>
                  </a:solidFill>
                  <a:latin typeface="Cambria" panose="02040503050406030204" pitchFamily="18" charset="0"/>
                  <a:ea typeface="Cambria" panose="02040503050406030204" pitchFamily="18" charset="0"/>
                  <a:cs typeface="Arial"/>
                  <a:sym typeface="Arial"/>
                </a:rPr>
                <a:t> </a:t>
              </a:r>
            </a:p>
          </p:txBody>
        </p:sp>
        <mc:AlternateContent xmlns:mc="http://schemas.openxmlformats.org/markup-compatibility/2006" xmlns:a14="http://schemas.microsoft.com/office/drawing/2010/main">
          <mc:Choice Requires="a14">
            <p:sp>
              <p:nvSpPr>
                <p:cNvPr id="17" name="TextBox 74">
                  <a:extLst>
                    <a:ext uri="{FF2B5EF4-FFF2-40B4-BE49-F238E27FC236}">
                      <a16:creationId xmlns="" xmlns:a16="http://schemas.microsoft.com/office/drawing/2014/main" id="{CC34CCC1-2991-4ABF-877D-D14A1586D0B2}"/>
                    </a:ext>
                  </a:extLst>
                </p:cNvPr>
                <p:cNvSpPr txBox="1"/>
                <p:nvPr/>
              </p:nvSpPr>
              <p:spPr>
                <a:xfrm>
                  <a:off x="6521779" y="1822142"/>
                  <a:ext cx="1657219" cy="970891"/>
                </a:xfrm>
                <a:prstGeom prst="rect">
                  <a:avLst/>
                </a:prstGeom>
              </p:spPr>
              <p:txBody>
                <a:bodyPr wrap="square" lIns="0" tIns="0" rIns="0" bIns="0" rtlCol="0" anchor="t">
                  <a:spAutoFit/>
                </a:bodyPr>
                <a:lstStyle/>
                <a:p>
                  <a:pPr algn="just" defTabSz="1219170">
                    <a:buClr>
                      <a:srgbClr val="000000"/>
                    </a:buClr>
                  </a:pPr>
                  <a14:m>
                    <m:oMathPara xmlns:m="http://schemas.openxmlformats.org/officeDocument/2006/math">
                      <m:oMathParaPr>
                        <m:jc m:val="centerGroup"/>
                      </m:oMathParaPr>
                      <m:oMath xmlns:m="http://schemas.openxmlformats.org/officeDocument/2006/math">
                        <m:r>
                          <a:rPr lang="vi-VN" sz="3200" b="1" i="1" kern="0">
                            <a:solidFill>
                              <a:srgbClr val="000000"/>
                            </a:solidFill>
                            <a:latin typeface="Cambria Math" panose="02040503050406030204" pitchFamily="18" charset="0"/>
                            <a:ea typeface="Cambria" panose="02040503050406030204" pitchFamily="18" charset="0"/>
                            <a:sym typeface="Arial"/>
                          </a:rPr>
                          <m:t>𝑳</m:t>
                        </m:r>
                        <m:r>
                          <a:rPr lang="vi-VN" sz="3200" b="1" i="1" kern="0">
                            <a:solidFill>
                              <a:srgbClr val="000000"/>
                            </a:solidFill>
                            <a:latin typeface="Cambria Math" panose="02040503050406030204" pitchFamily="18" charset="0"/>
                            <a:ea typeface="Cambria" panose="02040503050406030204" pitchFamily="18" charset="0"/>
                            <a:sym typeface="Arial"/>
                          </a:rPr>
                          <m:t> =</m:t>
                        </m:r>
                        <m:f>
                          <m:fPr>
                            <m:ctrlPr>
                              <a:rPr lang="vi-VN" sz="3200" b="1" i="1" kern="0">
                                <a:solidFill>
                                  <a:srgbClr val="000000"/>
                                </a:solidFill>
                                <a:latin typeface="Cambria Math"/>
                                <a:ea typeface="Cambria" panose="02040503050406030204" pitchFamily="18" charset="0"/>
                                <a:sym typeface="Arial"/>
                              </a:rPr>
                            </m:ctrlPr>
                          </m:fPr>
                          <m:num>
                            <m:r>
                              <a:rPr lang="vi-VN" sz="3200" b="1" i="1" kern="0">
                                <a:solidFill>
                                  <a:srgbClr val="000000"/>
                                </a:solidFill>
                                <a:latin typeface="Cambria Math" panose="02040503050406030204" pitchFamily="18" charset="0"/>
                                <a:ea typeface="Cambria" panose="02040503050406030204" pitchFamily="18" charset="0"/>
                                <a:sym typeface="Arial"/>
                              </a:rPr>
                              <m:t>𝑸</m:t>
                            </m:r>
                          </m:num>
                          <m:den>
                            <m:r>
                              <a:rPr lang="vi-VN" sz="3200" b="1" i="1" kern="0">
                                <a:solidFill>
                                  <a:srgbClr val="000000"/>
                                </a:solidFill>
                                <a:latin typeface="Cambria Math" panose="02040503050406030204" pitchFamily="18" charset="0"/>
                                <a:ea typeface="Cambria" panose="02040503050406030204" pitchFamily="18" charset="0"/>
                                <a:sym typeface="Arial"/>
                              </a:rPr>
                              <m:t>𝒎</m:t>
                            </m:r>
                          </m:den>
                        </m:f>
                      </m:oMath>
                    </m:oMathPara>
                  </a14:m>
                  <a:endParaRPr lang="vi-VN" sz="2667" b="1" kern="0">
                    <a:solidFill>
                      <a:srgbClr val="000000"/>
                    </a:solidFill>
                    <a:latin typeface="Cambria" panose="02040503050406030204" pitchFamily="18" charset="0"/>
                    <a:ea typeface="Cambria" panose="02040503050406030204" pitchFamily="18" charset="0"/>
                    <a:cs typeface="Arial"/>
                    <a:sym typeface="Arial"/>
                  </a:endParaRPr>
                </a:p>
                <a:p>
                  <a:pPr algn="just" defTabSz="1219170">
                    <a:buClr>
                      <a:srgbClr val="000000"/>
                    </a:buClr>
                  </a:pPr>
                  <a:r>
                    <a:rPr lang="vi-VN" sz="2400" b="1" kern="0">
                      <a:solidFill>
                        <a:srgbClr val="000000"/>
                      </a:solidFill>
                      <a:latin typeface="Cambria" panose="02040503050406030204" pitchFamily="18" charset="0"/>
                      <a:ea typeface="Cambria" panose="02040503050406030204" pitchFamily="18" charset="0"/>
                      <a:cs typeface="Arial"/>
                      <a:sym typeface="Arial"/>
                    </a:rPr>
                    <a:t>có đơn vị: J/kg</a:t>
                  </a:r>
                </a:p>
              </p:txBody>
            </p:sp>
          </mc:Choice>
          <mc:Fallback xmlns="">
            <p:sp>
              <p:nvSpPr>
                <p:cNvPr id="17" name="TextBox 74">
                  <a:extLst>
                    <a:ext uri="{FF2B5EF4-FFF2-40B4-BE49-F238E27FC236}">
                      <a16:creationId xmlns:a16="http://schemas.microsoft.com/office/drawing/2014/main" id="{CC34CCC1-2991-4ABF-877D-D14A1586D0B2}"/>
                    </a:ext>
                  </a:extLst>
                </p:cNvPr>
                <p:cNvSpPr txBox="1">
                  <a:spLocks noRot="1" noChangeAspect="1" noMove="1" noResize="1" noEditPoints="1" noAdjustHandles="1" noChangeArrowheads="1" noChangeShapeType="1" noTextEdit="1"/>
                </p:cNvSpPr>
                <p:nvPr/>
              </p:nvSpPr>
              <p:spPr>
                <a:xfrm>
                  <a:off x="6521779" y="1822142"/>
                  <a:ext cx="1657219" cy="970891"/>
                </a:xfrm>
                <a:prstGeom prst="rect">
                  <a:avLst/>
                </a:prstGeom>
                <a:blipFill>
                  <a:blip r:embed="rId12"/>
                  <a:stretch>
                    <a:fillRect l="-8264" r="-275" b="-13208"/>
                  </a:stretch>
                </a:blipFill>
              </p:spPr>
              <p:txBody>
                <a:bodyPr/>
                <a:lstStyle/>
                <a:p>
                  <a:r>
                    <a:rPr lang="en-US">
                      <a:noFill/>
                    </a:rPr>
                    <a:t> </a:t>
                  </a:r>
                </a:p>
              </p:txBody>
            </p:sp>
          </mc:Fallback>
        </mc:AlternateContent>
      </p:grpSp>
      <p:pic>
        <p:nvPicPr>
          <p:cNvPr id="18" name="Picture 2" descr="n329 fb Ca Ruoi">
            <a:extLst>
              <a:ext uri="{FF2B5EF4-FFF2-40B4-BE49-F238E27FC236}">
                <a16:creationId xmlns="" xmlns:a16="http://schemas.microsoft.com/office/drawing/2014/main" id="{8F64B2FC-7092-40F7-8908-9043B9030774}"/>
              </a:ext>
            </a:extLst>
          </p:cNvPr>
          <p:cNvPicPr>
            <a:picLocks noChangeAspect="1"/>
          </p:cNvPicPr>
          <p:nvPr/>
        </p:nvPicPr>
        <p:blipFill>
          <a:blip r:embed="rId13"/>
          <a:stretch>
            <a:fillRect/>
          </a:stretch>
        </p:blipFill>
        <p:spPr>
          <a:xfrm>
            <a:off x="198604" y="4107283"/>
            <a:ext cx="4516913" cy="2544528"/>
          </a:xfrm>
          <a:prstGeom prst="rect">
            <a:avLst/>
          </a:prstGeom>
        </p:spPr>
      </p:pic>
    </p:spTree>
    <p:extLst>
      <p:ext uri="{BB962C8B-B14F-4D97-AF65-F5344CB8AC3E}">
        <p14:creationId xmlns:p14="http://schemas.microsoft.com/office/powerpoint/2010/main" val="1091592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1" descr="n329 fb Ca Ruoi"/>
          <p:cNvSpPr/>
          <p:nvPr/>
        </p:nvSpPr>
        <p:spPr>
          <a:xfrm>
            <a:off x="8820648" y="1635889"/>
            <a:ext cx="2030337" cy="1682151"/>
          </a:xfrm>
          <a:prstGeom prst="diamond">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51" descr="n329 fb Ca Ruoi"/>
          <p:cNvSpPr txBox="1">
            <a:spLocks noGrp="1"/>
          </p:cNvSpPr>
          <p:nvPr>
            <p:ph type="title"/>
          </p:nvPr>
        </p:nvSpPr>
        <p:spPr>
          <a:xfrm>
            <a:off x="4580212" y="1920456"/>
            <a:ext cx="4038800" cy="1255600"/>
          </a:xfrm>
          <a:prstGeom prst="rect">
            <a:avLst/>
          </a:prstGeom>
        </p:spPr>
        <p:txBody>
          <a:bodyPr spcFirstLastPara="1" wrap="square" lIns="121900" tIns="121900" rIns="121900" bIns="121900" anchor="t" anchorCtr="0">
            <a:noAutofit/>
          </a:bodyPr>
          <a:lstStyle/>
          <a:p>
            <a:r>
              <a:rPr lang="en" sz="6400" b="1" dirty="0">
                <a:latin typeface="Quicksand Medium" panose="020B0604020202020204" charset="0"/>
              </a:rPr>
              <a:t>BÀI TẬP</a:t>
            </a:r>
            <a:endParaRPr sz="6400" b="1" dirty="0">
              <a:latin typeface="Quicksand Medium" panose="020B0604020202020204" charset="0"/>
            </a:endParaRPr>
          </a:p>
        </p:txBody>
      </p:sp>
      <p:sp>
        <p:nvSpPr>
          <p:cNvPr id="723" name="Google Shape;723;p51" descr="n329 fb Ca Ruoi"/>
          <p:cNvSpPr txBox="1">
            <a:spLocks noGrp="1"/>
          </p:cNvSpPr>
          <p:nvPr>
            <p:ph type="title" idx="3"/>
          </p:nvPr>
        </p:nvSpPr>
        <p:spPr>
          <a:xfrm>
            <a:off x="8823323" y="1880290"/>
            <a:ext cx="2026447" cy="1025623"/>
          </a:xfrm>
          <a:prstGeom prst="rect">
            <a:avLst/>
          </a:prstGeom>
        </p:spPr>
        <p:txBody>
          <a:bodyPr spcFirstLastPara="1" wrap="square" lIns="121900" tIns="121900" rIns="121900" bIns="121900" anchor="ctr" anchorCtr="0">
            <a:noAutofit/>
          </a:bodyPr>
          <a:lstStyle/>
          <a:p>
            <a:r>
              <a:rPr lang="en" dirty="0">
                <a:solidFill>
                  <a:schemeClr val="lt1"/>
                </a:solidFill>
              </a:rPr>
              <a:t>2</a:t>
            </a:r>
            <a:endParaRPr dirty="0">
              <a:solidFill>
                <a:schemeClr val="lt1"/>
              </a:solidFill>
            </a:endParaRPr>
          </a:p>
        </p:txBody>
      </p:sp>
      <p:grpSp>
        <p:nvGrpSpPr>
          <p:cNvPr id="724" name="Google Shape;724;p51" descr="n329 fb Ca Ruoi"/>
          <p:cNvGrpSpPr/>
          <p:nvPr/>
        </p:nvGrpSpPr>
        <p:grpSpPr>
          <a:xfrm>
            <a:off x="-40811" y="1800797"/>
            <a:ext cx="3567909" cy="5063745"/>
            <a:chOff x="-30608" y="1350597"/>
            <a:chExt cx="2675932" cy="3797809"/>
          </a:xfrm>
        </p:grpSpPr>
        <p:grpSp>
          <p:nvGrpSpPr>
            <p:cNvPr id="725" name="Google Shape;725;p51"/>
            <p:cNvGrpSpPr/>
            <p:nvPr/>
          </p:nvGrpSpPr>
          <p:grpSpPr>
            <a:xfrm>
              <a:off x="517477" y="1350597"/>
              <a:ext cx="2127847" cy="3110799"/>
              <a:chOff x="742765" y="653047"/>
              <a:chExt cx="2127847" cy="3110799"/>
            </a:xfrm>
          </p:grpSpPr>
          <p:sp>
            <p:nvSpPr>
              <p:cNvPr id="726" name="Google Shape;726;p51"/>
              <p:cNvSpPr/>
              <p:nvPr/>
            </p:nvSpPr>
            <p:spPr>
              <a:xfrm rot="-3591609">
                <a:off x="2275220" y="772378"/>
                <a:ext cx="534361" cy="448781"/>
              </a:xfrm>
              <a:custGeom>
                <a:avLst/>
                <a:gdLst/>
                <a:ahLst/>
                <a:cxnLst/>
                <a:rect l="l" t="t" r="r" b="b"/>
                <a:pathLst>
                  <a:path w="12884" h="10820" extrusionOk="0">
                    <a:moveTo>
                      <a:pt x="4677" y="0"/>
                    </a:moveTo>
                    <a:cubicBezTo>
                      <a:pt x="3892" y="0"/>
                      <a:pt x="4204" y="3830"/>
                      <a:pt x="4204" y="3830"/>
                    </a:cubicBezTo>
                    <a:cubicBezTo>
                      <a:pt x="4204" y="3830"/>
                      <a:pt x="298" y="7652"/>
                      <a:pt x="144" y="8557"/>
                    </a:cubicBezTo>
                    <a:cubicBezTo>
                      <a:pt x="1" y="9474"/>
                      <a:pt x="12883" y="10819"/>
                      <a:pt x="12883" y="10819"/>
                    </a:cubicBezTo>
                    <a:cubicBezTo>
                      <a:pt x="12883" y="10819"/>
                      <a:pt x="5799" y="1330"/>
                      <a:pt x="5370" y="640"/>
                    </a:cubicBezTo>
                    <a:cubicBezTo>
                      <a:pt x="5076" y="186"/>
                      <a:pt x="4850" y="0"/>
                      <a:pt x="46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51"/>
              <p:cNvSpPr/>
              <p:nvPr/>
            </p:nvSpPr>
            <p:spPr>
              <a:xfrm rot="-3591609">
                <a:off x="2299986" y="887436"/>
                <a:ext cx="516112" cy="291500"/>
              </a:xfrm>
              <a:custGeom>
                <a:avLst/>
                <a:gdLst/>
                <a:ahLst/>
                <a:cxnLst/>
                <a:rect l="l" t="t" r="r" b="b"/>
                <a:pathLst>
                  <a:path w="12444" h="7028" extrusionOk="0">
                    <a:moveTo>
                      <a:pt x="4554" y="1"/>
                    </a:moveTo>
                    <a:cubicBezTo>
                      <a:pt x="4161" y="48"/>
                      <a:pt x="244" y="3430"/>
                      <a:pt x="17" y="3739"/>
                    </a:cubicBezTo>
                    <a:cubicBezTo>
                      <a:pt x="0" y="3763"/>
                      <a:pt x="5" y="3774"/>
                      <a:pt x="29" y="3774"/>
                    </a:cubicBezTo>
                    <a:cubicBezTo>
                      <a:pt x="320" y="3774"/>
                      <a:pt x="3421" y="2176"/>
                      <a:pt x="4125" y="2132"/>
                    </a:cubicBezTo>
                    <a:cubicBezTo>
                      <a:pt x="4129" y="2132"/>
                      <a:pt x="4133" y="2131"/>
                      <a:pt x="4137" y="2131"/>
                    </a:cubicBezTo>
                    <a:cubicBezTo>
                      <a:pt x="4940" y="2131"/>
                      <a:pt x="10263" y="6871"/>
                      <a:pt x="11435" y="7025"/>
                    </a:cubicBezTo>
                    <a:cubicBezTo>
                      <a:pt x="11448" y="7027"/>
                      <a:pt x="11459" y="7028"/>
                      <a:pt x="11470" y="7028"/>
                    </a:cubicBezTo>
                    <a:cubicBezTo>
                      <a:pt x="12443" y="7028"/>
                      <a:pt x="4554" y="1"/>
                      <a:pt x="4554"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51"/>
              <p:cNvSpPr/>
              <p:nvPr/>
            </p:nvSpPr>
            <p:spPr>
              <a:xfrm rot="-3591609">
                <a:off x="384457" y="2075855"/>
                <a:ext cx="2671557" cy="709422"/>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29" name="Google Shape;729;p51"/>
            <p:cNvGrpSpPr/>
            <p:nvPr/>
          </p:nvGrpSpPr>
          <p:grpSpPr>
            <a:xfrm flipH="1">
              <a:off x="-30608" y="2626856"/>
              <a:ext cx="1546060" cy="2521550"/>
              <a:chOff x="7826275" y="3178850"/>
              <a:chExt cx="1106700" cy="1804975"/>
            </a:xfrm>
          </p:grpSpPr>
          <p:sp>
            <p:nvSpPr>
              <p:cNvPr id="730" name="Google Shape;730;p51"/>
              <p:cNvSpPr/>
              <p:nvPr/>
            </p:nvSpPr>
            <p:spPr>
              <a:xfrm flipH="1">
                <a:off x="7834300" y="4722300"/>
                <a:ext cx="982875" cy="261525"/>
              </a:xfrm>
              <a:custGeom>
                <a:avLst/>
                <a:gdLst/>
                <a:ahLst/>
                <a:cxnLst/>
                <a:rect l="l" t="t" r="r" b="b"/>
                <a:pathLst>
                  <a:path w="39315" h="10461" extrusionOk="0">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51"/>
              <p:cNvSpPr/>
              <p:nvPr/>
            </p:nvSpPr>
            <p:spPr>
              <a:xfrm flipH="1">
                <a:off x="7834900" y="4769400"/>
                <a:ext cx="900725" cy="157075"/>
              </a:xfrm>
              <a:custGeom>
                <a:avLst/>
                <a:gdLst/>
                <a:ahLst/>
                <a:cxnLst/>
                <a:rect l="l" t="t" r="r" b="b"/>
                <a:pathLst>
                  <a:path w="36029" h="6283" extrusionOk="0">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51"/>
              <p:cNvSpPr/>
              <p:nvPr/>
            </p:nvSpPr>
            <p:spPr>
              <a:xfrm flipH="1">
                <a:off x="7844725" y="4800600"/>
                <a:ext cx="817675" cy="13725"/>
              </a:xfrm>
              <a:custGeom>
                <a:avLst/>
                <a:gdLst/>
                <a:ahLst/>
                <a:cxnLst/>
                <a:rect l="l" t="t" r="r" b="b"/>
                <a:pathLst>
                  <a:path w="32707" h="549" extrusionOk="0">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51"/>
              <p:cNvSpPr/>
              <p:nvPr/>
            </p:nvSpPr>
            <p:spPr>
              <a:xfrm flipH="1">
                <a:off x="7842050" y="4844375"/>
                <a:ext cx="844175" cy="16375"/>
              </a:xfrm>
              <a:custGeom>
                <a:avLst/>
                <a:gdLst/>
                <a:ahLst/>
                <a:cxnLst/>
                <a:rect l="l" t="t" r="r" b="b"/>
                <a:pathLst>
                  <a:path w="33767" h="655" extrusionOk="0">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51"/>
              <p:cNvSpPr/>
              <p:nvPr/>
            </p:nvSpPr>
            <p:spPr>
              <a:xfrm flipH="1">
                <a:off x="7853650" y="4881875"/>
                <a:ext cx="820650" cy="21750"/>
              </a:xfrm>
              <a:custGeom>
                <a:avLst/>
                <a:gdLst/>
                <a:ahLst/>
                <a:cxnLst/>
                <a:rect l="l" t="t" r="r" b="b"/>
                <a:pathLst>
                  <a:path w="32826" h="870" extrusionOk="0">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51"/>
              <p:cNvSpPr/>
              <p:nvPr/>
            </p:nvSpPr>
            <p:spPr>
              <a:xfrm flipH="1">
                <a:off x="7848575" y="4721725"/>
                <a:ext cx="968300" cy="261950"/>
              </a:xfrm>
              <a:custGeom>
                <a:avLst/>
                <a:gdLst/>
                <a:ahLst/>
                <a:cxnLst/>
                <a:rect l="l" t="t" r="r" b="b"/>
                <a:pathLst>
                  <a:path w="38732" h="10478" extrusionOk="0">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51"/>
              <p:cNvSpPr/>
              <p:nvPr/>
            </p:nvSpPr>
            <p:spPr>
              <a:xfrm flipH="1">
                <a:off x="7908125" y="4538150"/>
                <a:ext cx="895075" cy="160350"/>
              </a:xfrm>
              <a:custGeom>
                <a:avLst/>
                <a:gdLst/>
                <a:ahLst/>
                <a:cxnLst/>
                <a:rect l="l" t="t" r="r" b="b"/>
                <a:pathLst>
                  <a:path w="35803" h="6414" extrusionOk="0">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51"/>
              <p:cNvSpPr/>
              <p:nvPr/>
            </p:nvSpPr>
            <p:spPr>
              <a:xfrm flipH="1">
                <a:off x="7981050" y="4650650"/>
                <a:ext cx="817975" cy="13650"/>
              </a:xfrm>
              <a:custGeom>
                <a:avLst/>
                <a:gdLst/>
                <a:ahLst/>
                <a:cxnLst/>
                <a:rect l="l" t="t" r="r" b="b"/>
                <a:pathLst>
                  <a:path w="32719" h="546" extrusionOk="0">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51"/>
              <p:cNvSpPr/>
              <p:nvPr/>
            </p:nvSpPr>
            <p:spPr>
              <a:xfrm flipH="1">
                <a:off x="7957825" y="4603825"/>
                <a:ext cx="835550" cy="16725"/>
              </a:xfrm>
              <a:custGeom>
                <a:avLst/>
                <a:gdLst/>
                <a:ahLst/>
                <a:cxnLst/>
                <a:rect l="l" t="t" r="r" b="b"/>
                <a:pathLst>
                  <a:path w="33422" h="669" extrusionOk="0">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51"/>
              <p:cNvSpPr/>
              <p:nvPr/>
            </p:nvSpPr>
            <p:spPr>
              <a:xfrm flipH="1">
                <a:off x="7969725" y="4560875"/>
                <a:ext cx="826025" cy="21575"/>
              </a:xfrm>
              <a:custGeom>
                <a:avLst/>
                <a:gdLst/>
                <a:ahLst/>
                <a:cxnLst/>
                <a:rect l="l" t="t" r="r" b="b"/>
                <a:pathLst>
                  <a:path w="33041" h="863" extrusionOk="0">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51"/>
              <p:cNvSpPr/>
              <p:nvPr/>
            </p:nvSpPr>
            <p:spPr>
              <a:xfrm flipH="1">
                <a:off x="7826275" y="4480950"/>
                <a:ext cx="968300" cy="261950"/>
              </a:xfrm>
              <a:custGeom>
                <a:avLst/>
                <a:gdLst/>
                <a:ahLst/>
                <a:cxnLst/>
                <a:rect l="l" t="t" r="r" b="b"/>
                <a:pathLst>
                  <a:path w="38732" h="10478" extrusionOk="0">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51"/>
              <p:cNvSpPr/>
              <p:nvPr/>
            </p:nvSpPr>
            <p:spPr>
              <a:xfrm flipH="1">
                <a:off x="8059325" y="3178850"/>
                <a:ext cx="812625" cy="807400"/>
              </a:xfrm>
              <a:custGeom>
                <a:avLst/>
                <a:gdLst/>
                <a:ahLst/>
                <a:cxnLst/>
                <a:rect l="l" t="t" r="r" b="b"/>
                <a:pathLst>
                  <a:path w="32505" h="32296" extrusionOk="0">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51"/>
              <p:cNvSpPr/>
              <p:nvPr/>
            </p:nvSpPr>
            <p:spPr>
              <a:xfrm flipH="1">
                <a:off x="8699750" y="4002450"/>
                <a:ext cx="233225" cy="293250"/>
              </a:xfrm>
              <a:custGeom>
                <a:avLst/>
                <a:gdLst/>
                <a:ahLst/>
                <a:cxnLst/>
                <a:rect l="l" t="t" r="r" b="b"/>
                <a:pathLst>
                  <a:path w="9329" h="11730" extrusionOk="0">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51"/>
              <p:cNvSpPr/>
              <p:nvPr/>
            </p:nvSpPr>
            <p:spPr>
              <a:xfrm flipH="1">
                <a:off x="8069050" y="3807225"/>
                <a:ext cx="416325" cy="281850"/>
              </a:xfrm>
              <a:custGeom>
                <a:avLst/>
                <a:gdLst/>
                <a:ahLst/>
                <a:cxnLst/>
                <a:rect l="l" t="t" r="r" b="b"/>
                <a:pathLst>
                  <a:path w="16653" h="11274" extrusionOk="0">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51"/>
              <p:cNvSpPr/>
              <p:nvPr/>
            </p:nvSpPr>
            <p:spPr>
              <a:xfrm flipH="1">
                <a:off x="8051500" y="3804750"/>
                <a:ext cx="632925" cy="567475"/>
              </a:xfrm>
              <a:custGeom>
                <a:avLst/>
                <a:gdLst/>
                <a:ahLst/>
                <a:cxnLst/>
                <a:rect l="l" t="t" r="r" b="b"/>
                <a:pathLst>
                  <a:path w="25317" h="22699" extrusionOk="0">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51"/>
              <p:cNvSpPr/>
              <p:nvPr/>
            </p:nvSpPr>
            <p:spPr>
              <a:xfrm flipH="1">
                <a:off x="8138800" y="3246550"/>
                <a:ext cx="620650" cy="464225"/>
              </a:xfrm>
              <a:custGeom>
                <a:avLst/>
                <a:gdLst/>
                <a:ahLst/>
                <a:cxnLst/>
                <a:rect l="l" t="t" r="r" b="b"/>
                <a:pathLst>
                  <a:path w="24826" h="18569" extrusionOk="0">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51"/>
              <p:cNvSpPr/>
              <p:nvPr/>
            </p:nvSpPr>
            <p:spPr>
              <a:xfrm flipH="1">
                <a:off x="8586450" y="3548025"/>
                <a:ext cx="142625" cy="153350"/>
              </a:xfrm>
              <a:custGeom>
                <a:avLst/>
                <a:gdLst/>
                <a:ahLst/>
                <a:cxnLst/>
                <a:rect l="l" t="t" r="r" b="b"/>
                <a:pathLst>
                  <a:path w="5705" h="6134" extrusionOk="0">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51"/>
              <p:cNvSpPr/>
              <p:nvPr/>
            </p:nvSpPr>
            <p:spPr>
              <a:xfrm flipH="1">
                <a:off x="8221850" y="3374600"/>
                <a:ext cx="443825" cy="508550"/>
              </a:xfrm>
              <a:custGeom>
                <a:avLst/>
                <a:gdLst/>
                <a:ahLst/>
                <a:cxnLst/>
                <a:rect l="l" t="t" r="r" b="b"/>
                <a:pathLst>
                  <a:path w="17753" h="20342" extrusionOk="0">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51"/>
              <p:cNvSpPr/>
              <p:nvPr/>
            </p:nvSpPr>
            <p:spPr>
              <a:xfrm flipH="1">
                <a:off x="8315900" y="3522775"/>
                <a:ext cx="64025" cy="64025"/>
              </a:xfrm>
              <a:custGeom>
                <a:avLst/>
                <a:gdLst/>
                <a:ahLst/>
                <a:cxnLst/>
                <a:rect l="l" t="t" r="r" b="b"/>
                <a:pathLst>
                  <a:path w="2561" h="2561" extrusionOk="0">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51"/>
              <p:cNvSpPr/>
              <p:nvPr/>
            </p:nvSpPr>
            <p:spPr>
              <a:xfrm flipH="1">
                <a:off x="8479025" y="3538550"/>
                <a:ext cx="64025" cy="64025"/>
              </a:xfrm>
              <a:custGeom>
                <a:avLst/>
                <a:gdLst/>
                <a:ahLst/>
                <a:cxnLst/>
                <a:rect l="l" t="t" r="r" b="b"/>
                <a:pathLst>
                  <a:path w="2561" h="2561" extrusionOk="0">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51"/>
              <p:cNvSpPr/>
              <p:nvPr/>
            </p:nvSpPr>
            <p:spPr>
              <a:xfrm flipH="1">
                <a:off x="8498075" y="3613050"/>
                <a:ext cx="88125" cy="84100"/>
              </a:xfrm>
              <a:custGeom>
                <a:avLst/>
                <a:gdLst/>
                <a:ahLst/>
                <a:cxnLst/>
                <a:rect l="l" t="t" r="r" b="b"/>
                <a:pathLst>
                  <a:path w="3525" h="3364" extrusionOk="0">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51"/>
              <p:cNvSpPr/>
              <p:nvPr/>
            </p:nvSpPr>
            <p:spPr>
              <a:xfrm flipH="1">
                <a:off x="8345675" y="3751075"/>
                <a:ext cx="127400" cy="68075"/>
              </a:xfrm>
              <a:custGeom>
                <a:avLst/>
                <a:gdLst/>
                <a:ahLst/>
                <a:cxnLst/>
                <a:rect l="l" t="t" r="r" b="b"/>
                <a:pathLst>
                  <a:path w="5096" h="2723" extrusionOk="0">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51"/>
              <p:cNvSpPr/>
              <p:nvPr/>
            </p:nvSpPr>
            <p:spPr>
              <a:xfrm flipH="1">
                <a:off x="8388525" y="3543025"/>
                <a:ext cx="48550" cy="100025"/>
              </a:xfrm>
              <a:custGeom>
                <a:avLst/>
                <a:gdLst/>
                <a:ahLst/>
                <a:cxnLst/>
                <a:rect l="l" t="t" r="r" b="b"/>
                <a:pathLst>
                  <a:path w="1942" h="4001" extrusionOk="0">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51"/>
              <p:cNvSpPr/>
              <p:nvPr/>
            </p:nvSpPr>
            <p:spPr>
              <a:xfrm flipH="1">
                <a:off x="8501350" y="3509625"/>
                <a:ext cx="49125" cy="24475"/>
              </a:xfrm>
              <a:custGeom>
                <a:avLst/>
                <a:gdLst/>
                <a:ahLst/>
                <a:cxnLst/>
                <a:rect l="l" t="t" r="r" b="b"/>
                <a:pathLst>
                  <a:path w="1965" h="979" extrusionOk="0">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51"/>
              <p:cNvSpPr/>
              <p:nvPr/>
            </p:nvSpPr>
            <p:spPr>
              <a:xfrm flipH="1">
                <a:off x="8319475" y="3492625"/>
                <a:ext cx="50625" cy="19750"/>
              </a:xfrm>
              <a:custGeom>
                <a:avLst/>
                <a:gdLst/>
                <a:ahLst/>
                <a:cxnLst/>
                <a:rect l="l" t="t" r="r" b="b"/>
                <a:pathLst>
                  <a:path w="2025" h="790" extrusionOk="0">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51"/>
              <p:cNvSpPr/>
              <p:nvPr/>
            </p:nvSpPr>
            <p:spPr>
              <a:xfrm flipH="1">
                <a:off x="8625475" y="3587025"/>
                <a:ext cx="53000" cy="79550"/>
              </a:xfrm>
              <a:custGeom>
                <a:avLst/>
                <a:gdLst/>
                <a:ahLst/>
                <a:cxnLst/>
                <a:rect l="l" t="t" r="r" b="b"/>
                <a:pathLst>
                  <a:path w="2120" h="3182" extrusionOk="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51"/>
              <p:cNvSpPr/>
              <p:nvPr/>
            </p:nvSpPr>
            <p:spPr>
              <a:xfrm flipH="1">
                <a:off x="8161725" y="3473850"/>
                <a:ext cx="143675" cy="153375"/>
              </a:xfrm>
              <a:custGeom>
                <a:avLst/>
                <a:gdLst/>
                <a:ahLst/>
                <a:cxnLst/>
                <a:rect l="l" t="t" r="r" b="b"/>
                <a:pathLst>
                  <a:path w="5747" h="6135" extrusionOk="0">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1"/>
              <p:cNvSpPr/>
              <p:nvPr/>
            </p:nvSpPr>
            <p:spPr>
              <a:xfrm flipH="1">
                <a:off x="8199825" y="3520075"/>
                <a:ext cx="48550" cy="81300"/>
              </a:xfrm>
              <a:custGeom>
                <a:avLst/>
                <a:gdLst/>
                <a:ahLst/>
                <a:cxnLst/>
                <a:rect l="l" t="t" r="r" b="b"/>
                <a:pathLst>
                  <a:path w="1942" h="3252" extrusionOk="0">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1"/>
              <p:cNvSpPr/>
              <p:nvPr/>
            </p:nvSpPr>
            <p:spPr>
              <a:xfrm flipH="1">
                <a:off x="8262025" y="3596975"/>
                <a:ext cx="88425" cy="84100"/>
              </a:xfrm>
              <a:custGeom>
                <a:avLst/>
                <a:gdLst/>
                <a:ahLst/>
                <a:cxnLst/>
                <a:rect l="l" t="t" r="r" b="b"/>
                <a:pathLst>
                  <a:path w="3537" h="3364" extrusionOk="0">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51"/>
              <p:cNvSpPr/>
              <p:nvPr/>
            </p:nvSpPr>
            <p:spPr>
              <a:xfrm flipH="1">
                <a:off x="8435875" y="3492650"/>
                <a:ext cx="152125" cy="150100"/>
              </a:xfrm>
              <a:custGeom>
                <a:avLst/>
                <a:gdLst/>
                <a:ahLst/>
                <a:cxnLst/>
                <a:rect l="l" t="t" r="r" b="b"/>
                <a:pathLst>
                  <a:path w="6085" h="6004" extrusionOk="0">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51"/>
              <p:cNvSpPr/>
              <p:nvPr/>
            </p:nvSpPr>
            <p:spPr>
              <a:xfrm flipH="1">
                <a:off x="8260250" y="3464075"/>
                <a:ext cx="152125" cy="150100"/>
              </a:xfrm>
              <a:custGeom>
                <a:avLst/>
                <a:gdLst/>
                <a:ahLst/>
                <a:cxnLst/>
                <a:rect l="l" t="t" r="r" b="b"/>
                <a:pathLst>
                  <a:path w="6085" h="6004" extrusionOk="0">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51"/>
              <p:cNvSpPr/>
              <p:nvPr/>
            </p:nvSpPr>
            <p:spPr>
              <a:xfrm flipH="1">
                <a:off x="8401625" y="3550450"/>
                <a:ext cx="41700" cy="14325"/>
              </a:xfrm>
              <a:custGeom>
                <a:avLst/>
                <a:gdLst/>
                <a:ahLst/>
                <a:cxnLst/>
                <a:rect l="l" t="t" r="r" b="b"/>
                <a:pathLst>
                  <a:path w="1668" h="573" extrusionOk="0">
                    <a:moveTo>
                      <a:pt x="1632" y="1"/>
                    </a:moveTo>
                    <a:lnTo>
                      <a:pt x="0" y="167"/>
                    </a:lnTo>
                    <a:lnTo>
                      <a:pt x="48" y="572"/>
                    </a:lnTo>
                    <a:lnTo>
                      <a:pt x="1667" y="406"/>
                    </a:lnTo>
                    <a:lnTo>
                      <a:pt x="163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51"/>
              <p:cNvSpPr/>
              <p:nvPr/>
            </p:nvSpPr>
            <p:spPr>
              <a:xfrm flipH="1">
                <a:off x="8578450" y="3536475"/>
                <a:ext cx="81875" cy="43175"/>
              </a:xfrm>
              <a:custGeom>
                <a:avLst/>
                <a:gdLst/>
                <a:ahLst/>
                <a:cxnLst/>
                <a:rect l="l" t="t" r="r" b="b"/>
                <a:pathLst>
                  <a:path w="3275" h="1727" extrusionOk="0">
                    <a:moveTo>
                      <a:pt x="167" y="0"/>
                    </a:moveTo>
                    <a:lnTo>
                      <a:pt x="1" y="369"/>
                    </a:lnTo>
                    <a:lnTo>
                      <a:pt x="3108" y="1727"/>
                    </a:lnTo>
                    <a:lnTo>
                      <a:pt x="3275" y="1358"/>
                    </a:lnTo>
                    <a:lnTo>
                      <a:pt x="16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51"/>
              <p:cNvSpPr/>
              <p:nvPr/>
            </p:nvSpPr>
            <p:spPr>
              <a:xfrm flipH="1">
                <a:off x="8237925" y="3467400"/>
                <a:ext cx="38125" cy="46775"/>
              </a:xfrm>
              <a:custGeom>
                <a:avLst/>
                <a:gdLst/>
                <a:ahLst/>
                <a:cxnLst/>
                <a:rect l="l" t="t" r="r" b="b"/>
                <a:pathLst>
                  <a:path w="1525" h="1871" extrusionOk="0">
                    <a:moveTo>
                      <a:pt x="1203" y="1"/>
                    </a:moveTo>
                    <a:lnTo>
                      <a:pt x="1" y="1632"/>
                    </a:lnTo>
                    <a:lnTo>
                      <a:pt x="322" y="1870"/>
                    </a:lnTo>
                    <a:lnTo>
                      <a:pt x="1525" y="239"/>
                    </a:lnTo>
                    <a:lnTo>
                      <a:pt x="120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51"/>
              <p:cNvSpPr/>
              <p:nvPr/>
            </p:nvSpPr>
            <p:spPr>
              <a:xfrm flipH="1">
                <a:off x="8285050" y="3287775"/>
                <a:ext cx="359200" cy="203650"/>
              </a:xfrm>
              <a:custGeom>
                <a:avLst/>
                <a:gdLst/>
                <a:ahLst/>
                <a:cxnLst/>
                <a:rect l="l" t="t" r="r" b="b"/>
                <a:pathLst>
                  <a:path w="14368" h="8146" extrusionOk="0">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51"/>
              <p:cNvSpPr/>
              <p:nvPr/>
            </p:nvSpPr>
            <p:spPr>
              <a:xfrm flipH="1">
                <a:off x="8370675" y="3643725"/>
                <a:ext cx="122325" cy="61575"/>
              </a:xfrm>
              <a:custGeom>
                <a:avLst/>
                <a:gdLst/>
                <a:ahLst/>
                <a:cxnLst/>
                <a:rect l="l" t="t" r="r" b="b"/>
                <a:pathLst>
                  <a:path w="4893" h="2463" extrusionOk="0">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51"/>
              <p:cNvSpPr/>
              <p:nvPr/>
            </p:nvSpPr>
            <p:spPr>
              <a:xfrm flipH="1">
                <a:off x="8379475" y="3664525"/>
                <a:ext cx="83200" cy="42325"/>
              </a:xfrm>
              <a:custGeom>
                <a:avLst/>
                <a:gdLst/>
                <a:ahLst/>
                <a:cxnLst/>
                <a:rect l="l" t="t" r="r" b="b"/>
                <a:pathLst>
                  <a:path w="3328" h="1693" extrusionOk="0">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51"/>
              <p:cNvSpPr/>
              <p:nvPr/>
            </p:nvSpPr>
            <p:spPr>
              <a:xfrm flipH="1">
                <a:off x="8389425" y="3642725"/>
                <a:ext cx="73550" cy="30675"/>
              </a:xfrm>
              <a:custGeom>
                <a:avLst/>
                <a:gdLst/>
                <a:ahLst/>
                <a:cxnLst/>
                <a:rect l="l" t="t" r="r" b="b"/>
                <a:pathLst>
                  <a:path w="2942" h="1227" extrusionOk="0">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51"/>
              <p:cNvSpPr/>
              <p:nvPr/>
            </p:nvSpPr>
            <p:spPr>
              <a:xfrm flipH="1">
                <a:off x="8499050" y="3826375"/>
                <a:ext cx="392850" cy="303000"/>
              </a:xfrm>
              <a:custGeom>
                <a:avLst/>
                <a:gdLst/>
                <a:ahLst/>
                <a:cxnLst/>
                <a:rect l="l" t="t" r="r" b="b"/>
                <a:pathLst>
                  <a:path w="15714" h="12120" extrusionOk="0">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51"/>
              <p:cNvSpPr/>
              <p:nvPr/>
            </p:nvSpPr>
            <p:spPr>
              <a:xfrm flipH="1">
                <a:off x="7956075" y="4275550"/>
                <a:ext cx="507200" cy="434900"/>
              </a:xfrm>
              <a:custGeom>
                <a:avLst/>
                <a:gdLst/>
                <a:ahLst/>
                <a:cxnLst/>
                <a:rect l="l" t="t" r="r" b="b"/>
                <a:pathLst>
                  <a:path w="20288" h="17396" extrusionOk="0">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51"/>
              <p:cNvSpPr/>
              <p:nvPr/>
            </p:nvSpPr>
            <p:spPr>
              <a:xfrm flipH="1">
                <a:off x="7933750" y="4589000"/>
                <a:ext cx="254775" cy="130825"/>
              </a:xfrm>
              <a:custGeom>
                <a:avLst/>
                <a:gdLst/>
                <a:ahLst/>
                <a:cxnLst/>
                <a:rect l="l" t="t" r="r" b="b"/>
                <a:pathLst>
                  <a:path w="10191" h="5233" extrusionOk="0">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51"/>
              <p:cNvSpPr/>
              <p:nvPr/>
            </p:nvSpPr>
            <p:spPr>
              <a:xfrm flipH="1">
                <a:off x="8032550" y="4545450"/>
                <a:ext cx="162225" cy="86825"/>
              </a:xfrm>
              <a:custGeom>
                <a:avLst/>
                <a:gdLst/>
                <a:ahLst/>
                <a:cxnLst/>
                <a:rect l="l" t="t" r="r" b="b"/>
                <a:pathLst>
                  <a:path w="6489" h="3473" extrusionOk="0">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51"/>
              <p:cNvSpPr/>
              <p:nvPr/>
            </p:nvSpPr>
            <p:spPr>
              <a:xfrm flipH="1">
                <a:off x="7898125" y="4600300"/>
                <a:ext cx="237425" cy="130475"/>
              </a:xfrm>
              <a:custGeom>
                <a:avLst/>
                <a:gdLst/>
                <a:ahLst/>
                <a:cxnLst/>
                <a:rect l="l" t="t" r="r" b="b"/>
                <a:pathLst>
                  <a:path w="9497" h="5219" extrusionOk="0">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51"/>
              <p:cNvSpPr/>
              <p:nvPr/>
            </p:nvSpPr>
            <p:spPr>
              <a:xfrm flipH="1">
                <a:off x="8028075" y="4585100"/>
                <a:ext cx="29500" cy="35450"/>
              </a:xfrm>
              <a:custGeom>
                <a:avLst/>
                <a:gdLst/>
                <a:ahLst/>
                <a:cxnLst/>
                <a:rect l="l" t="t" r="r" b="b"/>
                <a:pathLst>
                  <a:path w="1180" h="1418" extrusionOk="0">
                    <a:moveTo>
                      <a:pt x="1001" y="1"/>
                    </a:moveTo>
                    <a:cubicBezTo>
                      <a:pt x="227" y="394"/>
                      <a:pt x="25" y="1287"/>
                      <a:pt x="1" y="1322"/>
                    </a:cubicBezTo>
                    <a:lnTo>
                      <a:pt x="394" y="1418"/>
                    </a:lnTo>
                    <a:cubicBezTo>
                      <a:pt x="394" y="1406"/>
                      <a:pt x="572" y="656"/>
                      <a:pt x="1180" y="358"/>
                    </a:cubicBezTo>
                    <a:lnTo>
                      <a:pt x="10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51"/>
              <p:cNvSpPr/>
              <p:nvPr/>
            </p:nvSpPr>
            <p:spPr>
              <a:xfrm flipH="1">
                <a:off x="8014675" y="4589875"/>
                <a:ext cx="23850" cy="39900"/>
              </a:xfrm>
              <a:custGeom>
                <a:avLst/>
                <a:gdLst/>
                <a:ahLst/>
                <a:cxnLst/>
                <a:rect l="l" t="t" r="r" b="b"/>
                <a:pathLst>
                  <a:path w="954" h="1596" extrusionOk="0">
                    <a:moveTo>
                      <a:pt x="632" y="0"/>
                    </a:moveTo>
                    <a:cubicBezTo>
                      <a:pt x="406" y="334"/>
                      <a:pt x="48" y="1346"/>
                      <a:pt x="1" y="1465"/>
                    </a:cubicBezTo>
                    <a:lnTo>
                      <a:pt x="370" y="1596"/>
                    </a:lnTo>
                    <a:cubicBezTo>
                      <a:pt x="477" y="1298"/>
                      <a:pt x="787" y="477"/>
                      <a:pt x="953" y="227"/>
                    </a:cubicBezTo>
                    <a:lnTo>
                      <a:pt x="6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51"/>
              <p:cNvSpPr/>
              <p:nvPr/>
            </p:nvSpPr>
            <p:spPr>
              <a:xfrm flipH="1">
                <a:off x="7993550" y="4593750"/>
                <a:ext cx="23825" cy="39900"/>
              </a:xfrm>
              <a:custGeom>
                <a:avLst/>
                <a:gdLst/>
                <a:ahLst/>
                <a:cxnLst/>
                <a:rect l="l" t="t" r="r" b="b"/>
                <a:pathLst>
                  <a:path w="953" h="1596" extrusionOk="0">
                    <a:moveTo>
                      <a:pt x="631" y="0"/>
                    </a:moveTo>
                    <a:cubicBezTo>
                      <a:pt x="405" y="322"/>
                      <a:pt x="48" y="1334"/>
                      <a:pt x="0" y="1453"/>
                    </a:cubicBezTo>
                    <a:lnTo>
                      <a:pt x="381" y="1596"/>
                    </a:lnTo>
                    <a:cubicBezTo>
                      <a:pt x="476" y="1298"/>
                      <a:pt x="798" y="464"/>
                      <a:pt x="953" y="226"/>
                    </a:cubicBezTo>
                    <a:lnTo>
                      <a:pt x="63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51"/>
              <p:cNvSpPr/>
              <p:nvPr/>
            </p:nvSpPr>
            <p:spPr>
              <a:xfrm flipH="1">
                <a:off x="8215300" y="4378400"/>
                <a:ext cx="66025" cy="141075"/>
              </a:xfrm>
              <a:custGeom>
                <a:avLst/>
                <a:gdLst/>
                <a:ahLst/>
                <a:cxnLst/>
                <a:rect l="l" t="t" r="r" b="b"/>
                <a:pathLst>
                  <a:path w="2641" h="5643" extrusionOk="0">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51"/>
              <p:cNvSpPr/>
              <p:nvPr/>
            </p:nvSpPr>
            <p:spPr>
              <a:xfrm flipH="1">
                <a:off x="8187800" y="4296325"/>
                <a:ext cx="462100" cy="451250"/>
              </a:xfrm>
              <a:custGeom>
                <a:avLst/>
                <a:gdLst/>
                <a:ahLst/>
                <a:cxnLst/>
                <a:rect l="l" t="t" r="r" b="b"/>
                <a:pathLst>
                  <a:path w="18484" h="18050" extrusionOk="0">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51"/>
              <p:cNvSpPr/>
              <p:nvPr/>
            </p:nvSpPr>
            <p:spPr>
              <a:xfrm flipH="1">
                <a:off x="8425150" y="4293825"/>
                <a:ext cx="259875" cy="229150"/>
              </a:xfrm>
              <a:custGeom>
                <a:avLst/>
                <a:gdLst/>
                <a:ahLst/>
                <a:cxnLst/>
                <a:rect l="l" t="t" r="r" b="b"/>
                <a:pathLst>
                  <a:path w="10395" h="9166" extrusionOk="0">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51"/>
              <p:cNvSpPr/>
              <p:nvPr/>
            </p:nvSpPr>
            <p:spPr>
              <a:xfrm flipH="1">
                <a:off x="8075425" y="3785925"/>
                <a:ext cx="653350" cy="279875"/>
              </a:xfrm>
              <a:custGeom>
                <a:avLst/>
                <a:gdLst/>
                <a:ahLst/>
                <a:cxnLst/>
                <a:rect l="l" t="t" r="r" b="b"/>
                <a:pathLst>
                  <a:path w="26134" h="11195" extrusionOk="0">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51"/>
              <p:cNvSpPr/>
              <p:nvPr/>
            </p:nvSpPr>
            <p:spPr>
              <a:xfrm flipH="1">
                <a:off x="7893225" y="3819725"/>
                <a:ext cx="891225" cy="610525"/>
              </a:xfrm>
              <a:custGeom>
                <a:avLst/>
                <a:gdLst/>
                <a:ahLst/>
                <a:cxnLst/>
                <a:rect l="l" t="t" r="r" b="b"/>
                <a:pathLst>
                  <a:path w="35649" h="24421" extrusionOk="0">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51"/>
              <p:cNvSpPr/>
              <p:nvPr/>
            </p:nvSpPr>
            <p:spPr>
              <a:xfrm flipH="1">
                <a:off x="7887275" y="3952275"/>
                <a:ext cx="172675" cy="140450"/>
              </a:xfrm>
              <a:custGeom>
                <a:avLst/>
                <a:gdLst/>
                <a:ahLst/>
                <a:cxnLst/>
                <a:rect l="l" t="t" r="r" b="b"/>
                <a:pathLst>
                  <a:path w="6907" h="5618" extrusionOk="0">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51"/>
              <p:cNvSpPr/>
              <p:nvPr/>
            </p:nvSpPr>
            <p:spPr>
              <a:xfrm flipH="1">
                <a:off x="8198925" y="3985025"/>
                <a:ext cx="180100" cy="442675"/>
              </a:xfrm>
              <a:custGeom>
                <a:avLst/>
                <a:gdLst/>
                <a:ahLst/>
                <a:cxnLst/>
                <a:rect l="l" t="t" r="r" b="b"/>
                <a:pathLst>
                  <a:path w="7204" h="17707" extrusionOk="0">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51"/>
              <p:cNvSpPr/>
              <p:nvPr/>
            </p:nvSpPr>
            <p:spPr>
              <a:xfrm flipH="1">
                <a:off x="8660950" y="4119900"/>
                <a:ext cx="198800" cy="150625"/>
              </a:xfrm>
              <a:custGeom>
                <a:avLst/>
                <a:gdLst/>
                <a:ahLst/>
                <a:cxnLst/>
                <a:rect l="l" t="t" r="r" b="b"/>
                <a:pathLst>
                  <a:path w="7952" h="6025" extrusionOk="0">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51"/>
              <p:cNvSpPr/>
              <p:nvPr/>
            </p:nvSpPr>
            <p:spPr>
              <a:xfrm flipH="1">
                <a:off x="8166550" y="4628525"/>
                <a:ext cx="244000" cy="124275"/>
              </a:xfrm>
              <a:custGeom>
                <a:avLst/>
                <a:gdLst/>
                <a:ahLst/>
                <a:cxnLst/>
                <a:rect l="l" t="t" r="r" b="b"/>
                <a:pathLst>
                  <a:path w="9760" h="4971" extrusionOk="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51"/>
              <p:cNvSpPr/>
              <p:nvPr/>
            </p:nvSpPr>
            <p:spPr>
              <a:xfrm flipH="1">
                <a:off x="8247450" y="4584675"/>
                <a:ext cx="161350" cy="68850"/>
              </a:xfrm>
              <a:custGeom>
                <a:avLst/>
                <a:gdLst/>
                <a:ahLst/>
                <a:cxnLst/>
                <a:rect l="l" t="t" r="r" b="b"/>
                <a:pathLst>
                  <a:path w="6454" h="2754" extrusionOk="0">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51"/>
              <p:cNvSpPr/>
              <p:nvPr/>
            </p:nvSpPr>
            <p:spPr>
              <a:xfrm flipH="1">
                <a:off x="8125000" y="4654850"/>
                <a:ext cx="254325" cy="102800"/>
              </a:xfrm>
              <a:custGeom>
                <a:avLst/>
                <a:gdLst/>
                <a:ahLst/>
                <a:cxnLst/>
                <a:rect l="l" t="t" r="r" b="b"/>
                <a:pathLst>
                  <a:path w="10173" h="4112" extrusionOk="0">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51"/>
              <p:cNvSpPr/>
              <p:nvPr/>
            </p:nvSpPr>
            <p:spPr>
              <a:xfrm flipH="1">
                <a:off x="8248925" y="4630050"/>
                <a:ext cx="33375" cy="32175"/>
              </a:xfrm>
              <a:custGeom>
                <a:avLst/>
                <a:gdLst/>
                <a:ahLst/>
                <a:cxnLst/>
                <a:rect l="l" t="t" r="r" b="b"/>
                <a:pathLst>
                  <a:path w="1335" h="1287" extrusionOk="0">
                    <a:moveTo>
                      <a:pt x="1227" y="1"/>
                    </a:moveTo>
                    <a:cubicBezTo>
                      <a:pt x="405" y="239"/>
                      <a:pt x="24" y="1096"/>
                      <a:pt x="1" y="1120"/>
                    </a:cubicBezTo>
                    <a:lnTo>
                      <a:pt x="358" y="1287"/>
                    </a:lnTo>
                    <a:cubicBezTo>
                      <a:pt x="358" y="1287"/>
                      <a:pt x="691" y="572"/>
                      <a:pt x="1334" y="394"/>
                    </a:cubicBezTo>
                    <a:lnTo>
                      <a:pt x="122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51"/>
              <p:cNvSpPr/>
              <p:nvPr/>
            </p:nvSpPr>
            <p:spPr>
              <a:xfrm flipH="1">
                <a:off x="8236125" y="4637500"/>
                <a:ext cx="29200" cy="37825"/>
              </a:xfrm>
              <a:custGeom>
                <a:avLst/>
                <a:gdLst/>
                <a:ahLst/>
                <a:cxnLst/>
                <a:rect l="l" t="t" r="r" b="b"/>
                <a:pathLst>
                  <a:path w="1168" h="1513" extrusionOk="0">
                    <a:moveTo>
                      <a:pt x="893" y="0"/>
                    </a:moveTo>
                    <a:cubicBezTo>
                      <a:pt x="608" y="274"/>
                      <a:pt x="60" y="1215"/>
                      <a:pt x="0" y="1310"/>
                    </a:cubicBezTo>
                    <a:lnTo>
                      <a:pt x="334" y="1512"/>
                    </a:lnTo>
                    <a:cubicBezTo>
                      <a:pt x="500" y="1227"/>
                      <a:pt x="965" y="477"/>
                      <a:pt x="1167" y="286"/>
                    </a:cubicBezTo>
                    <a:lnTo>
                      <a:pt x="89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51"/>
              <p:cNvSpPr/>
              <p:nvPr/>
            </p:nvSpPr>
            <p:spPr>
              <a:xfrm flipH="1">
                <a:off x="8215900" y="4644650"/>
                <a:ext cx="29475" cy="37525"/>
              </a:xfrm>
              <a:custGeom>
                <a:avLst/>
                <a:gdLst/>
                <a:ahLst/>
                <a:cxnLst/>
                <a:rect l="l" t="t" r="r" b="b"/>
                <a:pathLst>
                  <a:path w="1179" h="1501" extrusionOk="0">
                    <a:moveTo>
                      <a:pt x="893" y="0"/>
                    </a:moveTo>
                    <a:cubicBezTo>
                      <a:pt x="607" y="274"/>
                      <a:pt x="60" y="1203"/>
                      <a:pt x="0" y="1310"/>
                    </a:cubicBezTo>
                    <a:lnTo>
                      <a:pt x="345" y="1500"/>
                    </a:lnTo>
                    <a:cubicBezTo>
                      <a:pt x="512" y="1238"/>
                      <a:pt x="964" y="476"/>
                      <a:pt x="1179" y="286"/>
                    </a:cubicBezTo>
                    <a:lnTo>
                      <a:pt x="89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51"/>
              <p:cNvSpPr/>
              <p:nvPr/>
            </p:nvSpPr>
            <p:spPr>
              <a:xfrm flipH="1">
                <a:off x="8251700" y="3233325"/>
                <a:ext cx="428275" cy="181600"/>
              </a:xfrm>
              <a:custGeom>
                <a:avLst/>
                <a:gdLst/>
                <a:ahLst/>
                <a:cxnLst/>
                <a:rect l="l" t="t" r="r" b="b"/>
                <a:pathLst>
                  <a:path w="17131" h="7264" extrusionOk="0">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791" name="Google Shape;791;p51" descr="n329 fb Ca Ruoi"/>
          <p:cNvGrpSpPr/>
          <p:nvPr/>
        </p:nvGrpSpPr>
        <p:grpSpPr>
          <a:xfrm>
            <a:off x="819751" y="2297267"/>
            <a:ext cx="280467" cy="368900"/>
            <a:chOff x="651663" y="1295625"/>
            <a:chExt cx="210350" cy="276675"/>
          </a:xfrm>
        </p:grpSpPr>
        <p:sp>
          <p:nvSpPr>
            <p:cNvPr id="792" name="Google Shape;792;p51"/>
            <p:cNvSpPr/>
            <p:nvPr/>
          </p:nvSpPr>
          <p:spPr>
            <a:xfrm>
              <a:off x="651663" y="1295625"/>
              <a:ext cx="152450" cy="236675"/>
            </a:xfrm>
            <a:custGeom>
              <a:avLst/>
              <a:gdLst/>
              <a:ahLst/>
              <a:cxnLst/>
              <a:rect l="l" t="t" r="r" b="b"/>
              <a:pathLst>
                <a:path w="6098" h="9467" extrusionOk="0">
                  <a:moveTo>
                    <a:pt x="4868" y="1"/>
                  </a:moveTo>
                  <a:cubicBezTo>
                    <a:pt x="4591" y="1"/>
                    <a:pt x="4308" y="133"/>
                    <a:pt x="4103" y="450"/>
                  </a:cubicBezTo>
                  <a:cubicBezTo>
                    <a:pt x="3169" y="1884"/>
                    <a:pt x="2335" y="3318"/>
                    <a:pt x="1602" y="4886"/>
                  </a:cubicBezTo>
                  <a:cubicBezTo>
                    <a:pt x="1001" y="6054"/>
                    <a:pt x="0" y="7521"/>
                    <a:pt x="467" y="8856"/>
                  </a:cubicBezTo>
                  <a:cubicBezTo>
                    <a:pt x="611" y="9239"/>
                    <a:pt x="926" y="9467"/>
                    <a:pt x="1278" y="9467"/>
                  </a:cubicBezTo>
                  <a:cubicBezTo>
                    <a:pt x="1416" y="9467"/>
                    <a:pt x="1560" y="9431"/>
                    <a:pt x="1702" y="9356"/>
                  </a:cubicBezTo>
                  <a:cubicBezTo>
                    <a:pt x="2936" y="8722"/>
                    <a:pt x="3169" y="7121"/>
                    <a:pt x="3670" y="5920"/>
                  </a:cubicBezTo>
                  <a:cubicBezTo>
                    <a:pt x="4303" y="4419"/>
                    <a:pt x="5004" y="2918"/>
                    <a:pt x="5704" y="1417"/>
                  </a:cubicBezTo>
                  <a:cubicBezTo>
                    <a:pt x="6098" y="677"/>
                    <a:pt x="5496" y="1"/>
                    <a:pt x="48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51"/>
            <p:cNvSpPr/>
            <p:nvPr/>
          </p:nvSpPr>
          <p:spPr>
            <a:xfrm>
              <a:off x="761463" y="1297775"/>
              <a:ext cx="100550" cy="274525"/>
            </a:xfrm>
            <a:custGeom>
              <a:avLst/>
              <a:gdLst/>
              <a:ahLst/>
              <a:cxnLst/>
              <a:rect l="l" t="t" r="r" b="b"/>
              <a:pathLst>
                <a:path w="4022" h="10981" extrusionOk="0">
                  <a:moveTo>
                    <a:pt x="791" y="0"/>
                  </a:moveTo>
                  <a:cubicBezTo>
                    <a:pt x="408" y="0"/>
                    <a:pt x="0" y="386"/>
                    <a:pt x="112" y="831"/>
                  </a:cubicBezTo>
                  <a:cubicBezTo>
                    <a:pt x="745" y="4000"/>
                    <a:pt x="1413" y="7168"/>
                    <a:pt x="2080" y="10304"/>
                  </a:cubicBezTo>
                  <a:cubicBezTo>
                    <a:pt x="2169" y="10765"/>
                    <a:pt x="2576" y="10981"/>
                    <a:pt x="2989" y="10981"/>
                  </a:cubicBezTo>
                  <a:cubicBezTo>
                    <a:pt x="3501" y="10981"/>
                    <a:pt x="4022" y="10647"/>
                    <a:pt x="3948" y="10037"/>
                  </a:cubicBezTo>
                  <a:cubicBezTo>
                    <a:pt x="3647" y="6768"/>
                    <a:pt x="2747" y="3299"/>
                    <a:pt x="1279" y="330"/>
                  </a:cubicBezTo>
                  <a:cubicBezTo>
                    <a:pt x="1168" y="97"/>
                    <a:pt x="983" y="0"/>
                    <a:pt x="79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51"/>
            <p:cNvSpPr/>
            <p:nvPr/>
          </p:nvSpPr>
          <p:spPr>
            <a:xfrm>
              <a:off x="684188" y="1398400"/>
              <a:ext cx="159300" cy="55875"/>
            </a:xfrm>
            <a:custGeom>
              <a:avLst/>
              <a:gdLst/>
              <a:ahLst/>
              <a:cxnLst/>
              <a:rect l="l" t="t" r="r" b="b"/>
              <a:pathLst>
                <a:path w="6372" h="2235" extrusionOk="0">
                  <a:moveTo>
                    <a:pt x="5035" y="0"/>
                  </a:moveTo>
                  <a:cubicBezTo>
                    <a:pt x="4713" y="0"/>
                    <a:pt x="4371" y="64"/>
                    <a:pt x="4003" y="108"/>
                  </a:cubicBezTo>
                  <a:cubicBezTo>
                    <a:pt x="3456" y="186"/>
                    <a:pt x="2909" y="219"/>
                    <a:pt x="2362" y="219"/>
                  </a:cubicBezTo>
                  <a:cubicBezTo>
                    <a:pt x="1975" y="219"/>
                    <a:pt x="1588" y="202"/>
                    <a:pt x="1201" y="175"/>
                  </a:cubicBezTo>
                  <a:cubicBezTo>
                    <a:pt x="0" y="175"/>
                    <a:pt x="34" y="1976"/>
                    <a:pt x="1201" y="2109"/>
                  </a:cubicBezTo>
                  <a:cubicBezTo>
                    <a:pt x="1807" y="2190"/>
                    <a:pt x="2413" y="2234"/>
                    <a:pt x="3012" y="2234"/>
                  </a:cubicBezTo>
                  <a:cubicBezTo>
                    <a:pt x="3402" y="2234"/>
                    <a:pt x="3788" y="2216"/>
                    <a:pt x="4170" y="2176"/>
                  </a:cubicBezTo>
                  <a:cubicBezTo>
                    <a:pt x="5004" y="2143"/>
                    <a:pt x="5871" y="2109"/>
                    <a:pt x="6238" y="1242"/>
                  </a:cubicBezTo>
                  <a:cubicBezTo>
                    <a:pt x="6372" y="975"/>
                    <a:pt x="6372" y="675"/>
                    <a:pt x="6171" y="475"/>
                  </a:cubicBezTo>
                  <a:cubicBezTo>
                    <a:pt x="5817" y="102"/>
                    <a:pt x="5442" y="0"/>
                    <a:pt x="50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5" name="Google Shape;795;p51" descr="n329 fb Ca Ruoi"/>
          <p:cNvGrpSpPr/>
          <p:nvPr/>
        </p:nvGrpSpPr>
        <p:grpSpPr>
          <a:xfrm>
            <a:off x="444934" y="2666167"/>
            <a:ext cx="277100" cy="361333"/>
            <a:chOff x="940888" y="754100"/>
            <a:chExt cx="207825" cy="271000"/>
          </a:xfrm>
        </p:grpSpPr>
        <p:sp>
          <p:nvSpPr>
            <p:cNvPr id="796" name="Google Shape;796;p51"/>
            <p:cNvSpPr/>
            <p:nvPr/>
          </p:nvSpPr>
          <p:spPr>
            <a:xfrm>
              <a:off x="944363" y="764200"/>
              <a:ext cx="70075" cy="238500"/>
            </a:xfrm>
            <a:custGeom>
              <a:avLst/>
              <a:gdLst/>
              <a:ahLst/>
              <a:cxnLst/>
              <a:rect l="l" t="t" r="r" b="b"/>
              <a:pathLst>
                <a:path w="2803" h="9540" extrusionOk="0">
                  <a:moveTo>
                    <a:pt x="1317" y="1"/>
                  </a:moveTo>
                  <a:cubicBezTo>
                    <a:pt x="1019" y="1"/>
                    <a:pt x="698" y="201"/>
                    <a:pt x="601" y="491"/>
                  </a:cubicBezTo>
                  <a:cubicBezTo>
                    <a:pt x="101" y="1926"/>
                    <a:pt x="301" y="3527"/>
                    <a:pt x="301" y="5028"/>
                  </a:cubicBezTo>
                  <a:cubicBezTo>
                    <a:pt x="268" y="6429"/>
                    <a:pt x="1" y="7897"/>
                    <a:pt x="668" y="9164"/>
                  </a:cubicBezTo>
                  <a:cubicBezTo>
                    <a:pt x="813" y="9422"/>
                    <a:pt x="1067" y="9540"/>
                    <a:pt x="1321" y="9540"/>
                  </a:cubicBezTo>
                  <a:cubicBezTo>
                    <a:pt x="1593" y="9540"/>
                    <a:pt x="1864" y="9406"/>
                    <a:pt x="2002" y="9164"/>
                  </a:cubicBezTo>
                  <a:cubicBezTo>
                    <a:pt x="2803" y="7897"/>
                    <a:pt x="2503" y="6162"/>
                    <a:pt x="2469" y="4728"/>
                  </a:cubicBezTo>
                  <a:cubicBezTo>
                    <a:pt x="2436" y="3293"/>
                    <a:pt x="2469" y="1692"/>
                    <a:pt x="1835" y="358"/>
                  </a:cubicBezTo>
                  <a:cubicBezTo>
                    <a:pt x="1737" y="106"/>
                    <a:pt x="1533" y="1"/>
                    <a:pt x="13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51"/>
            <p:cNvSpPr/>
            <p:nvPr/>
          </p:nvSpPr>
          <p:spPr>
            <a:xfrm>
              <a:off x="940888" y="754100"/>
              <a:ext cx="207825" cy="271000"/>
            </a:xfrm>
            <a:custGeom>
              <a:avLst/>
              <a:gdLst/>
              <a:ahLst/>
              <a:cxnLst/>
              <a:rect l="l" t="t" r="r" b="b"/>
              <a:pathLst>
                <a:path w="8313" h="10840" extrusionOk="0">
                  <a:moveTo>
                    <a:pt x="3587" y="1"/>
                  </a:moveTo>
                  <a:cubicBezTo>
                    <a:pt x="2779" y="1"/>
                    <a:pt x="1949" y="362"/>
                    <a:pt x="1374" y="1096"/>
                  </a:cubicBezTo>
                  <a:cubicBezTo>
                    <a:pt x="1021" y="1449"/>
                    <a:pt x="1297" y="1935"/>
                    <a:pt x="1669" y="1935"/>
                  </a:cubicBezTo>
                  <a:cubicBezTo>
                    <a:pt x="1789" y="1935"/>
                    <a:pt x="1919" y="1885"/>
                    <a:pt x="2041" y="1763"/>
                  </a:cubicBezTo>
                  <a:cubicBezTo>
                    <a:pt x="2388" y="1444"/>
                    <a:pt x="2838" y="1275"/>
                    <a:pt x="3268" y="1275"/>
                  </a:cubicBezTo>
                  <a:cubicBezTo>
                    <a:pt x="3872" y="1275"/>
                    <a:pt x="4434" y="1609"/>
                    <a:pt x="4610" y="2330"/>
                  </a:cubicBezTo>
                  <a:cubicBezTo>
                    <a:pt x="5043" y="2864"/>
                    <a:pt x="4910" y="3331"/>
                    <a:pt x="4143" y="3664"/>
                  </a:cubicBezTo>
                  <a:cubicBezTo>
                    <a:pt x="4078" y="3833"/>
                    <a:pt x="4002" y="3971"/>
                    <a:pt x="3915" y="4079"/>
                  </a:cubicBezTo>
                  <a:lnTo>
                    <a:pt x="3915" y="4079"/>
                  </a:lnTo>
                  <a:cubicBezTo>
                    <a:pt x="3803" y="4071"/>
                    <a:pt x="3691" y="4067"/>
                    <a:pt x="3580" y="4067"/>
                  </a:cubicBezTo>
                  <a:cubicBezTo>
                    <a:pt x="3140" y="4067"/>
                    <a:pt x="2709" y="4131"/>
                    <a:pt x="2308" y="4265"/>
                  </a:cubicBezTo>
                  <a:cubicBezTo>
                    <a:pt x="1450" y="4561"/>
                    <a:pt x="1506" y="6000"/>
                    <a:pt x="2539" y="6000"/>
                  </a:cubicBezTo>
                  <a:cubicBezTo>
                    <a:pt x="2551" y="6000"/>
                    <a:pt x="2563" y="5999"/>
                    <a:pt x="2575" y="5999"/>
                  </a:cubicBezTo>
                  <a:cubicBezTo>
                    <a:pt x="3092" y="5975"/>
                    <a:pt x="3599" y="5855"/>
                    <a:pt x="4062" y="5654"/>
                  </a:cubicBezTo>
                  <a:lnTo>
                    <a:pt x="4062" y="5654"/>
                  </a:lnTo>
                  <a:cubicBezTo>
                    <a:pt x="4155" y="5647"/>
                    <a:pt x="4249" y="5643"/>
                    <a:pt x="4343" y="5643"/>
                  </a:cubicBezTo>
                  <a:cubicBezTo>
                    <a:pt x="4590" y="5643"/>
                    <a:pt x="4837" y="5670"/>
                    <a:pt x="5077" y="5732"/>
                  </a:cubicBezTo>
                  <a:cubicBezTo>
                    <a:pt x="6077" y="6032"/>
                    <a:pt x="7812" y="7667"/>
                    <a:pt x="5844" y="8701"/>
                  </a:cubicBezTo>
                  <a:cubicBezTo>
                    <a:pt x="5381" y="8968"/>
                    <a:pt x="4706" y="9051"/>
                    <a:pt x="3991" y="9051"/>
                  </a:cubicBezTo>
                  <a:cubicBezTo>
                    <a:pt x="3008" y="9051"/>
                    <a:pt x="1950" y="8892"/>
                    <a:pt x="1274" y="8834"/>
                  </a:cubicBezTo>
                  <a:cubicBezTo>
                    <a:pt x="1236" y="8831"/>
                    <a:pt x="1200" y="8829"/>
                    <a:pt x="1164" y="8829"/>
                  </a:cubicBezTo>
                  <a:cubicBezTo>
                    <a:pt x="1" y="8829"/>
                    <a:pt x="10" y="10839"/>
                    <a:pt x="1190" y="10839"/>
                  </a:cubicBezTo>
                  <a:cubicBezTo>
                    <a:pt x="1218" y="10839"/>
                    <a:pt x="1245" y="10838"/>
                    <a:pt x="1274" y="10836"/>
                  </a:cubicBezTo>
                  <a:cubicBezTo>
                    <a:pt x="3242" y="10602"/>
                    <a:pt x="8312" y="10436"/>
                    <a:pt x="7945" y="7433"/>
                  </a:cubicBezTo>
                  <a:cubicBezTo>
                    <a:pt x="7783" y="6063"/>
                    <a:pt x="6792" y="5033"/>
                    <a:pt x="5568" y="4493"/>
                  </a:cubicBezTo>
                  <a:lnTo>
                    <a:pt x="5568" y="4493"/>
                  </a:lnTo>
                  <a:cubicBezTo>
                    <a:pt x="6095" y="3789"/>
                    <a:pt x="6324" y="2881"/>
                    <a:pt x="6044" y="1863"/>
                  </a:cubicBezTo>
                  <a:cubicBezTo>
                    <a:pt x="5683" y="630"/>
                    <a:pt x="4654" y="1"/>
                    <a:pt x="35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8" name="Google Shape;798;p51" descr="n329 fb Ca Ruoi"/>
          <p:cNvSpPr/>
          <p:nvPr/>
        </p:nvSpPr>
        <p:spPr>
          <a:xfrm>
            <a:off x="960000" y="2939217"/>
            <a:ext cx="244667" cy="290200"/>
          </a:xfrm>
          <a:custGeom>
            <a:avLst/>
            <a:gdLst/>
            <a:ahLst/>
            <a:cxnLst/>
            <a:rect l="l" t="t" r="r" b="b"/>
            <a:pathLst>
              <a:path w="7340" h="8706" extrusionOk="0">
                <a:moveTo>
                  <a:pt x="4381" y="1"/>
                </a:moveTo>
                <a:cubicBezTo>
                  <a:pt x="2058" y="1"/>
                  <a:pt x="0" y="1982"/>
                  <a:pt x="0" y="4402"/>
                </a:cubicBezTo>
                <a:cubicBezTo>
                  <a:pt x="0" y="6848"/>
                  <a:pt x="2196" y="8705"/>
                  <a:pt x="4541" y="8705"/>
                </a:cubicBezTo>
                <a:cubicBezTo>
                  <a:pt x="4562" y="8705"/>
                  <a:pt x="4583" y="8705"/>
                  <a:pt x="4604" y="8705"/>
                </a:cubicBezTo>
                <a:cubicBezTo>
                  <a:pt x="5504" y="8705"/>
                  <a:pt x="7339" y="8238"/>
                  <a:pt x="6939" y="7003"/>
                </a:cubicBezTo>
                <a:cubicBezTo>
                  <a:pt x="6805" y="6470"/>
                  <a:pt x="6447" y="6328"/>
                  <a:pt x="6026" y="6328"/>
                </a:cubicBezTo>
                <a:cubicBezTo>
                  <a:pt x="5604" y="6328"/>
                  <a:pt x="5121" y="6470"/>
                  <a:pt x="4737" y="6503"/>
                </a:cubicBezTo>
                <a:cubicBezTo>
                  <a:pt x="4710" y="6504"/>
                  <a:pt x="4684" y="6504"/>
                  <a:pt x="4656" y="6504"/>
                </a:cubicBezTo>
                <a:cubicBezTo>
                  <a:pt x="3605" y="6504"/>
                  <a:pt x="2361" y="5874"/>
                  <a:pt x="2069" y="4769"/>
                </a:cubicBezTo>
                <a:cubicBezTo>
                  <a:pt x="1668" y="3167"/>
                  <a:pt x="3403" y="1766"/>
                  <a:pt x="4871" y="1766"/>
                </a:cubicBezTo>
                <a:cubicBezTo>
                  <a:pt x="5838" y="1766"/>
                  <a:pt x="6105" y="232"/>
                  <a:pt x="5104" y="65"/>
                </a:cubicBezTo>
                <a:cubicBezTo>
                  <a:pt x="4862" y="22"/>
                  <a:pt x="4620" y="1"/>
                  <a:pt x="43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51"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51"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51"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descr="n329 fb Ca Ruoi"/>
          <p:cNvSpPr/>
          <p:nvPr/>
        </p:nvSpPr>
        <p:spPr>
          <a:xfrm>
            <a:off x="4305959" y="738001"/>
            <a:ext cx="7677151" cy="5334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sym typeface="Arial"/>
            </a:endParaRPr>
          </a:p>
        </p:txBody>
      </p:sp>
      <p:pic>
        <p:nvPicPr>
          <p:cNvPr id="138" name="Picture 137" descr="n329 fb Ca Ruo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 y="-8386"/>
            <a:ext cx="12187269" cy="6858767"/>
          </a:xfrm>
          <a:prstGeom prst="rect">
            <a:avLst/>
          </a:prstGeom>
        </p:spPr>
      </p:pic>
      <p:pic>
        <p:nvPicPr>
          <p:cNvPr id="124" name="den1" descr="n329 fb Ca Ruo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4"/>
            <a:ext cx="2651991" cy="2651991"/>
          </a:xfrm>
          <a:prstGeom prst="rect">
            <a:avLst/>
          </a:prstGeom>
        </p:spPr>
      </p:pic>
      <p:pic>
        <p:nvPicPr>
          <p:cNvPr id="125" name="den2" descr="n329 fb Ca Ruo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5" y="1090663"/>
            <a:ext cx="2639811" cy="2639811"/>
          </a:xfrm>
          <a:prstGeom prst="rect">
            <a:avLst/>
          </a:prstGeom>
        </p:spPr>
      </p:pic>
      <p:pic>
        <p:nvPicPr>
          <p:cNvPr id="126" name="den3" descr="n329 fb Ca Ruo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7" y="738003"/>
            <a:ext cx="2639811" cy="2645893"/>
          </a:xfrm>
          <a:prstGeom prst="rect">
            <a:avLst/>
          </a:prstGeom>
        </p:spPr>
      </p:pic>
      <p:pic>
        <p:nvPicPr>
          <p:cNvPr id="127" name="den4" descr="n329 fb Ca Ruoi"/>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1"/>
            <a:ext cx="2651991" cy="2651991"/>
          </a:xfrm>
          <a:prstGeom prst="rect">
            <a:avLst/>
          </a:prstGeom>
        </p:spPr>
      </p:pic>
      <p:pic>
        <p:nvPicPr>
          <p:cNvPr id="128" name="den5" descr="n329 fb Ca Ruoi"/>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1" cy="2639811"/>
          </a:xfrm>
          <a:prstGeom prst="rect">
            <a:avLst/>
          </a:prstGeom>
        </p:spPr>
      </p:pic>
      <p:pic>
        <p:nvPicPr>
          <p:cNvPr id="129" name="den6" descr="n329 fb Ca Ruoi"/>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1" cy="2651991"/>
          </a:xfrm>
          <a:prstGeom prst="rect">
            <a:avLst/>
          </a:prstGeom>
        </p:spPr>
      </p:pic>
      <p:pic>
        <p:nvPicPr>
          <p:cNvPr id="146" name="Picture 145" descr="n329 fb Ca Ruoi"/>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9" y="1101453"/>
            <a:ext cx="1168595" cy="1168595"/>
          </a:xfrm>
          <a:prstGeom prst="rect">
            <a:avLst/>
          </a:prstGeom>
        </p:spPr>
      </p:pic>
      <p:pic>
        <p:nvPicPr>
          <p:cNvPr id="147" name="Picture 146" descr="n329 fb Ca Ruoi"/>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6"/>
            <a:ext cx="1061107" cy="1061107"/>
          </a:xfrm>
          <a:prstGeom prst="rect">
            <a:avLst/>
          </a:prstGeom>
        </p:spPr>
      </p:pic>
      <p:pic>
        <p:nvPicPr>
          <p:cNvPr id="148" name="Picture 147" descr="n329 fb Ca Ruoi"/>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1" y="1738169"/>
            <a:ext cx="1127571" cy="1127571"/>
          </a:xfrm>
          <a:prstGeom prst="rect">
            <a:avLst/>
          </a:prstGeom>
        </p:spPr>
      </p:pic>
      <p:pic>
        <p:nvPicPr>
          <p:cNvPr id="149" name="Picture 148" descr="n329 fb Ca Ruoi"/>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3" y="-974833"/>
            <a:ext cx="1761897" cy="6059949"/>
          </a:xfrm>
          <a:prstGeom prst="rect">
            <a:avLst/>
          </a:prstGeom>
        </p:spPr>
      </p:pic>
      <p:pic>
        <p:nvPicPr>
          <p:cNvPr id="150" name="Picture 149" descr="n329 fb Ca Ruoi"/>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7"/>
            <a:ext cx="647700" cy="904875"/>
          </a:xfrm>
          <a:prstGeom prst="rect">
            <a:avLst/>
          </a:prstGeom>
        </p:spPr>
      </p:pic>
      <p:pic>
        <p:nvPicPr>
          <p:cNvPr id="159" name="Picture 158" descr="n329 fb Ca Ruoi">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20" y="5852161"/>
            <a:ext cx="1180821" cy="998220"/>
          </a:xfrm>
          <a:prstGeom prst="rect">
            <a:avLst/>
          </a:prstGeom>
        </p:spPr>
      </p:pic>
      <p:pic>
        <p:nvPicPr>
          <p:cNvPr id="4" name="vuidehoc"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descr="n329 fb Ca Ruoi">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4"/>
            <a:ext cx="2651991" cy="2651991"/>
          </a:xfrm>
          <a:prstGeom prst="rect">
            <a:avLst/>
          </a:prstGeom>
        </p:spPr>
      </p:pic>
      <p:pic>
        <p:nvPicPr>
          <p:cNvPr id="140" name="mau2" descr="n329 fb Ca Ruoi">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7" y="1090663"/>
            <a:ext cx="2633741" cy="2639811"/>
          </a:xfrm>
          <a:prstGeom prst="rect">
            <a:avLst/>
          </a:prstGeom>
        </p:spPr>
      </p:pic>
      <p:pic>
        <p:nvPicPr>
          <p:cNvPr id="141" name="mau3" descr="n329 fb Ca Ruoi">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7" y="738001"/>
            <a:ext cx="2639811" cy="2639811"/>
          </a:xfrm>
          <a:prstGeom prst="rect">
            <a:avLst/>
          </a:prstGeom>
        </p:spPr>
      </p:pic>
      <p:pic>
        <p:nvPicPr>
          <p:cNvPr id="142" name="mau4" descr="n329 fb Ca Ruoi">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18790"/>
            <a:ext cx="2651991" cy="2651991"/>
          </a:xfrm>
          <a:prstGeom prst="rect">
            <a:avLst/>
          </a:prstGeom>
        </p:spPr>
      </p:pic>
      <p:pic>
        <p:nvPicPr>
          <p:cNvPr id="143" name="mau5" descr="n329 fb Ca Ruoi">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17728" y="3382395"/>
            <a:ext cx="2633741" cy="2639811"/>
          </a:xfrm>
          <a:prstGeom prst="rect">
            <a:avLst/>
          </a:prstGeom>
        </p:spPr>
      </p:pic>
      <p:pic>
        <p:nvPicPr>
          <p:cNvPr id="144" name="mau6" descr="n329 fb Ca Ruoi">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1" cy="2651991"/>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grpSp>
        <p:nvGrpSpPr>
          <p:cNvPr id="6" name="Nhóm 5" descr="n329 fb Ca Ruoi">
            <a:extLst>
              <a:ext uri="{FF2B5EF4-FFF2-40B4-BE49-F238E27FC236}">
                <a16:creationId xmlns="" xmlns:a16="http://schemas.microsoft.com/office/drawing/2014/main" id="{D99C9ADA-6761-494D-92A4-2C074B8A53FE}"/>
              </a:ext>
            </a:extLst>
          </p:cNvPr>
          <p:cNvGrpSpPr/>
          <p:nvPr/>
        </p:nvGrpSpPr>
        <p:grpSpPr>
          <a:xfrm>
            <a:off x="2172606" y="2986032"/>
            <a:ext cx="459196" cy="587905"/>
            <a:chOff x="1629454" y="2239523"/>
            <a:chExt cx="344397" cy="440929"/>
          </a:xfrm>
        </p:grpSpPr>
        <p:sp>
          <p:nvSpPr>
            <p:cNvPr id="726" name="Google Shape;726;p51"/>
            <p:cNvSpPr/>
            <p:nvPr/>
          </p:nvSpPr>
          <p:spPr>
            <a:xfrm rot="18008391">
              <a:off x="1591902" y="2277075"/>
              <a:ext cx="419502" cy="344397"/>
            </a:xfrm>
            <a:custGeom>
              <a:avLst/>
              <a:gdLst/>
              <a:ahLst/>
              <a:cxnLst/>
              <a:rect l="l" t="t" r="r" b="b"/>
              <a:pathLst>
                <a:path w="12884" h="10820" extrusionOk="0">
                  <a:moveTo>
                    <a:pt x="4677" y="0"/>
                  </a:moveTo>
                  <a:cubicBezTo>
                    <a:pt x="3892" y="0"/>
                    <a:pt x="4204" y="3830"/>
                    <a:pt x="4204" y="3830"/>
                  </a:cubicBezTo>
                  <a:cubicBezTo>
                    <a:pt x="4204" y="3830"/>
                    <a:pt x="298" y="7652"/>
                    <a:pt x="144" y="8557"/>
                  </a:cubicBezTo>
                  <a:cubicBezTo>
                    <a:pt x="1" y="9474"/>
                    <a:pt x="12883" y="10819"/>
                    <a:pt x="12883" y="10819"/>
                  </a:cubicBezTo>
                  <a:cubicBezTo>
                    <a:pt x="12883" y="10819"/>
                    <a:pt x="5799" y="1330"/>
                    <a:pt x="5370" y="640"/>
                  </a:cubicBezTo>
                  <a:cubicBezTo>
                    <a:pt x="5076" y="186"/>
                    <a:pt x="4850" y="0"/>
                    <a:pt x="46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51"/>
            <p:cNvSpPr/>
            <p:nvPr/>
          </p:nvSpPr>
          <p:spPr>
            <a:xfrm rot="18008391">
              <a:off x="1611069" y="2366014"/>
              <a:ext cx="405176" cy="223699"/>
            </a:xfrm>
            <a:custGeom>
              <a:avLst/>
              <a:gdLst/>
              <a:ahLst/>
              <a:cxnLst/>
              <a:rect l="l" t="t" r="r" b="b"/>
              <a:pathLst>
                <a:path w="12444" h="7028" extrusionOk="0">
                  <a:moveTo>
                    <a:pt x="4554" y="1"/>
                  </a:moveTo>
                  <a:cubicBezTo>
                    <a:pt x="4161" y="48"/>
                    <a:pt x="244" y="3430"/>
                    <a:pt x="17" y="3739"/>
                  </a:cubicBezTo>
                  <a:cubicBezTo>
                    <a:pt x="0" y="3763"/>
                    <a:pt x="5" y="3774"/>
                    <a:pt x="29" y="3774"/>
                  </a:cubicBezTo>
                  <a:cubicBezTo>
                    <a:pt x="320" y="3774"/>
                    <a:pt x="3421" y="2176"/>
                    <a:pt x="4125" y="2132"/>
                  </a:cubicBezTo>
                  <a:cubicBezTo>
                    <a:pt x="4129" y="2132"/>
                    <a:pt x="4133" y="2131"/>
                    <a:pt x="4137" y="2131"/>
                  </a:cubicBezTo>
                  <a:cubicBezTo>
                    <a:pt x="4940" y="2131"/>
                    <a:pt x="10263" y="6871"/>
                    <a:pt x="11435" y="7025"/>
                  </a:cubicBezTo>
                  <a:cubicBezTo>
                    <a:pt x="11448" y="7027"/>
                    <a:pt x="11459" y="7028"/>
                    <a:pt x="11470" y="7028"/>
                  </a:cubicBezTo>
                  <a:cubicBezTo>
                    <a:pt x="12443" y="7028"/>
                    <a:pt x="4554" y="1"/>
                    <a:pt x="4554"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28" name="Google Shape;728;p51" descr="n329 fb Ca Ruoi"/>
          <p:cNvSpPr/>
          <p:nvPr/>
        </p:nvSpPr>
        <p:spPr>
          <a:xfrm rot="18008391">
            <a:off x="162749" y="4403569"/>
            <a:ext cx="2796423" cy="72588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29" name="Google Shape;729;p51" descr="n329 fb Ca Ruoi"/>
          <p:cNvGrpSpPr/>
          <p:nvPr/>
        </p:nvGrpSpPr>
        <p:grpSpPr>
          <a:xfrm flipH="1">
            <a:off x="1" y="4241823"/>
            <a:ext cx="1581940" cy="2639404"/>
            <a:chOff x="7826275" y="3178850"/>
            <a:chExt cx="1106700" cy="1804975"/>
          </a:xfrm>
        </p:grpSpPr>
        <p:sp>
          <p:nvSpPr>
            <p:cNvPr id="730" name="Google Shape;730;p51"/>
            <p:cNvSpPr/>
            <p:nvPr/>
          </p:nvSpPr>
          <p:spPr>
            <a:xfrm flipH="1">
              <a:off x="7834300" y="4722300"/>
              <a:ext cx="982875" cy="261525"/>
            </a:xfrm>
            <a:custGeom>
              <a:avLst/>
              <a:gdLst/>
              <a:ahLst/>
              <a:cxnLst/>
              <a:rect l="l" t="t" r="r" b="b"/>
              <a:pathLst>
                <a:path w="39315" h="10461" extrusionOk="0">
                  <a:moveTo>
                    <a:pt x="24705" y="0"/>
                  </a:moveTo>
                  <a:cubicBezTo>
                    <a:pt x="17923" y="0"/>
                    <a:pt x="10494" y="142"/>
                    <a:pt x="7418" y="621"/>
                  </a:cubicBezTo>
                  <a:cubicBezTo>
                    <a:pt x="1262" y="1573"/>
                    <a:pt x="0" y="9277"/>
                    <a:pt x="7370" y="10229"/>
                  </a:cubicBezTo>
                  <a:cubicBezTo>
                    <a:pt x="8701" y="10398"/>
                    <a:pt x="11366" y="10461"/>
                    <a:pt x="14587" y="10461"/>
                  </a:cubicBezTo>
                  <a:cubicBezTo>
                    <a:pt x="23840" y="10461"/>
                    <a:pt x="37683" y="9943"/>
                    <a:pt x="37683" y="9943"/>
                  </a:cubicBezTo>
                  <a:cubicBezTo>
                    <a:pt x="38695" y="9943"/>
                    <a:pt x="39315" y="406"/>
                    <a:pt x="38100" y="228"/>
                  </a:cubicBezTo>
                  <a:cubicBezTo>
                    <a:pt x="37496" y="139"/>
                    <a:pt x="31417" y="0"/>
                    <a:pt x="247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51"/>
            <p:cNvSpPr/>
            <p:nvPr/>
          </p:nvSpPr>
          <p:spPr>
            <a:xfrm flipH="1">
              <a:off x="7834900" y="4769400"/>
              <a:ext cx="900725" cy="157075"/>
            </a:xfrm>
            <a:custGeom>
              <a:avLst/>
              <a:gdLst/>
              <a:ahLst/>
              <a:cxnLst/>
              <a:rect l="l" t="t" r="r" b="b"/>
              <a:pathLst>
                <a:path w="36029" h="6283" extrusionOk="0">
                  <a:moveTo>
                    <a:pt x="16077" y="1"/>
                  </a:moveTo>
                  <a:cubicBezTo>
                    <a:pt x="11892" y="1"/>
                    <a:pt x="8176" y="68"/>
                    <a:pt x="6406" y="261"/>
                  </a:cubicBezTo>
                  <a:cubicBezTo>
                    <a:pt x="1155" y="844"/>
                    <a:pt x="0" y="5416"/>
                    <a:pt x="6287" y="6000"/>
                  </a:cubicBezTo>
                  <a:cubicBezTo>
                    <a:pt x="8944" y="6235"/>
                    <a:pt x="18614" y="6282"/>
                    <a:pt x="25925" y="6282"/>
                  </a:cubicBezTo>
                  <a:cubicBezTo>
                    <a:pt x="30799" y="6282"/>
                    <a:pt x="34624" y="6261"/>
                    <a:pt x="34624" y="6261"/>
                  </a:cubicBezTo>
                  <a:cubicBezTo>
                    <a:pt x="35505" y="6261"/>
                    <a:pt x="36029" y="463"/>
                    <a:pt x="34981" y="320"/>
                  </a:cubicBezTo>
                  <a:cubicBezTo>
                    <a:pt x="34287" y="257"/>
                    <a:pt x="24280" y="1"/>
                    <a:pt x="16077"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51"/>
            <p:cNvSpPr/>
            <p:nvPr/>
          </p:nvSpPr>
          <p:spPr>
            <a:xfrm flipH="1">
              <a:off x="7844725" y="4800600"/>
              <a:ext cx="817675" cy="13725"/>
            </a:xfrm>
            <a:custGeom>
              <a:avLst/>
              <a:gdLst/>
              <a:ahLst/>
              <a:cxnLst/>
              <a:rect l="l" t="t" r="r" b="b"/>
              <a:pathLst>
                <a:path w="32707" h="549" extrusionOk="0">
                  <a:moveTo>
                    <a:pt x="12" y="1"/>
                  </a:moveTo>
                  <a:lnTo>
                    <a:pt x="0" y="406"/>
                  </a:lnTo>
                  <a:cubicBezTo>
                    <a:pt x="72" y="406"/>
                    <a:pt x="6263" y="549"/>
                    <a:pt x="11216" y="549"/>
                  </a:cubicBezTo>
                  <a:cubicBezTo>
                    <a:pt x="12454" y="549"/>
                    <a:pt x="13633" y="537"/>
                    <a:pt x="14609" y="525"/>
                  </a:cubicBezTo>
                  <a:cubicBezTo>
                    <a:pt x="16229" y="485"/>
                    <a:pt x="18765" y="472"/>
                    <a:pt x="21431" y="472"/>
                  </a:cubicBezTo>
                  <a:cubicBezTo>
                    <a:pt x="26764" y="472"/>
                    <a:pt x="32620" y="525"/>
                    <a:pt x="32707" y="525"/>
                  </a:cubicBezTo>
                  <a:lnTo>
                    <a:pt x="32707" y="120"/>
                  </a:lnTo>
                  <a:cubicBezTo>
                    <a:pt x="32620" y="120"/>
                    <a:pt x="26759" y="67"/>
                    <a:pt x="21422" y="67"/>
                  </a:cubicBezTo>
                  <a:cubicBezTo>
                    <a:pt x="18754" y="67"/>
                    <a:pt x="16217" y="80"/>
                    <a:pt x="14597" y="120"/>
                  </a:cubicBezTo>
                  <a:cubicBezTo>
                    <a:pt x="13631" y="144"/>
                    <a:pt x="12471" y="153"/>
                    <a:pt x="11235" y="153"/>
                  </a:cubicBezTo>
                  <a:cubicBezTo>
                    <a:pt x="6287" y="153"/>
                    <a:pt x="98" y="1"/>
                    <a:pt x="1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51"/>
            <p:cNvSpPr/>
            <p:nvPr/>
          </p:nvSpPr>
          <p:spPr>
            <a:xfrm flipH="1">
              <a:off x="7842050" y="4844375"/>
              <a:ext cx="844175" cy="16375"/>
            </a:xfrm>
            <a:custGeom>
              <a:avLst/>
              <a:gdLst/>
              <a:ahLst/>
              <a:cxnLst/>
              <a:rect l="l" t="t" r="r" b="b"/>
              <a:pathLst>
                <a:path w="33767" h="655" extrusionOk="0">
                  <a:moveTo>
                    <a:pt x="13" y="0"/>
                  </a:moveTo>
                  <a:lnTo>
                    <a:pt x="1" y="405"/>
                  </a:lnTo>
                  <a:cubicBezTo>
                    <a:pt x="72" y="405"/>
                    <a:pt x="6073" y="655"/>
                    <a:pt x="11574" y="655"/>
                  </a:cubicBezTo>
                  <a:cubicBezTo>
                    <a:pt x="12502" y="655"/>
                    <a:pt x="13407" y="643"/>
                    <a:pt x="14276" y="643"/>
                  </a:cubicBezTo>
                  <a:cubicBezTo>
                    <a:pt x="20265" y="524"/>
                    <a:pt x="33636" y="524"/>
                    <a:pt x="33767" y="524"/>
                  </a:cubicBezTo>
                  <a:lnTo>
                    <a:pt x="33767" y="119"/>
                  </a:lnTo>
                  <a:cubicBezTo>
                    <a:pt x="33636" y="119"/>
                    <a:pt x="20265" y="119"/>
                    <a:pt x="14253" y="238"/>
                  </a:cubicBezTo>
                  <a:cubicBezTo>
                    <a:pt x="13448" y="253"/>
                    <a:pt x="12604" y="259"/>
                    <a:pt x="11746" y="259"/>
                  </a:cubicBezTo>
                  <a:cubicBezTo>
                    <a:pt x="6213" y="259"/>
                    <a:pt x="75" y="0"/>
                    <a:pt x="13"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51"/>
            <p:cNvSpPr/>
            <p:nvPr/>
          </p:nvSpPr>
          <p:spPr>
            <a:xfrm flipH="1">
              <a:off x="7853650" y="4881875"/>
              <a:ext cx="820650" cy="21750"/>
            </a:xfrm>
            <a:custGeom>
              <a:avLst/>
              <a:gdLst/>
              <a:ahLst/>
              <a:cxnLst/>
              <a:rect l="l" t="t" r="r" b="b"/>
              <a:pathLst>
                <a:path w="32826" h="870" extrusionOk="0">
                  <a:moveTo>
                    <a:pt x="0" y="0"/>
                  </a:moveTo>
                  <a:lnTo>
                    <a:pt x="0" y="405"/>
                  </a:lnTo>
                  <a:cubicBezTo>
                    <a:pt x="131" y="429"/>
                    <a:pt x="13228" y="548"/>
                    <a:pt x="16919" y="762"/>
                  </a:cubicBezTo>
                  <a:cubicBezTo>
                    <a:pt x="18169" y="846"/>
                    <a:pt x="20348" y="869"/>
                    <a:pt x="22705" y="869"/>
                  </a:cubicBezTo>
                  <a:cubicBezTo>
                    <a:pt x="27384" y="869"/>
                    <a:pt x="32754" y="762"/>
                    <a:pt x="32826" y="762"/>
                  </a:cubicBezTo>
                  <a:lnTo>
                    <a:pt x="32814" y="358"/>
                  </a:lnTo>
                  <a:cubicBezTo>
                    <a:pt x="32734" y="358"/>
                    <a:pt x="27353" y="458"/>
                    <a:pt x="22680" y="458"/>
                  </a:cubicBezTo>
                  <a:cubicBezTo>
                    <a:pt x="20344" y="458"/>
                    <a:pt x="18185" y="433"/>
                    <a:pt x="16955" y="358"/>
                  </a:cubicBezTo>
                  <a:cubicBezTo>
                    <a:pt x="13240" y="119"/>
                    <a:pt x="131" y="0"/>
                    <a:pt x="0"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51"/>
            <p:cNvSpPr/>
            <p:nvPr/>
          </p:nvSpPr>
          <p:spPr>
            <a:xfrm flipH="1">
              <a:off x="7848575" y="4721725"/>
              <a:ext cx="968300" cy="261950"/>
            </a:xfrm>
            <a:custGeom>
              <a:avLst/>
              <a:gdLst/>
              <a:ahLst/>
              <a:cxnLst/>
              <a:rect l="l" t="t" r="r" b="b"/>
              <a:pathLst>
                <a:path w="38732" h="10478" extrusionOk="0">
                  <a:moveTo>
                    <a:pt x="24603" y="1"/>
                  </a:moveTo>
                  <a:cubicBezTo>
                    <a:pt x="17850" y="1"/>
                    <a:pt x="10483" y="144"/>
                    <a:pt x="7418" y="620"/>
                  </a:cubicBezTo>
                  <a:cubicBezTo>
                    <a:pt x="1286" y="1572"/>
                    <a:pt x="0" y="9288"/>
                    <a:pt x="7370" y="10240"/>
                  </a:cubicBezTo>
                  <a:cubicBezTo>
                    <a:pt x="8710" y="10413"/>
                    <a:pt x="11392" y="10477"/>
                    <a:pt x="14631" y="10477"/>
                  </a:cubicBezTo>
                  <a:cubicBezTo>
                    <a:pt x="23886" y="10477"/>
                    <a:pt x="37683" y="9954"/>
                    <a:pt x="37683" y="9954"/>
                  </a:cubicBezTo>
                  <a:cubicBezTo>
                    <a:pt x="37969" y="9954"/>
                    <a:pt x="38219" y="9228"/>
                    <a:pt x="38421" y="8168"/>
                  </a:cubicBezTo>
                  <a:lnTo>
                    <a:pt x="38421" y="8168"/>
                  </a:lnTo>
                  <a:cubicBezTo>
                    <a:pt x="36563" y="8181"/>
                    <a:pt x="33073" y="8196"/>
                    <a:pt x="29132" y="8196"/>
                  </a:cubicBezTo>
                  <a:cubicBezTo>
                    <a:pt x="21612" y="8196"/>
                    <a:pt x="12447" y="8141"/>
                    <a:pt x="9823" y="7907"/>
                  </a:cubicBezTo>
                  <a:cubicBezTo>
                    <a:pt x="3155" y="7323"/>
                    <a:pt x="4393" y="2751"/>
                    <a:pt x="9942" y="2168"/>
                  </a:cubicBezTo>
                  <a:cubicBezTo>
                    <a:pt x="11817" y="1974"/>
                    <a:pt x="15755" y="1907"/>
                    <a:pt x="20188" y="1907"/>
                  </a:cubicBezTo>
                  <a:cubicBezTo>
                    <a:pt x="27181" y="1907"/>
                    <a:pt x="35408" y="2073"/>
                    <a:pt x="38731" y="2168"/>
                  </a:cubicBezTo>
                  <a:cubicBezTo>
                    <a:pt x="38636" y="1072"/>
                    <a:pt x="38445" y="287"/>
                    <a:pt x="38100" y="239"/>
                  </a:cubicBezTo>
                  <a:cubicBezTo>
                    <a:pt x="37493" y="144"/>
                    <a:pt x="31355" y="1"/>
                    <a:pt x="2460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51"/>
            <p:cNvSpPr/>
            <p:nvPr/>
          </p:nvSpPr>
          <p:spPr>
            <a:xfrm flipH="1">
              <a:off x="7908125" y="4538150"/>
              <a:ext cx="895075" cy="160350"/>
            </a:xfrm>
            <a:custGeom>
              <a:avLst/>
              <a:gdLst/>
              <a:ahLst/>
              <a:cxnLst/>
              <a:rect l="l" t="t" r="r" b="b"/>
              <a:pathLst>
                <a:path w="35803" h="6414" extrusionOk="0">
                  <a:moveTo>
                    <a:pt x="9692" y="1"/>
                  </a:moveTo>
                  <a:cubicBezTo>
                    <a:pt x="4765" y="1"/>
                    <a:pt x="894" y="21"/>
                    <a:pt x="894" y="21"/>
                  </a:cubicBezTo>
                  <a:cubicBezTo>
                    <a:pt x="25" y="21"/>
                    <a:pt x="1" y="5736"/>
                    <a:pt x="346" y="5963"/>
                  </a:cubicBezTo>
                  <a:cubicBezTo>
                    <a:pt x="821" y="6254"/>
                    <a:pt x="7517" y="6414"/>
                    <a:pt x="14473" y="6414"/>
                  </a:cubicBezTo>
                  <a:cubicBezTo>
                    <a:pt x="20599" y="6414"/>
                    <a:pt x="26927" y="6290"/>
                    <a:pt x="29385" y="6022"/>
                  </a:cubicBezTo>
                  <a:cubicBezTo>
                    <a:pt x="34636" y="5439"/>
                    <a:pt x="35803" y="867"/>
                    <a:pt x="29504" y="283"/>
                  </a:cubicBezTo>
                  <a:cubicBezTo>
                    <a:pt x="26854" y="48"/>
                    <a:pt x="17084" y="1"/>
                    <a:pt x="9692"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51"/>
            <p:cNvSpPr/>
            <p:nvPr/>
          </p:nvSpPr>
          <p:spPr>
            <a:xfrm flipH="1">
              <a:off x="7981050" y="4650650"/>
              <a:ext cx="817975" cy="13650"/>
            </a:xfrm>
            <a:custGeom>
              <a:avLst/>
              <a:gdLst/>
              <a:ahLst/>
              <a:cxnLst/>
              <a:rect l="l" t="t" r="r" b="b"/>
              <a:pathLst>
                <a:path w="32719" h="546" extrusionOk="0">
                  <a:moveTo>
                    <a:pt x="21474" y="1"/>
                  </a:moveTo>
                  <a:cubicBezTo>
                    <a:pt x="20233" y="1"/>
                    <a:pt x="19069" y="10"/>
                    <a:pt x="18098" y="34"/>
                  </a:cubicBezTo>
                  <a:cubicBezTo>
                    <a:pt x="16483" y="74"/>
                    <a:pt x="13949" y="87"/>
                    <a:pt x="11284" y="87"/>
                  </a:cubicBezTo>
                  <a:cubicBezTo>
                    <a:pt x="5954" y="87"/>
                    <a:pt x="96" y="34"/>
                    <a:pt x="0" y="34"/>
                  </a:cubicBezTo>
                  <a:lnTo>
                    <a:pt x="0" y="427"/>
                  </a:lnTo>
                  <a:cubicBezTo>
                    <a:pt x="88" y="427"/>
                    <a:pt x="5954" y="480"/>
                    <a:pt x="11290" y="480"/>
                  </a:cubicBezTo>
                  <a:cubicBezTo>
                    <a:pt x="13958" y="480"/>
                    <a:pt x="16495" y="467"/>
                    <a:pt x="18110" y="427"/>
                  </a:cubicBezTo>
                  <a:cubicBezTo>
                    <a:pt x="19079" y="403"/>
                    <a:pt x="20240" y="393"/>
                    <a:pt x="21478" y="393"/>
                  </a:cubicBezTo>
                  <a:cubicBezTo>
                    <a:pt x="26431" y="393"/>
                    <a:pt x="32619" y="546"/>
                    <a:pt x="32695" y="546"/>
                  </a:cubicBezTo>
                  <a:lnTo>
                    <a:pt x="32719" y="153"/>
                  </a:lnTo>
                  <a:cubicBezTo>
                    <a:pt x="32633" y="153"/>
                    <a:pt x="26436" y="1"/>
                    <a:pt x="21474"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51"/>
            <p:cNvSpPr/>
            <p:nvPr/>
          </p:nvSpPr>
          <p:spPr>
            <a:xfrm flipH="1">
              <a:off x="7957825" y="4603825"/>
              <a:ext cx="835550" cy="16725"/>
            </a:xfrm>
            <a:custGeom>
              <a:avLst/>
              <a:gdLst/>
              <a:ahLst/>
              <a:cxnLst/>
              <a:rect l="l" t="t" r="r" b="b"/>
              <a:pathLst>
                <a:path w="33422" h="669" extrusionOk="0">
                  <a:moveTo>
                    <a:pt x="21922" y="1"/>
                  </a:moveTo>
                  <a:cubicBezTo>
                    <a:pt x="20980" y="1"/>
                    <a:pt x="20052" y="8"/>
                    <a:pt x="19170" y="26"/>
                  </a:cubicBezTo>
                  <a:cubicBezTo>
                    <a:pt x="13157" y="145"/>
                    <a:pt x="132" y="145"/>
                    <a:pt x="1" y="145"/>
                  </a:cubicBezTo>
                  <a:lnTo>
                    <a:pt x="1" y="550"/>
                  </a:lnTo>
                  <a:cubicBezTo>
                    <a:pt x="120" y="550"/>
                    <a:pt x="13157" y="550"/>
                    <a:pt x="19170" y="431"/>
                  </a:cubicBezTo>
                  <a:cubicBezTo>
                    <a:pt x="20027" y="414"/>
                    <a:pt x="20928" y="406"/>
                    <a:pt x="21844" y="406"/>
                  </a:cubicBezTo>
                  <a:cubicBezTo>
                    <a:pt x="27339" y="406"/>
                    <a:pt x="33348" y="669"/>
                    <a:pt x="33410" y="669"/>
                  </a:cubicBezTo>
                  <a:lnTo>
                    <a:pt x="33421" y="264"/>
                  </a:lnTo>
                  <a:cubicBezTo>
                    <a:pt x="33360" y="254"/>
                    <a:pt x="27404" y="1"/>
                    <a:pt x="2192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51"/>
            <p:cNvSpPr/>
            <p:nvPr/>
          </p:nvSpPr>
          <p:spPr>
            <a:xfrm flipH="1">
              <a:off x="7969725" y="4560875"/>
              <a:ext cx="826025" cy="21575"/>
            </a:xfrm>
            <a:custGeom>
              <a:avLst/>
              <a:gdLst/>
              <a:ahLst/>
              <a:cxnLst/>
              <a:rect l="l" t="t" r="r" b="b"/>
              <a:pathLst>
                <a:path w="33041" h="863" extrusionOk="0">
                  <a:moveTo>
                    <a:pt x="8881" y="1"/>
                  </a:moveTo>
                  <a:cubicBezTo>
                    <a:pt x="4528" y="1"/>
                    <a:pt x="72" y="65"/>
                    <a:pt x="0" y="65"/>
                  </a:cubicBezTo>
                  <a:lnTo>
                    <a:pt x="0" y="470"/>
                  </a:lnTo>
                  <a:cubicBezTo>
                    <a:pt x="72" y="455"/>
                    <a:pt x="4566" y="393"/>
                    <a:pt x="8932" y="393"/>
                  </a:cubicBezTo>
                  <a:cubicBezTo>
                    <a:pt x="11809" y="393"/>
                    <a:pt x="14632" y="420"/>
                    <a:pt x="16098" y="505"/>
                  </a:cubicBezTo>
                  <a:cubicBezTo>
                    <a:pt x="19800" y="744"/>
                    <a:pt x="32909" y="863"/>
                    <a:pt x="33040" y="863"/>
                  </a:cubicBezTo>
                  <a:lnTo>
                    <a:pt x="33040" y="482"/>
                  </a:lnTo>
                  <a:cubicBezTo>
                    <a:pt x="32909" y="470"/>
                    <a:pt x="19812" y="351"/>
                    <a:pt x="16121" y="124"/>
                  </a:cubicBezTo>
                  <a:cubicBezTo>
                    <a:pt x="14640" y="29"/>
                    <a:pt x="11784" y="1"/>
                    <a:pt x="8881"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51"/>
            <p:cNvSpPr/>
            <p:nvPr/>
          </p:nvSpPr>
          <p:spPr>
            <a:xfrm flipH="1">
              <a:off x="7826275" y="4480950"/>
              <a:ext cx="968300" cy="261950"/>
            </a:xfrm>
            <a:custGeom>
              <a:avLst/>
              <a:gdLst/>
              <a:ahLst/>
              <a:cxnLst/>
              <a:rect l="l" t="t" r="r" b="b"/>
              <a:pathLst>
                <a:path w="38732" h="10478" extrusionOk="0">
                  <a:moveTo>
                    <a:pt x="24101" y="1"/>
                  </a:moveTo>
                  <a:cubicBezTo>
                    <a:pt x="14846" y="1"/>
                    <a:pt x="1049" y="524"/>
                    <a:pt x="1049" y="524"/>
                  </a:cubicBezTo>
                  <a:cubicBezTo>
                    <a:pt x="763" y="524"/>
                    <a:pt x="513" y="1250"/>
                    <a:pt x="311" y="2309"/>
                  </a:cubicBezTo>
                  <a:cubicBezTo>
                    <a:pt x="1988" y="2298"/>
                    <a:pt x="5002" y="2287"/>
                    <a:pt x="8478" y="2287"/>
                  </a:cubicBezTo>
                  <a:cubicBezTo>
                    <a:pt x="16176" y="2287"/>
                    <a:pt x="26145" y="2342"/>
                    <a:pt x="28909" y="2571"/>
                  </a:cubicBezTo>
                  <a:cubicBezTo>
                    <a:pt x="35577" y="3155"/>
                    <a:pt x="34339" y="7727"/>
                    <a:pt x="28790" y="8310"/>
                  </a:cubicBezTo>
                  <a:cubicBezTo>
                    <a:pt x="26910" y="8504"/>
                    <a:pt x="22972" y="8571"/>
                    <a:pt x="18539" y="8571"/>
                  </a:cubicBezTo>
                  <a:cubicBezTo>
                    <a:pt x="11547" y="8571"/>
                    <a:pt x="3324" y="8405"/>
                    <a:pt x="1" y="8310"/>
                  </a:cubicBezTo>
                  <a:lnTo>
                    <a:pt x="1" y="8310"/>
                  </a:lnTo>
                  <a:cubicBezTo>
                    <a:pt x="96" y="9406"/>
                    <a:pt x="287" y="10191"/>
                    <a:pt x="632" y="10239"/>
                  </a:cubicBezTo>
                  <a:cubicBezTo>
                    <a:pt x="1239" y="10334"/>
                    <a:pt x="7377" y="10477"/>
                    <a:pt x="14129" y="10477"/>
                  </a:cubicBezTo>
                  <a:cubicBezTo>
                    <a:pt x="20882" y="10477"/>
                    <a:pt x="28249" y="10334"/>
                    <a:pt x="31314" y="9858"/>
                  </a:cubicBezTo>
                  <a:cubicBezTo>
                    <a:pt x="37446" y="8906"/>
                    <a:pt x="38732" y="1190"/>
                    <a:pt x="31362" y="238"/>
                  </a:cubicBezTo>
                  <a:cubicBezTo>
                    <a:pt x="30022" y="65"/>
                    <a:pt x="27340" y="1"/>
                    <a:pt x="241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51"/>
            <p:cNvSpPr/>
            <p:nvPr/>
          </p:nvSpPr>
          <p:spPr>
            <a:xfrm flipH="1">
              <a:off x="8059325" y="3178850"/>
              <a:ext cx="812625" cy="807400"/>
            </a:xfrm>
            <a:custGeom>
              <a:avLst/>
              <a:gdLst/>
              <a:ahLst/>
              <a:cxnLst/>
              <a:rect l="l" t="t" r="r" b="b"/>
              <a:pathLst>
                <a:path w="32505" h="32296" extrusionOk="0">
                  <a:moveTo>
                    <a:pt x="19230" y="1"/>
                  </a:moveTo>
                  <a:cubicBezTo>
                    <a:pt x="16817" y="1"/>
                    <a:pt x="15526" y="1816"/>
                    <a:pt x="15526" y="1816"/>
                  </a:cubicBezTo>
                  <a:cubicBezTo>
                    <a:pt x="15526" y="1816"/>
                    <a:pt x="14696" y="627"/>
                    <a:pt x="12752" y="627"/>
                  </a:cubicBezTo>
                  <a:cubicBezTo>
                    <a:pt x="11411" y="627"/>
                    <a:pt x="9541" y="1192"/>
                    <a:pt x="7049" y="3101"/>
                  </a:cubicBezTo>
                  <a:cubicBezTo>
                    <a:pt x="358" y="8209"/>
                    <a:pt x="3822" y="14103"/>
                    <a:pt x="4620" y="19282"/>
                  </a:cubicBezTo>
                  <a:cubicBezTo>
                    <a:pt x="5418" y="24473"/>
                    <a:pt x="1572" y="24866"/>
                    <a:pt x="774" y="27628"/>
                  </a:cubicBezTo>
                  <a:cubicBezTo>
                    <a:pt x="0" y="30402"/>
                    <a:pt x="2120" y="31164"/>
                    <a:pt x="2120" y="31164"/>
                  </a:cubicBezTo>
                  <a:cubicBezTo>
                    <a:pt x="2120" y="31164"/>
                    <a:pt x="6868" y="32296"/>
                    <a:pt x="12340" y="32296"/>
                  </a:cubicBezTo>
                  <a:cubicBezTo>
                    <a:pt x="17067" y="32296"/>
                    <a:pt x="22334" y="31452"/>
                    <a:pt x="25551" y="28307"/>
                  </a:cubicBezTo>
                  <a:cubicBezTo>
                    <a:pt x="32504" y="21497"/>
                    <a:pt x="28909" y="5888"/>
                    <a:pt x="23670" y="1816"/>
                  </a:cubicBezTo>
                  <a:cubicBezTo>
                    <a:pt x="21924" y="454"/>
                    <a:pt x="20437" y="1"/>
                    <a:pt x="192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51"/>
            <p:cNvSpPr/>
            <p:nvPr/>
          </p:nvSpPr>
          <p:spPr>
            <a:xfrm flipH="1">
              <a:off x="8699750" y="4002450"/>
              <a:ext cx="233225" cy="293250"/>
            </a:xfrm>
            <a:custGeom>
              <a:avLst/>
              <a:gdLst/>
              <a:ahLst/>
              <a:cxnLst/>
              <a:rect l="l" t="t" r="r" b="b"/>
              <a:pathLst>
                <a:path w="9329" h="11730" extrusionOk="0">
                  <a:moveTo>
                    <a:pt x="7824" y="1"/>
                  </a:moveTo>
                  <a:cubicBezTo>
                    <a:pt x="7774" y="1"/>
                    <a:pt x="7723" y="7"/>
                    <a:pt x="7668" y="18"/>
                  </a:cubicBezTo>
                  <a:cubicBezTo>
                    <a:pt x="5954" y="387"/>
                    <a:pt x="1846" y="2685"/>
                    <a:pt x="2775" y="4364"/>
                  </a:cubicBezTo>
                  <a:cubicBezTo>
                    <a:pt x="2775" y="4364"/>
                    <a:pt x="1" y="9329"/>
                    <a:pt x="2858" y="11234"/>
                  </a:cubicBezTo>
                  <a:cubicBezTo>
                    <a:pt x="3378" y="11580"/>
                    <a:pt x="3890" y="11729"/>
                    <a:pt x="4380" y="11729"/>
                  </a:cubicBezTo>
                  <a:cubicBezTo>
                    <a:pt x="6585" y="11729"/>
                    <a:pt x="8352" y="8720"/>
                    <a:pt x="8430" y="7162"/>
                  </a:cubicBezTo>
                  <a:cubicBezTo>
                    <a:pt x="8511" y="5317"/>
                    <a:pt x="9328" y="1"/>
                    <a:pt x="7824"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51"/>
            <p:cNvSpPr/>
            <p:nvPr/>
          </p:nvSpPr>
          <p:spPr>
            <a:xfrm flipH="1">
              <a:off x="8069050" y="3807225"/>
              <a:ext cx="416325" cy="281850"/>
            </a:xfrm>
            <a:custGeom>
              <a:avLst/>
              <a:gdLst/>
              <a:ahLst/>
              <a:cxnLst/>
              <a:rect l="l" t="t" r="r" b="b"/>
              <a:pathLst>
                <a:path w="16653" h="11274" extrusionOk="0">
                  <a:moveTo>
                    <a:pt x="7370" y="0"/>
                  </a:moveTo>
                  <a:cubicBezTo>
                    <a:pt x="6815" y="0"/>
                    <a:pt x="6229" y="51"/>
                    <a:pt x="5611" y="160"/>
                  </a:cubicBezTo>
                  <a:cubicBezTo>
                    <a:pt x="0" y="1150"/>
                    <a:pt x="6656" y="9902"/>
                    <a:pt x="9966" y="9902"/>
                  </a:cubicBezTo>
                  <a:cubicBezTo>
                    <a:pt x="9999" y="9902"/>
                    <a:pt x="10032" y="9901"/>
                    <a:pt x="10064" y="9899"/>
                  </a:cubicBezTo>
                  <a:cubicBezTo>
                    <a:pt x="10064" y="9899"/>
                    <a:pt x="13276" y="11274"/>
                    <a:pt x="15125" y="11274"/>
                  </a:cubicBezTo>
                  <a:cubicBezTo>
                    <a:pt x="15811" y="11274"/>
                    <a:pt x="16309" y="11084"/>
                    <a:pt x="16387" y="10566"/>
                  </a:cubicBezTo>
                  <a:cubicBezTo>
                    <a:pt x="16652" y="8784"/>
                    <a:pt x="14666" y="0"/>
                    <a:pt x="73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51"/>
            <p:cNvSpPr/>
            <p:nvPr/>
          </p:nvSpPr>
          <p:spPr>
            <a:xfrm flipH="1">
              <a:off x="8051500" y="3804750"/>
              <a:ext cx="632925" cy="567475"/>
            </a:xfrm>
            <a:custGeom>
              <a:avLst/>
              <a:gdLst/>
              <a:ahLst/>
              <a:cxnLst/>
              <a:rect l="l" t="t" r="r" b="b"/>
              <a:pathLst>
                <a:path w="25317" h="22699" extrusionOk="0">
                  <a:moveTo>
                    <a:pt x="11201" y="0"/>
                  </a:moveTo>
                  <a:cubicBezTo>
                    <a:pt x="6762" y="0"/>
                    <a:pt x="1165" y="934"/>
                    <a:pt x="738" y="2437"/>
                  </a:cubicBezTo>
                  <a:cubicBezTo>
                    <a:pt x="0" y="4997"/>
                    <a:pt x="107" y="16034"/>
                    <a:pt x="869" y="21690"/>
                  </a:cubicBezTo>
                  <a:cubicBezTo>
                    <a:pt x="959" y="22351"/>
                    <a:pt x="2486" y="22699"/>
                    <a:pt x="4644" y="22699"/>
                  </a:cubicBezTo>
                  <a:cubicBezTo>
                    <a:pt x="11653" y="22699"/>
                    <a:pt x="25316" y="19033"/>
                    <a:pt x="17979" y="10558"/>
                  </a:cubicBezTo>
                  <a:cubicBezTo>
                    <a:pt x="17979" y="10558"/>
                    <a:pt x="18848" y="2152"/>
                    <a:pt x="16098" y="687"/>
                  </a:cubicBezTo>
                  <a:cubicBezTo>
                    <a:pt x="15201" y="216"/>
                    <a:pt x="13335" y="0"/>
                    <a:pt x="112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51"/>
            <p:cNvSpPr/>
            <p:nvPr/>
          </p:nvSpPr>
          <p:spPr>
            <a:xfrm flipH="1">
              <a:off x="8138800" y="3246550"/>
              <a:ext cx="620650" cy="464225"/>
            </a:xfrm>
            <a:custGeom>
              <a:avLst/>
              <a:gdLst/>
              <a:ahLst/>
              <a:cxnLst/>
              <a:rect l="l" t="t" r="r" b="b"/>
              <a:pathLst>
                <a:path w="24826" h="18569" extrusionOk="0">
                  <a:moveTo>
                    <a:pt x="13053" y="0"/>
                  </a:moveTo>
                  <a:cubicBezTo>
                    <a:pt x="13012" y="0"/>
                    <a:pt x="12972" y="0"/>
                    <a:pt x="12931" y="1"/>
                  </a:cubicBezTo>
                  <a:cubicBezTo>
                    <a:pt x="1013" y="84"/>
                    <a:pt x="1" y="6918"/>
                    <a:pt x="1739" y="13002"/>
                  </a:cubicBezTo>
                  <a:cubicBezTo>
                    <a:pt x="2704" y="16377"/>
                    <a:pt x="7731" y="18569"/>
                    <a:pt x="12525" y="18569"/>
                  </a:cubicBezTo>
                  <a:cubicBezTo>
                    <a:pt x="16373" y="18569"/>
                    <a:pt x="20071" y="17157"/>
                    <a:pt x="21396" y="13812"/>
                  </a:cubicBezTo>
                  <a:cubicBezTo>
                    <a:pt x="21396" y="13812"/>
                    <a:pt x="24826" y="0"/>
                    <a:pt x="130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51"/>
            <p:cNvSpPr/>
            <p:nvPr/>
          </p:nvSpPr>
          <p:spPr>
            <a:xfrm flipH="1">
              <a:off x="8586450" y="3548025"/>
              <a:ext cx="142625" cy="153350"/>
            </a:xfrm>
            <a:custGeom>
              <a:avLst/>
              <a:gdLst/>
              <a:ahLst/>
              <a:cxnLst/>
              <a:rect l="l" t="t" r="r" b="b"/>
              <a:pathLst>
                <a:path w="5705" h="6134" extrusionOk="0">
                  <a:moveTo>
                    <a:pt x="3375" y="1"/>
                  </a:moveTo>
                  <a:cubicBezTo>
                    <a:pt x="3214" y="1"/>
                    <a:pt x="3042" y="16"/>
                    <a:pt x="2858" y="50"/>
                  </a:cubicBezTo>
                  <a:cubicBezTo>
                    <a:pt x="0" y="574"/>
                    <a:pt x="548" y="5539"/>
                    <a:pt x="3001" y="6075"/>
                  </a:cubicBezTo>
                  <a:cubicBezTo>
                    <a:pt x="3186" y="6115"/>
                    <a:pt x="3358" y="6134"/>
                    <a:pt x="3517" y="6134"/>
                  </a:cubicBezTo>
                  <a:cubicBezTo>
                    <a:pt x="5479" y="6134"/>
                    <a:pt x="5632" y="3324"/>
                    <a:pt x="5632" y="3324"/>
                  </a:cubicBezTo>
                  <a:cubicBezTo>
                    <a:pt x="5632" y="3324"/>
                    <a:pt x="5705" y="1"/>
                    <a:pt x="3375"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51"/>
            <p:cNvSpPr/>
            <p:nvPr/>
          </p:nvSpPr>
          <p:spPr>
            <a:xfrm flipH="1">
              <a:off x="8221850" y="3374600"/>
              <a:ext cx="443825" cy="508550"/>
            </a:xfrm>
            <a:custGeom>
              <a:avLst/>
              <a:gdLst/>
              <a:ahLst/>
              <a:cxnLst/>
              <a:rect l="l" t="t" r="r" b="b"/>
              <a:pathLst>
                <a:path w="17753" h="20342" extrusionOk="0">
                  <a:moveTo>
                    <a:pt x="10635" y="1"/>
                  </a:moveTo>
                  <a:cubicBezTo>
                    <a:pt x="7094" y="1"/>
                    <a:pt x="2834" y="1606"/>
                    <a:pt x="2834" y="1606"/>
                  </a:cubicBezTo>
                  <a:cubicBezTo>
                    <a:pt x="203" y="2213"/>
                    <a:pt x="0" y="6106"/>
                    <a:pt x="858" y="11285"/>
                  </a:cubicBezTo>
                  <a:cubicBezTo>
                    <a:pt x="1584" y="15560"/>
                    <a:pt x="4525" y="16322"/>
                    <a:pt x="5692" y="16322"/>
                  </a:cubicBezTo>
                  <a:cubicBezTo>
                    <a:pt x="6194" y="16322"/>
                    <a:pt x="6493" y="16173"/>
                    <a:pt x="6673" y="16173"/>
                  </a:cubicBezTo>
                  <a:cubicBezTo>
                    <a:pt x="6917" y="16173"/>
                    <a:pt x="6945" y="16443"/>
                    <a:pt x="6966" y="17715"/>
                  </a:cubicBezTo>
                  <a:cubicBezTo>
                    <a:pt x="6984" y="19215"/>
                    <a:pt x="8641" y="20341"/>
                    <a:pt x="10127" y="20341"/>
                  </a:cubicBezTo>
                  <a:cubicBezTo>
                    <a:pt x="10517" y="20341"/>
                    <a:pt x="10894" y="20264"/>
                    <a:pt x="11228" y="20096"/>
                  </a:cubicBezTo>
                  <a:cubicBezTo>
                    <a:pt x="14419" y="18524"/>
                    <a:pt x="12180" y="18834"/>
                    <a:pt x="12419" y="15536"/>
                  </a:cubicBezTo>
                  <a:cubicBezTo>
                    <a:pt x="12514" y="14309"/>
                    <a:pt x="14288" y="15607"/>
                    <a:pt x="16324" y="13512"/>
                  </a:cubicBezTo>
                  <a:cubicBezTo>
                    <a:pt x="17753" y="12059"/>
                    <a:pt x="17264" y="3689"/>
                    <a:pt x="14300" y="1046"/>
                  </a:cubicBezTo>
                  <a:cubicBezTo>
                    <a:pt x="13434" y="274"/>
                    <a:pt x="12095" y="1"/>
                    <a:pt x="10635"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51"/>
            <p:cNvSpPr/>
            <p:nvPr/>
          </p:nvSpPr>
          <p:spPr>
            <a:xfrm flipH="1">
              <a:off x="8315900" y="3522775"/>
              <a:ext cx="64025" cy="64025"/>
            </a:xfrm>
            <a:custGeom>
              <a:avLst/>
              <a:gdLst/>
              <a:ahLst/>
              <a:cxnLst/>
              <a:rect l="l" t="t" r="r" b="b"/>
              <a:pathLst>
                <a:path w="2561" h="2561" extrusionOk="0">
                  <a:moveTo>
                    <a:pt x="1274" y="1"/>
                  </a:moveTo>
                  <a:cubicBezTo>
                    <a:pt x="572" y="1"/>
                    <a:pt x="0" y="572"/>
                    <a:pt x="0" y="1286"/>
                  </a:cubicBezTo>
                  <a:cubicBezTo>
                    <a:pt x="0" y="1989"/>
                    <a:pt x="572" y="2560"/>
                    <a:pt x="1274" y="2560"/>
                  </a:cubicBezTo>
                  <a:cubicBezTo>
                    <a:pt x="1989" y="2560"/>
                    <a:pt x="2560" y="1989"/>
                    <a:pt x="2560" y="1286"/>
                  </a:cubicBezTo>
                  <a:cubicBezTo>
                    <a:pt x="2560" y="572"/>
                    <a:pt x="1989" y="1"/>
                    <a:pt x="12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51"/>
            <p:cNvSpPr/>
            <p:nvPr/>
          </p:nvSpPr>
          <p:spPr>
            <a:xfrm flipH="1">
              <a:off x="8479025" y="3538550"/>
              <a:ext cx="64025" cy="64025"/>
            </a:xfrm>
            <a:custGeom>
              <a:avLst/>
              <a:gdLst/>
              <a:ahLst/>
              <a:cxnLst/>
              <a:rect l="l" t="t" r="r" b="b"/>
              <a:pathLst>
                <a:path w="2561" h="2561" extrusionOk="0">
                  <a:moveTo>
                    <a:pt x="1287" y="1"/>
                  </a:moveTo>
                  <a:cubicBezTo>
                    <a:pt x="572" y="1"/>
                    <a:pt x="1" y="572"/>
                    <a:pt x="1" y="1275"/>
                  </a:cubicBezTo>
                  <a:cubicBezTo>
                    <a:pt x="1" y="1989"/>
                    <a:pt x="572" y="2560"/>
                    <a:pt x="1287" y="2560"/>
                  </a:cubicBezTo>
                  <a:cubicBezTo>
                    <a:pt x="1989" y="2560"/>
                    <a:pt x="2561" y="1989"/>
                    <a:pt x="2561" y="1275"/>
                  </a:cubicBezTo>
                  <a:cubicBezTo>
                    <a:pt x="2561" y="572"/>
                    <a:pt x="1989" y="1"/>
                    <a:pt x="12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51"/>
            <p:cNvSpPr/>
            <p:nvPr/>
          </p:nvSpPr>
          <p:spPr>
            <a:xfrm flipH="1">
              <a:off x="8498075" y="3613050"/>
              <a:ext cx="88125" cy="84100"/>
            </a:xfrm>
            <a:custGeom>
              <a:avLst/>
              <a:gdLst/>
              <a:ahLst/>
              <a:cxnLst/>
              <a:rect l="l" t="t" r="r" b="b"/>
              <a:pathLst>
                <a:path w="3525" h="3364" extrusionOk="0">
                  <a:moveTo>
                    <a:pt x="1770" y="0"/>
                  </a:moveTo>
                  <a:cubicBezTo>
                    <a:pt x="1712" y="0"/>
                    <a:pt x="1654" y="3"/>
                    <a:pt x="1596" y="9"/>
                  </a:cubicBezTo>
                  <a:cubicBezTo>
                    <a:pt x="679" y="104"/>
                    <a:pt x="0" y="926"/>
                    <a:pt x="96" y="1843"/>
                  </a:cubicBezTo>
                  <a:cubicBezTo>
                    <a:pt x="174" y="2713"/>
                    <a:pt x="911" y="3364"/>
                    <a:pt x="1757" y="3364"/>
                  </a:cubicBezTo>
                  <a:cubicBezTo>
                    <a:pt x="1814" y="3364"/>
                    <a:pt x="1872" y="3361"/>
                    <a:pt x="1929" y="3355"/>
                  </a:cubicBezTo>
                  <a:cubicBezTo>
                    <a:pt x="2858" y="3259"/>
                    <a:pt x="3525" y="2438"/>
                    <a:pt x="3441" y="1509"/>
                  </a:cubicBezTo>
                  <a:cubicBezTo>
                    <a:pt x="3352" y="650"/>
                    <a:pt x="2625" y="0"/>
                    <a:pt x="1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51"/>
            <p:cNvSpPr/>
            <p:nvPr/>
          </p:nvSpPr>
          <p:spPr>
            <a:xfrm flipH="1">
              <a:off x="8345675" y="3751075"/>
              <a:ext cx="127400" cy="68075"/>
            </a:xfrm>
            <a:custGeom>
              <a:avLst/>
              <a:gdLst/>
              <a:ahLst/>
              <a:cxnLst/>
              <a:rect l="l" t="t" r="r" b="b"/>
              <a:pathLst>
                <a:path w="5096" h="2723" extrusionOk="0">
                  <a:moveTo>
                    <a:pt x="5096" y="1"/>
                  </a:moveTo>
                  <a:lnTo>
                    <a:pt x="5096" y="1"/>
                  </a:lnTo>
                  <a:cubicBezTo>
                    <a:pt x="5095" y="1"/>
                    <a:pt x="2714" y="477"/>
                    <a:pt x="583" y="870"/>
                  </a:cubicBezTo>
                  <a:cubicBezTo>
                    <a:pt x="0" y="990"/>
                    <a:pt x="71" y="2723"/>
                    <a:pt x="2964" y="2723"/>
                  </a:cubicBezTo>
                  <a:cubicBezTo>
                    <a:pt x="3498" y="2723"/>
                    <a:pt x="4129" y="2664"/>
                    <a:pt x="4869" y="2525"/>
                  </a:cubicBezTo>
                  <a:cubicBezTo>
                    <a:pt x="4881" y="2513"/>
                    <a:pt x="4798" y="679"/>
                    <a:pt x="50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51"/>
            <p:cNvSpPr/>
            <p:nvPr/>
          </p:nvSpPr>
          <p:spPr>
            <a:xfrm flipH="1">
              <a:off x="8388525" y="3543025"/>
              <a:ext cx="48550" cy="100025"/>
            </a:xfrm>
            <a:custGeom>
              <a:avLst/>
              <a:gdLst/>
              <a:ahLst/>
              <a:cxnLst/>
              <a:rect l="l" t="t" r="r" b="b"/>
              <a:pathLst>
                <a:path w="1942" h="4001" extrusionOk="0">
                  <a:moveTo>
                    <a:pt x="631" y="0"/>
                  </a:moveTo>
                  <a:lnTo>
                    <a:pt x="227" y="12"/>
                  </a:lnTo>
                  <a:lnTo>
                    <a:pt x="346" y="2727"/>
                  </a:lnTo>
                  <a:lnTo>
                    <a:pt x="572" y="2679"/>
                  </a:lnTo>
                  <a:cubicBezTo>
                    <a:pt x="825" y="2630"/>
                    <a:pt x="1101" y="2598"/>
                    <a:pt x="1299" y="2598"/>
                  </a:cubicBezTo>
                  <a:cubicBezTo>
                    <a:pt x="1390" y="2598"/>
                    <a:pt x="1464" y="2605"/>
                    <a:pt x="1512" y="2620"/>
                  </a:cubicBezTo>
                  <a:cubicBezTo>
                    <a:pt x="1453" y="2881"/>
                    <a:pt x="1274" y="3322"/>
                    <a:pt x="929" y="3512"/>
                  </a:cubicBezTo>
                  <a:cubicBezTo>
                    <a:pt x="807" y="3577"/>
                    <a:pt x="678" y="3610"/>
                    <a:pt x="537" y="3610"/>
                  </a:cubicBezTo>
                  <a:cubicBezTo>
                    <a:pt x="416" y="3610"/>
                    <a:pt x="286" y="3586"/>
                    <a:pt x="143" y="3536"/>
                  </a:cubicBezTo>
                  <a:lnTo>
                    <a:pt x="0" y="3917"/>
                  </a:lnTo>
                  <a:cubicBezTo>
                    <a:pt x="179" y="3965"/>
                    <a:pt x="358" y="4001"/>
                    <a:pt x="524" y="4001"/>
                  </a:cubicBezTo>
                  <a:cubicBezTo>
                    <a:pt x="750" y="4001"/>
                    <a:pt x="941" y="3941"/>
                    <a:pt x="1155" y="3870"/>
                  </a:cubicBezTo>
                  <a:cubicBezTo>
                    <a:pt x="1751" y="3524"/>
                    <a:pt x="1905" y="2739"/>
                    <a:pt x="1929" y="2643"/>
                  </a:cubicBezTo>
                  <a:cubicBezTo>
                    <a:pt x="1941" y="2548"/>
                    <a:pt x="1905" y="2441"/>
                    <a:pt x="1834" y="2369"/>
                  </a:cubicBezTo>
                  <a:cubicBezTo>
                    <a:pt x="1725" y="2254"/>
                    <a:pt x="1510" y="2216"/>
                    <a:pt x="1273" y="2216"/>
                  </a:cubicBezTo>
                  <a:cubicBezTo>
                    <a:pt x="1096" y="2216"/>
                    <a:pt x="907" y="2237"/>
                    <a:pt x="739" y="2262"/>
                  </a:cubicBezTo>
                  <a:lnTo>
                    <a:pt x="63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51"/>
            <p:cNvSpPr/>
            <p:nvPr/>
          </p:nvSpPr>
          <p:spPr>
            <a:xfrm flipH="1">
              <a:off x="8501350" y="3509625"/>
              <a:ext cx="49125" cy="24475"/>
            </a:xfrm>
            <a:custGeom>
              <a:avLst/>
              <a:gdLst/>
              <a:ahLst/>
              <a:cxnLst/>
              <a:rect l="l" t="t" r="r" b="b"/>
              <a:pathLst>
                <a:path w="1965" h="979" extrusionOk="0">
                  <a:moveTo>
                    <a:pt x="1176" y="0"/>
                  </a:moveTo>
                  <a:cubicBezTo>
                    <a:pt x="1093" y="0"/>
                    <a:pt x="1010" y="9"/>
                    <a:pt x="929" y="26"/>
                  </a:cubicBezTo>
                  <a:cubicBezTo>
                    <a:pt x="345" y="157"/>
                    <a:pt x="12" y="753"/>
                    <a:pt x="0" y="788"/>
                  </a:cubicBezTo>
                  <a:lnTo>
                    <a:pt x="345" y="979"/>
                  </a:lnTo>
                  <a:cubicBezTo>
                    <a:pt x="357" y="979"/>
                    <a:pt x="607" y="515"/>
                    <a:pt x="1024" y="407"/>
                  </a:cubicBezTo>
                  <a:cubicBezTo>
                    <a:pt x="1081" y="393"/>
                    <a:pt x="1138" y="385"/>
                    <a:pt x="1196" y="385"/>
                  </a:cubicBezTo>
                  <a:cubicBezTo>
                    <a:pt x="1370" y="385"/>
                    <a:pt x="1551" y="452"/>
                    <a:pt x="1738" y="586"/>
                  </a:cubicBezTo>
                  <a:lnTo>
                    <a:pt x="1965" y="265"/>
                  </a:lnTo>
                  <a:cubicBezTo>
                    <a:pt x="1695" y="85"/>
                    <a:pt x="1432" y="0"/>
                    <a:pt x="117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51"/>
            <p:cNvSpPr/>
            <p:nvPr/>
          </p:nvSpPr>
          <p:spPr>
            <a:xfrm flipH="1">
              <a:off x="8319475" y="3492625"/>
              <a:ext cx="50625" cy="19750"/>
            </a:xfrm>
            <a:custGeom>
              <a:avLst/>
              <a:gdLst/>
              <a:ahLst/>
              <a:cxnLst/>
              <a:rect l="l" t="t" r="r" b="b"/>
              <a:pathLst>
                <a:path w="2025" h="790" extrusionOk="0">
                  <a:moveTo>
                    <a:pt x="1034" y="1"/>
                  </a:moveTo>
                  <a:cubicBezTo>
                    <a:pt x="467" y="1"/>
                    <a:pt x="23" y="434"/>
                    <a:pt x="0" y="456"/>
                  </a:cubicBezTo>
                  <a:lnTo>
                    <a:pt x="274" y="730"/>
                  </a:lnTo>
                  <a:cubicBezTo>
                    <a:pt x="285" y="730"/>
                    <a:pt x="621" y="406"/>
                    <a:pt x="1033" y="406"/>
                  </a:cubicBezTo>
                  <a:cubicBezTo>
                    <a:pt x="1054" y="406"/>
                    <a:pt x="1075" y="407"/>
                    <a:pt x="1096" y="409"/>
                  </a:cubicBezTo>
                  <a:cubicBezTo>
                    <a:pt x="1310" y="421"/>
                    <a:pt x="1536" y="552"/>
                    <a:pt x="1715" y="790"/>
                  </a:cubicBezTo>
                  <a:lnTo>
                    <a:pt x="2024" y="552"/>
                  </a:lnTo>
                  <a:cubicBezTo>
                    <a:pt x="1774" y="218"/>
                    <a:pt x="1465" y="40"/>
                    <a:pt x="1119" y="4"/>
                  </a:cubicBezTo>
                  <a:cubicBezTo>
                    <a:pt x="1091" y="2"/>
                    <a:pt x="1062" y="1"/>
                    <a:pt x="10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51"/>
            <p:cNvSpPr/>
            <p:nvPr/>
          </p:nvSpPr>
          <p:spPr>
            <a:xfrm flipH="1">
              <a:off x="8625475" y="3587025"/>
              <a:ext cx="53000" cy="79550"/>
            </a:xfrm>
            <a:custGeom>
              <a:avLst/>
              <a:gdLst/>
              <a:ahLst/>
              <a:cxnLst/>
              <a:rect l="l" t="t" r="r" b="b"/>
              <a:pathLst>
                <a:path w="2120" h="3182" extrusionOk="0">
                  <a:moveTo>
                    <a:pt x="381" y="0"/>
                  </a:moveTo>
                  <a:cubicBezTo>
                    <a:pt x="226" y="0"/>
                    <a:pt x="93" y="33"/>
                    <a:pt x="0" y="74"/>
                  </a:cubicBezTo>
                  <a:lnTo>
                    <a:pt x="167" y="431"/>
                  </a:lnTo>
                  <a:cubicBezTo>
                    <a:pt x="191" y="421"/>
                    <a:pt x="279" y="387"/>
                    <a:pt x="400" y="387"/>
                  </a:cubicBezTo>
                  <a:cubicBezTo>
                    <a:pt x="581" y="387"/>
                    <a:pt x="837" y="463"/>
                    <a:pt x="1072" y="812"/>
                  </a:cubicBezTo>
                  <a:cubicBezTo>
                    <a:pt x="1441" y="1360"/>
                    <a:pt x="1655" y="2395"/>
                    <a:pt x="1465" y="2717"/>
                  </a:cubicBezTo>
                  <a:cubicBezTo>
                    <a:pt x="1435" y="2766"/>
                    <a:pt x="1397" y="2791"/>
                    <a:pt x="1344" y="2791"/>
                  </a:cubicBezTo>
                  <a:cubicBezTo>
                    <a:pt x="1333" y="2791"/>
                    <a:pt x="1322" y="2790"/>
                    <a:pt x="1310" y="2788"/>
                  </a:cubicBezTo>
                  <a:lnTo>
                    <a:pt x="1262" y="3181"/>
                  </a:lnTo>
                  <a:lnTo>
                    <a:pt x="1346" y="3181"/>
                  </a:lnTo>
                  <a:cubicBezTo>
                    <a:pt x="1536" y="3181"/>
                    <a:pt x="1703" y="3074"/>
                    <a:pt x="1798" y="2907"/>
                  </a:cubicBezTo>
                  <a:cubicBezTo>
                    <a:pt x="2120" y="2407"/>
                    <a:pt x="1834" y="1217"/>
                    <a:pt x="1405" y="586"/>
                  </a:cubicBezTo>
                  <a:cubicBezTo>
                    <a:pt x="1074" y="128"/>
                    <a:pt x="686" y="0"/>
                    <a:pt x="38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51"/>
            <p:cNvSpPr/>
            <p:nvPr/>
          </p:nvSpPr>
          <p:spPr>
            <a:xfrm flipH="1">
              <a:off x="8161725" y="3473850"/>
              <a:ext cx="143675" cy="153375"/>
            </a:xfrm>
            <a:custGeom>
              <a:avLst/>
              <a:gdLst/>
              <a:ahLst/>
              <a:cxnLst/>
              <a:rect l="l" t="t" r="r" b="b"/>
              <a:pathLst>
                <a:path w="5747" h="6135" extrusionOk="0">
                  <a:moveTo>
                    <a:pt x="2549" y="0"/>
                  </a:moveTo>
                  <a:cubicBezTo>
                    <a:pt x="1" y="0"/>
                    <a:pt x="353" y="3482"/>
                    <a:pt x="353" y="3482"/>
                  </a:cubicBezTo>
                  <a:cubicBezTo>
                    <a:pt x="353" y="3482"/>
                    <a:pt x="691" y="6135"/>
                    <a:pt x="2512" y="6135"/>
                  </a:cubicBezTo>
                  <a:cubicBezTo>
                    <a:pt x="2715" y="6135"/>
                    <a:pt x="2935" y="6102"/>
                    <a:pt x="3175" y="6029"/>
                  </a:cubicBezTo>
                  <a:cubicBezTo>
                    <a:pt x="5568" y="5315"/>
                    <a:pt x="5747" y="314"/>
                    <a:pt x="2865" y="17"/>
                  </a:cubicBezTo>
                  <a:cubicBezTo>
                    <a:pt x="2755" y="5"/>
                    <a:pt x="2650" y="0"/>
                    <a:pt x="2549"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51"/>
            <p:cNvSpPr/>
            <p:nvPr/>
          </p:nvSpPr>
          <p:spPr>
            <a:xfrm flipH="1">
              <a:off x="8199825" y="3520075"/>
              <a:ext cx="48550" cy="81300"/>
            </a:xfrm>
            <a:custGeom>
              <a:avLst/>
              <a:gdLst/>
              <a:ahLst/>
              <a:cxnLst/>
              <a:rect l="l" t="t" r="r" b="b"/>
              <a:pathLst>
                <a:path w="1942" h="3252" extrusionOk="0">
                  <a:moveTo>
                    <a:pt x="1627" y="1"/>
                  </a:moveTo>
                  <a:cubicBezTo>
                    <a:pt x="1310" y="1"/>
                    <a:pt x="892" y="138"/>
                    <a:pt x="584" y="668"/>
                  </a:cubicBezTo>
                  <a:cubicBezTo>
                    <a:pt x="191" y="1311"/>
                    <a:pt x="1" y="2537"/>
                    <a:pt x="346" y="3014"/>
                  </a:cubicBezTo>
                  <a:cubicBezTo>
                    <a:pt x="465" y="3180"/>
                    <a:pt x="608" y="3252"/>
                    <a:pt x="787" y="3252"/>
                  </a:cubicBezTo>
                  <a:cubicBezTo>
                    <a:pt x="822" y="3252"/>
                    <a:pt x="870" y="3252"/>
                    <a:pt x="906" y="3240"/>
                  </a:cubicBezTo>
                  <a:lnTo>
                    <a:pt x="834" y="2847"/>
                  </a:lnTo>
                  <a:cubicBezTo>
                    <a:pt x="816" y="2853"/>
                    <a:pt x="799" y="2856"/>
                    <a:pt x="783" y="2856"/>
                  </a:cubicBezTo>
                  <a:cubicBezTo>
                    <a:pt x="738" y="2856"/>
                    <a:pt x="703" y="2832"/>
                    <a:pt x="668" y="2787"/>
                  </a:cubicBezTo>
                  <a:cubicBezTo>
                    <a:pt x="453" y="2478"/>
                    <a:pt x="584" y="1442"/>
                    <a:pt x="930" y="871"/>
                  </a:cubicBezTo>
                  <a:cubicBezTo>
                    <a:pt x="1161" y="477"/>
                    <a:pt x="1433" y="398"/>
                    <a:pt x="1611" y="398"/>
                  </a:cubicBezTo>
                  <a:cubicBezTo>
                    <a:pt x="1708" y="398"/>
                    <a:pt x="1778" y="422"/>
                    <a:pt x="1799" y="430"/>
                  </a:cubicBezTo>
                  <a:lnTo>
                    <a:pt x="1942" y="49"/>
                  </a:lnTo>
                  <a:cubicBezTo>
                    <a:pt x="1861" y="22"/>
                    <a:pt x="1752" y="1"/>
                    <a:pt x="162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51"/>
            <p:cNvSpPr/>
            <p:nvPr/>
          </p:nvSpPr>
          <p:spPr>
            <a:xfrm flipH="1">
              <a:off x="8262025" y="3596975"/>
              <a:ext cx="88425" cy="84100"/>
            </a:xfrm>
            <a:custGeom>
              <a:avLst/>
              <a:gdLst/>
              <a:ahLst/>
              <a:cxnLst/>
              <a:rect l="l" t="t" r="r" b="b"/>
              <a:pathLst>
                <a:path w="3537" h="3364" extrusionOk="0">
                  <a:moveTo>
                    <a:pt x="1779" y="0"/>
                  </a:moveTo>
                  <a:cubicBezTo>
                    <a:pt x="1722" y="0"/>
                    <a:pt x="1665" y="3"/>
                    <a:pt x="1607" y="9"/>
                  </a:cubicBezTo>
                  <a:cubicBezTo>
                    <a:pt x="679" y="104"/>
                    <a:pt x="0" y="926"/>
                    <a:pt x="95" y="1855"/>
                  </a:cubicBezTo>
                  <a:cubicBezTo>
                    <a:pt x="185" y="2714"/>
                    <a:pt x="912" y="3364"/>
                    <a:pt x="1767" y="3364"/>
                  </a:cubicBezTo>
                  <a:cubicBezTo>
                    <a:pt x="1824" y="3364"/>
                    <a:pt x="1882" y="3361"/>
                    <a:pt x="1941" y="3355"/>
                  </a:cubicBezTo>
                  <a:cubicBezTo>
                    <a:pt x="2858" y="3259"/>
                    <a:pt x="3536" y="2438"/>
                    <a:pt x="3441" y="1521"/>
                  </a:cubicBezTo>
                  <a:cubicBezTo>
                    <a:pt x="3352" y="651"/>
                    <a:pt x="2625" y="0"/>
                    <a:pt x="177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51"/>
            <p:cNvSpPr/>
            <p:nvPr/>
          </p:nvSpPr>
          <p:spPr>
            <a:xfrm flipH="1">
              <a:off x="8435875" y="3492650"/>
              <a:ext cx="152125" cy="150100"/>
            </a:xfrm>
            <a:custGeom>
              <a:avLst/>
              <a:gdLst/>
              <a:ahLst/>
              <a:cxnLst/>
              <a:rect l="l" t="t" r="r" b="b"/>
              <a:pathLst>
                <a:path w="6085" h="6004" extrusionOk="0">
                  <a:moveTo>
                    <a:pt x="3049" y="408"/>
                  </a:moveTo>
                  <a:cubicBezTo>
                    <a:pt x="4454" y="408"/>
                    <a:pt x="5597" y="1503"/>
                    <a:pt x="5656" y="2908"/>
                  </a:cubicBezTo>
                  <a:cubicBezTo>
                    <a:pt x="5668" y="3587"/>
                    <a:pt x="5430" y="4254"/>
                    <a:pt x="4954" y="4765"/>
                  </a:cubicBezTo>
                  <a:cubicBezTo>
                    <a:pt x="4478" y="5266"/>
                    <a:pt x="3835" y="5563"/>
                    <a:pt x="3144" y="5599"/>
                  </a:cubicBezTo>
                  <a:cubicBezTo>
                    <a:pt x="3107" y="5600"/>
                    <a:pt x="3070" y="5601"/>
                    <a:pt x="3034" y="5601"/>
                  </a:cubicBezTo>
                  <a:cubicBezTo>
                    <a:pt x="1632" y="5601"/>
                    <a:pt x="499" y="4503"/>
                    <a:pt x="441" y="3099"/>
                  </a:cubicBezTo>
                  <a:cubicBezTo>
                    <a:pt x="394" y="1670"/>
                    <a:pt x="1525" y="467"/>
                    <a:pt x="2942" y="408"/>
                  </a:cubicBezTo>
                  <a:close/>
                  <a:moveTo>
                    <a:pt x="3054" y="1"/>
                  </a:moveTo>
                  <a:cubicBezTo>
                    <a:pt x="3017" y="1"/>
                    <a:pt x="2979" y="2"/>
                    <a:pt x="2942" y="3"/>
                  </a:cubicBezTo>
                  <a:cubicBezTo>
                    <a:pt x="1299" y="63"/>
                    <a:pt x="1" y="1467"/>
                    <a:pt x="60" y="3111"/>
                  </a:cubicBezTo>
                  <a:cubicBezTo>
                    <a:pt x="120" y="4742"/>
                    <a:pt x="1430" y="6004"/>
                    <a:pt x="3049" y="6004"/>
                  </a:cubicBezTo>
                  <a:cubicBezTo>
                    <a:pt x="3085" y="6004"/>
                    <a:pt x="3120" y="6004"/>
                    <a:pt x="3168" y="5992"/>
                  </a:cubicBezTo>
                  <a:cubicBezTo>
                    <a:pt x="3978" y="5956"/>
                    <a:pt x="4704" y="5611"/>
                    <a:pt x="5252" y="5039"/>
                  </a:cubicBezTo>
                  <a:cubicBezTo>
                    <a:pt x="5811" y="4456"/>
                    <a:pt x="6085" y="3694"/>
                    <a:pt x="6061" y="2896"/>
                  </a:cubicBezTo>
                  <a:cubicBezTo>
                    <a:pt x="6003" y="1255"/>
                    <a:pt x="4671" y="1"/>
                    <a:pt x="30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51"/>
            <p:cNvSpPr/>
            <p:nvPr/>
          </p:nvSpPr>
          <p:spPr>
            <a:xfrm flipH="1">
              <a:off x="8260250" y="3464075"/>
              <a:ext cx="152125" cy="150100"/>
            </a:xfrm>
            <a:custGeom>
              <a:avLst/>
              <a:gdLst/>
              <a:ahLst/>
              <a:cxnLst/>
              <a:rect l="l" t="t" r="r" b="b"/>
              <a:pathLst>
                <a:path w="6085" h="6004" extrusionOk="0">
                  <a:moveTo>
                    <a:pt x="3049" y="408"/>
                  </a:moveTo>
                  <a:cubicBezTo>
                    <a:pt x="4465" y="408"/>
                    <a:pt x="5597" y="1503"/>
                    <a:pt x="5644" y="2908"/>
                  </a:cubicBezTo>
                  <a:cubicBezTo>
                    <a:pt x="5656" y="3587"/>
                    <a:pt x="5418" y="4254"/>
                    <a:pt x="4942" y="4765"/>
                  </a:cubicBezTo>
                  <a:cubicBezTo>
                    <a:pt x="4465" y="5266"/>
                    <a:pt x="3823" y="5563"/>
                    <a:pt x="3132" y="5599"/>
                  </a:cubicBezTo>
                  <a:cubicBezTo>
                    <a:pt x="3095" y="5600"/>
                    <a:pt x="3058" y="5601"/>
                    <a:pt x="3021" y="5601"/>
                  </a:cubicBezTo>
                  <a:cubicBezTo>
                    <a:pt x="1619" y="5601"/>
                    <a:pt x="487" y="4503"/>
                    <a:pt x="429" y="3099"/>
                  </a:cubicBezTo>
                  <a:cubicBezTo>
                    <a:pt x="417" y="2408"/>
                    <a:pt x="655" y="1741"/>
                    <a:pt x="1132" y="1241"/>
                  </a:cubicBezTo>
                  <a:cubicBezTo>
                    <a:pt x="1608" y="729"/>
                    <a:pt x="2251" y="432"/>
                    <a:pt x="2941" y="408"/>
                  </a:cubicBezTo>
                  <a:close/>
                  <a:moveTo>
                    <a:pt x="3054" y="1"/>
                  </a:moveTo>
                  <a:cubicBezTo>
                    <a:pt x="3016" y="1"/>
                    <a:pt x="2979" y="2"/>
                    <a:pt x="2941" y="3"/>
                  </a:cubicBezTo>
                  <a:cubicBezTo>
                    <a:pt x="1298" y="63"/>
                    <a:pt x="1" y="1456"/>
                    <a:pt x="60" y="3111"/>
                  </a:cubicBezTo>
                  <a:cubicBezTo>
                    <a:pt x="120" y="4730"/>
                    <a:pt x="1429" y="6004"/>
                    <a:pt x="3049" y="6004"/>
                  </a:cubicBezTo>
                  <a:cubicBezTo>
                    <a:pt x="3096" y="6004"/>
                    <a:pt x="3120" y="6004"/>
                    <a:pt x="3168" y="5980"/>
                  </a:cubicBezTo>
                  <a:cubicBezTo>
                    <a:pt x="3977" y="5956"/>
                    <a:pt x="4704" y="5611"/>
                    <a:pt x="5251" y="5027"/>
                  </a:cubicBezTo>
                  <a:cubicBezTo>
                    <a:pt x="5811" y="4444"/>
                    <a:pt x="6085" y="3694"/>
                    <a:pt x="6061" y="2884"/>
                  </a:cubicBezTo>
                  <a:cubicBezTo>
                    <a:pt x="6003" y="1255"/>
                    <a:pt x="4670" y="1"/>
                    <a:pt x="30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51"/>
            <p:cNvSpPr/>
            <p:nvPr/>
          </p:nvSpPr>
          <p:spPr>
            <a:xfrm flipH="1">
              <a:off x="8401625" y="3550450"/>
              <a:ext cx="41700" cy="14325"/>
            </a:xfrm>
            <a:custGeom>
              <a:avLst/>
              <a:gdLst/>
              <a:ahLst/>
              <a:cxnLst/>
              <a:rect l="l" t="t" r="r" b="b"/>
              <a:pathLst>
                <a:path w="1668" h="573" extrusionOk="0">
                  <a:moveTo>
                    <a:pt x="1632" y="1"/>
                  </a:moveTo>
                  <a:lnTo>
                    <a:pt x="0" y="167"/>
                  </a:lnTo>
                  <a:lnTo>
                    <a:pt x="48" y="572"/>
                  </a:lnTo>
                  <a:lnTo>
                    <a:pt x="1667" y="406"/>
                  </a:lnTo>
                  <a:lnTo>
                    <a:pt x="163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51"/>
            <p:cNvSpPr/>
            <p:nvPr/>
          </p:nvSpPr>
          <p:spPr>
            <a:xfrm flipH="1">
              <a:off x="8578450" y="3536475"/>
              <a:ext cx="81875" cy="43175"/>
            </a:xfrm>
            <a:custGeom>
              <a:avLst/>
              <a:gdLst/>
              <a:ahLst/>
              <a:cxnLst/>
              <a:rect l="l" t="t" r="r" b="b"/>
              <a:pathLst>
                <a:path w="3275" h="1727" extrusionOk="0">
                  <a:moveTo>
                    <a:pt x="167" y="0"/>
                  </a:moveTo>
                  <a:lnTo>
                    <a:pt x="1" y="369"/>
                  </a:lnTo>
                  <a:lnTo>
                    <a:pt x="3108" y="1727"/>
                  </a:lnTo>
                  <a:lnTo>
                    <a:pt x="3275" y="1358"/>
                  </a:lnTo>
                  <a:lnTo>
                    <a:pt x="16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51"/>
            <p:cNvSpPr/>
            <p:nvPr/>
          </p:nvSpPr>
          <p:spPr>
            <a:xfrm flipH="1">
              <a:off x="8237925" y="3467400"/>
              <a:ext cx="38125" cy="46775"/>
            </a:xfrm>
            <a:custGeom>
              <a:avLst/>
              <a:gdLst/>
              <a:ahLst/>
              <a:cxnLst/>
              <a:rect l="l" t="t" r="r" b="b"/>
              <a:pathLst>
                <a:path w="1525" h="1871" extrusionOk="0">
                  <a:moveTo>
                    <a:pt x="1203" y="1"/>
                  </a:moveTo>
                  <a:lnTo>
                    <a:pt x="1" y="1632"/>
                  </a:lnTo>
                  <a:lnTo>
                    <a:pt x="322" y="1870"/>
                  </a:lnTo>
                  <a:lnTo>
                    <a:pt x="1525" y="239"/>
                  </a:lnTo>
                  <a:lnTo>
                    <a:pt x="120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51"/>
            <p:cNvSpPr/>
            <p:nvPr/>
          </p:nvSpPr>
          <p:spPr>
            <a:xfrm flipH="1">
              <a:off x="8285050" y="3287775"/>
              <a:ext cx="359200" cy="203650"/>
            </a:xfrm>
            <a:custGeom>
              <a:avLst/>
              <a:gdLst/>
              <a:ahLst/>
              <a:cxnLst/>
              <a:rect l="l" t="t" r="r" b="b"/>
              <a:pathLst>
                <a:path w="14368" h="8146" extrusionOk="0">
                  <a:moveTo>
                    <a:pt x="9257" y="0"/>
                  </a:moveTo>
                  <a:cubicBezTo>
                    <a:pt x="8910" y="0"/>
                    <a:pt x="8540" y="25"/>
                    <a:pt x="8145" y="78"/>
                  </a:cubicBezTo>
                  <a:cubicBezTo>
                    <a:pt x="2453" y="852"/>
                    <a:pt x="36" y="1340"/>
                    <a:pt x="1" y="3090"/>
                  </a:cubicBezTo>
                  <a:cubicBezTo>
                    <a:pt x="1" y="3090"/>
                    <a:pt x="1" y="7948"/>
                    <a:pt x="2811" y="8079"/>
                  </a:cubicBezTo>
                  <a:cubicBezTo>
                    <a:pt x="3652" y="8118"/>
                    <a:pt x="4426" y="8145"/>
                    <a:pt x="5108" y="8145"/>
                  </a:cubicBezTo>
                  <a:cubicBezTo>
                    <a:pt x="6713" y="8145"/>
                    <a:pt x="7803" y="7993"/>
                    <a:pt x="8037" y="7484"/>
                  </a:cubicBezTo>
                  <a:cubicBezTo>
                    <a:pt x="8220" y="7100"/>
                    <a:pt x="8110" y="5794"/>
                    <a:pt x="7966" y="4646"/>
                  </a:cubicBezTo>
                  <a:lnTo>
                    <a:pt x="7966" y="4646"/>
                  </a:lnTo>
                  <a:cubicBezTo>
                    <a:pt x="8241" y="5942"/>
                    <a:pt x="8755" y="7415"/>
                    <a:pt x="9667" y="7415"/>
                  </a:cubicBezTo>
                  <a:cubicBezTo>
                    <a:pt x="9691" y="7415"/>
                    <a:pt x="9715" y="7414"/>
                    <a:pt x="9740" y="7412"/>
                  </a:cubicBezTo>
                  <a:cubicBezTo>
                    <a:pt x="11419" y="7257"/>
                    <a:pt x="13598" y="7591"/>
                    <a:pt x="13990" y="5983"/>
                  </a:cubicBezTo>
                  <a:cubicBezTo>
                    <a:pt x="14367" y="4487"/>
                    <a:pt x="13919" y="0"/>
                    <a:pt x="9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51"/>
            <p:cNvSpPr/>
            <p:nvPr/>
          </p:nvSpPr>
          <p:spPr>
            <a:xfrm flipH="1">
              <a:off x="8370675" y="3643725"/>
              <a:ext cx="122325" cy="61575"/>
            </a:xfrm>
            <a:custGeom>
              <a:avLst/>
              <a:gdLst/>
              <a:ahLst/>
              <a:cxnLst/>
              <a:rect l="l" t="t" r="r" b="b"/>
              <a:pathLst>
                <a:path w="4893" h="2463" extrusionOk="0">
                  <a:moveTo>
                    <a:pt x="3693" y="0"/>
                  </a:moveTo>
                  <a:cubicBezTo>
                    <a:pt x="2730" y="0"/>
                    <a:pt x="1321" y="270"/>
                    <a:pt x="1321" y="270"/>
                  </a:cubicBezTo>
                  <a:cubicBezTo>
                    <a:pt x="1283" y="267"/>
                    <a:pt x="1247" y="265"/>
                    <a:pt x="1213" y="265"/>
                  </a:cubicBezTo>
                  <a:cubicBezTo>
                    <a:pt x="0" y="265"/>
                    <a:pt x="1366" y="2463"/>
                    <a:pt x="2825" y="2463"/>
                  </a:cubicBezTo>
                  <a:cubicBezTo>
                    <a:pt x="2847" y="2463"/>
                    <a:pt x="2870" y="2462"/>
                    <a:pt x="2892" y="2461"/>
                  </a:cubicBezTo>
                  <a:cubicBezTo>
                    <a:pt x="4416" y="2366"/>
                    <a:pt x="4892" y="627"/>
                    <a:pt x="4535" y="187"/>
                  </a:cubicBezTo>
                  <a:cubicBezTo>
                    <a:pt x="4429" y="49"/>
                    <a:pt x="4101" y="0"/>
                    <a:pt x="36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51"/>
            <p:cNvSpPr/>
            <p:nvPr/>
          </p:nvSpPr>
          <p:spPr>
            <a:xfrm flipH="1">
              <a:off x="8379475" y="3664525"/>
              <a:ext cx="83200" cy="42325"/>
            </a:xfrm>
            <a:custGeom>
              <a:avLst/>
              <a:gdLst/>
              <a:ahLst/>
              <a:cxnLst/>
              <a:rect l="l" t="t" r="r" b="b"/>
              <a:pathLst>
                <a:path w="3328" h="1693" extrusionOk="0">
                  <a:moveTo>
                    <a:pt x="2180" y="0"/>
                  </a:moveTo>
                  <a:cubicBezTo>
                    <a:pt x="1947" y="0"/>
                    <a:pt x="1715" y="18"/>
                    <a:pt x="1524" y="46"/>
                  </a:cubicBezTo>
                  <a:cubicBezTo>
                    <a:pt x="870" y="153"/>
                    <a:pt x="0" y="760"/>
                    <a:pt x="0" y="760"/>
                  </a:cubicBezTo>
                  <a:cubicBezTo>
                    <a:pt x="226" y="1265"/>
                    <a:pt x="1053" y="1692"/>
                    <a:pt x="1780" y="1692"/>
                  </a:cubicBezTo>
                  <a:cubicBezTo>
                    <a:pt x="1859" y="1692"/>
                    <a:pt x="1937" y="1687"/>
                    <a:pt x="2013" y="1677"/>
                  </a:cubicBezTo>
                  <a:cubicBezTo>
                    <a:pt x="2667" y="1569"/>
                    <a:pt x="3287" y="700"/>
                    <a:pt x="3310" y="427"/>
                  </a:cubicBezTo>
                  <a:cubicBezTo>
                    <a:pt x="3327" y="105"/>
                    <a:pt x="2751" y="0"/>
                    <a:pt x="21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51"/>
            <p:cNvSpPr/>
            <p:nvPr/>
          </p:nvSpPr>
          <p:spPr>
            <a:xfrm flipH="1">
              <a:off x="8389425" y="3642725"/>
              <a:ext cx="73550" cy="30675"/>
            </a:xfrm>
            <a:custGeom>
              <a:avLst/>
              <a:gdLst/>
              <a:ahLst/>
              <a:cxnLst/>
              <a:rect l="l" t="t" r="r" b="b"/>
              <a:pathLst>
                <a:path w="2942" h="1227" extrusionOk="0">
                  <a:moveTo>
                    <a:pt x="2717" y="0"/>
                  </a:moveTo>
                  <a:cubicBezTo>
                    <a:pt x="2713" y="0"/>
                    <a:pt x="2708" y="0"/>
                    <a:pt x="2703" y="1"/>
                  </a:cubicBezTo>
                  <a:cubicBezTo>
                    <a:pt x="2477" y="13"/>
                    <a:pt x="179" y="108"/>
                    <a:pt x="1" y="346"/>
                  </a:cubicBezTo>
                  <a:cubicBezTo>
                    <a:pt x="1" y="346"/>
                    <a:pt x="12" y="1120"/>
                    <a:pt x="286" y="1203"/>
                  </a:cubicBezTo>
                  <a:cubicBezTo>
                    <a:pt x="325" y="1219"/>
                    <a:pt x="405" y="1226"/>
                    <a:pt x="513" y="1226"/>
                  </a:cubicBezTo>
                  <a:cubicBezTo>
                    <a:pt x="1129" y="1226"/>
                    <a:pt x="2667" y="989"/>
                    <a:pt x="2799" y="787"/>
                  </a:cubicBezTo>
                  <a:cubicBezTo>
                    <a:pt x="2938" y="553"/>
                    <a:pt x="2941" y="0"/>
                    <a:pt x="271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51"/>
            <p:cNvSpPr/>
            <p:nvPr/>
          </p:nvSpPr>
          <p:spPr>
            <a:xfrm flipH="1">
              <a:off x="8499050" y="3826375"/>
              <a:ext cx="392850" cy="303000"/>
            </a:xfrm>
            <a:custGeom>
              <a:avLst/>
              <a:gdLst/>
              <a:ahLst/>
              <a:cxnLst/>
              <a:rect l="l" t="t" r="r" b="b"/>
              <a:pathLst>
                <a:path w="15714" h="12120" extrusionOk="0">
                  <a:moveTo>
                    <a:pt x="13723" y="1"/>
                  </a:moveTo>
                  <a:cubicBezTo>
                    <a:pt x="13721" y="1"/>
                    <a:pt x="13719" y="1"/>
                    <a:pt x="13717" y="1"/>
                  </a:cubicBezTo>
                  <a:cubicBezTo>
                    <a:pt x="4251" y="120"/>
                    <a:pt x="1" y="9538"/>
                    <a:pt x="572" y="11395"/>
                  </a:cubicBezTo>
                  <a:cubicBezTo>
                    <a:pt x="745" y="11930"/>
                    <a:pt x="1672" y="12120"/>
                    <a:pt x="2901" y="12120"/>
                  </a:cubicBezTo>
                  <a:cubicBezTo>
                    <a:pt x="5917" y="12120"/>
                    <a:pt x="10752" y="10978"/>
                    <a:pt x="10752" y="10978"/>
                  </a:cubicBezTo>
                  <a:cubicBezTo>
                    <a:pt x="14011" y="10634"/>
                    <a:pt x="15713" y="1"/>
                    <a:pt x="1372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51"/>
            <p:cNvSpPr/>
            <p:nvPr/>
          </p:nvSpPr>
          <p:spPr>
            <a:xfrm flipH="1">
              <a:off x="7956075" y="4275550"/>
              <a:ext cx="507200" cy="434900"/>
            </a:xfrm>
            <a:custGeom>
              <a:avLst/>
              <a:gdLst/>
              <a:ahLst/>
              <a:cxnLst/>
              <a:rect l="l" t="t" r="r" b="b"/>
              <a:pathLst>
                <a:path w="20288" h="17396" extrusionOk="0">
                  <a:moveTo>
                    <a:pt x="11182" y="1"/>
                  </a:moveTo>
                  <a:cubicBezTo>
                    <a:pt x="7616" y="1"/>
                    <a:pt x="2441" y="4275"/>
                    <a:pt x="2441" y="4275"/>
                  </a:cubicBezTo>
                  <a:cubicBezTo>
                    <a:pt x="1632" y="4763"/>
                    <a:pt x="1" y="6942"/>
                    <a:pt x="3013" y="8930"/>
                  </a:cubicBezTo>
                  <a:cubicBezTo>
                    <a:pt x="4115" y="9654"/>
                    <a:pt x="5121" y="9890"/>
                    <a:pt x="6043" y="9890"/>
                  </a:cubicBezTo>
                  <a:cubicBezTo>
                    <a:pt x="7652" y="9890"/>
                    <a:pt x="9002" y="9171"/>
                    <a:pt x="10145" y="9073"/>
                  </a:cubicBezTo>
                  <a:cubicBezTo>
                    <a:pt x="10160" y="9072"/>
                    <a:pt x="10175" y="9071"/>
                    <a:pt x="10190" y="9071"/>
                  </a:cubicBezTo>
                  <a:cubicBezTo>
                    <a:pt x="11935" y="9071"/>
                    <a:pt x="11473" y="17372"/>
                    <a:pt x="15062" y="17395"/>
                  </a:cubicBezTo>
                  <a:cubicBezTo>
                    <a:pt x="15088" y="17396"/>
                    <a:pt x="15114" y="17396"/>
                    <a:pt x="15139" y="17396"/>
                  </a:cubicBezTo>
                  <a:cubicBezTo>
                    <a:pt x="18704" y="17396"/>
                    <a:pt x="20287" y="14946"/>
                    <a:pt x="20086" y="13812"/>
                  </a:cubicBezTo>
                  <a:cubicBezTo>
                    <a:pt x="20034" y="13496"/>
                    <a:pt x="19804" y="13387"/>
                    <a:pt x="19488" y="13387"/>
                  </a:cubicBezTo>
                  <a:cubicBezTo>
                    <a:pt x="18788" y="13387"/>
                    <a:pt x="17670" y="13920"/>
                    <a:pt x="17137" y="13920"/>
                  </a:cubicBezTo>
                  <a:cubicBezTo>
                    <a:pt x="17038" y="13920"/>
                    <a:pt x="16960" y="13902"/>
                    <a:pt x="16908" y="13859"/>
                  </a:cubicBezTo>
                  <a:cubicBezTo>
                    <a:pt x="16443" y="13466"/>
                    <a:pt x="16086" y="2239"/>
                    <a:pt x="12752" y="369"/>
                  </a:cubicBezTo>
                  <a:cubicBezTo>
                    <a:pt x="12290" y="112"/>
                    <a:pt x="11757" y="1"/>
                    <a:pt x="11182"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51"/>
            <p:cNvSpPr/>
            <p:nvPr/>
          </p:nvSpPr>
          <p:spPr>
            <a:xfrm flipH="1">
              <a:off x="7933750" y="4589000"/>
              <a:ext cx="254775" cy="130825"/>
            </a:xfrm>
            <a:custGeom>
              <a:avLst/>
              <a:gdLst/>
              <a:ahLst/>
              <a:cxnLst/>
              <a:rect l="l" t="t" r="r" b="b"/>
              <a:pathLst>
                <a:path w="10191" h="5233" extrusionOk="0">
                  <a:moveTo>
                    <a:pt x="5401" y="1"/>
                  </a:moveTo>
                  <a:cubicBezTo>
                    <a:pt x="4238" y="1"/>
                    <a:pt x="1643" y="785"/>
                    <a:pt x="1643" y="785"/>
                  </a:cubicBezTo>
                  <a:cubicBezTo>
                    <a:pt x="0" y="1024"/>
                    <a:pt x="822" y="5072"/>
                    <a:pt x="3501" y="5226"/>
                  </a:cubicBezTo>
                  <a:cubicBezTo>
                    <a:pt x="3568" y="5231"/>
                    <a:pt x="3637" y="5233"/>
                    <a:pt x="3707" y="5233"/>
                  </a:cubicBezTo>
                  <a:cubicBezTo>
                    <a:pt x="6381" y="5233"/>
                    <a:pt x="10191" y="2179"/>
                    <a:pt x="9692" y="1274"/>
                  </a:cubicBezTo>
                  <a:cubicBezTo>
                    <a:pt x="9192" y="357"/>
                    <a:pt x="6334" y="631"/>
                    <a:pt x="5918" y="131"/>
                  </a:cubicBezTo>
                  <a:cubicBezTo>
                    <a:pt x="5843" y="38"/>
                    <a:pt x="5656" y="1"/>
                    <a:pt x="54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51"/>
            <p:cNvSpPr/>
            <p:nvPr/>
          </p:nvSpPr>
          <p:spPr>
            <a:xfrm flipH="1">
              <a:off x="8032550" y="4545450"/>
              <a:ext cx="162225" cy="86825"/>
            </a:xfrm>
            <a:custGeom>
              <a:avLst/>
              <a:gdLst/>
              <a:ahLst/>
              <a:cxnLst/>
              <a:rect l="l" t="t" r="r" b="b"/>
              <a:pathLst>
                <a:path w="6489" h="3473" extrusionOk="0">
                  <a:moveTo>
                    <a:pt x="5579" y="1"/>
                  </a:moveTo>
                  <a:cubicBezTo>
                    <a:pt x="4197" y="1"/>
                    <a:pt x="536" y="980"/>
                    <a:pt x="536" y="980"/>
                  </a:cubicBezTo>
                  <a:cubicBezTo>
                    <a:pt x="0" y="1087"/>
                    <a:pt x="762" y="3147"/>
                    <a:pt x="1226" y="3444"/>
                  </a:cubicBezTo>
                  <a:cubicBezTo>
                    <a:pt x="1256" y="3464"/>
                    <a:pt x="1303" y="3473"/>
                    <a:pt x="1365" y="3473"/>
                  </a:cubicBezTo>
                  <a:cubicBezTo>
                    <a:pt x="2220" y="3473"/>
                    <a:pt x="5907" y="1753"/>
                    <a:pt x="6084" y="1587"/>
                  </a:cubicBezTo>
                  <a:cubicBezTo>
                    <a:pt x="6287" y="1408"/>
                    <a:pt x="6489" y="622"/>
                    <a:pt x="6072" y="110"/>
                  </a:cubicBezTo>
                  <a:cubicBezTo>
                    <a:pt x="6008" y="33"/>
                    <a:pt x="5831" y="1"/>
                    <a:pt x="55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51"/>
            <p:cNvSpPr/>
            <p:nvPr/>
          </p:nvSpPr>
          <p:spPr>
            <a:xfrm flipH="1">
              <a:off x="7898125" y="4600300"/>
              <a:ext cx="237425" cy="130475"/>
            </a:xfrm>
            <a:custGeom>
              <a:avLst/>
              <a:gdLst/>
              <a:ahLst/>
              <a:cxnLst/>
              <a:rect l="l" t="t" r="r" b="b"/>
              <a:pathLst>
                <a:path w="9497" h="5219" extrusionOk="0">
                  <a:moveTo>
                    <a:pt x="6360" y="0"/>
                  </a:moveTo>
                  <a:cubicBezTo>
                    <a:pt x="5974" y="0"/>
                    <a:pt x="5654" y="85"/>
                    <a:pt x="5489" y="286"/>
                  </a:cubicBezTo>
                  <a:cubicBezTo>
                    <a:pt x="5489" y="286"/>
                    <a:pt x="5834" y="1226"/>
                    <a:pt x="5858" y="1643"/>
                  </a:cubicBezTo>
                  <a:cubicBezTo>
                    <a:pt x="5894" y="2072"/>
                    <a:pt x="72" y="4084"/>
                    <a:pt x="108" y="4334"/>
                  </a:cubicBezTo>
                  <a:cubicBezTo>
                    <a:pt x="119" y="4596"/>
                    <a:pt x="0" y="5096"/>
                    <a:pt x="548" y="5215"/>
                  </a:cubicBezTo>
                  <a:cubicBezTo>
                    <a:pt x="559" y="5217"/>
                    <a:pt x="572" y="5219"/>
                    <a:pt x="589" y="5219"/>
                  </a:cubicBezTo>
                  <a:cubicBezTo>
                    <a:pt x="1379" y="5219"/>
                    <a:pt x="8513" y="2423"/>
                    <a:pt x="9061" y="1548"/>
                  </a:cubicBezTo>
                  <a:cubicBezTo>
                    <a:pt x="9497" y="867"/>
                    <a:pt x="7595" y="0"/>
                    <a:pt x="636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51"/>
            <p:cNvSpPr/>
            <p:nvPr/>
          </p:nvSpPr>
          <p:spPr>
            <a:xfrm flipH="1">
              <a:off x="8028075" y="4585100"/>
              <a:ext cx="29500" cy="35450"/>
            </a:xfrm>
            <a:custGeom>
              <a:avLst/>
              <a:gdLst/>
              <a:ahLst/>
              <a:cxnLst/>
              <a:rect l="l" t="t" r="r" b="b"/>
              <a:pathLst>
                <a:path w="1180" h="1418" extrusionOk="0">
                  <a:moveTo>
                    <a:pt x="1001" y="1"/>
                  </a:moveTo>
                  <a:cubicBezTo>
                    <a:pt x="227" y="394"/>
                    <a:pt x="25" y="1287"/>
                    <a:pt x="1" y="1322"/>
                  </a:cubicBezTo>
                  <a:lnTo>
                    <a:pt x="394" y="1418"/>
                  </a:lnTo>
                  <a:cubicBezTo>
                    <a:pt x="394" y="1406"/>
                    <a:pt x="572" y="656"/>
                    <a:pt x="1180" y="358"/>
                  </a:cubicBezTo>
                  <a:lnTo>
                    <a:pt x="10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51"/>
            <p:cNvSpPr/>
            <p:nvPr/>
          </p:nvSpPr>
          <p:spPr>
            <a:xfrm flipH="1">
              <a:off x="8014675" y="4589875"/>
              <a:ext cx="23850" cy="39900"/>
            </a:xfrm>
            <a:custGeom>
              <a:avLst/>
              <a:gdLst/>
              <a:ahLst/>
              <a:cxnLst/>
              <a:rect l="l" t="t" r="r" b="b"/>
              <a:pathLst>
                <a:path w="954" h="1596" extrusionOk="0">
                  <a:moveTo>
                    <a:pt x="632" y="0"/>
                  </a:moveTo>
                  <a:cubicBezTo>
                    <a:pt x="406" y="334"/>
                    <a:pt x="48" y="1346"/>
                    <a:pt x="1" y="1465"/>
                  </a:cubicBezTo>
                  <a:lnTo>
                    <a:pt x="370" y="1596"/>
                  </a:lnTo>
                  <a:cubicBezTo>
                    <a:pt x="477" y="1298"/>
                    <a:pt x="787" y="477"/>
                    <a:pt x="953" y="227"/>
                  </a:cubicBezTo>
                  <a:lnTo>
                    <a:pt x="63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51"/>
            <p:cNvSpPr/>
            <p:nvPr/>
          </p:nvSpPr>
          <p:spPr>
            <a:xfrm flipH="1">
              <a:off x="7993550" y="4593750"/>
              <a:ext cx="23825" cy="39900"/>
            </a:xfrm>
            <a:custGeom>
              <a:avLst/>
              <a:gdLst/>
              <a:ahLst/>
              <a:cxnLst/>
              <a:rect l="l" t="t" r="r" b="b"/>
              <a:pathLst>
                <a:path w="953" h="1596" extrusionOk="0">
                  <a:moveTo>
                    <a:pt x="631" y="0"/>
                  </a:moveTo>
                  <a:cubicBezTo>
                    <a:pt x="405" y="322"/>
                    <a:pt x="48" y="1334"/>
                    <a:pt x="0" y="1453"/>
                  </a:cubicBezTo>
                  <a:lnTo>
                    <a:pt x="381" y="1596"/>
                  </a:lnTo>
                  <a:cubicBezTo>
                    <a:pt x="476" y="1298"/>
                    <a:pt x="798" y="464"/>
                    <a:pt x="953" y="226"/>
                  </a:cubicBezTo>
                  <a:lnTo>
                    <a:pt x="63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51"/>
            <p:cNvSpPr/>
            <p:nvPr/>
          </p:nvSpPr>
          <p:spPr>
            <a:xfrm flipH="1">
              <a:off x="8215300" y="4378400"/>
              <a:ext cx="66025" cy="141075"/>
            </a:xfrm>
            <a:custGeom>
              <a:avLst/>
              <a:gdLst/>
              <a:ahLst/>
              <a:cxnLst/>
              <a:rect l="l" t="t" r="r" b="b"/>
              <a:pathLst>
                <a:path w="2641" h="5643" extrusionOk="0">
                  <a:moveTo>
                    <a:pt x="1511" y="0"/>
                  </a:moveTo>
                  <a:cubicBezTo>
                    <a:pt x="841" y="0"/>
                    <a:pt x="0" y="896"/>
                    <a:pt x="9" y="1137"/>
                  </a:cubicBezTo>
                  <a:cubicBezTo>
                    <a:pt x="21" y="1458"/>
                    <a:pt x="200" y="4828"/>
                    <a:pt x="247" y="5459"/>
                  </a:cubicBezTo>
                  <a:cubicBezTo>
                    <a:pt x="258" y="5591"/>
                    <a:pt x="357" y="5643"/>
                    <a:pt x="508" y="5643"/>
                  </a:cubicBezTo>
                  <a:cubicBezTo>
                    <a:pt x="1066" y="5643"/>
                    <a:pt x="2319" y="4935"/>
                    <a:pt x="2319" y="4935"/>
                  </a:cubicBezTo>
                  <a:cubicBezTo>
                    <a:pt x="2319" y="4935"/>
                    <a:pt x="2641" y="1077"/>
                    <a:pt x="2021" y="256"/>
                  </a:cubicBezTo>
                  <a:cubicBezTo>
                    <a:pt x="1881" y="73"/>
                    <a:pt x="1703" y="0"/>
                    <a:pt x="151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51"/>
            <p:cNvSpPr/>
            <p:nvPr/>
          </p:nvSpPr>
          <p:spPr>
            <a:xfrm flipH="1">
              <a:off x="8187800" y="4296325"/>
              <a:ext cx="462100" cy="451250"/>
            </a:xfrm>
            <a:custGeom>
              <a:avLst/>
              <a:gdLst/>
              <a:ahLst/>
              <a:cxnLst/>
              <a:rect l="l" t="t" r="r" b="b"/>
              <a:pathLst>
                <a:path w="18484" h="18050" extrusionOk="0">
                  <a:moveTo>
                    <a:pt x="11227" y="1"/>
                  </a:moveTo>
                  <a:cubicBezTo>
                    <a:pt x="7717" y="1"/>
                    <a:pt x="2894" y="2670"/>
                    <a:pt x="2894" y="2670"/>
                  </a:cubicBezTo>
                  <a:cubicBezTo>
                    <a:pt x="2001" y="2991"/>
                    <a:pt x="0" y="4861"/>
                    <a:pt x="2608" y="7373"/>
                  </a:cubicBezTo>
                  <a:cubicBezTo>
                    <a:pt x="3972" y="8687"/>
                    <a:pt x="5329" y="8971"/>
                    <a:pt x="6569" y="8971"/>
                  </a:cubicBezTo>
                  <a:cubicBezTo>
                    <a:pt x="7518" y="8971"/>
                    <a:pt x="8398" y="8805"/>
                    <a:pt x="9160" y="8805"/>
                  </a:cubicBezTo>
                  <a:cubicBezTo>
                    <a:pt x="9306" y="8805"/>
                    <a:pt x="9448" y="8811"/>
                    <a:pt x="9585" y="8825"/>
                  </a:cubicBezTo>
                  <a:cubicBezTo>
                    <a:pt x="11371" y="9004"/>
                    <a:pt x="9335" y="17207"/>
                    <a:pt x="12883" y="17910"/>
                  </a:cubicBezTo>
                  <a:cubicBezTo>
                    <a:pt x="13367" y="18006"/>
                    <a:pt x="13824" y="18049"/>
                    <a:pt x="14250" y="18049"/>
                  </a:cubicBezTo>
                  <a:cubicBezTo>
                    <a:pt x="16939" y="18049"/>
                    <a:pt x="18458" y="16331"/>
                    <a:pt x="18479" y="15314"/>
                  </a:cubicBezTo>
                  <a:cubicBezTo>
                    <a:pt x="18483" y="14867"/>
                    <a:pt x="18077" y="14750"/>
                    <a:pt x="17554" y="14750"/>
                  </a:cubicBezTo>
                  <a:cubicBezTo>
                    <a:pt x="16982" y="14750"/>
                    <a:pt x="16269" y="14890"/>
                    <a:pt x="15799" y="14890"/>
                  </a:cubicBezTo>
                  <a:cubicBezTo>
                    <a:pt x="15577" y="14890"/>
                    <a:pt x="15409" y="14859"/>
                    <a:pt x="15336" y="14767"/>
                  </a:cubicBezTo>
                  <a:cubicBezTo>
                    <a:pt x="14943" y="14290"/>
                    <a:pt x="16669" y="3194"/>
                    <a:pt x="13740" y="753"/>
                  </a:cubicBezTo>
                  <a:cubicBezTo>
                    <a:pt x="13097" y="212"/>
                    <a:pt x="12214" y="1"/>
                    <a:pt x="11227"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51"/>
            <p:cNvSpPr/>
            <p:nvPr/>
          </p:nvSpPr>
          <p:spPr>
            <a:xfrm flipH="1">
              <a:off x="8425150" y="4293825"/>
              <a:ext cx="259875" cy="229150"/>
            </a:xfrm>
            <a:custGeom>
              <a:avLst/>
              <a:gdLst/>
              <a:ahLst/>
              <a:cxnLst/>
              <a:rect l="l" t="t" r="r" b="b"/>
              <a:pathLst>
                <a:path w="10395" h="9166" extrusionOk="0">
                  <a:moveTo>
                    <a:pt x="7686" y="1"/>
                  </a:moveTo>
                  <a:cubicBezTo>
                    <a:pt x="6412" y="1"/>
                    <a:pt x="4657" y="226"/>
                    <a:pt x="3358" y="567"/>
                  </a:cubicBezTo>
                  <a:cubicBezTo>
                    <a:pt x="1048" y="1162"/>
                    <a:pt x="0" y="3079"/>
                    <a:pt x="1274" y="6092"/>
                  </a:cubicBezTo>
                  <a:cubicBezTo>
                    <a:pt x="2275" y="8437"/>
                    <a:pt x="6285" y="9165"/>
                    <a:pt x="8383" y="9165"/>
                  </a:cubicBezTo>
                  <a:cubicBezTo>
                    <a:pt x="8980" y="9165"/>
                    <a:pt x="9423" y="9106"/>
                    <a:pt x="9597" y="9009"/>
                  </a:cubicBezTo>
                  <a:cubicBezTo>
                    <a:pt x="10395" y="8556"/>
                    <a:pt x="9347" y="460"/>
                    <a:pt x="9347" y="460"/>
                  </a:cubicBezTo>
                  <a:cubicBezTo>
                    <a:pt x="9378" y="137"/>
                    <a:pt x="8678" y="1"/>
                    <a:pt x="7686" y="1"/>
                  </a:cubicBezTo>
                  <a:close/>
                </a:path>
              </a:pathLst>
            </a:custGeom>
            <a:solidFill>
              <a:srgbClr val="9BA3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51"/>
            <p:cNvSpPr/>
            <p:nvPr/>
          </p:nvSpPr>
          <p:spPr>
            <a:xfrm flipH="1">
              <a:off x="8075425" y="3785925"/>
              <a:ext cx="653350" cy="279875"/>
            </a:xfrm>
            <a:custGeom>
              <a:avLst/>
              <a:gdLst/>
              <a:ahLst/>
              <a:cxnLst/>
              <a:rect l="l" t="t" r="r" b="b"/>
              <a:pathLst>
                <a:path w="26134" h="11195" extrusionOk="0">
                  <a:moveTo>
                    <a:pt x="24078" y="1"/>
                  </a:moveTo>
                  <a:cubicBezTo>
                    <a:pt x="23777" y="1"/>
                    <a:pt x="23429" y="51"/>
                    <a:pt x="23027" y="166"/>
                  </a:cubicBezTo>
                  <a:cubicBezTo>
                    <a:pt x="19884" y="1071"/>
                    <a:pt x="16348" y="8786"/>
                    <a:pt x="16348" y="8786"/>
                  </a:cubicBezTo>
                  <a:cubicBezTo>
                    <a:pt x="16348" y="8786"/>
                    <a:pt x="6876" y="4137"/>
                    <a:pt x="3279" y="4137"/>
                  </a:cubicBezTo>
                  <a:cubicBezTo>
                    <a:pt x="2868" y="4137"/>
                    <a:pt x="2533" y="4198"/>
                    <a:pt x="2298" y="4333"/>
                  </a:cubicBezTo>
                  <a:cubicBezTo>
                    <a:pt x="0" y="5643"/>
                    <a:pt x="346" y="7786"/>
                    <a:pt x="774" y="8501"/>
                  </a:cubicBezTo>
                  <a:cubicBezTo>
                    <a:pt x="1146" y="9103"/>
                    <a:pt x="10494" y="11194"/>
                    <a:pt x="14768" y="11194"/>
                  </a:cubicBezTo>
                  <a:cubicBezTo>
                    <a:pt x="15565" y="11194"/>
                    <a:pt x="16185" y="11122"/>
                    <a:pt x="16538" y="10953"/>
                  </a:cubicBezTo>
                  <a:cubicBezTo>
                    <a:pt x="18788" y="9882"/>
                    <a:pt x="25980" y="2357"/>
                    <a:pt x="25980" y="2357"/>
                  </a:cubicBezTo>
                  <a:cubicBezTo>
                    <a:pt x="25980" y="2357"/>
                    <a:pt x="26134" y="1"/>
                    <a:pt x="24078" y="1"/>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51"/>
            <p:cNvSpPr/>
            <p:nvPr/>
          </p:nvSpPr>
          <p:spPr>
            <a:xfrm flipH="1">
              <a:off x="7893225" y="3819725"/>
              <a:ext cx="891225" cy="610525"/>
            </a:xfrm>
            <a:custGeom>
              <a:avLst/>
              <a:gdLst/>
              <a:ahLst/>
              <a:cxnLst/>
              <a:rect l="l" t="t" r="r" b="b"/>
              <a:pathLst>
                <a:path w="35649" h="24421" extrusionOk="0">
                  <a:moveTo>
                    <a:pt x="28912" y="0"/>
                  </a:moveTo>
                  <a:cubicBezTo>
                    <a:pt x="26622" y="0"/>
                    <a:pt x="18527" y="7875"/>
                    <a:pt x="18527" y="7875"/>
                  </a:cubicBezTo>
                  <a:cubicBezTo>
                    <a:pt x="18527" y="7875"/>
                    <a:pt x="9650" y="5107"/>
                    <a:pt x="4497" y="5107"/>
                  </a:cubicBezTo>
                  <a:cubicBezTo>
                    <a:pt x="2609" y="5107"/>
                    <a:pt x="1221" y="5479"/>
                    <a:pt x="953" y="6494"/>
                  </a:cubicBezTo>
                  <a:cubicBezTo>
                    <a:pt x="1" y="10125"/>
                    <a:pt x="1025" y="21150"/>
                    <a:pt x="1370" y="22055"/>
                  </a:cubicBezTo>
                  <a:cubicBezTo>
                    <a:pt x="1667" y="22843"/>
                    <a:pt x="13589" y="24420"/>
                    <a:pt x="18112" y="24420"/>
                  </a:cubicBezTo>
                  <a:cubicBezTo>
                    <a:pt x="18856" y="24420"/>
                    <a:pt x="19399" y="24378"/>
                    <a:pt x="19658" y="24282"/>
                  </a:cubicBezTo>
                  <a:cubicBezTo>
                    <a:pt x="21456" y="23591"/>
                    <a:pt x="35648" y="18757"/>
                    <a:pt x="35303" y="14995"/>
                  </a:cubicBezTo>
                  <a:cubicBezTo>
                    <a:pt x="35303" y="14995"/>
                    <a:pt x="31159" y="243"/>
                    <a:pt x="29004" y="5"/>
                  </a:cubicBezTo>
                  <a:cubicBezTo>
                    <a:pt x="28975" y="2"/>
                    <a:pt x="28944" y="0"/>
                    <a:pt x="289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51"/>
            <p:cNvSpPr/>
            <p:nvPr/>
          </p:nvSpPr>
          <p:spPr>
            <a:xfrm flipH="1">
              <a:off x="7887275" y="3952275"/>
              <a:ext cx="172675" cy="140450"/>
            </a:xfrm>
            <a:custGeom>
              <a:avLst/>
              <a:gdLst/>
              <a:ahLst/>
              <a:cxnLst/>
              <a:rect l="l" t="t" r="r" b="b"/>
              <a:pathLst>
                <a:path w="6907" h="5618" extrusionOk="0">
                  <a:moveTo>
                    <a:pt x="1537" y="0"/>
                  </a:moveTo>
                  <a:cubicBezTo>
                    <a:pt x="816" y="0"/>
                    <a:pt x="204" y="125"/>
                    <a:pt x="143" y="537"/>
                  </a:cubicBezTo>
                  <a:cubicBezTo>
                    <a:pt x="1" y="1573"/>
                    <a:pt x="3620" y="2085"/>
                    <a:pt x="3620" y="2085"/>
                  </a:cubicBezTo>
                  <a:cubicBezTo>
                    <a:pt x="3620" y="2085"/>
                    <a:pt x="655" y="2168"/>
                    <a:pt x="489" y="2668"/>
                  </a:cubicBezTo>
                  <a:cubicBezTo>
                    <a:pt x="346" y="3156"/>
                    <a:pt x="3942" y="3680"/>
                    <a:pt x="3942" y="3680"/>
                  </a:cubicBezTo>
                  <a:cubicBezTo>
                    <a:pt x="3942" y="3680"/>
                    <a:pt x="834" y="3871"/>
                    <a:pt x="1025" y="4537"/>
                  </a:cubicBezTo>
                  <a:cubicBezTo>
                    <a:pt x="1163" y="5021"/>
                    <a:pt x="3037" y="5618"/>
                    <a:pt x="4287" y="5618"/>
                  </a:cubicBezTo>
                  <a:cubicBezTo>
                    <a:pt x="4760" y="5618"/>
                    <a:pt x="5144" y="5532"/>
                    <a:pt x="5311" y="5323"/>
                  </a:cubicBezTo>
                  <a:cubicBezTo>
                    <a:pt x="6906" y="3359"/>
                    <a:pt x="6013" y="370"/>
                    <a:pt x="4025" y="299"/>
                  </a:cubicBezTo>
                  <a:cubicBezTo>
                    <a:pt x="4025" y="299"/>
                    <a:pt x="2651" y="0"/>
                    <a:pt x="1537"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51"/>
            <p:cNvSpPr/>
            <p:nvPr/>
          </p:nvSpPr>
          <p:spPr>
            <a:xfrm flipH="1">
              <a:off x="8198925" y="3985025"/>
              <a:ext cx="180100" cy="442675"/>
            </a:xfrm>
            <a:custGeom>
              <a:avLst/>
              <a:gdLst/>
              <a:ahLst/>
              <a:cxnLst/>
              <a:rect l="l" t="t" r="r" b="b"/>
              <a:pathLst>
                <a:path w="7204" h="17707" extrusionOk="0">
                  <a:moveTo>
                    <a:pt x="3965" y="1"/>
                  </a:moveTo>
                  <a:cubicBezTo>
                    <a:pt x="3965" y="1"/>
                    <a:pt x="595" y="72"/>
                    <a:pt x="298" y="596"/>
                  </a:cubicBezTo>
                  <a:cubicBezTo>
                    <a:pt x="0" y="1120"/>
                    <a:pt x="2131" y="17622"/>
                    <a:pt x="2703" y="17694"/>
                  </a:cubicBezTo>
                  <a:cubicBezTo>
                    <a:pt x="2769" y="17702"/>
                    <a:pt x="2868" y="17706"/>
                    <a:pt x="2990" y="17706"/>
                  </a:cubicBezTo>
                  <a:cubicBezTo>
                    <a:pt x="3895" y="17706"/>
                    <a:pt x="6118" y="17463"/>
                    <a:pt x="6632" y="16812"/>
                  </a:cubicBezTo>
                  <a:cubicBezTo>
                    <a:pt x="7203" y="16086"/>
                    <a:pt x="3965" y="1"/>
                    <a:pt x="3965" y="1"/>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51"/>
            <p:cNvSpPr/>
            <p:nvPr/>
          </p:nvSpPr>
          <p:spPr>
            <a:xfrm flipH="1">
              <a:off x="8660950" y="4119900"/>
              <a:ext cx="198800" cy="150625"/>
            </a:xfrm>
            <a:custGeom>
              <a:avLst/>
              <a:gdLst/>
              <a:ahLst/>
              <a:cxnLst/>
              <a:rect l="l" t="t" r="r" b="b"/>
              <a:pathLst>
                <a:path w="7952" h="6025" extrusionOk="0">
                  <a:moveTo>
                    <a:pt x="5418" y="0"/>
                  </a:moveTo>
                  <a:cubicBezTo>
                    <a:pt x="4486" y="0"/>
                    <a:pt x="3060" y="464"/>
                    <a:pt x="3060" y="464"/>
                  </a:cubicBezTo>
                  <a:cubicBezTo>
                    <a:pt x="1" y="1892"/>
                    <a:pt x="2382" y="5988"/>
                    <a:pt x="4037" y="6024"/>
                  </a:cubicBezTo>
                  <a:cubicBezTo>
                    <a:pt x="4058" y="6024"/>
                    <a:pt x="4079" y="6025"/>
                    <a:pt x="4100" y="6025"/>
                  </a:cubicBezTo>
                  <a:cubicBezTo>
                    <a:pt x="5720" y="6025"/>
                    <a:pt x="6822" y="4676"/>
                    <a:pt x="7716" y="3536"/>
                  </a:cubicBezTo>
                  <a:cubicBezTo>
                    <a:pt x="7952" y="3231"/>
                    <a:pt x="7862" y="3119"/>
                    <a:pt x="7601" y="3119"/>
                  </a:cubicBezTo>
                  <a:cubicBezTo>
                    <a:pt x="6917" y="3119"/>
                    <a:pt x="5050" y="3893"/>
                    <a:pt x="4774" y="4009"/>
                  </a:cubicBezTo>
                  <a:lnTo>
                    <a:pt x="4774" y="4009"/>
                  </a:lnTo>
                  <a:cubicBezTo>
                    <a:pt x="5074" y="3880"/>
                    <a:pt x="7240" y="2907"/>
                    <a:pt x="7251" y="1654"/>
                  </a:cubicBezTo>
                  <a:cubicBezTo>
                    <a:pt x="7255" y="1312"/>
                    <a:pt x="7026" y="1186"/>
                    <a:pt x="6685" y="1186"/>
                  </a:cubicBezTo>
                  <a:cubicBezTo>
                    <a:pt x="5708" y="1186"/>
                    <a:pt x="3811" y="2226"/>
                    <a:pt x="3811" y="2226"/>
                  </a:cubicBezTo>
                  <a:cubicBezTo>
                    <a:pt x="3811" y="2226"/>
                    <a:pt x="6692" y="583"/>
                    <a:pt x="6061" y="142"/>
                  </a:cubicBezTo>
                  <a:cubicBezTo>
                    <a:pt x="5921" y="40"/>
                    <a:pt x="5691" y="0"/>
                    <a:pt x="5418"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51"/>
            <p:cNvSpPr/>
            <p:nvPr/>
          </p:nvSpPr>
          <p:spPr>
            <a:xfrm flipH="1">
              <a:off x="8166550" y="4628525"/>
              <a:ext cx="244000" cy="124275"/>
            </a:xfrm>
            <a:custGeom>
              <a:avLst/>
              <a:gdLst/>
              <a:ahLst/>
              <a:cxnLst/>
              <a:rect l="l" t="t" r="r" b="b"/>
              <a:pathLst>
                <a:path w="9760" h="4971" extrusionOk="0">
                  <a:moveTo>
                    <a:pt x="4344" y="0"/>
                  </a:moveTo>
                  <a:cubicBezTo>
                    <a:pt x="3119" y="0"/>
                    <a:pt x="1654" y="157"/>
                    <a:pt x="1654" y="157"/>
                  </a:cubicBezTo>
                  <a:cubicBezTo>
                    <a:pt x="1640" y="156"/>
                    <a:pt x="1626" y="156"/>
                    <a:pt x="1612" y="156"/>
                  </a:cubicBezTo>
                  <a:cubicBezTo>
                    <a:pt x="0" y="156"/>
                    <a:pt x="69" y="4211"/>
                    <a:pt x="2654" y="4860"/>
                  </a:cubicBezTo>
                  <a:cubicBezTo>
                    <a:pt x="2957" y="4936"/>
                    <a:pt x="3286" y="4971"/>
                    <a:pt x="3630" y="4971"/>
                  </a:cubicBezTo>
                  <a:cubicBezTo>
                    <a:pt x="6243" y="4971"/>
                    <a:pt x="9759" y="2983"/>
                    <a:pt x="9465" y="2110"/>
                  </a:cubicBezTo>
                  <a:cubicBezTo>
                    <a:pt x="9143" y="1109"/>
                    <a:pt x="6286" y="859"/>
                    <a:pt x="5964" y="288"/>
                  </a:cubicBezTo>
                  <a:cubicBezTo>
                    <a:pt x="5842" y="67"/>
                    <a:pt x="5144" y="0"/>
                    <a:pt x="43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51"/>
            <p:cNvSpPr/>
            <p:nvPr/>
          </p:nvSpPr>
          <p:spPr>
            <a:xfrm flipH="1">
              <a:off x="8247450" y="4584675"/>
              <a:ext cx="161350" cy="68850"/>
            </a:xfrm>
            <a:custGeom>
              <a:avLst/>
              <a:gdLst/>
              <a:ahLst/>
              <a:cxnLst/>
              <a:rect l="l" t="t" r="r" b="b"/>
              <a:pathLst>
                <a:path w="6454" h="2754" extrusionOk="0">
                  <a:moveTo>
                    <a:pt x="3878" y="0"/>
                  </a:moveTo>
                  <a:cubicBezTo>
                    <a:pt x="2322" y="0"/>
                    <a:pt x="536" y="137"/>
                    <a:pt x="536" y="137"/>
                  </a:cubicBezTo>
                  <a:cubicBezTo>
                    <a:pt x="0" y="137"/>
                    <a:pt x="334" y="2328"/>
                    <a:pt x="739" y="2685"/>
                  </a:cubicBezTo>
                  <a:cubicBezTo>
                    <a:pt x="791" y="2733"/>
                    <a:pt x="918" y="2754"/>
                    <a:pt x="1098" y="2754"/>
                  </a:cubicBezTo>
                  <a:cubicBezTo>
                    <a:pt x="2264" y="2754"/>
                    <a:pt x="5674" y="1880"/>
                    <a:pt x="5870" y="1756"/>
                  </a:cubicBezTo>
                  <a:cubicBezTo>
                    <a:pt x="6108" y="1625"/>
                    <a:pt x="6454" y="887"/>
                    <a:pt x="6132" y="315"/>
                  </a:cubicBezTo>
                  <a:cubicBezTo>
                    <a:pt x="6003" y="71"/>
                    <a:pt x="5000" y="0"/>
                    <a:pt x="38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51"/>
            <p:cNvSpPr/>
            <p:nvPr/>
          </p:nvSpPr>
          <p:spPr>
            <a:xfrm flipH="1">
              <a:off x="8125000" y="4654850"/>
              <a:ext cx="254325" cy="102800"/>
            </a:xfrm>
            <a:custGeom>
              <a:avLst/>
              <a:gdLst/>
              <a:ahLst/>
              <a:cxnLst/>
              <a:rect l="l" t="t" r="r" b="b"/>
              <a:pathLst>
                <a:path w="10173" h="4112" extrusionOk="0">
                  <a:moveTo>
                    <a:pt x="6834" y="1"/>
                  </a:moveTo>
                  <a:cubicBezTo>
                    <a:pt x="6609" y="1"/>
                    <a:pt x="6419" y="50"/>
                    <a:pt x="6287" y="164"/>
                  </a:cubicBezTo>
                  <a:cubicBezTo>
                    <a:pt x="6287" y="164"/>
                    <a:pt x="6441" y="1140"/>
                    <a:pt x="6406" y="1557"/>
                  </a:cubicBezTo>
                  <a:cubicBezTo>
                    <a:pt x="6358" y="1973"/>
                    <a:pt x="274" y="2878"/>
                    <a:pt x="238" y="3152"/>
                  </a:cubicBezTo>
                  <a:cubicBezTo>
                    <a:pt x="215" y="3414"/>
                    <a:pt x="0" y="3878"/>
                    <a:pt x="512" y="4093"/>
                  </a:cubicBezTo>
                  <a:cubicBezTo>
                    <a:pt x="544" y="4106"/>
                    <a:pt x="606" y="4112"/>
                    <a:pt x="694" y="4112"/>
                  </a:cubicBezTo>
                  <a:cubicBezTo>
                    <a:pt x="1984" y="4112"/>
                    <a:pt x="8870" y="2793"/>
                    <a:pt x="9561" y="2069"/>
                  </a:cubicBezTo>
                  <a:cubicBezTo>
                    <a:pt x="10172" y="1397"/>
                    <a:pt x="8026" y="1"/>
                    <a:pt x="683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51"/>
            <p:cNvSpPr/>
            <p:nvPr/>
          </p:nvSpPr>
          <p:spPr>
            <a:xfrm flipH="1">
              <a:off x="8248925" y="4630050"/>
              <a:ext cx="33375" cy="32175"/>
            </a:xfrm>
            <a:custGeom>
              <a:avLst/>
              <a:gdLst/>
              <a:ahLst/>
              <a:cxnLst/>
              <a:rect l="l" t="t" r="r" b="b"/>
              <a:pathLst>
                <a:path w="1335" h="1287" extrusionOk="0">
                  <a:moveTo>
                    <a:pt x="1227" y="1"/>
                  </a:moveTo>
                  <a:cubicBezTo>
                    <a:pt x="405" y="239"/>
                    <a:pt x="24" y="1096"/>
                    <a:pt x="1" y="1120"/>
                  </a:cubicBezTo>
                  <a:lnTo>
                    <a:pt x="358" y="1287"/>
                  </a:lnTo>
                  <a:cubicBezTo>
                    <a:pt x="358" y="1287"/>
                    <a:pt x="691" y="572"/>
                    <a:pt x="1334" y="394"/>
                  </a:cubicBezTo>
                  <a:lnTo>
                    <a:pt x="122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51"/>
            <p:cNvSpPr/>
            <p:nvPr/>
          </p:nvSpPr>
          <p:spPr>
            <a:xfrm flipH="1">
              <a:off x="8236125" y="4637500"/>
              <a:ext cx="29200" cy="37825"/>
            </a:xfrm>
            <a:custGeom>
              <a:avLst/>
              <a:gdLst/>
              <a:ahLst/>
              <a:cxnLst/>
              <a:rect l="l" t="t" r="r" b="b"/>
              <a:pathLst>
                <a:path w="1168" h="1513" extrusionOk="0">
                  <a:moveTo>
                    <a:pt x="893" y="0"/>
                  </a:moveTo>
                  <a:cubicBezTo>
                    <a:pt x="608" y="274"/>
                    <a:pt x="60" y="1215"/>
                    <a:pt x="0" y="1310"/>
                  </a:cubicBezTo>
                  <a:lnTo>
                    <a:pt x="334" y="1512"/>
                  </a:lnTo>
                  <a:cubicBezTo>
                    <a:pt x="500" y="1227"/>
                    <a:pt x="965" y="477"/>
                    <a:pt x="1167" y="286"/>
                  </a:cubicBezTo>
                  <a:lnTo>
                    <a:pt x="89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51"/>
            <p:cNvSpPr/>
            <p:nvPr/>
          </p:nvSpPr>
          <p:spPr>
            <a:xfrm flipH="1">
              <a:off x="8215900" y="4644650"/>
              <a:ext cx="29475" cy="37525"/>
            </a:xfrm>
            <a:custGeom>
              <a:avLst/>
              <a:gdLst/>
              <a:ahLst/>
              <a:cxnLst/>
              <a:rect l="l" t="t" r="r" b="b"/>
              <a:pathLst>
                <a:path w="1179" h="1501" extrusionOk="0">
                  <a:moveTo>
                    <a:pt x="893" y="0"/>
                  </a:moveTo>
                  <a:cubicBezTo>
                    <a:pt x="607" y="274"/>
                    <a:pt x="60" y="1203"/>
                    <a:pt x="0" y="1310"/>
                  </a:cubicBezTo>
                  <a:lnTo>
                    <a:pt x="345" y="1500"/>
                  </a:lnTo>
                  <a:cubicBezTo>
                    <a:pt x="512" y="1238"/>
                    <a:pt x="964" y="476"/>
                    <a:pt x="1179" y="286"/>
                  </a:cubicBezTo>
                  <a:lnTo>
                    <a:pt x="89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51"/>
            <p:cNvSpPr/>
            <p:nvPr/>
          </p:nvSpPr>
          <p:spPr>
            <a:xfrm flipH="1">
              <a:off x="8251700" y="3233325"/>
              <a:ext cx="428275" cy="181600"/>
            </a:xfrm>
            <a:custGeom>
              <a:avLst/>
              <a:gdLst/>
              <a:ahLst/>
              <a:cxnLst/>
              <a:rect l="l" t="t" r="r" b="b"/>
              <a:pathLst>
                <a:path w="17131" h="7264" extrusionOk="0">
                  <a:moveTo>
                    <a:pt x="8989" y="0"/>
                  </a:moveTo>
                  <a:cubicBezTo>
                    <a:pt x="8585" y="0"/>
                    <a:pt x="8164" y="29"/>
                    <a:pt x="7728" y="89"/>
                  </a:cubicBezTo>
                  <a:cubicBezTo>
                    <a:pt x="501" y="1101"/>
                    <a:pt x="1" y="7054"/>
                    <a:pt x="370" y="7257"/>
                  </a:cubicBezTo>
                  <a:cubicBezTo>
                    <a:pt x="379" y="7261"/>
                    <a:pt x="390" y="7263"/>
                    <a:pt x="402" y="7263"/>
                  </a:cubicBezTo>
                  <a:cubicBezTo>
                    <a:pt x="888" y="7263"/>
                    <a:pt x="3637" y="3616"/>
                    <a:pt x="7157" y="2315"/>
                  </a:cubicBezTo>
                  <a:cubicBezTo>
                    <a:pt x="7446" y="2209"/>
                    <a:pt x="7773" y="2161"/>
                    <a:pt x="8127" y="2161"/>
                  </a:cubicBezTo>
                  <a:cubicBezTo>
                    <a:pt x="11008" y="2161"/>
                    <a:pt x="15646" y="5316"/>
                    <a:pt x="15646" y="5316"/>
                  </a:cubicBezTo>
                  <a:cubicBezTo>
                    <a:pt x="15693" y="5325"/>
                    <a:pt x="15736" y="5330"/>
                    <a:pt x="15776" y="5330"/>
                  </a:cubicBezTo>
                  <a:cubicBezTo>
                    <a:pt x="17131" y="5330"/>
                    <a:pt x="14555" y="0"/>
                    <a:pt x="898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1" name="Google Shape;791;p51" descr="n329 fb Ca Ruoi"/>
          <p:cNvGrpSpPr/>
          <p:nvPr/>
        </p:nvGrpSpPr>
        <p:grpSpPr>
          <a:xfrm>
            <a:off x="819751" y="2297267"/>
            <a:ext cx="280467" cy="368900"/>
            <a:chOff x="651663" y="1295625"/>
            <a:chExt cx="210350" cy="276675"/>
          </a:xfrm>
        </p:grpSpPr>
        <p:sp>
          <p:nvSpPr>
            <p:cNvPr id="792" name="Google Shape;792;p51"/>
            <p:cNvSpPr/>
            <p:nvPr/>
          </p:nvSpPr>
          <p:spPr>
            <a:xfrm>
              <a:off x="651663" y="1295625"/>
              <a:ext cx="152450" cy="236675"/>
            </a:xfrm>
            <a:custGeom>
              <a:avLst/>
              <a:gdLst/>
              <a:ahLst/>
              <a:cxnLst/>
              <a:rect l="l" t="t" r="r" b="b"/>
              <a:pathLst>
                <a:path w="6098" h="9467" extrusionOk="0">
                  <a:moveTo>
                    <a:pt x="4868" y="1"/>
                  </a:moveTo>
                  <a:cubicBezTo>
                    <a:pt x="4591" y="1"/>
                    <a:pt x="4308" y="133"/>
                    <a:pt x="4103" y="450"/>
                  </a:cubicBezTo>
                  <a:cubicBezTo>
                    <a:pt x="3169" y="1884"/>
                    <a:pt x="2335" y="3318"/>
                    <a:pt x="1602" y="4886"/>
                  </a:cubicBezTo>
                  <a:cubicBezTo>
                    <a:pt x="1001" y="6054"/>
                    <a:pt x="0" y="7521"/>
                    <a:pt x="467" y="8856"/>
                  </a:cubicBezTo>
                  <a:cubicBezTo>
                    <a:pt x="611" y="9239"/>
                    <a:pt x="926" y="9467"/>
                    <a:pt x="1278" y="9467"/>
                  </a:cubicBezTo>
                  <a:cubicBezTo>
                    <a:pt x="1416" y="9467"/>
                    <a:pt x="1560" y="9431"/>
                    <a:pt x="1702" y="9356"/>
                  </a:cubicBezTo>
                  <a:cubicBezTo>
                    <a:pt x="2936" y="8722"/>
                    <a:pt x="3169" y="7121"/>
                    <a:pt x="3670" y="5920"/>
                  </a:cubicBezTo>
                  <a:cubicBezTo>
                    <a:pt x="4303" y="4419"/>
                    <a:pt x="5004" y="2918"/>
                    <a:pt x="5704" y="1417"/>
                  </a:cubicBezTo>
                  <a:cubicBezTo>
                    <a:pt x="6098" y="677"/>
                    <a:pt x="5496" y="1"/>
                    <a:pt x="48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51"/>
            <p:cNvSpPr/>
            <p:nvPr/>
          </p:nvSpPr>
          <p:spPr>
            <a:xfrm>
              <a:off x="761463" y="1297775"/>
              <a:ext cx="100550" cy="274525"/>
            </a:xfrm>
            <a:custGeom>
              <a:avLst/>
              <a:gdLst/>
              <a:ahLst/>
              <a:cxnLst/>
              <a:rect l="l" t="t" r="r" b="b"/>
              <a:pathLst>
                <a:path w="4022" h="10981" extrusionOk="0">
                  <a:moveTo>
                    <a:pt x="791" y="0"/>
                  </a:moveTo>
                  <a:cubicBezTo>
                    <a:pt x="408" y="0"/>
                    <a:pt x="0" y="386"/>
                    <a:pt x="112" y="831"/>
                  </a:cubicBezTo>
                  <a:cubicBezTo>
                    <a:pt x="745" y="4000"/>
                    <a:pt x="1413" y="7168"/>
                    <a:pt x="2080" y="10304"/>
                  </a:cubicBezTo>
                  <a:cubicBezTo>
                    <a:pt x="2169" y="10765"/>
                    <a:pt x="2576" y="10981"/>
                    <a:pt x="2989" y="10981"/>
                  </a:cubicBezTo>
                  <a:cubicBezTo>
                    <a:pt x="3501" y="10981"/>
                    <a:pt x="4022" y="10647"/>
                    <a:pt x="3948" y="10037"/>
                  </a:cubicBezTo>
                  <a:cubicBezTo>
                    <a:pt x="3647" y="6768"/>
                    <a:pt x="2747" y="3299"/>
                    <a:pt x="1279" y="330"/>
                  </a:cubicBezTo>
                  <a:cubicBezTo>
                    <a:pt x="1168" y="97"/>
                    <a:pt x="983" y="0"/>
                    <a:pt x="79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51"/>
            <p:cNvSpPr/>
            <p:nvPr/>
          </p:nvSpPr>
          <p:spPr>
            <a:xfrm>
              <a:off x="684188" y="1398400"/>
              <a:ext cx="159300" cy="55875"/>
            </a:xfrm>
            <a:custGeom>
              <a:avLst/>
              <a:gdLst/>
              <a:ahLst/>
              <a:cxnLst/>
              <a:rect l="l" t="t" r="r" b="b"/>
              <a:pathLst>
                <a:path w="6372" h="2235" extrusionOk="0">
                  <a:moveTo>
                    <a:pt x="5035" y="0"/>
                  </a:moveTo>
                  <a:cubicBezTo>
                    <a:pt x="4713" y="0"/>
                    <a:pt x="4371" y="64"/>
                    <a:pt x="4003" y="108"/>
                  </a:cubicBezTo>
                  <a:cubicBezTo>
                    <a:pt x="3456" y="186"/>
                    <a:pt x="2909" y="219"/>
                    <a:pt x="2362" y="219"/>
                  </a:cubicBezTo>
                  <a:cubicBezTo>
                    <a:pt x="1975" y="219"/>
                    <a:pt x="1588" y="202"/>
                    <a:pt x="1201" y="175"/>
                  </a:cubicBezTo>
                  <a:cubicBezTo>
                    <a:pt x="0" y="175"/>
                    <a:pt x="34" y="1976"/>
                    <a:pt x="1201" y="2109"/>
                  </a:cubicBezTo>
                  <a:cubicBezTo>
                    <a:pt x="1807" y="2190"/>
                    <a:pt x="2413" y="2234"/>
                    <a:pt x="3012" y="2234"/>
                  </a:cubicBezTo>
                  <a:cubicBezTo>
                    <a:pt x="3402" y="2234"/>
                    <a:pt x="3788" y="2216"/>
                    <a:pt x="4170" y="2176"/>
                  </a:cubicBezTo>
                  <a:cubicBezTo>
                    <a:pt x="5004" y="2143"/>
                    <a:pt x="5871" y="2109"/>
                    <a:pt x="6238" y="1242"/>
                  </a:cubicBezTo>
                  <a:cubicBezTo>
                    <a:pt x="6372" y="975"/>
                    <a:pt x="6372" y="675"/>
                    <a:pt x="6171" y="475"/>
                  </a:cubicBezTo>
                  <a:cubicBezTo>
                    <a:pt x="5817" y="102"/>
                    <a:pt x="5442" y="0"/>
                    <a:pt x="50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5" name="Google Shape;795;p51" descr="n329 fb Ca Ruoi"/>
          <p:cNvGrpSpPr/>
          <p:nvPr/>
        </p:nvGrpSpPr>
        <p:grpSpPr>
          <a:xfrm>
            <a:off x="444934" y="2666167"/>
            <a:ext cx="277100" cy="361333"/>
            <a:chOff x="940888" y="754100"/>
            <a:chExt cx="207825" cy="271000"/>
          </a:xfrm>
        </p:grpSpPr>
        <p:sp>
          <p:nvSpPr>
            <p:cNvPr id="796" name="Google Shape;796;p51"/>
            <p:cNvSpPr/>
            <p:nvPr/>
          </p:nvSpPr>
          <p:spPr>
            <a:xfrm>
              <a:off x="944363" y="764200"/>
              <a:ext cx="70075" cy="238500"/>
            </a:xfrm>
            <a:custGeom>
              <a:avLst/>
              <a:gdLst/>
              <a:ahLst/>
              <a:cxnLst/>
              <a:rect l="l" t="t" r="r" b="b"/>
              <a:pathLst>
                <a:path w="2803" h="9540" extrusionOk="0">
                  <a:moveTo>
                    <a:pt x="1317" y="1"/>
                  </a:moveTo>
                  <a:cubicBezTo>
                    <a:pt x="1019" y="1"/>
                    <a:pt x="698" y="201"/>
                    <a:pt x="601" y="491"/>
                  </a:cubicBezTo>
                  <a:cubicBezTo>
                    <a:pt x="101" y="1926"/>
                    <a:pt x="301" y="3527"/>
                    <a:pt x="301" y="5028"/>
                  </a:cubicBezTo>
                  <a:cubicBezTo>
                    <a:pt x="268" y="6429"/>
                    <a:pt x="1" y="7897"/>
                    <a:pt x="668" y="9164"/>
                  </a:cubicBezTo>
                  <a:cubicBezTo>
                    <a:pt x="813" y="9422"/>
                    <a:pt x="1067" y="9540"/>
                    <a:pt x="1321" y="9540"/>
                  </a:cubicBezTo>
                  <a:cubicBezTo>
                    <a:pt x="1593" y="9540"/>
                    <a:pt x="1864" y="9406"/>
                    <a:pt x="2002" y="9164"/>
                  </a:cubicBezTo>
                  <a:cubicBezTo>
                    <a:pt x="2803" y="7897"/>
                    <a:pt x="2503" y="6162"/>
                    <a:pt x="2469" y="4728"/>
                  </a:cubicBezTo>
                  <a:cubicBezTo>
                    <a:pt x="2436" y="3293"/>
                    <a:pt x="2469" y="1692"/>
                    <a:pt x="1835" y="358"/>
                  </a:cubicBezTo>
                  <a:cubicBezTo>
                    <a:pt x="1737" y="106"/>
                    <a:pt x="1533" y="1"/>
                    <a:pt x="13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51"/>
            <p:cNvSpPr/>
            <p:nvPr/>
          </p:nvSpPr>
          <p:spPr>
            <a:xfrm>
              <a:off x="940888" y="754100"/>
              <a:ext cx="207825" cy="271000"/>
            </a:xfrm>
            <a:custGeom>
              <a:avLst/>
              <a:gdLst/>
              <a:ahLst/>
              <a:cxnLst/>
              <a:rect l="l" t="t" r="r" b="b"/>
              <a:pathLst>
                <a:path w="8313" h="10840" extrusionOk="0">
                  <a:moveTo>
                    <a:pt x="3587" y="1"/>
                  </a:moveTo>
                  <a:cubicBezTo>
                    <a:pt x="2779" y="1"/>
                    <a:pt x="1949" y="362"/>
                    <a:pt x="1374" y="1096"/>
                  </a:cubicBezTo>
                  <a:cubicBezTo>
                    <a:pt x="1021" y="1449"/>
                    <a:pt x="1297" y="1935"/>
                    <a:pt x="1669" y="1935"/>
                  </a:cubicBezTo>
                  <a:cubicBezTo>
                    <a:pt x="1789" y="1935"/>
                    <a:pt x="1919" y="1885"/>
                    <a:pt x="2041" y="1763"/>
                  </a:cubicBezTo>
                  <a:cubicBezTo>
                    <a:pt x="2388" y="1444"/>
                    <a:pt x="2838" y="1275"/>
                    <a:pt x="3268" y="1275"/>
                  </a:cubicBezTo>
                  <a:cubicBezTo>
                    <a:pt x="3872" y="1275"/>
                    <a:pt x="4434" y="1609"/>
                    <a:pt x="4610" y="2330"/>
                  </a:cubicBezTo>
                  <a:cubicBezTo>
                    <a:pt x="5043" y="2864"/>
                    <a:pt x="4910" y="3331"/>
                    <a:pt x="4143" y="3664"/>
                  </a:cubicBezTo>
                  <a:cubicBezTo>
                    <a:pt x="4078" y="3833"/>
                    <a:pt x="4002" y="3971"/>
                    <a:pt x="3915" y="4079"/>
                  </a:cubicBezTo>
                  <a:lnTo>
                    <a:pt x="3915" y="4079"/>
                  </a:lnTo>
                  <a:cubicBezTo>
                    <a:pt x="3803" y="4071"/>
                    <a:pt x="3691" y="4067"/>
                    <a:pt x="3580" y="4067"/>
                  </a:cubicBezTo>
                  <a:cubicBezTo>
                    <a:pt x="3140" y="4067"/>
                    <a:pt x="2709" y="4131"/>
                    <a:pt x="2308" y="4265"/>
                  </a:cubicBezTo>
                  <a:cubicBezTo>
                    <a:pt x="1450" y="4561"/>
                    <a:pt x="1506" y="6000"/>
                    <a:pt x="2539" y="6000"/>
                  </a:cubicBezTo>
                  <a:cubicBezTo>
                    <a:pt x="2551" y="6000"/>
                    <a:pt x="2563" y="5999"/>
                    <a:pt x="2575" y="5999"/>
                  </a:cubicBezTo>
                  <a:cubicBezTo>
                    <a:pt x="3092" y="5975"/>
                    <a:pt x="3599" y="5855"/>
                    <a:pt x="4062" y="5654"/>
                  </a:cubicBezTo>
                  <a:lnTo>
                    <a:pt x="4062" y="5654"/>
                  </a:lnTo>
                  <a:cubicBezTo>
                    <a:pt x="4155" y="5647"/>
                    <a:pt x="4249" y="5643"/>
                    <a:pt x="4343" y="5643"/>
                  </a:cubicBezTo>
                  <a:cubicBezTo>
                    <a:pt x="4590" y="5643"/>
                    <a:pt x="4837" y="5670"/>
                    <a:pt x="5077" y="5732"/>
                  </a:cubicBezTo>
                  <a:cubicBezTo>
                    <a:pt x="6077" y="6032"/>
                    <a:pt x="7812" y="7667"/>
                    <a:pt x="5844" y="8701"/>
                  </a:cubicBezTo>
                  <a:cubicBezTo>
                    <a:pt x="5381" y="8968"/>
                    <a:pt x="4706" y="9051"/>
                    <a:pt x="3991" y="9051"/>
                  </a:cubicBezTo>
                  <a:cubicBezTo>
                    <a:pt x="3008" y="9051"/>
                    <a:pt x="1950" y="8892"/>
                    <a:pt x="1274" y="8834"/>
                  </a:cubicBezTo>
                  <a:cubicBezTo>
                    <a:pt x="1236" y="8831"/>
                    <a:pt x="1200" y="8829"/>
                    <a:pt x="1164" y="8829"/>
                  </a:cubicBezTo>
                  <a:cubicBezTo>
                    <a:pt x="1" y="8829"/>
                    <a:pt x="10" y="10839"/>
                    <a:pt x="1190" y="10839"/>
                  </a:cubicBezTo>
                  <a:cubicBezTo>
                    <a:pt x="1218" y="10839"/>
                    <a:pt x="1245" y="10838"/>
                    <a:pt x="1274" y="10836"/>
                  </a:cubicBezTo>
                  <a:cubicBezTo>
                    <a:pt x="3242" y="10602"/>
                    <a:pt x="8312" y="10436"/>
                    <a:pt x="7945" y="7433"/>
                  </a:cubicBezTo>
                  <a:cubicBezTo>
                    <a:pt x="7783" y="6063"/>
                    <a:pt x="6792" y="5033"/>
                    <a:pt x="5568" y="4493"/>
                  </a:cubicBezTo>
                  <a:lnTo>
                    <a:pt x="5568" y="4493"/>
                  </a:lnTo>
                  <a:cubicBezTo>
                    <a:pt x="6095" y="3789"/>
                    <a:pt x="6324" y="2881"/>
                    <a:pt x="6044" y="1863"/>
                  </a:cubicBezTo>
                  <a:cubicBezTo>
                    <a:pt x="5683" y="630"/>
                    <a:pt x="4654" y="1"/>
                    <a:pt x="35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8" name="Google Shape;798;p51" descr="n329 fb Ca Ruoi"/>
          <p:cNvSpPr/>
          <p:nvPr/>
        </p:nvSpPr>
        <p:spPr>
          <a:xfrm>
            <a:off x="960000" y="2939217"/>
            <a:ext cx="244667" cy="290200"/>
          </a:xfrm>
          <a:custGeom>
            <a:avLst/>
            <a:gdLst/>
            <a:ahLst/>
            <a:cxnLst/>
            <a:rect l="l" t="t" r="r" b="b"/>
            <a:pathLst>
              <a:path w="7340" h="8706" extrusionOk="0">
                <a:moveTo>
                  <a:pt x="4381" y="1"/>
                </a:moveTo>
                <a:cubicBezTo>
                  <a:pt x="2058" y="1"/>
                  <a:pt x="0" y="1982"/>
                  <a:pt x="0" y="4402"/>
                </a:cubicBezTo>
                <a:cubicBezTo>
                  <a:pt x="0" y="6848"/>
                  <a:pt x="2196" y="8705"/>
                  <a:pt x="4541" y="8705"/>
                </a:cubicBezTo>
                <a:cubicBezTo>
                  <a:pt x="4562" y="8705"/>
                  <a:pt x="4583" y="8705"/>
                  <a:pt x="4604" y="8705"/>
                </a:cubicBezTo>
                <a:cubicBezTo>
                  <a:pt x="5504" y="8705"/>
                  <a:pt x="7339" y="8238"/>
                  <a:pt x="6939" y="7003"/>
                </a:cubicBezTo>
                <a:cubicBezTo>
                  <a:pt x="6805" y="6470"/>
                  <a:pt x="6447" y="6328"/>
                  <a:pt x="6026" y="6328"/>
                </a:cubicBezTo>
                <a:cubicBezTo>
                  <a:pt x="5604" y="6328"/>
                  <a:pt x="5121" y="6470"/>
                  <a:pt x="4737" y="6503"/>
                </a:cubicBezTo>
                <a:cubicBezTo>
                  <a:pt x="4710" y="6504"/>
                  <a:pt x="4684" y="6504"/>
                  <a:pt x="4656" y="6504"/>
                </a:cubicBezTo>
                <a:cubicBezTo>
                  <a:pt x="3605" y="6504"/>
                  <a:pt x="2361" y="5874"/>
                  <a:pt x="2069" y="4769"/>
                </a:cubicBezTo>
                <a:cubicBezTo>
                  <a:pt x="1668" y="3167"/>
                  <a:pt x="3403" y="1766"/>
                  <a:pt x="4871" y="1766"/>
                </a:cubicBezTo>
                <a:cubicBezTo>
                  <a:pt x="5838" y="1766"/>
                  <a:pt x="6105" y="232"/>
                  <a:pt x="5104" y="65"/>
                </a:cubicBezTo>
                <a:cubicBezTo>
                  <a:pt x="4862" y="22"/>
                  <a:pt x="4620" y="1"/>
                  <a:pt x="43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51"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51"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51"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Hộp Văn bản 86" descr="n329 fb Ca Ruoi">
            <a:extLst>
              <a:ext uri="{FF2B5EF4-FFF2-40B4-BE49-F238E27FC236}">
                <a16:creationId xmlns="" xmlns:a16="http://schemas.microsoft.com/office/drawing/2014/main" id="{A9368F55-A33D-4EBD-A5CD-CD82DE0F6C26}"/>
              </a:ext>
            </a:extLst>
          </p:cNvPr>
          <p:cNvSpPr txBox="1"/>
          <p:nvPr/>
        </p:nvSpPr>
        <p:spPr>
          <a:xfrm>
            <a:off x="3825992" y="1086679"/>
            <a:ext cx="6653939" cy="2390141"/>
          </a:xfrm>
          <a:prstGeom prst="rect">
            <a:avLst/>
          </a:prstGeom>
          <a:noFill/>
        </p:spPr>
        <p:txBody>
          <a:bodyPr wrap="square">
            <a:spAutoFit/>
          </a:bodyPr>
          <a:lstStyle/>
          <a:p>
            <a:pPr defTabSz="1219170">
              <a:buClr>
                <a:srgbClr val="000000"/>
              </a:buClr>
            </a:pPr>
            <a:r>
              <a:rPr lang="vi-VN" sz="3733" b="1" kern="0">
                <a:solidFill>
                  <a:srgbClr val="C64D65"/>
                </a:solidFill>
                <a:latin typeface="Quicksand Medium" panose="020B0604020202020204" charset="0"/>
                <a:cs typeface="Arial"/>
                <a:sym typeface="Arial"/>
              </a:rPr>
              <a:t>Nhóm chuyên gia:</a:t>
            </a:r>
          </a:p>
          <a:p>
            <a:pPr marL="609585" indent="-609585" defTabSz="1219170">
              <a:buClr>
                <a:srgbClr val="000000"/>
              </a:buClr>
              <a:buFont typeface="Wingdings" panose="05000000000000000000" pitchFamily="2" charset="2"/>
              <a:buChar char="§"/>
            </a:pPr>
            <a:r>
              <a:rPr lang="vi-VN" sz="3733" b="1" kern="0">
                <a:solidFill>
                  <a:srgbClr val="786992"/>
                </a:solidFill>
                <a:latin typeface="Quicksand Medium" panose="020B0604020202020204" charset="0"/>
                <a:cs typeface="Arial"/>
                <a:sym typeface="Arial"/>
              </a:rPr>
              <a:t>1, 2: phiếu 1</a:t>
            </a:r>
          </a:p>
          <a:p>
            <a:pPr marL="609585" indent="-609585" defTabSz="1219170">
              <a:buClr>
                <a:srgbClr val="000000"/>
              </a:buClr>
              <a:buFont typeface="Wingdings" panose="05000000000000000000" pitchFamily="2" charset="2"/>
              <a:buChar char="§"/>
            </a:pPr>
            <a:r>
              <a:rPr lang="vi-VN" sz="3733" b="1" kern="0">
                <a:solidFill>
                  <a:srgbClr val="786992"/>
                </a:solidFill>
                <a:latin typeface="Quicksand Medium" panose="020B0604020202020204" charset="0"/>
                <a:cs typeface="Arial"/>
                <a:sym typeface="Arial"/>
              </a:rPr>
              <a:t>3, 4: phiếu 2</a:t>
            </a:r>
          </a:p>
          <a:p>
            <a:pPr marL="609585" indent="-609585" defTabSz="1219170">
              <a:buClr>
                <a:srgbClr val="000000"/>
              </a:buClr>
              <a:buFont typeface="Wingdings" panose="05000000000000000000" pitchFamily="2" charset="2"/>
              <a:buChar char="§"/>
            </a:pPr>
            <a:r>
              <a:rPr lang="vi-VN" sz="3733" b="1" kern="0">
                <a:solidFill>
                  <a:srgbClr val="786992"/>
                </a:solidFill>
                <a:latin typeface="Quicksand Medium" panose="020B0604020202020204" charset="0"/>
                <a:cs typeface="Arial"/>
                <a:sym typeface="Arial"/>
              </a:rPr>
              <a:t>5, 6: phiếu 3</a:t>
            </a:r>
            <a:endParaRPr lang="vi-VN" sz="3733" b="1" kern="0" dirty="0">
              <a:solidFill>
                <a:srgbClr val="786992"/>
              </a:solidFill>
              <a:latin typeface="Quicksand Medium" panose="020B0604020202020204" charset="0"/>
              <a:cs typeface="Arial"/>
              <a:sym typeface="Arial"/>
            </a:endParaRPr>
          </a:p>
        </p:txBody>
      </p:sp>
      <p:grpSp>
        <p:nvGrpSpPr>
          <p:cNvPr id="90" name="Nhóm 89" descr="n329 fb Ca Ruoi">
            <a:extLst>
              <a:ext uri="{FF2B5EF4-FFF2-40B4-BE49-F238E27FC236}">
                <a16:creationId xmlns="" xmlns:a16="http://schemas.microsoft.com/office/drawing/2014/main" id="{AC9A3997-55E2-4278-947F-2C79E9247058}"/>
              </a:ext>
            </a:extLst>
          </p:cNvPr>
          <p:cNvGrpSpPr/>
          <p:nvPr/>
        </p:nvGrpSpPr>
        <p:grpSpPr>
          <a:xfrm>
            <a:off x="3363233" y="1195116"/>
            <a:ext cx="459196" cy="587905"/>
            <a:chOff x="1629454" y="2239523"/>
            <a:chExt cx="344397" cy="440929"/>
          </a:xfrm>
        </p:grpSpPr>
        <p:sp>
          <p:nvSpPr>
            <p:cNvPr id="91" name="Google Shape;726;p51">
              <a:extLst>
                <a:ext uri="{FF2B5EF4-FFF2-40B4-BE49-F238E27FC236}">
                  <a16:creationId xmlns="" xmlns:a16="http://schemas.microsoft.com/office/drawing/2014/main" id="{C1B77390-51DD-455E-A3DB-5C73AB884A03}"/>
                </a:ext>
              </a:extLst>
            </p:cNvPr>
            <p:cNvSpPr/>
            <p:nvPr/>
          </p:nvSpPr>
          <p:spPr>
            <a:xfrm rot="18008391">
              <a:off x="1591902" y="2277075"/>
              <a:ext cx="419502" cy="344397"/>
            </a:xfrm>
            <a:custGeom>
              <a:avLst/>
              <a:gdLst/>
              <a:ahLst/>
              <a:cxnLst/>
              <a:rect l="l" t="t" r="r" b="b"/>
              <a:pathLst>
                <a:path w="12884" h="10820" extrusionOk="0">
                  <a:moveTo>
                    <a:pt x="4677" y="0"/>
                  </a:moveTo>
                  <a:cubicBezTo>
                    <a:pt x="3892" y="0"/>
                    <a:pt x="4204" y="3830"/>
                    <a:pt x="4204" y="3830"/>
                  </a:cubicBezTo>
                  <a:cubicBezTo>
                    <a:pt x="4204" y="3830"/>
                    <a:pt x="298" y="7652"/>
                    <a:pt x="144" y="8557"/>
                  </a:cubicBezTo>
                  <a:cubicBezTo>
                    <a:pt x="1" y="9474"/>
                    <a:pt x="12883" y="10819"/>
                    <a:pt x="12883" y="10819"/>
                  </a:cubicBezTo>
                  <a:cubicBezTo>
                    <a:pt x="12883" y="10819"/>
                    <a:pt x="5799" y="1330"/>
                    <a:pt x="5370" y="640"/>
                  </a:cubicBezTo>
                  <a:cubicBezTo>
                    <a:pt x="5076" y="186"/>
                    <a:pt x="4850" y="0"/>
                    <a:pt x="46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727;p51">
              <a:extLst>
                <a:ext uri="{FF2B5EF4-FFF2-40B4-BE49-F238E27FC236}">
                  <a16:creationId xmlns="" xmlns:a16="http://schemas.microsoft.com/office/drawing/2014/main" id="{D059FB66-1346-49DB-BB6F-4E1C9EA96B60}"/>
                </a:ext>
              </a:extLst>
            </p:cNvPr>
            <p:cNvSpPr/>
            <p:nvPr/>
          </p:nvSpPr>
          <p:spPr>
            <a:xfrm rot="18008391">
              <a:off x="1611069" y="2366014"/>
              <a:ext cx="405176" cy="223699"/>
            </a:xfrm>
            <a:custGeom>
              <a:avLst/>
              <a:gdLst/>
              <a:ahLst/>
              <a:cxnLst/>
              <a:rect l="l" t="t" r="r" b="b"/>
              <a:pathLst>
                <a:path w="12444" h="7028" extrusionOk="0">
                  <a:moveTo>
                    <a:pt x="4554" y="1"/>
                  </a:moveTo>
                  <a:cubicBezTo>
                    <a:pt x="4161" y="48"/>
                    <a:pt x="244" y="3430"/>
                    <a:pt x="17" y="3739"/>
                  </a:cubicBezTo>
                  <a:cubicBezTo>
                    <a:pt x="0" y="3763"/>
                    <a:pt x="5" y="3774"/>
                    <a:pt x="29" y="3774"/>
                  </a:cubicBezTo>
                  <a:cubicBezTo>
                    <a:pt x="320" y="3774"/>
                    <a:pt x="3421" y="2176"/>
                    <a:pt x="4125" y="2132"/>
                  </a:cubicBezTo>
                  <a:cubicBezTo>
                    <a:pt x="4129" y="2132"/>
                    <a:pt x="4133" y="2131"/>
                    <a:pt x="4137" y="2131"/>
                  </a:cubicBezTo>
                  <a:cubicBezTo>
                    <a:pt x="4940" y="2131"/>
                    <a:pt x="10263" y="6871"/>
                    <a:pt x="11435" y="7025"/>
                  </a:cubicBezTo>
                  <a:cubicBezTo>
                    <a:pt x="11448" y="7027"/>
                    <a:pt x="11459" y="7028"/>
                    <a:pt x="11470" y="7028"/>
                  </a:cubicBezTo>
                  <a:cubicBezTo>
                    <a:pt x="12443" y="7028"/>
                    <a:pt x="4554" y="1"/>
                    <a:pt x="4554"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3" name="Nhóm 92" descr="n329 fb Ca Ruoi">
            <a:extLst>
              <a:ext uri="{FF2B5EF4-FFF2-40B4-BE49-F238E27FC236}">
                <a16:creationId xmlns="" xmlns:a16="http://schemas.microsoft.com/office/drawing/2014/main" id="{51192E4F-77CC-4E12-9D38-EA5862A4D6CD}"/>
              </a:ext>
            </a:extLst>
          </p:cNvPr>
          <p:cNvGrpSpPr/>
          <p:nvPr/>
        </p:nvGrpSpPr>
        <p:grpSpPr>
          <a:xfrm>
            <a:off x="3344237" y="3834512"/>
            <a:ext cx="459196" cy="587905"/>
            <a:chOff x="1629454" y="2239523"/>
            <a:chExt cx="344397" cy="440929"/>
          </a:xfrm>
        </p:grpSpPr>
        <p:sp>
          <p:nvSpPr>
            <p:cNvPr id="94" name="Google Shape;726;p51">
              <a:extLst>
                <a:ext uri="{FF2B5EF4-FFF2-40B4-BE49-F238E27FC236}">
                  <a16:creationId xmlns="" xmlns:a16="http://schemas.microsoft.com/office/drawing/2014/main" id="{7D914573-ECD5-46F4-BF19-99E0403BB227}"/>
                </a:ext>
              </a:extLst>
            </p:cNvPr>
            <p:cNvSpPr/>
            <p:nvPr/>
          </p:nvSpPr>
          <p:spPr>
            <a:xfrm rot="18008391">
              <a:off x="1591902" y="2277075"/>
              <a:ext cx="419502" cy="344397"/>
            </a:xfrm>
            <a:custGeom>
              <a:avLst/>
              <a:gdLst/>
              <a:ahLst/>
              <a:cxnLst/>
              <a:rect l="l" t="t" r="r" b="b"/>
              <a:pathLst>
                <a:path w="12884" h="10820" extrusionOk="0">
                  <a:moveTo>
                    <a:pt x="4677" y="0"/>
                  </a:moveTo>
                  <a:cubicBezTo>
                    <a:pt x="3892" y="0"/>
                    <a:pt x="4204" y="3830"/>
                    <a:pt x="4204" y="3830"/>
                  </a:cubicBezTo>
                  <a:cubicBezTo>
                    <a:pt x="4204" y="3830"/>
                    <a:pt x="298" y="7652"/>
                    <a:pt x="144" y="8557"/>
                  </a:cubicBezTo>
                  <a:cubicBezTo>
                    <a:pt x="1" y="9474"/>
                    <a:pt x="12883" y="10819"/>
                    <a:pt x="12883" y="10819"/>
                  </a:cubicBezTo>
                  <a:cubicBezTo>
                    <a:pt x="12883" y="10819"/>
                    <a:pt x="5799" y="1330"/>
                    <a:pt x="5370" y="640"/>
                  </a:cubicBezTo>
                  <a:cubicBezTo>
                    <a:pt x="5076" y="186"/>
                    <a:pt x="4850" y="0"/>
                    <a:pt x="46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727;p51">
              <a:extLst>
                <a:ext uri="{FF2B5EF4-FFF2-40B4-BE49-F238E27FC236}">
                  <a16:creationId xmlns="" xmlns:a16="http://schemas.microsoft.com/office/drawing/2014/main" id="{AAA7DEE2-FC84-4C15-89B8-1334ACD1C644}"/>
                </a:ext>
              </a:extLst>
            </p:cNvPr>
            <p:cNvSpPr/>
            <p:nvPr/>
          </p:nvSpPr>
          <p:spPr>
            <a:xfrm rot="18008391">
              <a:off x="1611069" y="2366014"/>
              <a:ext cx="405176" cy="223699"/>
            </a:xfrm>
            <a:custGeom>
              <a:avLst/>
              <a:gdLst/>
              <a:ahLst/>
              <a:cxnLst/>
              <a:rect l="l" t="t" r="r" b="b"/>
              <a:pathLst>
                <a:path w="12444" h="7028" extrusionOk="0">
                  <a:moveTo>
                    <a:pt x="4554" y="1"/>
                  </a:moveTo>
                  <a:cubicBezTo>
                    <a:pt x="4161" y="48"/>
                    <a:pt x="244" y="3430"/>
                    <a:pt x="17" y="3739"/>
                  </a:cubicBezTo>
                  <a:cubicBezTo>
                    <a:pt x="0" y="3763"/>
                    <a:pt x="5" y="3774"/>
                    <a:pt x="29" y="3774"/>
                  </a:cubicBezTo>
                  <a:cubicBezTo>
                    <a:pt x="320" y="3774"/>
                    <a:pt x="3421" y="2176"/>
                    <a:pt x="4125" y="2132"/>
                  </a:cubicBezTo>
                  <a:cubicBezTo>
                    <a:pt x="4129" y="2132"/>
                    <a:pt x="4133" y="2131"/>
                    <a:pt x="4137" y="2131"/>
                  </a:cubicBezTo>
                  <a:cubicBezTo>
                    <a:pt x="4940" y="2131"/>
                    <a:pt x="10263" y="6871"/>
                    <a:pt x="11435" y="7025"/>
                  </a:cubicBezTo>
                  <a:cubicBezTo>
                    <a:pt x="11448" y="7027"/>
                    <a:pt x="11459" y="7028"/>
                    <a:pt x="11470" y="7028"/>
                  </a:cubicBezTo>
                  <a:cubicBezTo>
                    <a:pt x="12443" y="7028"/>
                    <a:pt x="4554" y="1"/>
                    <a:pt x="4554"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Hộp Văn bản 6" descr="n329 fb Ca Ruoi">
            <a:extLst>
              <a:ext uri="{FF2B5EF4-FFF2-40B4-BE49-F238E27FC236}">
                <a16:creationId xmlns="" xmlns:a16="http://schemas.microsoft.com/office/drawing/2014/main" id="{A753FE81-892B-456B-A35B-58356D763AF1}"/>
              </a:ext>
            </a:extLst>
          </p:cNvPr>
          <p:cNvSpPr txBox="1"/>
          <p:nvPr/>
        </p:nvSpPr>
        <p:spPr>
          <a:xfrm>
            <a:off x="3912818" y="3692146"/>
            <a:ext cx="7031263" cy="1815690"/>
          </a:xfrm>
          <a:prstGeom prst="rect">
            <a:avLst/>
          </a:prstGeom>
          <a:noFill/>
        </p:spPr>
        <p:txBody>
          <a:bodyPr wrap="square" rtlCol="0">
            <a:spAutoFit/>
          </a:bodyPr>
          <a:lstStyle/>
          <a:p>
            <a:pPr defTabSz="1219170">
              <a:buClr>
                <a:srgbClr val="000000"/>
              </a:buClr>
            </a:pPr>
            <a:r>
              <a:rPr lang="vi-VN" sz="3733" b="1" kern="0">
                <a:solidFill>
                  <a:srgbClr val="C64D65"/>
                </a:solidFill>
                <a:latin typeface="Arial"/>
                <a:cs typeface="Arial"/>
                <a:sym typeface="Arial"/>
              </a:rPr>
              <a:t>Nhóm mảnh ghép: </a:t>
            </a:r>
          </a:p>
          <a:p>
            <a:pPr marL="380990" indent="-380990" defTabSz="1219170">
              <a:buClr>
                <a:srgbClr val="000000"/>
              </a:buClr>
              <a:buFont typeface="Wingdings" panose="05000000000000000000" pitchFamily="2" charset="2"/>
              <a:buChar char="§"/>
            </a:pPr>
            <a:r>
              <a:rPr lang="vi-VN" sz="3733" b="1" kern="0">
                <a:solidFill>
                  <a:srgbClr val="786992"/>
                </a:solidFill>
                <a:latin typeface="Arial"/>
                <a:cs typeface="Arial"/>
                <a:sym typeface="Arial"/>
              </a:rPr>
              <a:t>Truyền đạt kiến thức đã tìm hiểu  cho nhau.</a:t>
            </a:r>
            <a:endParaRPr lang="en-US" sz="3733" b="1" kern="0">
              <a:solidFill>
                <a:srgbClr val="786992"/>
              </a:solidFill>
              <a:latin typeface="Arial"/>
              <a:cs typeface="Arial"/>
              <a:sym typeface="Arial"/>
            </a:endParaRPr>
          </a:p>
        </p:txBody>
      </p:sp>
    </p:spTree>
    <p:extLst>
      <p:ext uri="{BB962C8B-B14F-4D97-AF65-F5344CB8AC3E}">
        <p14:creationId xmlns:p14="http://schemas.microsoft.com/office/powerpoint/2010/main" val="337738081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597629" cy="548969"/>
          </a:xfrm>
        </p:spPr>
        <p:txBody>
          <a:bodyPr/>
          <a:lstStyle/>
          <a:p>
            <a:r>
              <a:rPr lang="en-US" sz="3733" b="1" dirty="0">
                <a:solidFill>
                  <a:schemeClr val="accent4">
                    <a:lumMod val="75000"/>
                  </a:schemeClr>
                </a:solidFill>
                <a:latin typeface="Quicksand Medium" panose="020B0604020202020204" charset="0"/>
              </a:rPr>
              <a:t>PHIẾU BÀI TẬP SỐ 1</a:t>
            </a:r>
          </a:p>
        </p:txBody>
      </p:sp>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99664" y="3761463"/>
            <a:ext cx="9584929" cy="1931683"/>
          </a:xfrm>
          <a:prstGeom prst="rect">
            <a:avLst/>
          </a:prstGeom>
          <a:noFill/>
        </p:spPr>
        <p:txBody>
          <a:bodyPr wrap="square" rtlCol="0">
            <a:spAutoFit/>
          </a:bodyPr>
          <a:lstStyle/>
          <a:p>
            <a:pPr algn="just" defTabSz="1219170">
              <a:lnSpc>
                <a:spcPct val="107000"/>
              </a:lnSpc>
              <a:buClr>
                <a:srgbClr val="000000"/>
              </a:buClr>
            </a:pPr>
            <a:r>
              <a:rPr lang="vi-VN" sz="2267" b="1" kern="0">
                <a:solidFill>
                  <a:srgbClr val="003300"/>
                </a:solidFill>
                <a:latin typeface="Cambria" panose="02040503050406030204" pitchFamily="18" charset="0"/>
                <a:ea typeface="Cambria" panose="02040503050406030204" pitchFamily="18" charset="0"/>
                <a:cs typeface="Arial"/>
                <a:sym typeface="Arial"/>
              </a:rPr>
              <a:t>Câu </a:t>
            </a:r>
            <a:r>
              <a:rPr lang="en-US" sz="2267" b="1" kern="0" dirty="0">
                <a:solidFill>
                  <a:srgbClr val="003300"/>
                </a:solidFill>
                <a:latin typeface="Cambria" panose="02040503050406030204" pitchFamily="18" charset="0"/>
                <a:ea typeface="Cambria" panose="02040503050406030204" pitchFamily="18" charset="0"/>
                <a:cs typeface="Arial"/>
                <a:sym typeface="Arial"/>
              </a:rPr>
              <a:t>3</a:t>
            </a:r>
            <a:r>
              <a:rPr lang="vi-VN" sz="2267" b="1" kern="0" dirty="0">
                <a:solidFill>
                  <a:srgbClr val="003300"/>
                </a:solidFill>
                <a:latin typeface="Cambria" panose="02040503050406030204" pitchFamily="18" charset="0"/>
                <a:ea typeface="Cambria" panose="02040503050406030204" pitchFamily="18" charset="0"/>
                <a:cs typeface="Arial"/>
                <a:sym typeface="Arial"/>
              </a:rPr>
              <a:t>: </a:t>
            </a:r>
            <a:r>
              <a:rPr lang="vi-VN" sz="2267" kern="0" dirty="0">
                <a:solidFill>
                  <a:srgbClr val="003300"/>
                </a:solidFill>
                <a:latin typeface="Cambria" panose="02040503050406030204" pitchFamily="18" charset="0"/>
                <a:ea typeface="Cambria" panose="02040503050406030204" pitchFamily="18" charset="0"/>
                <a:cs typeface="Arial"/>
                <a:sym typeface="Arial"/>
              </a:rPr>
              <a:t>Hình dưới mô tả chuyển động phân tử ở các thể khác nhau. Hình cầu là phân tử, mũi tên là hướng chuyển động của phân tử. Hình dưới mô tả chuyển động phân tử tương ứng với thể rắn, thể lỏng và thể khí lần lượt là:</a:t>
            </a:r>
          </a:p>
          <a:p>
            <a:pPr algn="just" defTabSz="1219170">
              <a:lnSpc>
                <a:spcPct val="107000"/>
              </a:lnSpc>
              <a:buClr>
                <a:srgbClr val="000000"/>
              </a:buClr>
            </a:pPr>
            <a:r>
              <a:rPr lang="vi-VN" sz="2267" kern="0" dirty="0">
                <a:solidFill>
                  <a:srgbClr val="003300"/>
                </a:solidFill>
                <a:latin typeface="Cambria" panose="02040503050406030204" pitchFamily="18" charset="0"/>
                <a:ea typeface="Cambria" panose="02040503050406030204" pitchFamily="18" charset="0"/>
                <a:cs typeface="Arial"/>
                <a:sym typeface="Arial"/>
              </a:rPr>
              <a:t>A. Hình a, hình b, hình </a:t>
            </a:r>
            <a:r>
              <a:rPr lang="vi-VN" sz="2267" kern="0">
                <a:solidFill>
                  <a:srgbClr val="003300"/>
                </a:solidFill>
                <a:latin typeface="Cambria" panose="02040503050406030204" pitchFamily="18" charset="0"/>
                <a:ea typeface="Cambria" panose="02040503050406030204" pitchFamily="18" charset="0"/>
                <a:cs typeface="Arial"/>
                <a:sym typeface="Arial"/>
              </a:rPr>
              <a:t>c.	B</a:t>
            </a:r>
            <a:r>
              <a:rPr lang="vi-VN" sz="2267" kern="0" dirty="0">
                <a:solidFill>
                  <a:srgbClr val="003300"/>
                </a:solidFill>
                <a:latin typeface="Cambria" panose="02040503050406030204" pitchFamily="18" charset="0"/>
                <a:ea typeface="Cambria" panose="02040503050406030204" pitchFamily="18" charset="0"/>
                <a:cs typeface="Arial"/>
                <a:sym typeface="Arial"/>
              </a:rPr>
              <a:t>. Hình b, hình c, hình a.</a:t>
            </a:r>
          </a:p>
          <a:p>
            <a:pPr algn="just" defTabSz="1219170">
              <a:lnSpc>
                <a:spcPct val="107000"/>
              </a:lnSpc>
              <a:buClr>
                <a:srgbClr val="000000"/>
              </a:buClr>
            </a:pPr>
            <a:r>
              <a:rPr lang="vi-VN" sz="2267" kern="0" dirty="0">
                <a:solidFill>
                  <a:srgbClr val="003300"/>
                </a:solidFill>
                <a:latin typeface="Cambria" panose="02040503050406030204" pitchFamily="18" charset="0"/>
                <a:ea typeface="Cambria" panose="02040503050406030204" pitchFamily="18" charset="0"/>
                <a:cs typeface="Arial"/>
                <a:sym typeface="Arial"/>
              </a:rPr>
              <a:t>C. Hình c, hình b, hình </a:t>
            </a:r>
            <a:r>
              <a:rPr lang="vi-VN" sz="2267" kern="0">
                <a:solidFill>
                  <a:srgbClr val="003300"/>
                </a:solidFill>
                <a:latin typeface="Cambria" panose="02040503050406030204" pitchFamily="18" charset="0"/>
                <a:ea typeface="Cambria" panose="02040503050406030204" pitchFamily="18" charset="0"/>
                <a:cs typeface="Arial"/>
                <a:sym typeface="Arial"/>
              </a:rPr>
              <a:t>a.	D</a:t>
            </a:r>
            <a:r>
              <a:rPr lang="vi-VN" sz="2267" kern="0" dirty="0">
                <a:solidFill>
                  <a:srgbClr val="003300"/>
                </a:solidFill>
                <a:latin typeface="Cambria" panose="02040503050406030204" pitchFamily="18" charset="0"/>
                <a:ea typeface="Cambria" panose="02040503050406030204" pitchFamily="18" charset="0"/>
                <a:cs typeface="Arial"/>
                <a:sym typeface="Arial"/>
              </a:rPr>
              <a:t>. Hình b, hình a, </a:t>
            </a:r>
            <a:r>
              <a:rPr lang="vi-VN" sz="2267" kern="0">
                <a:solidFill>
                  <a:srgbClr val="003300"/>
                </a:solidFill>
                <a:latin typeface="Cambria" panose="02040503050406030204" pitchFamily="18" charset="0"/>
                <a:ea typeface="Cambria" panose="02040503050406030204" pitchFamily="18" charset="0"/>
                <a:cs typeface="Arial"/>
                <a:sym typeface="Arial"/>
              </a:rPr>
              <a:t>hình c</a:t>
            </a:r>
            <a:endParaRPr lang="vi-VN" sz="2267" kern="0" dirty="0">
              <a:solidFill>
                <a:srgbClr val="003300"/>
              </a:solidFill>
              <a:latin typeface="Cambria" panose="02040503050406030204" pitchFamily="18" charset="0"/>
              <a:ea typeface="Cambria" panose="02040503050406030204" pitchFamily="18" charset="0"/>
              <a:cs typeface="Arial"/>
              <a:sym typeface="Arial"/>
            </a:endParaRPr>
          </a:p>
        </p:txBody>
      </p:sp>
      <p:pic>
        <p:nvPicPr>
          <p:cNvPr id="2" name="Picture 1" descr="n329 fb Ca Ruoi">
            <a:extLst>
              <a:ext uri="{FF2B5EF4-FFF2-40B4-BE49-F238E27FC236}">
                <a16:creationId xmlns="" xmlns:a16="http://schemas.microsoft.com/office/drawing/2014/main" id="{014D80F7-D2CC-2263-84D6-4F86887F93D2}"/>
              </a:ext>
            </a:extLst>
          </p:cNvPr>
          <p:cNvPicPr>
            <a:picLocks noChangeAspect="1"/>
          </p:cNvPicPr>
          <p:nvPr/>
        </p:nvPicPr>
        <p:blipFill>
          <a:blip r:embed="rId2"/>
          <a:stretch>
            <a:fillRect/>
          </a:stretch>
        </p:blipFill>
        <p:spPr>
          <a:xfrm>
            <a:off x="8799544" y="4929219"/>
            <a:ext cx="3047811" cy="1665471"/>
          </a:xfrm>
          <a:prstGeom prst="rect">
            <a:avLst/>
          </a:prstGeom>
        </p:spPr>
      </p:pic>
      <p:pic>
        <p:nvPicPr>
          <p:cNvPr id="5" name="Hình ảnh 4" descr="n329 fb Ca Ruoi">
            <a:extLst>
              <a:ext uri="{FF2B5EF4-FFF2-40B4-BE49-F238E27FC236}">
                <a16:creationId xmlns="" xmlns:a16="http://schemas.microsoft.com/office/drawing/2014/main" id="{F7D5B7A6-3A38-41F5-9A3E-B7A022D62CD6}"/>
              </a:ext>
            </a:extLst>
          </p:cNvPr>
          <p:cNvPicPr>
            <a:picLocks noChangeAspect="1"/>
          </p:cNvPicPr>
          <p:nvPr/>
        </p:nvPicPr>
        <p:blipFill>
          <a:blip r:embed="rId3"/>
          <a:stretch>
            <a:fillRect/>
          </a:stretch>
        </p:blipFill>
        <p:spPr>
          <a:xfrm>
            <a:off x="10111432" y="989865"/>
            <a:ext cx="1880905" cy="1877832"/>
          </a:xfrm>
          <a:prstGeom prst="rect">
            <a:avLst/>
          </a:prstGeom>
        </p:spPr>
      </p:pic>
      <p:pic>
        <p:nvPicPr>
          <p:cNvPr id="10" name="Hình ảnh 9" descr="n329 fb Ca Ruoi">
            <a:extLst>
              <a:ext uri="{FF2B5EF4-FFF2-40B4-BE49-F238E27FC236}">
                <a16:creationId xmlns="" xmlns:a16="http://schemas.microsoft.com/office/drawing/2014/main" id="{E9B1FEED-846E-4B7F-9E1F-B76D1A5BA2EC}"/>
              </a:ext>
            </a:extLst>
          </p:cNvPr>
          <p:cNvPicPr>
            <a:picLocks noChangeAspect="1"/>
          </p:cNvPicPr>
          <p:nvPr/>
        </p:nvPicPr>
        <p:blipFill>
          <a:blip r:embed="rId4"/>
          <a:stretch>
            <a:fillRect/>
          </a:stretch>
        </p:blipFill>
        <p:spPr>
          <a:xfrm>
            <a:off x="10111432" y="2981112"/>
            <a:ext cx="1736569" cy="1736569"/>
          </a:xfrm>
          <a:prstGeom prst="rect">
            <a:avLst/>
          </a:prstGeom>
        </p:spPr>
      </p:pic>
      <p:sp>
        <p:nvSpPr>
          <p:cNvPr id="11" name="Hộp Văn bản 10" descr="n329 fb Ca Ruoi">
            <a:extLst>
              <a:ext uri="{FF2B5EF4-FFF2-40B4-BE49-F238E27FC236}">
                <a16:creationId xmlns="" xmlns:a16="http://schemas.microsoft.com/office/drawing/2014/main" id="{8BA8C621-3FF2-4F47-A3F3-A88B7133262E}"/>
              </a:ext>
            </a:extLst>
          </p:cNvPr>
          <p:cNvSpPr txBox="1"/>
          <p:nvPr/>
        </p:nvSpPr>
        <p:spPr>
          <a:xfrm>
            <a:off x="199665" y="683190"/>
            <a:ext cx="9703409" cy="1569660"/>
          </a:xfrm>
          <a:prstGeom prst="rect">
            <a:avLst/>
          </a:prstGeom>
          <a:noFill/>
        </p:spPr>
        <p:txBody>
          <a:bodyPr wrap="square">
            <a:spAutoFit/>
          </a:bodyPr>
          <a:lstStyle/>
          <a:p>
            <a:pPr algn="just" defTabSz="1219170">
              <a:buClr>
                <a:srgbClr val="000000"/>
              </a:buClr>
              <a:defRPr/>
            </a:pPr>
            <a:r>
              <a:rPr lang="en-US" sz="2400" b="1" kern="0">
                <a:solidFill>
                  <a:srgbClr val="003300"/>
                </a:solidFill>
                <a:latin typeface="Cambria" panose="02040503050406030204" pitchFamily="18" charset="0"/>
                <a:ea typeface="Cambria" panose="02040503050406030204" pitchFamily="18" charset="0"/>
                <a:cs typeface="Arial"/>
                <a:sym typeface="Arial"/>
              </a:rPr>
              <a:t>Câu 1:</a:t>
            </a:r>
            <a:r>
              <a:rPr lang="en-US" sz="2400" kern="0">
                <a:solidFill>
                  <a:srgbClr val="003300"/>
                </a:solidFill>
                <a:latin typeface="Cambria" panose="02040503050406030204" pitchFamily="18" charset="0"/>
                <a:ea typeface="Cambria" panose="02040503050406030204" pitchFamily="18" charset="0"/>
                <a:cs typeface="Arial"/>
                <a:sym typeface="Arial"/>
              </a:rPr>
              <a:t> Lấy 2 túi trà lọc giống nhau. Thả nhẹ nhàng một túi vào cốc thủy tinh đựng nước nguội, một túi vào cốc thủy tinh đựng nước nóng để các túi nằm yên ở đáy côc. Quan sát và dùng mô hình động học phân tử về cấu tạo chất để giải thích hiện tượng xảy ra trong hai cốc?</a:t>
            </a:r>
          </a:p>
        </p:txBody>
      </p:sp>
      <mc:AlternateContent xmlns:mc="http://schemas.openxmlformats.org/markup-compatibility/2006" xmlns:a14="http://schemas.microsoft.com/office/drawing/2010/main">
        <mc:Choice Requires="a14">
          <p:sp>
            <p:nvSpPr>
              <p:cNvPr id="12" name="Hộp Văn bản 11" descr="n329 fb Ca Ruoi">
                <a:extLst>
                  <a:ext uri="{FF2B5EF4-FFF2-40B4-BE49-F238E27FC236}">
                    <a16:creationId xmlns="" xmlns:a16="http://schemas.microsoft.com/office/drawing/2014/main" id="{3DAA4336-6E53-4262-A23D-8EDD58BEA656}"/>
                  </a:ext>
                </a:extLst>
              </p:cNvPr>
              <p:cNvSpPr txBox="1"/>
              <p:nvPr/>
            </p:nvSpPr>
            <p:spPr>
              <a:xfrm>
                <a:off x="199664" y="2248957"/>
                <a:ext cx="9793280" cy="1569660"/>
              </a:xfrm>
              <a:prstGeom prst="rect">
                <a:avLst/>
              </a:prstGeom>
              <a:noFill/>
            </p:spPr>
            <p:txBody>
              <a:bodyPr wrap="square">
                <a:spAutoFit/>
              </a:bodyPr>
              <a:lstStyle/>
              <a:p>
                <a:pPr defTabSz="1219170">
                  <a:buClr>
                    <a:srgbClr val="000000"/>
                  </a:buClr>
                  <a:defRPr/>
                </a:pPr>
                <a:r>
                  <a:rPr lang="en-US" sz="2400" b="1" kern="0">
                    <a:solidFill>
                      <a:srgbClr val="003300"/>
                    </a:solidFill>
                    <a:latin typeface="Cambria" panose="02040503050406030204" pitchFamily="18" charset="0"/>
                    <a:ea typeface="Cambria" panose="02040503050406030204" pitchFamily="18" charset="0"/>
                    <a:cs typeface="Arial"/>
                    <a:sym typeface="Arial"/>
                  </a:rPr>
                  <a:t>Câu </a:t>
                </a:r>
                <a:r>
                  <a:rPr lang="en-US" sz="2400" b="1" kern="0" dirty="0">
                    <a:solidFill>
                      <a:srgbClr val="003300"/>
                    </a:solidFill>
                    <a:latin typeface="Cambria" panose="02040503050406030204" pitchFamily="18" charset="0"/>
                    <a:ea typeface="Cambria" panose="02040503050406030204" pitchFamily="18" charset="0"/>
                    <a:cs typeface="Arial"/>
                    <a:sym typeface="Arial"/>
                  </a:rPr>
                  <a:t>2: </a:t>
                </a:r>
                <a:r>
                  <a:rPr lang="en-US" sz="2400" kern="0" dirty="0">
                    <a:solidFill>
                      <a:srgbClr val="003300"/>
                    </a:solidFill>
                    <a:latin typeface="Cambria" panose="02040503050406030204" pitchFamily="18" charset="0"/>
                    <a:ea typeface="Cambria" panose="02040503050406030204" pitchFamily="18" charset="0"/>
                    <a:cs typeface="Arial"/>
                    <a:sym typeface="Arial"/>
                  </a:rPr>
                  <a:t>Ở </a:t>
                </a:r>
                <a:r>
                  <a:rPr lang="en-US" sz="2400" kern="0" dirty="0" err="1">
                    <a:solidFill>
                      <a:srgbClr val="003300"/>
                    </a:solidFill>
                    <a:latin typeface="Cambria" panose="02040503050406030204" pitchFamily="18" charset="0"/>
                    <a:ea typeface="Cambria" panose="02040503050406030204" pitchFamily="18" charset="0"/>
                    <a:cs typeface="Arial"/>
                    <a:sym typeface="Arial"/>
                  </a:rPr>
                  <a:t>nhiệt</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độ</a:t>
                </a:r>
                <a:r>
                  <a:rPr lang="en-US" sz="2400" kern="0" dirty="0">
                    <a:solidFill>
                      <a:srgbClr val="003300"/>
                    </a:solidFill>
                    <a:latin typeface="Cambria" panose="02040503050406030204" pitchFamily="18" charset="0"/>
                    <a:ea typeface="Cambria" panose="02040503050406030204" pitchFamily="18" charset="0"/>
                    <a:cs typeface="Arial"/>
                    <a:sym typeface="Arial"/>
                  </a:rPr>
                  <a:t> 27</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các</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phân</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tử</a:t>
                </a:r>
                <a:r>
                  <a:rPr lang="en-US" sz="2400" kern="0" dirty="0">
                    <a:solidFill>
                      <a:srgbClr val="003300"/>
                    </a:solidFill>
                    <a:latin typeface="Cambria" panose="02040503050406030204" pitchFamily="18" charset="0"/>
                    <a:ea typeface="Cambria" panose="02040503050406030204" pitchFamily="18" charset="0"/>
                    <a:cs typeface="Arial"/>
                    <a:sym typeface="Arial"/>
                  </a:rPr>
                  <a:t> hydrogen </a:t>
                </a:r>
                <a:r>
                  <a:rPr lang="en-US" sz="2400" kern="0" dirty="0" err="1">
                    <a:solidFill>
                      <a:srgbClr val="003300"/>
                    </a:solidFill>
                    <a:latin typeface="Cambria" panose="02040503050406030204" pitchFamily="18" charset="0"/>
                    <a:ea typeface="Cambria" panose="02040503050406030204" pitchFamily="18" charset="0"/>
                    <a:cs typeface="Arial"/>
                    <a:sym typeface="Arial"/>
                  </a:rPr>
                  <a:t>chuyển</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động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với</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tốc</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độ</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trung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bình</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khoảng</a:t>
                </a:r>
                <a:r>
                  <a:rPr lang="en-US" sz="2400" kern="0" dirty="0">
                    <a:solidFill>
                      <a:srgbClr val="003300"/>
                    </a:solidFill>
                    <a:latin typeface="Cambria" panose="02040503050406030204" pitchFamily="18" charset="0"/>
                    <a:ea typeface="Cambria" panose="02040503050406030204" pitchFamily="18" charset="0"/>
                    <a:cs typeface="Arial"/>
                    <a:sym typeface="Arial"/>
                  </a:rPr>
                  <a:t> 1900 m/s. </a:t>
                </a:r>
                <a:r>
                  <a:rPr lang="en-US" sz="2400" kern="0" dirty="0" err="1">
                    <a:solidFill>
                      <a:srgbClr val="003300"/>
                    </a:solidFill>
                    <a:latin typeface="Cambria" panose="02040503050406030204" pitchFamily="18" charset="0"/>
                    <a:ea typeface="Cambria" panose="02040503050406030204" pitchFamily="18" charset="0"/>
                    <a:cs typeface="Arial"/>
                    <a:sym typeface="Arial"/>
                  </a:rPr>
                  <a:t>Khối</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lượng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của</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phân</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tử</a:t>
                </a:r>
                <a:r>
                  <a:rPr lang="en-US" sz="2400" kern="0" dirty="0">
                    <a:solidFill>
                      <a:srgbClr val="003300"/>
                    </a:solidFill>
                    <a:latin typeface="Cambria" panose="02040503050406030204" pitchFamily="18" charset="0"/>
                    <a:ea typeface="Cambria" panose="02040503050406030204" pitchFamily="18" charset="0"/>
                    <a:cs typeface="Arial"/>
                    <a:sym typeface="Arial"/>
                  </a:rPr>
                  <a:t> hydrogen </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33,6.</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i="1" kern="0">
                            <a:solidFill>
                              <a:srgbClr val="003300"/>
                            </a:solidFill>
                            <a:latin typeface="Cambria Math" panose="02040503050406030204" pitchFamily="18" charset="0"/>
                            <a:ea typeface="Calibri" panose="020F0502020204030204" pitchFamily="34" charset="0"/>
                            <a:sym typeface="Arial"/>
                          </a:rPr>
                          <m:t>−</m:t>
                        </m:r>
                        <m:r>
                          <a:rPr lang="en-US" sz="2400" kern="0">
                            <a:solidFill>
                              <a:srgbClr val="003300"/>
                            </a:solidFill>
                            <a:latin typeface="Cambria Math" panose="02040503050406030204" pitchFamily="18" charset="0"/>
                            <a:ea typeface="Calibri" panose="020F0502020204030204" pitchFamily="34" charset="0"/>
                            <a:sym typeface="Arial"/>
                          </a:rPr>
                          <m:t>28</m:t>
                        </m:r>
                      </m:sup>
                    </m:sSup>
                    <m:r>
                      <m:rPr>
                        <m:sty m:val="p"/>
                      </m:rPr>
                      <a:rPr lang="en-US" sz="2400" kern="0">
                        <a:solidFill>
                          <a:srgbClr val="003300"/>
                        </a:solidFill>
                        <a:latin typeface="Cambria Math" panose="02040503050406030204" pitchFamily="18" charset="0"/>
                        <a:ea typeface="Calibri" panose="020F0502020204030204" pitchFamily="34" charset="0"/>
                        <a:sym typeface="Arial"/>
                      </a:rPr>
                      <m:t>kg</m:t>
                    </m:r>
                  </m:oMath>
                </a14:m>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Động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năng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trung</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bình</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của</a:t>
                </a:r>
                <a:r>
                  <a:rPr lang="en-US" sz="2400" kern="0" dirty="0">
                    <a:solidFill>
                      <a:srgbClr val="003300"/>
                    </a:solidFill>
                    <a:latin typeface="Cambria" panose="02040503050406030204" pitchFamily="18" charset="0"/>
                    <a:ea typeface="Cambria" panose="02040503050406030204" pitchFamily="18" charset="0"/>
                    <a:cs typeface="Arial"/>
                    <a:sym typeface="Arial"/>
                  </a:rPr>
                  <a:t> </a:t>
                </a:r>
                <a14:m>
                  <m:oMath xmlns:m="http://schemas.openxmlformats.org/officeDocument/2006/math">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21</m:t>
                        </m:r>
                      </m:sup>
                    </m:sSup>
                  </m:oMath>
                </a14:m>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phân</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dirty="0" err="1">
                    <a:solidFill>
                      <a:srgbClr val="003300"/>
                    </a:solidFill>
                    <a:latin typeface="Cambria" panose="02040503050406030204" pitchFamily="18" charset="0"/>
                    <a:ea typeface="Cambria" panose="02040503050406030204" pitchFamily="18" charset="0"/>
                    <a:cs typeface="Arial"/>
                    <a:sym typeface="Arial"/>
                  </a:rPr>
                  <a:t>tử</a:t>
                </a:r>
                <a:r>
                  <a:rPr lang="en-US" sz="2400" kern="0" dirty="0">
                    <a:solidFill>
                      <a:srgbClr val="003300"/>
                    </a:solidFill>
                    <a:latin typeface="Cambria" panose="02040503050406030204" pitchFamily="18" charset="0"/>
                    <a:ea typeface="Cambria" panose="02040503050406030204" pitchFamily="18" charset="0"/>
                    <a:cs typeface="Arial"/>
                    <a:sym typeface="Arial"/>
                  </a:rPr>
                  <a:t> hydrogen </a:t>
                </a:r>
                <a:r>
                  <a:rPr lang="en-US" sz="2400" kern="0" dirty="0" err="1">
                    <a:solidFill>
                      <a:srgbClr val="003300"/>
                    </a:solidFill>
                    <a:latin typeface="Cambria" panose="02040503050406030204" pitchFamily="18" charset="0"/>
                    <a:ea typeface="Cambria" panose="02040503050406030204" pitchFamily="18" charset="0"/>
                    <a:cs typeface="Arial"/>
                    <a:sym typeface="Arial"/>
                  </a:rPr>
                  <a:t>bằng</a:t>
                </a:r>
                <a:r>
                  <a:rPr lang="en-US" sz="2400" kern="0" dirty="0">
                    <a:solidFill>
                      <a:srgbClr val="003300"/>
                    </a:solidFill>
                    <a:latin typeface="Cambria" panose="02040503050406030204" pitchFamily="18" charset="0"/>
                    <a:ea typeface="Cambria" panose="02040503050406030204" pitchFamily="18" charset="0"/>
                    <a:cs typeface="Arial"/>
                    <a:sym typeface="Arial"/>
                  </a:rPr>
                  <a:t> bao </a:t>
                </a:r>
                <a:r>
                  <a:rPr lang="en-US" sz="2400" kern="0" dirty="0" err="1">
                    <a:solidFill>
                      <a:srgbClr val="003300"/>
                    </a:solidFill>
                    <a:latin typeface="Cambria" panose="02040503050406030204" pitchFamily="18" charset="0"/>
                    <a:ea typeface="Cambria" panose="02040503050406030204" pitchFamily="18" charset="0"/>
                    <a:cs typeface="Arial"/>
                    <a:sym typeface="Arial"/>
                  </a:rPr>
                  <a:t>nhiêu</a:t>
                </a:r>
                <a:r>
                  <a:rPr lang="en-US" sz="2400" kern="0" dirty="0">
                    <a:solidFill>
                      <a:srgbClr val="003300"/>
                    </a:solidFill>
                    <a:latin typeface="Cambria" panose="02040503050406030204" pitchFamily="18" charset="0"/>
                    <a:ea typeface="Cambria" panose="02040503050406030204" pitchFamily="18" charset="0"/>
                    <a:cs typeface="Arial"/>
                    <a:sym typeface="Arial"/>
                  </a:rPr>
                  <a:t> </a:t>
                </a:r>
                <a:r>
                  <a:rPr lang="en-US" sz="2400" kern="0">
                    <a:solidFill>
                      <a:srgbClr val="003300"/>
                    </a:solidFill>
                    <a:latin typeface="Cambria" panose="02040503050406030204" pitchFamily="18" charset="0"/>
                    <a:ea typeface="Cambria" panose="02040503050406030204" pitchFamily="18" charset="0"/>
                    <a:cs typeface="Arial"/>
                    <a:sym typeface="Arial"/>
                  </a:rPr>
                  <a:t>J?</a:t>
                </a:r>
                <a:endParaRPr lang="en-US" sz="2400" b="1" kern="0" dirty="0">
                  <a:solidFill>
                    <a:srgbClr val="003300"/>
                  </a:solidFill>
                  <a:latin typeface="Cambria" panose="02040503050406030204" pitchFamily="18" charset="0"/>
                  <a:ea typeface="Cambria" panose="02040503050406030204" pitchFamily="18" charset="0"/>
                  <a:cs typeface="Arial"/>
                  <a:sym typeface="Arial"/>
                </a:endParaRPr>
              </a:p>
            </p:txBody>
          </p:sp>
        </mc:Choice>
        <mc:Fallback xmlns="">
          <p:sp>
            <p:nvSpPr>
              <p:cNvPr id="12" name="Hộp Văn bản 11" descr="n329 fb Ca Ruoi">
                <a:extLst>
                  <a:ext uri="{FF2B5EF4-FFF2-40B4-BE49-F238E27FC236}">
                    <a16:creationId xmlns:a16="http://schemas.microsoft.com/office/drawing/2014/main" id="{3DAA4336-6E53-4262-A23D-8EDD58BEA656}"/>
                  </a:ext>
                </a:extLst>
              </p:cNvPr>
              <p:cNvSpPr txBox="1">
                <a:spLocks noRot="1" noChangeAspect="1" noMove="1" noResize="1" noEditPoints="1" noAdjustHandles="1" noChangeArrowheads="1" noChangeShapeType="1" noTextEdit="1"/>
              </p:cNvSpPr>
              <p:nvPr/>
            </p:nvSpPr>
            <p:spPr>
              <a:xfrm>
                <a:off x="199664" y="2248957"/>
                <a:ext cx="9793280" cy="1569660"/>
              </a:xfrm>
              <a:prstGeom prst="rect">
                <a:avLst/>
              </a:prstGeom>
              <a:blipFill>
                <a:blip r:embed="rId5"/>
                <a:stretch>
                  <a:fillRect l="-996" t="-3113" r="-1121" b="-8171"/>
                </a:stretch>
              </a:blipFill>
            </p:spPr>
            <p:txBody>
              <a:bodyPr/>
              <a:lstStyle/>
              <a:p>
                <a:r>
                  <a:rPr lang="en-US">
                    <a:noFill/>
                  </a:rPr>
                  <a:t> </a:t>
                </a:r>
              </a:p>
            </p:txBody>
          </p:sp>
        </mc:Fallback>
      </mc:AlternateContent>
    </p:spTree>
    <p:extLst>
      <p:ext uri="{BB962C8B-B14F-4D97-AF65-F5344CB8AC3E}">
        <p14:creationId xmlns:p14="http://schemas.microsoft.com/office/powerpoint/2010/main" val="289147105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5" y="39428"/>
            <a:ext cx="5777859" cy="548969"/>
          </a:xfrm>
        </p:spPr>
        <p:txBody>
          <a:bodyPr/>
          <a:lstStyle/>
          <a:p>
            <a:r>
              <a:rPr lang="en-US" sz="3733" b="1" dirty="0">
                <a:solidFill>
                  <a:schemeClr val="accent4">
                    <a:lumMod val="75000"/>
                  </a:schemeClr>
                </a:solidFill>
                <a:latin typeface="Quicksand Medium" panose="020B0604020202020204" charset="0"/>
              </a:rPr>
              <a:t>GIẢI PHIẾU BÀI TẬP SỐ 1</a:t>
            </a:r>
          </a:p>
        </p:txBody>
      </p:sp>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99667" y="669677"/>
            <a:ext cx="8970837" cy="5599866"/>
          </a:xfrm>
          <a:prstGeom prst="rect">
            <a:avLst/>
          </a:prstGeom>
          <a:noFill/>
        </p:spPr>
        <p:txBody>
          <a:bodyPr wrap="square" rtlCol="0">
            <a:spAutoFit/>
          </a:bodyPr>
          <a:lstStyle/>
          <a:p>
            <a:pPr defTabSz="1219170">
              <a:lnSpc>
                <a:spcPct val="107000"/>
              </a:lnSpc>
              <a:buClr>
                <a:srgbClr val="000000"/>
              </a:buCl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1:</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vi-VN" sz="2400" kern="0" dirty="0">
                <a:solidFill>
                  <a:srgbClr val="003300"/>
                </a:solidFill>
                <a:latin typeface="Quicksand Medium" panose="020B0604020202020204" charset="0"/>
                <a:ea typeface="Calibri" panose="020F0502020204030204" pitchFamily="34" charset="0"/>
                <a:cs typeface="Arial"/>
                <a:sym typeface="Arial"/>
              </a:rPr>
              <a:t>Khi nước nguội: </a:t>
            </a:r>
          </a:p>
          <a:p>
            <a:pPr algn="just" defTabSz="1219170">
              <a:lnSpc>
                <a:spcPct val="107000"/>
              </a:lnSpc>
              <a:buClr>
                <a:srgbClr val="000000"/>
              </a:buClr>
            </a:pPr>
            <a:r>
              <a:rPr lang="vi-VN" sz="2400" kern="0" dirty="0">
                <a:solidFill>
                  <a:srgbClr val="003300"/>
                </a:solidFill>
                <a:latin typeface="Quicksand Medium" panose="020B0604020202020204" charset="0"/>
                <a:ea typeface="Calibri" panose="020F0502020204030204" pitchFamily="34" charset="0"/>
                <a:cs typeface="Arial"/>
                <a:sym typeface="Arial"/>
              </a:rPr>
              <a:t>- Khi túi trà lọc được thả vào nước nguội, cấu trúc phân tử trong trà và túi thường chứa các chất hóa học có thể tan trong nước ở nhiệt độ thấp. Tại nhiệt độ thấp các phân tử trong túi không đủ năng lượng để tạo ra sự tương tác nhanh chóng và mạnh mẽ với nước xung quanh ⇒ quá trình hào tan và chiết xuất các chất từ túi trà có thể diễn ra chậm và không đều.</a:t>
            </a:r>
          </a:p>
          <a:p>
            <a:pPr algn="just" defTabSz="1219170">
              <a:lnSpc>
                <a:spcPct val="107000"/>
              </a:lnSpc>
              <a:buClr>
                <a:srgbClr val="000000"/>
              </a:buClr>
            </a:pPr>
            <a:r>
              <a:rPr lang="vi-VN" sz="2400" kern="0" dirty="0">
                <a:solidFill>
                  <a:srgbClr val="003300"/>
                </a:solidFill>
                <a:latin typeface="Quicksand Medium" panose="020B0604020202020204" charset="0"/>
                <a:ea typeface="Calibri" panose="020F0502020204030204" pitchFamily="34" charset="0"/>
                <a:cs typeface="Arial"/>
                <a:sym typeface="Arial"/>
              </a:rPr>
              <a:t>Khi nước nóng:</a:t>
            </a:r>
          </a:p>
          <a:p>
            <a:pPr algn="just" defTabSz="1219170">
              <a:lnSpc>
                <a:spcPct val="107000"/>
              </a:lnSpc>
              <a:buClr>
                <a:srgbClr val="000000"/>
              </a:buClr>
            </a:pPr>
            <a:r>
              <a:rPr lang="vi-VN" sz="2400" kern="0" dirty="0">
                <a:solidFill>
                  <a:srgbClr val="003300"/>
                </a:solidFill>
                <a:latin typeface="Quicksand Medium" panose="020B0604020202020204" charset="0"/>
                <a:ea typeface="Calibri" panose="020F0502020204030204" pitchFamily="34" charset="0"/>
                <a:cs typeface="Arial"/>
                <a:sym typeface="Arial"/>
              </a:rPr>
              <a:t>- Khi được thả vào nước nóng, nhiệt độ cao hơn giúp tăng cường động năng của các phân tử trong túi trà và nước. Giúp tạo điều kiện thuận lợi hơn cho các phân tử trong túi trà tương tác với nước, giúp quá trình hòa tan và chiết xuất các chất từ túi trà diễn ra nhanh chóng và hiệu </a:t>
            </a:r>
            <a:r>
              <a:rPr lang="vi-VN" sz="2400" kern="0">
                <a:solidFill>
                  <a:srgbClr val="003300"/>
                </a:solidFill>
                <a:latin typeface="Quicksand Medium" panose="020B0604020202020204" charset="0"/>
                <a:ea typeface="Calibri" panose="020F0502020204030204" pitchFamily="34" charset="0"/>
                <a:cs typeface="Arial"/>
                <a:sym typeface="Arial"/>
              </a:rPr>
              <a:t>quả.</a:t>
            </a:r>
            <a:endParaRPr lang="en-US" sz="2400" kern="0" dirty="0">
              <a:solidFill>
                <a:srgbClr val="003300"/>
              </a:solidFill>
              <a:latin typeface="Quicksand Medium" panose="020B0604020202020204" charset="0"/>
              <a:ea typeface="Calibri" panose="020F0502020204030204" pitchFamily="34" charset="0"/>
              <a:cs typeface="Arial"/>
              <a:sym typeface="Arial"/>
            </a:endParaRPr>
          </a:p>
        </p:txBody>
      </p:sp>
      <p:pic>
        <p:nvPicPr>
          <p:cNvPr id="5122" name="Picture 2" descr="n329 fb Ca Ruoi">
            <a:extLst>
              <a:ext uri="{FF2B5EF4-FFF2-40B4-BE49-F238E27FC236}">
                <a16:creationId xmlns="" xmlns:a16="http://schemas.microsoft.com/office/drawing/2014/main" id="{BBDF7F62-7007-4000-82F0-9F32BC2DC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4137" y="1380660"/>
            <a:ext cx="2118075" cy="2118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329 fb Ca Ruoi">
            <a:extLst>
              <a:ext uri="{FF2B5EF4-FFF2-40B4-BE49-F238E27FC236}">
                <a16:creationId xmlns="" xmlns:a16="http://schemas.microsoft.com/office/drawing/2014/main" id="{929B55CC-CEB1-49EC-9404-698B8B391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0504" y="4241039"/>
            <a:ext cx="2799933" cy="164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5202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5" y="39428"/>
            <a:ext cx="5777859" cy="548969"/>
          </a:xfrm>
        </p:spPr>
        <p:txBody>
          <a:bodyPr/>
          <a:lstStyle/>
          <a:p>
            <a:r>
              <a:rPr lang="en-US" sz="3733" b="1" dirty="0">
                <a:solidFill>
                  <a:schemeClr val="accent4">
                    <a:lumMod val="75000"/>
                  </a:schemeClr>
                </a:solidFill>
                <a:latin typeface="Quicksand Medium" panose="020B0604020202020204" charset="0"/>
              </a:rPr>
              <a:t>GIẢI PHIẾU BÀI TẬP SỐ 1</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99667" y="669676"/>
                <a:ext cx="10870316" cy="3702167"/>
              </a:xfrm>
              <a:prstGeom prst="rect">
                <a:avLst/>
              </a:prstGeom>
              <a:noFill/>
            </p:spPr>
            <p:txBody>
              <a:bodyPr wrap="square" rtlCol="0">
                <a:spAutoFit/>
              </a:bodyPr>
              <a:lstStyle/>
              <a:p>
                <a:pPr defTabSz="1219170">
                  <a:lnSpc>
                    <a:spcPct val="107000"/>
                  </a:lnSpc>
                  <a:buClr>
                    <a:srgbClr val="000000"/>
                  </a:buClr>
                  <a:defRPr/>
                </a:pPr>
                <a:endParaRPr lang="en-US" sz="3733" kern="0" dirty="0">
                  <a:solidFill>
                    <a:srgbClr val="003300"/>
                  </a:solidFill>
                  <a:latin typeface="Quicksand Medium" panose="020B0604020202020204" charset="0"/>
                  <a:ea typeface="Calibri" panose="020F0502020204030204" pitchFamily="34" charset="0"/>
                  <a:cs typeface="Arial"/>
                  <a:sym typeface="Arial"/>
                </a:endParaRPr>
              </a:p>
              <a:p>
                <a:pPr defTabSz="1219170">
                  <a:lnSpc>
                    <a:spcPct val="107000"/>
                  </a:lnSpc>
                  <a:buClr>
                    <a:srgbClr val="000000"/>
                  </a:buClr>
                  <a:defRPr/>
                </a:pPr>
                <a:r>
                  <a:rPr lang="en-US" sz="3733" b="1" kern="0" dirty="0" err="1">
                    <a:solidFill>
                      <a:srgbClr val="003300"/>
                    </a:solidFill>
                    <a:latin typeface="Quicksand Medium" panose="020B0604020202020204" charset="0"/>
                    <a:ea typeface="Calibri" panose="020F0502020204030204" pitchFamily="34" charset="0"/>
                    <a:cs typeface="Arial"/>
                    <a:sym typeface="Arial"/>
                  </a:rPr>
                  <a:t>Câu</a:t>
                </a:r>
                <a:r>
                  <a:rPr lang="en-US" sz="3733" b="1" kern="0" dirty="0">
                    <a:solidFill>
                      <a:srgbClr val="003300"/>
                    </a:solidFill>
                    <a:latin typeface="Quicksand Medium" panose="020B0604020202020204" charset="0"/>
                    <a:ea typeface="Calibri" panose="020F0502020204030204" pitchFamily="34" charset="0"/>
                    <a:cs typeface="Arial"/>
                    <a:sym typeface="Arial"/>
                  </a:rPr>
                  <a:t> 2: </a:t>
                </a:r>
                <a:r>
                  <a:rPr lang="en-US" sz="3733" kern="0" dirty="0" err="1">
                    <a:solidFill>
                      <a:srgbClr val="003300"/>
                    </a:solidFill>
                    <a:latin typeface="Quicksand Medium" panose="020B0604020202020204" charset="0"/>
                    <a:ea typeface="Calibri" panose="020F0502020204030204" pitchFamily="34" charset="0"/>
                    <a:cs typeface="Arial"/>
                    <a:sym typeface="Arial"/>
                  </a:rPr>
                  <a:t>Động</a:t>
                </a:r>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năng</a:t>
                </a:r>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trung</a:t>
                </a:r>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bình</a:t>
                </a:r>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của</a:t>
                </a:r>
                <a:r>
                  <a:rPr lang="en-US" sz="3733"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sSup>
                      <m:sSupPr>
                        <m:ctrlPr>
                          <a:rPr lang="en-US" sz="3733" i="1" kern="0">
                            <a:solidFill>
                              <a:srgbClr val="003300"/>
                            </a:solidFill>
                            <a:latin typeface="Cambria Math"/>
                            <a:ea typeface="Calibri" panose="020F0502020204030204" pitchFamily="34" charset="0"/>
                            <a:sym typeface="Arial"/>
                          </a:rPr>
                        </m:ctrlPr>
                      </m:sSupPr>
                      <m:e>
                        <m:r>
                          <a:rPr lang="en-US" sz="3733" kern="0">
                            <a:solidFill>
                              <a:srgbClr val="003300"/>
                            </a:solidFill>
                            <a:latin typeface="Cambria Math" panose="02040503050406030204" pitchFamily="18" charset="0"/>
                            <a:ea typeface="Calibri" panose="020F0502020204030204" pitchFamily="34" charset="0"/>
                            <a:sym typeface="Arial"/>
                          </a:rPr>
                          <m:t>10</m:t>
                        </m:r>
                      </m:e>
                      <m:sup>
                        <m:r>
                          <a:rPr lang="en-US" sz="3733" kern="0">
                            <a:solidFill>
                              <a:srgbClr val="003300"/>
                            </a:solidFill>
                            <a:latin typeface="Cambria Math" panose="02040503050406030204" pitchFamily="18" charset="0"/>
                            <a:ea typeface="Calibri" panose="020F0502020204030204" pitchFamily="34" charset="0"/>
                            <a:sym typeface="Arial"/>
                          </a:rPr>
                          <m:t>21</m:t>
                        </m:r>
                      </m:sup>
                    </m:sSup>
                  </m:oMath>
                </a14:m>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phân</a:t>
                </a:r>
                <a:r>
                  <a:rPr lang="en-US" sz="3733" kern="0" dirty="0">
                    <a:solidFill>
                      <a:srgbClr val="003300"/>
                    </a:solidFill>
                    <a:latin typeface="Quicksand Medium" panose="020B0604020202020204" charset="0"/>
                    <a:ea typeface="Calibri" panose="020F0502020204030204" pitchFamily="34" charset="0"/>
                    <a:cs typeface="Arial"/>
                    <a:sym typeface="Arial"/>
                  </a:rPr>
                  <a:t> </a:t>
                </a:r>
                <a:r>
                  <a:rPr lang="en-US" sz="3733" kern="0" dirty="0" err="1">
                    <a:solidFill>
                      <a:srgbClr val="003300"/>
                    </a:solidFill>
                    <a:latin typeface="Quicksand Medium" panose="020B0604020202020204" charset="0"/>
                    <a:ea typeface="Calibri" panose="020F0502020204030204" pitchFamily="34" charset="0"/>
                    <a:cs typeface="Arial"/>
                    <a:sym typeface="Arial"/>
                  </a:rPr>
                  <a:t>tử</a:t>
                </a:r>
                <a:r>
                  <a:rPr lang="en-US" sz="3733" kern="0" dirty="0">
                    <a:solidFill>
                      <a:srgbClr val="003300"/>
                    </a:solidFill>
                    <a:latin typeface="Quicksand Medium" panose="020B0604020202020204" charset="0"/>
                    <a:ea typeface="Calibri" panose="020F0502020204030204" pitchFamily="34" charset="0"/>
                    <a:cs typeface="Arial"/>
                    <a:sym typeface="Arial"/>
                  </a:rPr>
                  <a:t> hydrogen:</a:t>
                </a:r>
                <a:endParaRPr lang="en-US" sz="3733"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defRPr/>
                </a:pPr>
                <a14:m>
                  <m:oMathPara xmlns:m="http://schemas.openxmlformats.org/officeDocument/2006/math">
                    <m:oMathParaPr>
                      <m:jc m:val="center"/>
                    </m:oMathParaPr>
                    <m:oMath xmlns:m="http://schemas.openxmlformats.org/officeDocument/2006/math">
                      <m:sSub>
                        <m:sSubPr>
                          <m:ctrlPr>
                            <a:rPr lang="en-US" sz="3733" i="1" kern="0">
                              <a:solidFill>
                                <a:srgbClr val="003300"/>
                              </a:solidFill>
                              <a:latin typeface="Cambria Math"/>
                              <a:ea typeface="Calibri" panose="020F0502020204030204" pitchFamily="34" charset="0"/>
                              <a:sym typeface="Arial"/>
                            </a:rPr>
                          </m:ctrlPr>
                        </m:sSubPr>
                        <m:e>
                          <m:r>
                            <m:rPr>
                              <m:sty m:val="p"/>
                            </m:rPr>
                            <a:rPr lang="en-US" sz="3733" kern="0">
                              <a:solidFill>
                                <a:srgbClr val="003300"/>
                              </a:solidFill>
                              <a:latin typeface="Cambria Math" panose="02040503050406030204" pitchFamily="18" charset="0"/>
                              <a:ea typeface="Calibri" panose="020F0502020204030204" pitchFamily="34" charset="0"/>
                              <a:sym typeface="Arial"/>
                            </a:rPr>
                            <m:t>W</m:t>
                          </m:r>
                        </m:e>
                        <m:sub>
                          <m:r>
                            <a:rPr lang="en-US" sz="3733" kern="0">
                              <a:solidFill>
                                <a:srgbClr val="003300"/>
                              </a:solidFill>
                              <a:latin typeface="Cambria Math" panose="02040503050406030204" pitchFamily="18" charset="0"/>
                              <a:ea typeface="Calibri" panose="020F0502020204030204" pitchFamily="34" charset="0"/>
                              <a:sym typeface="Arial"/>
                            </a:rPr>
                            <m:t>đ</m:t>
                          </m:r>
                        </m:sub>
                      </m:sSub>
                      <m:r>
                        <a:rPr lang="en-US" sz="3733" kern="0">
                          <a:solidFill>
                            <a:srgbClr val="003300"/>
                          </a:solidFill>
                          <a:latin typeface="Cambria Math" panose="02040503050406030204" pitchFamily="18" charset="0"/>
                          <a:ea typeface="Calibri" panose="020F0502020204030204" pitchFamily="34" charset="0"/>
                          <a:sym typeface="Arial"/>
                        </a:rPr>
                        <m:t>=</m:t>
                      </m:r>
                      <m:sSup>
                        <m:sSupPr>
                          <m:ctrlPr>
                            <a:rPr lang="en-US" sz="3733" i="1" kern="0">
                              <a:solidFill>
                                <a:srgbClr val="003300"/>
                              </a:solidFill>
                              <a:latin typeface="Cambria Math"/>
                              <a:ea typeface="Calibri" panose="020F0502020204030204" pitchFamily="34" charset="0"/>
                              <a:sym typeface="Arial"/>
                            </a:rPr>
                          </m:ctrlPr>
                        </m:sSupPr>
                        <m:e>
                          <m:r>
                            <a:rPr lang="en-US" sz="3733" kern="0">
                              <a:solidFill>
                                <a:srgbClr val="003300"/>
                              </a:solidFill>
                              <a:latin typeface="Cambria Math" panose="02040503050406030204" pitchFamily="18" charset="0"/>
                              <a:ea typeface="Calibri" panose="020F0502020204030204" pitchFamily="34" charset="0"/>
                              <a:sym typeface="Arial"/>
                            </a:rPr>
                            <m:t>10</m:t>
                          </m:r>
                        </m:e>
                        <m:sup>
                          <m:r>
                            <a:rPr lang="en-US" sz="3733" kern="0">
                              <a:solidFill>
                                <a:srgbClr val="003300"/>
                              </a:solidFill>
                              <a:latin typeface="Cambria Math" panose="02040503050406030204" pitchFamily="18" charset="0"/>
                              <a:ea typeface="Calibri" panose="020F0502020204030204" pitchFamily="34" charset="0"/>
                              <a:sym typeface="Arial"/>
                            </a:rPr>
                            <m:t>21</m:t>
                          </m:r>
                        </m:sup>
                      </m:sSup>
                      <m:r>
                        <a:rPr lang="en-US" sz="3733" kern="0">
                          <a:solidFill>
                            <a:srgbClr val="003300"/>
                          </a:solidFill>
                          <a:latin typeface="Cambria Math" panose="02040503050406030204" pitchFamily="18" charset="0"/>
                          <a:ea typeface="Calibri" panose="020F0502020204030204" pitchFamily="34" charset="0"/>
                          <a:sym typeface="Arial"/>
                        </a:rPr>
                        <m:t>.</m:t>
                      </m:r>
                      <m:f>
                        <m:fPr>
                          <m:ctrlPr>
                            <a:rPr lang="en-US" sz="3733" i="1" kern="0">
                              <a:solidFill>
                                <a:srgbClr val="003300"/>
                              </a:solidFill>
                              <a:latin typeface="Cambria Math"/>
                              <a:ea typeface="Calibri" panose="020F0502020204030204" pitchFamily="34" charset="0"/>
                              <a:sym typeface="Arial"/>
                            </a:rPr>
                          </m:ctrlPr>
                        </m:fPr>
                        <m:num>
                          <m:r>
                            <a:rPr lang="en-US" sz="3733" kern="0">
                              <a:solidFill>
                                <a:srgbClr val="003300"/>
                              </a:solidFill>
                              <a:latin typeface="Cambria Math" panose="02040503050406030204" pitchFamily="18" charset="0"/>
                              <a:ea typeface="Calibri" panose="020F0502020204030204" pitchFamily="34" charset="0"/>
                              <a:sym typeface="Arial"/>
                            </a:rPr>
                            <m:t>1</m:t>
                          </m:r>
                        </m:num>
                        <m:den>
                          <m:r>
                            <a:rPr lang="en-US" sz="3733" kern="0">
                              <a:solidFill>
                                <a:srgbClr val="003300"/>
                              </a:solidFill>
                              <a:latin typeface="Cambria Math" panose="02040503050406030204" pitchFamily="18" charset="0"/>
                              <a:ea typeface="Calibri" panose="020F0502020204030204" pitchFamily="34" charset="0"/>
                              <a:sym typeface="Arial"/>
                            </a:rPr>
                            <m:t>2</m:t>
                          </m:r>
                        </m:den>
                      </m:f>
                      <m:r>
                        <m:rPr>
                          <m:sty m:val="p"/>
                        </m:rPr>
                        <a:rPr lang="en-US" sz="3733" kern="0">
                          <a:solidFill>
                            <a:srgbClr val="003300"/>
                          </a:solidFill>
                          <a:latin typeface="Cambria Math" panose="02040503050406030204" pitchFamily="18" charset="0"/>
                          <a:ea typeface="Calibri" panose="020F0502020204030204" pitchFamily="34" charset="0"/>
                          <a:sym typeface="Arial"/>
                        </a:rPr>
                        <m:t>m</m:t>
                      </m:r>
                      <m:sSup>
                        <m:sSupPr>
                          <m:ctrlPr>
                            <a:rPr lang="en-US" sz="3733" i="1" kern="0">
                              <a:solidFill>
                                <a:srgbClr val="003300"/>
                              </a:solidFill>
                              <a:latin typeface="Cambria Math"/>
                              <a:ea typeface="Calibri" panose="020F0502020204030204" pitchFamily="34" charset="0"/>
                              <a:sym typeface="Arial"/>
                            </a:rPr>
                          </m:ctrlPr>
                        </m:sSupPr>
                        <m:e>
                          <m:r>
                            <m:rPr>
                              <m:sty m:val="p"/>
                            </m:rPr>
                            <a:rPr lang="en-US" sz="3733" kern="0">
                              <a:solidFill>
                                <a:srgbClr val="003300"/>
                              </a:solidFill>
                              <a:latin typeface="Cambria Math" panose="02040503050406030204" pitchFamily="18" charset="0"/>
                              <a:ea typeface="Calibri" panose="020F0502020204030204" pitchFamily="34" charset="0"/>
                              <a:sym typeface="Arial"/>
                            </a:rPr>
                            <m:t>v</m:t>
                          </m:r>
                        </m:e>
                        <m:sup>
                          <m:r>
                            <a:rPr lang="en-US" sz="3733" kern="0">
                              <a:solidFill>
                                <a:srgbClr val="003300"/>
                              </a:solidFill>
                              <a:latin typeface="Cambria Math" panose="02040503050406030204" pitchFamily="18" charset="0"/>
                              <a:ea typeface="Calibri" panose="020F0502020204030204" pitchFamily="34" charset="0"/>
                              <a:sym typeface="Arial"/>
                            </a:rPr>
                            <m:t>2</m:t>
                          </m:r>
                        </m:sup>
                      </m:sSup>
                      <m:r>
                        <a:rPr lang="en-US" sz="3733" kern="0">
                          <a:solidFill>
                            <a:srgbClr val="003300"/>
                          </a:solidFill>
                          <a:latin typeface="Cambria Math" panose="02040503050406030204" pitchFamily="18" charset="0"/>
                          <a:ea typeface="Calibri" panose="020F0502020204030204" pitchFamily="34" charset="0"/>
                          <a:sym typeface="Arial"/>
                        </a:rPr>
                        <m:t>=</m:t>
                      </m:r>
                      <m:sSup>
                        <m:sSupPr>
                          <m:ctrlPr>
                            <a:rPr lang="en-US" sz="3733" i="1" kern="0">
                              <a:solidFill>
                                <a:srgbClr val="003300"/>
                              </a:solidFill>
                              <a:latin typeface="Cambria Math"/>
                              <a:ea typeface="Calibri" panose="020F0502020204030204" pitchFamily="34" charset="0"/>
                              <a:sym typeface="Arial"/>
                            </a:rPr>
                          </m:ctrlPr>
                        </m:sSupPr>
                        <m:e>
                          <m:r>
                            <a:rPr lang="en-US" sz="3733" kern="0">
                              <a:solidFill>
                                <a:srgbClr val="003300"/>
                              </a:solidFill>
                              <a:latin typeface="Cambria Math" panose="02040503050406030204" pitchFamily="18" charset="0"/>
                              <a:ea typeface="Calibri" panose="020F0502020204030204" pitchFamily="34" charset="0"/>
                              <a:sym typeface="Arial"/>
                            </a:rPr>
                            <m:t>10</m:t>
                          </m:r>
                        </m:e>
                        <m:sup>
                          <m:r>
                            <a:rPr lang="en-US" sz="3733" kern="0">
                              <a:solidFill>
                                <a:srgbClr val="003300"/>
                              </a:solidFill>
                              <a:latin typeface="Cambria Math" panose="02040503050406030204" pitchFamily="18" charset="0"/>
                              <a:ea typeface="Calibri" panose="020F0502020204030204" pitchFamily="34" charset="0"/>
                              <a:sym typeface="Arial"/>
                            </a:rPr>
                            <m:t>21</m:t>
                          </m:r>
                        </m:sup>
                      </m:sSup>
                      <m:r>
                        <a:rPr lang="en-US" sz="3733" kern="0">
                          <a:solidFill>
                            <a:srgbClr val="003300"/>
                          </a:solidFill>
                          <a:latin typeface="Cambria Math" panose="02040503050406030204" pitchFamily="18" charset="0"/>
                          <a:ea typeface="Calibri" panose="020F0502020204030204" pitchFamily="34" charset="0"/>
                          <a:sym typeface="Arial"/>
                        </a:rPr>
                        <m:t>.</m:t>
                      </m:r>
                      <m:f>
                        <m:fPr>
                          <m:ctrlPr>
                            <a:rPr lang="en-US" sz="3733" i="1" kern="0">
                              <a:solidFill>
                                <a:srgbClr val="003300"/>
                              </a:solidFill>
                              <a:latin typeface="Cambria Math"/>
                              <a:ea typeface="Calibri" panose="020F0502020204030204" pitchFamily="34" charset="0"/>
                              <a:sym typeface="Arial"/>
                            </a:rPr>
                          </m:ctrlPr>
                        </m:fPr>
                        <m:num>
                          <m:r>
                            <a:rPr lang="en-US" sz="3733" kern="0">
                              <a:solidFill>
                                <a:srgbClr val="003300"/>
                              </a:solidFill>
                              <a:latin typeface="Cambria Math" panose="02040503050406030204" pitchFamily="18" charset="0"/>
                              <a:ea typeface="Calibri" panose="020F0502020204030204" pitchFamily="34" charset="0"/>
                              <a:sym typeface="Arial"/>
                            </a:rPr>
                            <m:t>1</m:t>
                          </m:r>
                        </m:num>
                        <m:den>
                          <m:r>
                            <a:rPr lang="en-US" sz="3733" kern="0">
                              <a:solidFill>
                                <a:srgbClr val="003300"/>
                              </a:solidFill>
                              <a:latin typeface="Cambria Math" panose="02040503050406030204" pitchFamily="18" charset="0"/>
                              <a:ea typeface="Calibri" panose="020F0502020204030204" pitchFamily="34" charset="0"/>
                              <a:sym typeface="Arial"/>
                            </a:rPr>
                            <m:t>2</m:t>
                          </m:r>
                        </m:den>
                      </m:f>
                      <m:r>
                        <a:rPr lang="en-US" sz="3733" kern="0">
                          <a:solidFill>
                            <a:srgbClr val="003300"/>
                          </a:solidFill>
                          <a:latin typeface="Cambria Math" panose="02040503050406030204" pitchFamily="18" charset="0"/>
                          <a:ea typeface="Calibri" panose="020F0502020204030204" pitchFamily="34" charset="0"/>
                          <a:sym typeface="Arial"/>
                        </a:rPr>
                        <m:t>.</m:t>
                      </m:r>
                      <m:d>
                        <m:dPr>
                          <m:ctrlPr>
                            <a:rPr lang="en-US" sz="3733" i="1" kern="0">
                              <a:solidFill>
                                <a:srgbClr val="003300"/>
                              </a:solidFill>
                              <a:latin typeface="Cambria Math"/>
                              <a:ea typeface="Calibri" panose="020F0502020204030204" pitchFamily="34" charset="0"/>
                              <a:sym typeface="Arial"/>
                            </a:rPr>
                          </m:ctrlPr>
                        </m:dPr>
                        <m:e>
                          <m:r>
                            <a:rPr lang="en-US" sz="3733" kern="0">
                              <a:solidFill>
                                <a:srgbClr val="003300"/>
                              </a:solidFill>
                              <a:latin typeface="Cambria Math" panose="02040503050406030204" pitchFamily="18" charset="0"/>
                              <a:ea typeface="Calibri" panose="020F0502020204030204" pitchFamily="34" charset="0"/>
                              <a:sym typeface="Arial"/>
                            </a:rPr>
                            <m:t>33,6.</m:t>
                          </m:r>
                          <m:sSup>
                            <m:sSupPr>
                              <m:ctrlPr>
                                <a:rPr lang="en-US" sz="3733" i="1" kern="0">
                                  <a:solidFill>
                                    <a:srgbClr val="003300"/>
                                  </a:solidFill>
                                  <a:latin typeface="Cambria Math"/>
                                  <a:ea typeface="Calibri" panose="020F0502020204030204" pitchFamily="34" charset="0"/>
                                  <a:sym typeface="Arial"/>
                                </a:rPr>
                              </m:ctrlPr>
                            </m:sSupPr>
                            <m:e>
                              <m:r>
                                <a:rPr lang="en-US" sz="3733" kern="0">
                                  <a:solidFill>
                                    <a:srgbClr val="003300"/>
                                  </a:solidFill>
                                  <a:latin typeface="Cambria Math" panose="02040503050406030204" pitchFamily="18" charset="0"/>
                                  <a:ea typeface="Calibri" panose="020F0502020204030204" pitchFamily="34" charset="0"/>
                                  <a:sym typeface="Arial"/>
                                </a:rPr>
                                <m:t>10</m:t>
                              </m:r>
                            </m:e>
                            <m:sup>
                              <m:r>
                                <a:rPr lang="en-US" sz="3733" i="1" kern="0">
                                  <a:solidFill>
                                    <a:srgbClr val="003300"/>
                                  </a:solidFill>
                                  <a:latin typeface="Cambria Math" panose="02040503050406030204" pitchFamily="18" charset="0"/>
                                  <a:ea typeface="Calibri" panose="020F0502020204030204" pitchFamily="34" charset="0"/>
                                  <a:sym typeface="Arial"/>
                                </a:rPr>
                                <m:t>−</m:t>
                              </m:r>
                              <m:r>
                                <a:rPr lang="en-US" sz="3733" kern="0">
                                  <a:solidFill>
                                    <a:srgbClr val="003300"/>
                                  </a:solidFill>
                                  <a:latin typeface="Cambria Math" panose="02040503050406030204" pitchFamily="18" charset="0"/>
                                  <a:ea typeface="Calibri" panose="020F0502020204030204" pitchFamily="34" charset="0"/>
                                  <a:sym typeface="Arial"/>
                                </a:rPr>
                                <m:t>28</m:t>
                              </m:r>
                            </m:sup>
                          </m:sSup>
                        </m:e>
                      </m:d>
                      <m:r>
                        <a:rPr lang="en-US" sz="3733" kern="0">
                          <a:solidFill>
                            <a:srgbClr val="003300"/>
                          </a:solidFill>
                          <a:latin typeface="Cambria Math" panose="02040503050406030204" pitchFamily="18" charset="0"/>
                          <a:ea typeface="Calibri" panose="020F0502020204030204" pitchFamily="34" charset="0"/>
                          <a:sym typeface="Arial"/>
                        </a:rPr>
                        <m:t>.</m:t>
                      </m:r>
                      <m:sSup>
                        <m:sSupPr>
                          <m:ctrlPr>
                            <a:rPr lang="en-US" sz="3733" i="1" kern="0">
                              <a:solidFill>
                                <a:srgbClr val="003300"/>
                              </a:solidFill>
                              <a:latin typeface="Cambria Math"/>
                              <a:ea typeface="Calibri" panose="020F0502020204030204" pitchFamily="34" charset="0"/>
                              <a:sym typeface="Arial"/>
                            </a:rPr>
                          </m:ctrlPr>
                        </m:sSupPr>
                        <m:e>
                          <m:d>
                            <m:dPr>
                              <m:ctrlPr>
                                <a:rPr lang="en-US" sz="3733" i="1" kern="0">
                                  <a:solidFill>
                                    <a:srgbClr val="003300"/>
                                  </a:solidFill>
                                  <a:latin typeface="Cambria Math"/>
                                  <a:ea typeface="Calibri" panose="020F0502020204030204" pitchFamily="34" charset="0"/>
                                  <a:sym typeface="Arial"/>
                                </a:rPr>
                              </m:ctrlPr>
                            </m:dPr>
                            <m:e>
                              <m:r>
                                <a:rPr lang="en-US" sz="3733" kern="0">
                                  <a:solidFill>
                                    <a:srgbClr val="003300"/>
                                  </a:solidFill>
                                  <a:latin typeface="Cambria Math" panose="02040503050406030204" pitchFamily="18" charset="0"/>
                                  <a:ea typeface="Calibri" panose="020F0502020204030204" pitchFamily="34" charset="0"/>
                                  <a:sym typeface="Arial"/>
                                </a:rPr>
                                <m:t>1900</m:t>
                              </m:r>
                            </m:e>
                          </m:d>
                        </m:e>
                        <m:sup>
                          <m:r>
                            <a:rPr lang="en-US" sz="3733" kern="0">
                              <a:solidFill>
                                <a:srgbClr val="003300"/>
                              </a:solidFill>
                              <a:latin typeface="Cambria Math" panose="02040503050406030204" pitchFamily="18" charset="0"/>
                              <a:ea typeface="Calibri" panose="020F0502020204030204" pitchFamily="34" charset="0"/>
                              <a:sym typeface="Arial"/>
                            </a:rPr>
                            <m:t>2</m:t>
                          </m:r>
                        </m:sup>
                      </m:sSup>
                      <m:r>
                        <a:rPr lang="en-US" sz="3733" kern="0">
                          <a:solidFill>
                            <a:srgbClr val="003300"/>
                          </a:solidFill>
                          <a:latin typeface="Cambria Math" panose="02040503050406030204" pitchFamily="18" charset="0"/>
                          <a:ea typeface="Calibri" panose="020F0502020204030204" pitchFamily="34" charset="0"/>
                          <a:sym typeface="Arial"/>
                        </a:rPr>
                        <m:t>=6,06 (</m:t>
                      </m:r>
                      <m:r>
                        <m:rPr>
                          <m:sty m:val="p"/>
                        </m:rPr>
                        <a:rPr lang="en-US" sz="3733" kern="0">
                          <a:solidFill>
                            <a:srgbClr val="003300"/>
                          </a:solidFill>
                          <a:latin typeface="Cambria Math" panose="02040503050406030204" pitchFamily="18" charset="0"/>
                          <a:ea typeface="Calibri" panose="020F0502020204030204" pitchFamily="34" charset="0"/>
                          <a:sym typeface="Arial"/>
                        </a:rPr>
                        <m:t>J</m:t>
                      </m:r>
                      <m:r>
                        <a:rPr lang="en-US" sz="3733" kern="0">
                          <a:solidFill>
                            <a:srgbClr val="003300"/>
                          </a:solidFill>
                          <a:latin typeface="Cambria Math" panose="02040503050406030204" pitchFamily="18" charset="0"/>
                          <a:ea typeface="Calibri" panose="020F0502020204030204" pitchFamily="34" charset="0"/>
                          <a:sym typeface="Arial"/>
                        </a:rPr>
                        <m:t>)</m:t>
                      </m:r>
                    </m:oMath>
                  </m:oMathPara>
                </a14:m>
                <a:endParaRPr lang="en-US" sz="3733"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199667" y="669676"/>
                <a:ext cx="10870316" cy="3702167"/>
              </a:xfrm>
              <a:prstGeom prst="rect">
                <a:avLst/>
              </a:prstGeom>
              <a:blipFill>
                <a:blip r:embed="rId2"/>
                <a:stretch>
                  <a:fillRect l="-1851"/>
                </a:stretch>
              </a:blipFill>
            </p:spPr>
            <p:txBody>
              <a:bodyPr/>
              <a:lstStyle/>
              <a:p>
                <a:r>
                  <a:rPr lang="en-US">
                    <a:noFill/>
                  </a:rPr>
                  <a:t> </a:t>
                </a:r>
              </a:p>
            </p:txBody>
          </p:sp>
        </mc:Fallback>
      </mc:AlternateContent>
      <p:pic>
        <p:nvPicPr>
          <p:cNvPr id="4098" name="Picture 2" descr="n329 fb Ca Ruoi">
            <a:extLst>
              <a:ext uri="{FF2B5EF4-FFF2-40B4-BE49-F238E27FC236}">
                <a16:creationId xmlns="" xmlns:a16="http://schemas.microsoft.com/office/drawing/2014/main" id="{67DB13A8-F807-4818-A183-300D8DBB9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645" y="4402408"/>
            <a:ext cx="4876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054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788461" cy="548969"/>
          </a:xfrm>
        </p:spPr>
        <p:txBody>
          <a:bodyPr/>
          <a:lstStyle/>
          <a:p>
            <a:r>
              <a:rPr lang="en-US" sz="3733" b="1" dirty="0">
                <a:solidFill>
                  <a:schemeClr val="accent4">
                    <a:lumMod val="75000"/>
                  </a:schemeClr>
                </a:solidFill>
                <a:latin typeface="Quicksand Medium" panose="020B0604020202020204" charset="0"/>
              </a:rPr>
              <a:t>GIẢI PHIẾU BÀI TẬP SỐ 1</a:t>
            </a:r>
          </a:p>
        </p:txBody>
      </p:sp>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99668" y="669677"/>
            <a:ext cx="9304792" cy="421397"/>
          </a:xfrm>
          <a:prstGeom prst="rect">
            <a:avLst/>
          </a:prstGeom>
          <a:noFill/>
        </p:spPr>
        <p:txBody>
          <a:bodyPr wrap="square" rtlCol="0">
            <a:spAutoFit/>
          </a:bodyPr>
          <a:lstStyle/>
          <a:p>
            <a:pPr defTabSz="1219170">
              <a:lnSpc>
                <a:spcPct val="107000"/>
              </a:lnSpc>
              <a:buClr>
                <a:srgbClr val="000000"/>
              </a:buClr>
            </a:pPr>
            <a:r>
              <a:rPr lang="en-US" sz="2133" b="1" kern="0" dirty="0" err="1">
                <a:solidFill>
                  <a:srgbClr val="003300"/>
                </a:solidFill>
                <a:latin typeface="Quicksand Medium" panose="020B0604020202020204" charset="0"/>
                <a:ea typeface="Calibri" panose="020F0502020204030204" pitchFamily="34" charset="0"/>
                <a:cs typeface="Arial"/>
                <a:sym typeface="Arial"/>
              </a:rPr>
              <a:t>Câu</a:t>
            </a:r>
            <a:r>
              <a:rPr lang="en-US" sz="2133" b="1" kern="0" dirty="0">
                <a:solidFill>
                  <a:srgbClr val="003300"/>
                </a:solidFill>
                <a:latin typeface="Quicksand Medium" panose="020B0604020202020204" charset="0"/>
                <a:ea typeface="Calibri" panose="020F0502020204030204" pitchFamily="34" charset="0"/>
                <a:cs typeface="Arial"/>
                <a:sym typeface="Arial"/>
              </a:rPr>
              <a:t> 3</a:t>
            </a:r>
            <a:r>
              <a:rPr lang="en-US" sz="2133" b="1" kern="0">
                <a:solidFill>
                  <a:srgbClr val="003300"/>
                </a:solidFill>
                <a:latin typeface="Quicksand Medium" panose="020B0604020202020204" charset="0"/>
                <a:ea typeface="Calibri" panose="020F0502020204030204" pitchFamily="34" charset="0"/>
                <a:cs typeface="Arial"/>
                <a:sym typeface="Arial"/>
              </a:rPr>
              <a:t>: </a:t>
            </a:r>
            <a:endParaRPr lang="en-US" sz="1867" kern="0" dirty="0">
              <a:solidFill>
                <a:srgbClr val="000000"/>
              </a:solidFill>
              <a:latin typeface="Quicksand Medium" panose="020B0604020202020204" charset="0"/>
              <a:ea typeface="Times New Roman" panose="02020603050405020304" pitchFamily="18" charset="0"/>
              <a:cs typeface="Arial"/>
              <a:sym typeface="Arial"/>
            </a:endParaRPr>
          </a:p>
        </p:txBody>
      </p:sp>
      <p:pic>
        <p:nvPicPr>
          <p:cNvPr id="2" name="Picture 1" descr="n329 fb Ca Ruoi">
            <a:extLst>
              <a:ext uri="{FF2B5EF4-FFF2-40B4-BE49-F238E27FC236}">
                <a16:creationId xmlns="" xmlns:a16="http://schemas.microsoft.com/office/drawing/2014/main" id="{014D80F7-D2CC-2263-84D6-4F86887F93D2}"/>
              </a:ext>
            </a:extLst>
          </p:cNvPr>
          <p:cNvPicPr>
            <a:picLocks noChangeAspect="1"/>
          </p:cNvPicPr>
          <p:nvPr/>
        </p:nvPicPr>
        <p:blipFill rotWithShape="1">
          <a:blip r:embed="rId2"/>
          <a:srcRect r="68455"/>
          <a:stretch/>
        </p:blipFill>
        <p:spPr>
          <a:xfrm rot="16200000">
            <a:off x="4861345" y="4309919"/>
            <a:ext cx="1185863" cy="2242933"/>
          </a:xfrm>
          <a:prstGeom prst="rect">
            <a:avLst/>
          </a:prstGeom>
        </p:spPr>
      </p:pic>
      <p:pic>
        <p:nvPicPr>
          <p:cNvPr id="5" name="Picture 1" descr="n329 fb Ca Ruoi">
            <a:extLst>
              <a:ext uri="{FF2B5EF4-FFF2-40B4-BE49-F238E27FC236}">
                <a16:creationId xmlns="" xmlns:a16="http://schemas.microsoft.com/office/drawing/2014/main" id="{824ABC39-71E5-4378-AB92-5F8C7D724ABB}"/>
              </a:ext>
            </a:extLst>
          </p:cNvPr>
          <p:cNvPicPr>
            <a:picLocks noChangeAspect="1"/>
          </p:cNvPicPr>
          <p:nvPr/>
        </p:nvPicPr>
        <p:blipFill rotWithShape="1">
          <a:blip r:embed="rId2"/>
          <a:srcRect l="64406"/>
          <a:stretch/>
        </p:blipFill>
        <p:spPr>
          <a:xfrm rot="16200000">
            <a:off x="9140074" y="4681240"/>
            <a:ext cx="1309140" cy="2255749"/>
          </a:xfrm>
          <a:prstGeom prst="rect">
            <a:avLst/>
          </a:prstGeom>
        </p:spPr>
      </p:pic>
      <p:pic>
        <p:nvPicPr>
          <p:cNvPr id="8" name="Picture 1" descr="n329 fb Ca Ruoi">
            <a:extLst>
              <a:ext uri="{FF2B5EF4-FFF2-40B4-BE49-F238E27FC236}">
                <a16:creationId xmlns="" xmlns:a16="http://schemas.microsoft.com/office/drawing/2014/main" id="{D7CF7259-D602-48ED-828E-BB109CA096B4}"/>
              </a:ext>
            </a:extLst>
          </p:cNvPr>
          <p:cNvPicPr>
            <a:picLocks noChangeAspect="1"/>
          </p:cNvPicPr>
          <p:nvPr/>
        </p:nvPicPr>
        <p:blipFill rotWithShape="1">
          <a:blip r:embed="rId2"/>
          <a:srcRect l="31396" r="37122"/>
          <a:stretch/>
        </p:blipFill>
        <p:spPr>
          <a:xfrm rot="16200000">
            <a:off x="1378452" y="4512087"/>
            <a:ext cx="1309141" cy="2043333"/>
          </a:xfrm>
          <a:prstGeom prst="rect">
            <a:avLst/>
          </a:prstGeom>
        </p:spPr>
      </p:pic>
      <mc:AlternateContent xmlns:mc="http://schemas.openxmlformats.org/markup-compatibility/2006" xmlns:a14="http://schemas.microsoft.com/office/drawing/2010/main">
        <mc:Choice Requires="a14">
          <p:sp>
            <p:nvSpPr>
              <p:cNvPr id="9" name="Hộp Văn bản 8" descr="n329 fb Ca Ruoi">
                <a:extLst>
                  <a:ext uri="{FF2B5EF4-FFF2-40B4-BE49-F238E27FC236}">
                    <a16:creationId xmlns="" xmlns:a16="http://schemas.microsoft.com/office/drawing/2014/main" id="{57BABB83-2C26-4EBB-8439-9C7A6A44E6BD}"/>
                  </a:ext>
                </a:extLst>
              </p:cNvPr>
              <p:cNvSpPr txBox="1"/>
              <p:nvPr/>
            </p:nvSpPr>
            <p:spPr>
              <a:xfrm>
                <a:off x="719183" y="6267701"/>
                <a:ext cx="6355829" cy="397673"/>
              </a:xfrm>
              <a:prstGeom prst="rect">
                <a:avLst/>
              </a:prstGeom>
              <a:noFill/>
            </p:spPr>
            <p:txBody>
              <a:bodyPr wrap="square">
                <a:spAutoFit/>
              </a:bodyPr>
              <a:lstStyle/>
              <a:p>
                <a:pPr defTabSz="1219170">
                  <a:lnSpc>
                    <a:spcPct val="115000"/>
                  </a:lnSpc>
                  <a:buClr>
                    <a:srgbClr val="000000"/>
                  </a:buClr>
                </a:pPr>
                <a14:m>
                  <m:oMath xmlns:m="http://schemas.openxmlformats.org/officeDocument/2006/math">
                    <m:r>
                      <a:rPr lang="en-US" sz="1867" kern="0">
                        <a:solidFill>
                          <a:srgbClr val="000000"/>
                        </a:solidFill>
                        <a:latin typeface="Cambria Math" panose="02040503050406030204" pitchFamily="18" charset="0"/>
                        <a:ea typeface="Calibri" panose="020F0502020204030204" pitchFamily="34" charset="0"/>
                        <a:sym typeface="Arial"/>
                      </a:rPr>
                      <m:t>⇒</m:t>
                    </m:r>
                  </m:oMath>
                </a14:m>
                <a:r>
                  <a:rPr lang="en-US" sz="1867" b="1" kern="0" dirty="0">
                    <a:solidFill>
                      <a:srgbClr val="000000"/>
                    </a:solidFill>
                    <a:latin typeface="Quicksand Medium" panose="020B0604020202020204" charset="0"/>
                    <a:ea typeface="Times New Roman" panose="02020603050405020304" pitchFamily="18" charset="0"/>
                    <a:cs typeface="Arial"/>
                    <a:sym typeface="Arial"/>
                  </a:rPr>
                  <a:t> </a:t>
                </a:r>
                <a:r>
                  <a:rPr lang="en-US" sz="1867" b="1" kern="0" dirty="0" err="1">
                    <a:solidFill>
                      <a:srgbClr val="000000"/>
                    </a:solidFill>
                    <a:latin typeface="Quicksand Medium" panose="020B0604020202020204" charset="0"/>
                    <a:ea typeface="Times New Roman" panose="02020603050405020304" pitchFamily="18" charset="0"/>
                    <a:cs typeface="Arial"/>
                    <a:sym typeface="Arial"/>
                  </a:rPr>
                  <a:t>Chọn</a:t>
                </a:r>
                <a:r>
                  <a:rPr lang="en-US" sz="1867" b="1" kern="0" dirty="0">
                    <a:solidFill>
                      <a:srgbClr val="000000"/>
                    </a:solidFill>
                    <a:latin typeface="Quicksand Medium" panose="020B0604020202020204" charset="0"/>
                    <a:ea typeface="Times New Roman" panose="02020603050405020304" pitchFamily="18" charset="0"/>
                    <a:cs typeface="Arial"/>
                    <a:sym typeface="Arial"/>
                  </a:rPr>
                  <a:t> </a:t>
                </a:r>
                <a:r>
                  <a:rPr lang="en-US" sz="1867" b="1" kern="0" dirty="0" err="1">
                    <a:solidFill>
                      <a:srgbClr val="000000"/>
                    </a:solidFill>
                    <a:latin typeface="Quicksand Medium" panose="020B0604020202020204" charset="0"/>
                    <a:ea typeface="Times New Roman" panose="02020603050405020304" pitchFamily="18" charset="0"/>
                    <a:cs typeface="Arial"/>
                    <a:sym typeface="Arial"/>
                  </a:rPr>
                  <a:t>đáp</a:t>
                </a:r>
                <a:r>
                  <a:rPr lang="en-US" sz="1867" b="1" kern="0" dirty="0">
                    <a:solidFill>
                      <a:srgbClr val="000000"/>
                    </a:solidFill>
                    <a:latin typeface="Quicksand Medium" panose="020B0604020202020204" charset="0"/>
                    <a:ea typeface="Times New Roman" panose="02020603050405020304" pitchFamily="18" charset="0"/>
                    <a:cs typeface="Arial"/>
                    <a:sym typeface="Arial"/>
                  </a:rPr>
                  <a:t> </a:t>
                </a:r>
                <a:r>
                  <a:rPr lang="en-US" sz="1867" b="1" kern="0" dirty="0" err="1">
                    <a:solidFill>
                      <a:srgbClr val="000000"/>
                    </a:solidFill>
                    <a:latin typeface="Quicksand Medium" panose="020B0604020202020204" charset="0"/>
                    <a:ea typeface="Times New Roman" panose="02020603050405020304" pitchFamily="18" charset="0"/>
                    <a:cs typeface="Arial"/>
                    <a:sym typeface="Arial"/>
                  </a:rPr>
                  <a:t>án</a:t>
                </a:r>
                <a:r>
                  <a:rPr lang="en-US" sz="1867" b="1" kern="0" dirty="0">
                    <a:solidFill>
                      <a:srgbClr val="000000"/>
                    </a:solidFill>
                    <a:latin typeface="Quicksand Medium" panose="020B0604020202020204" charset="0"/>
                    <a:ea typeface="Times New Roman" panose="02020603050405020304" pitchFamily="18" charset="0"/>
                    <a:cs typeface="Arial"/>
                    <a:sym typeface="Arial"/>
                  </a:rPr>
                  <a:t> B</a:t>
                </a:r>
                <a:endParaRPr lang="en-US" sz="1600" kern="0" dirty="0">
                  <a:solidFill>
                    <a:srgbClr val="000000"/>
                  </a:solidFill>
                  <a:latin typeface="Quicksand Medium" panose="020B0604020202020204" charset="0"/>
                  <a:ea typeface="Times New Roman" panose="02020603050405020304" pitchFamily="18" charset="0"/>
                  <a:cs typeface="Arial"/>
                  <a:sym typeface="Arial"/>
                </a:endParaRPr>
              </a:p>
            </p:txBody>
          </p:sp>
        </mc:Choice>
        <mc:Fallback xmlns="">
          <p:sp>
            <p:nvSpPr>
              <p:cNvPr id="9" name="Hộp Văn bản 8" descr="n329 fb Ca Ruoi">
                <a:extLst>
                  <a:ext uri="{FF2B5EF4-FFF2-40B4-BE49-F238E27FC236}">
                    <a16:creationId xmlns:a16="http://schemas.microsoft.com/office/drawing/2014/main" id="{57BABB83-2C26-4EBB-8439-9C7A6A44E6BD}"/>
                  </a:ext>
                </a:extLst>
              </p:cNvPr>
              <p:cNvSpPr txBox="1">
                <a:spLocks noRot="1" noChangeAspect="1" noMove="1" noResize="1" noEditPoints="1" noAdjustHandles="1" noChangeArrowheads="1" noChangeShapeType="1" noTextEdit="1"/>
              </p:cNvSpPr>
              <p:nvPr/>
            </p:nvSpPr>
            <p:spPr>
              <a:xfrm>
                <a:off x="719183" y="6267701"/>
                <a:ext cx="6355829" cy="397673"/>
              </a:xfrm>
              <a:prstGeom prst="rect">
                <a:avLst/>
              </a:prstGeom>
              <a:blipFill>
                <a:blip r:embed="rId3"/>
                <a:stretch>
                  <a:fillRect t="-3077" b="-26154"/>
                </a:stretch>
              </a:blipFill>
            </p:spPr>
            <p:txBody>
              <a:bodyPr/>
              <a:lstStyle/>
              <a:p>
                <a:r>
                  <a:rPr lang="en-US">
                    <a:noFill/>
                  </a:rPr>
                  <a:t> </a:t>
                </a:r>
              </a:p>
            </p:txBody>
          </p:sp>
        </mc:Fallback>
      </mc:AlternateContent>
      <p:sp>
        <p:nvSpPr>
          <p:cNvPr id="11" name="Hộp Văn bản 10" descr="n329 fb Ca Ruoi">
            <a:extLst>
              <a:ext uri="{FF2B5EF4-FFF2-40B4-BE49-F238E27FC236}">
                <a16:creationId xmlns="" xmlns:a16="http://schemas.microsoft.com/office/drawing/2014/main" id="{ED599661-F259-4A29-AFF1-5CB89AAB6D5B}"/>
              </a:ext>
            </a:extLst>
          </p:cNvPr>
          <p:cNvSpPr txBox="1"/>
          <p:nvPr/>
        </p:nvSpPr>
        <p:spPr>
          <a:xfrm>
            <a:off x="502843" y="1201313"/>
            <a:ext cx="3164751" cy="3540200"/>
          </a:xfrm>
          <a:prstGeom prst="rect">
            <a:avLst/>
          </a:prstGeom>
          <a:noFill/>
        </p:spPr>
        <p:txBody>
          <a:bodyPr wrap="square">
            <a:spAutoFit/>
          </a:bodyPr>
          <a:lstStyle/>
          <a:p>
            <a:pPr algn="just" defTabSz="1219170">
              <a:buClr>
                <a:srgbClr val="000000"/>
              </a:buClr>
              <a:defRPr/>
            </a:pPr>
            <a:r>
              <a:rPr lang="vi-VN" sz="1867" kern="0">
                <a:solidFill>
                  <a:srgbClr val="003300"/>
                </a:solidFill>
                <a:latin typeface="Quicksand Medium" panose="020B0604020202020204" charset="0"/>
                <a:ea typeface="Calibri" panose="020F0502020204030204" pitchFamily="34" charset="0"/>
                <a:cs typeface="Arial"/>
                <a:sym typeface="Arial"/>
              </a:rPr>
              <a:t>Ở thể rắn, các phân tử rất gần nhau, khoảng cách giữa các phân tử cỡ kích thước phân tử và các phân tử sắp xếp có trật tự chặt chẽ, lực tương tác giữa các phân tử rất mạnh giữ cho chúng không di chuyển tự do mà chỉ có thể dao động xung quanh vị trí cân bằng xác định ⇒ Hình b</a:t>
            </a:r>
          </a:p>
        </p:txBody>
      </p:sp>
      <p:sp>
        <p:nvSpPr>
          <p:cNvPr id="13" name="Hộp Văn bản 12" descr="n329 fb Ca Ruoi">
            <a:extLst>
              <a:ext uri="{FF2B5EF4-FFF2-40B4-BE49-F238E27FC236}">
                <a16:creationId xmlns="" xmlns:a16="http://schemas.microsoft.com/office/drawing/2014/main" id="{F40FB2BE-A2F5-4E1B-8C2A-744D4AE91E77}"/>
              </a:ext>
            </a:extLst>
          </p:cNvPr>
          <p:cNvSpPr txBox="1"/>
          <p:nvPr/>
        </p:nvSpPr>
        <p:spPr>
          <a:xfrm>
            <a:off x="4112027" y="1262951"/>
            <a:ext cx="2883383" cy="3252878"/>
          </a:xfrm>
          <a:prstGeom prst="rect">
            <a:avLst/>
          </a:prstGeom>
          <a:noFill/>
        </p:spPr>
        <p:txBody>
          <a:bodyPr wrap="square">
            <a:spAutoFit/>
          </a:bodyPr>
          <a:lstStyle/>
          <a:p>
            <a:pPr algn="just" defTabSz="1219170">
              <a:buClr>
                <a:srgbClr val="000000"/>
              </a:buClr>
              <a:defRPr/>
            </a:pPr>
            <a:r>
              <a:rPr lang="vi-VN" sz="1867" kern="0">
                <a:solidFill>
                  <a:srgbClr val="003300"/>
                </a:solidFill>
                <a:latin typeface="Quicksand Medium" panose="020B0604020202020204" charset="0"/>
                <a:ea typeface="Calibri" panose="020F0502020204030204" pitchFamily="34" charset="0"/>
                <a:cs typeface="Arial"/>
                <a:sym typeface="Arial"/>
              </a:rPr>
              <a:t>Ở thể khí, các phân tử ở xa nhau, khoảng cách giữa các phân tử lớn gấp hàng chục lần kích thước của chúng, lực tương tác giữa các phân tử rất yếu (trừ TH chúng va chạm nhau) nên các phân tử chuyển động hoàn toàn hỗn loạn ⇒ Hình a</a:t>
            </a:r>
          </a:p>
        </p:txBody>
      </p:sp>
      <p:sp>
        <p:nvSpPr>
          <p:cNvPr id="15" name="Hộp Văn bản 14" descr="n329 fb Ca Ruoi">
            <a:extLst>
              <a:ext uri="{FF2B5EF4-FFF2-40B4-BE49-F238E27FC236}">
                <a16:creationId xmlns="" xmlns:a16="http://schemas.microsoft.com/office/drawing/2014/main" id="{4B6C42E0-7F41-47E2-9482-035DFEE0BCD3}"/>
              </a:ext>
            </a:extLst>
          </p:cNvPr>
          <p:cNvSpPr txBox="1"/>
          <p:nvPr/>
        </p:nvSpPr>
        <p:spPr>
          <a:xfrm>
            <a:off x="7174305" y="1262951"/>
            <a:ext cx="4857799" cy="3761927"/>
          </a:xfrm>
          <a:prstGeom prst="rect">
            <a:avLst/>
          </a:prstGeom>
          <a:noFill/>
        </p:spPr>
        <p:txBody>
          <a:bodyPr wrap="square">
            <a:spAutoFit/>
          </a:bodyPr>
          <a:lstStyle/>
          <a:p>
            <a:pPr algn="just" defTabSz="1219170">
              <a:lnSpc>
                <a:spcPct val="107000"/>
              </a:lnSpc>
              <a:buClr>
                <a:srgbClr val="000000"/>
              </a:buClr>
            </a:pPr>
            <a:r>
              <a:rPr lang="vi-VN" sz="1867" kern="0">
                <a:solidFill>
                  <a:srgbClr val="003300"/>
                </a:solidFill>
                <a:latin typeface="Quicksand Medium" panose="020B0604020202020204" charset="0"/>
                <a:ea typeface="Calibri" panose="020F0502020204030204" pitchFamily="34" charset="0"/>
                <a:cs typeface="Arial"/>
                <a:sym typeface="Arial"/>
              </a:rPr>
              <a:t>Khoảng cách giữa các phân tử trong chất lỏng lớn hơn khoảng cách giữa các phân tử trong chất rắn và nhỏ hơn khoảng cách giữa các phân tử trong chất khí. Lực tương tác giữa các phân tử ở thể lỏng lớn hơn lực tương tác giữa các phân tử ở thể khí nên giữ được các phân tử không bị phân tán xa nhau. Lực tương tác này chưa đủ lớn như trong chất rắn nên các phân tử ở thể lỏng cũng dao động xung quanh VTCB nhưng các VTCB này không cố định mà luôn thay đổi ⇒ Hình c</a:t>
            </a:r>
            <a:r>
              <a:rPr lang="en-US" sz="1867" kern="0">
                <a:solidFill>
                  <a:srgbClr val="003300"/>
                </a:solidFill>
                <a:latin typeface="Quicksand Medium" panose="020B0604020202020204" charset="0"/>
                <a:ea typeface="Calibri" panose="020F0502020204030204" pitchFamily="34" charset="0"/>
                <a:cs typeface="Arial"/>
                <a:sym typeface="Arial"/>
              </a:rPr>
              <a:t> </a:t>
            </a:r>
          </a:p>
        </p:txBody>
      </p:sp>
    </p:spTree>
    <p:extLst>
      <p:ext uri="{BB962C8B-B14F-4D97-AF65-F5344CB8AC3E}">
        <p14:creationId xmlns:p14="http://schemas.microsoft.com/office/powerpoint/2010/main" val="238335047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597629" cy="548969"/>
          </a:xfrm>
        </p:spPr>
        <p:txBody>
          <a:bodyPr/>
          <a:lstStyle/>
          <a:p>
            <a:r>
              <a:rPr lang="en-US" sz="3733" b="1" dirty="0">
                <a:solidFill>
                  <a:schemeClr val="accent4">
                    <a:lumMod val="75000"/>
                  </a:schemeClr>
                </a:solidFill>
                <a:latin typeface="Quicksand Medium" panose="020B0604020202020204" charset="0"/>
              </a:rPr>
              <a:t>PHIẾU BÀI TẬP SỐ 2</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559633" y="869343"/>
                <a:ext cx="8714281" cy="6348982"/>
              </a:xfrm>
              <a:prstGeom prst="rect">
                <a:avLst/>
              </a:prstGeom>
              <a:noFill/>
            </p:spPr>
            <p:txBody>
              <a:bodyPr wrap="square" rtlCol="0">
                <a:spAutoFit/>
              </a:bodyPr>
              <a:lstStyle/>
              <a:p>
                <a:pPr algn="just" defTabSz="1219170">
                  <a:lnSpc>
                    <a:spcPct val="107000"/>
                  </a:lnSpc>
                  <a:buClr>
                    <a:srgbClr val="000000"/>
                  </a:buCl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1:</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viên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đạn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chì</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khối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3g </a:t>
                </a:r>
                <a:r>
                  <a:rPr lang="en-US" sz="2400" kern="0" dirty="0" err="1">
                    <a:solidFill>
                      <a:srgbClr val="003300"/>
                    </a:solidFill>
                    <a:latin typeface="Quicksand Medium" panose="020B0604020202020204" charset="0"/>
                    <a:ea typeface="Calibri" panose="020F0502020204030204" pitchFamily="34" charset="0"/>
                    <a:cs typeface="Arial"/>
                    <a:sym typeface="Arial"/>
                  </a:rPr>
                  <a:t>đang</a:t>
                </a:r>
                <a:r>
                  <a:rPr lang="en-US" sz="2400" kern="0" dirty="0">
                    <a:solidFill>
                      <a:srgbClr val="003300"/>
                    </a:solidFill>
                    <a:latin typeface="Quicksand Medium" panose="020B0604020202020204" charset="0"/>
                    <a:ea typeface="Calibri" panose="020F0502020204030204" pitchFamily="34" charset="0"/>
                    <a:cs typeface="Arial"/>
                    <a:sym typeface="Arial"/>
                  </a:rPr>
                  <a:t> bay </a:t>
                </a:r>
                <a:r>
                  <a:rPr lang="en-US" sz="2400" kern="0" dirty="0" err="1">
                    <a:solidFill>
                      <a:srgbClr val="003300"/>
                    </a:solidFill>
                    <a:latin typeface="Quicksand Medium" panose="020B0604020202020204" charset="0"/>
                    <a:ea typeface="Calibri" panose="020F0502020204030204" pitchFamily="34" charset="0"/>
                    <a:cs typeface="Arial"/>
                    <a:sym typeface="Arial"/>
                  </a:rPr>
                  <a:t>với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tốc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2,4.</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2</m:t>
                        </m:r>
                      </m:sup>
                    </m:sSup>
                    <m:r>
                      <m:rPr>
                        <m:sty m:val="p"/>
                      </m:rPr>
                      <a:rPr lang="en-US" sz="2400" kern="0">
                        <a:solidFill>
                          <a:srgbClr val="003300"/>
                        </a:solidFill>
                        <a:latin typeface="Cambria Math" panose="02040503050406030204" pitchFamily="18" charset="0"/>
                        <a:ea typeface="Calibri" panose="020F0502020204030204" pitchFamily="34" charset="0"/>
                        <a:sym typeface="Arial"/>
                      </a:rPr>
                      <m:t>m</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s</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thì</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chạm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bức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tường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gỗ</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dung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chì</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127 J/</a:t>
                </a:r>
                <a:r>
                  <a:rPr lang="en-US" sz="2400" kern="0" dirty="0" err="1">
                    <a:solidFill>
                      <a:srgbClr val="003300"/>
                    </a:solidFill>
                    <a:latin typeface="Quicksand Medium" panose="020B0604020202020204" charset="0"/>
                    <a:ea typeface="Calibri" panose="020F0502020204030204" pitchFamily="34" charset="0"/>
                    <a:cs typeface="Arial"/>
                    <a:sym typeface="Arial"/>
                  </a:rPr>
                  <a:t>kg.K</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Nếu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50</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công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cản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bức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tường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dùng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nóng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viên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đạn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thì</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viên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đạn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sẽ</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tăng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thêm</a:t>
                </a:r>
                <a:r>
                  <a:rPr lang="en-US" sz="2400" kern="0" dirty="0">
                    <a:solidFill>
                      <a:srgbClr val="003300"/>
                    </a:solidFill>
                    <a:latin typeface="Quicksand Medium" panose="020B0604020202020204" charset="0"/>
                    <a:ea typeface="Calibri" panose="020F0502020204030204" pitchFamily="34" charset="0"/>
                    <a:cs typeface="Arial"/>
                    <a:sym typeface="Arial"/>
                  </a:rPr>
                  <a:t> bao </a:t>
                </a:r>
                <a:r>
                  <a:rPr lang="en-US" sz="2400" kern="0" dirty="0" err="1">
                    <a:solidFill>
                      <a:srgbClr val="003300"/>
                    </a:solidFill>
                    <a:latin typeface="Quicksand Medium" panose="020B0604020202020204" charset="0"/>
                    <a:ea typeface="Calibri" panose="020F0502020204030204" pitchFamily="34" charset="0"/>
                    <a:cs typeface="Arial"/>
                    <a:sym typeface="Arial"/>
                  </a:rPr>
                  <a:t>nhiêu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a:t>
                </a:r>
                <a:endParaRPr lang="en-US" sz="2400"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2: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bình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nhôm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khối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0,5kg </a:t>
                </a:r>
                <a:r>
                  <a:rPr lang="en-US" sz="2400" kern="0" dirty="0" err="1">
                    <a:solidFill>
                      <a:srgbClr val="003300"/>
                    </a:solidFill>
                    <a:latin typeface="Quicksand Medium" panose="020B0604020202020204" charset="0"/>
                    <a:ea typeface="Calibri" panose="020F0502020204030204" pitchFamily="34" charset="0"/>
                    <a:cs typeface="Arial"/>
                    <a:sym typeface="Arial"/>
                  </a:rPr>
                  <a:t>chứa</a:t>
                </a:r>
                <a:r>
                  <a:rPr lang="en-US" sz="2400" kern="0" dirty="0">
                    <a:solidFill>
                      <a:srgbClr val="003300"/>
                    </a:solidFill>
                    <a:latin typeface="Quicksand Medium" panose="020B0604020202020204" charset="0"/>
                    <a:ea typeface="Calibri" panose="020F0502020204030204" pitchFamily="34" charset="0"/>
                    <a:cs typeface="Arial"/>
                    <a:sym typeface="Arial"/>
                  </a:rPr>
                  <a:t> 0,118kg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ở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20</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Người</a:t>
                </a:r>
                <a:r>
                  <a:rPr lang="en-US" sz="2400" kern="0" dirty="0">
                    <a:solidFill>
                      <a:srgbClr val="003300"/>
                    </a:solidFill>
                    <a:latin typeface="Quicksand Medium" panose="020B0604020202020204" charset="0"/>
                    <a:ea typeface="Calibri" panose="020F0502020204030204" pitchFamily="34" charset="0"/>
                    <a:cs typeface="Arial"/>
                    <a:sym typeface="Arial"/>
                  </a:rPr>
                  <a:t> ta </a:t>
                </a:r>
                <a:r>
                  <a:rPr lang="en-US" sz="2400" kern="0" dirty="0" err="1">
                    <a:solidFill>
                      <a:srgbClr val="003300"/>
                    </a:solidFill>
                    <a:latin typeface="Quicksand Medium" panose="020B0604020202020204" charset="0"/>
                    <a:ea typeface="Calibri" panose="020F0502020204030204" pitchFamily="34" charset="0"/>
                    <a:cs typeface="Arial"/>
                    <a:sym typeface="Arial"/>
                  </a:rPr>
                  <a:t>thả</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bình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miếng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sắt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khối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0,2kg </a:t>
                </a:r>
                <a:r>
                  <a:rPr lang="en-US" sz="2400" kern="0" dirty="0" err="1">
                    <a:solidFill>
                      <a:srgbClr val="003300"/>
                    </a:solidFill>
                    <a:latin typeface="Quicksand Medium" panose="020B0604020202020204" charset="0"/>
                    <a:ea typeface="Calibri" panose="020F0502020204030204" pitchFamily="34" charset="0"/>
                    <a:cs typeface="Arial"/>
                    <a:sym typeface="Arial"/>
                  </a:rPr>
                  <a:t>đã</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được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nung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nóng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tới</a:t>
                </a:r>
                <a:r>
                  <a:rPr lang="en-US" sz="2400" kern="0" dirty="0">
                    <a:solidFill>
                      <a:srgbClr val="003300"/>
                    </a:solidFill>
                    <a:latin typeface="Quicksand Medium" panose="020B0604020202020204" charset="0"/>
                    <a:ea typeface="Calibri" panose="020F0502020204030204" pitchFamily="34" charset="0"/>
                    <a:cs typeface="Arial"/>
                    <a:sym typeface="Arial"/>
                  </a:rPr>
                  <a:t> 75</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Xác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định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bắt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đầu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sự</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cân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Bỏ</a:t>
                </a:r>
                <a:r>
                  <a:rPr lang="en-US" sz="2400" kern="0" dirty="0">
                    <a:solidFill>
                      <a:srgbClr val="003300"/>
                    </a:solidFill>
                    <a:latin typeface="Quicksand Medium" panose="020B0604020202020204" charset="0"/>
                    <a:ea typeface="Calibri" panose="020F0502020204030204" pitchFamily="34" charset="0"/>
                    <a:cs typeface="Arial"/>
                    <a:sym typeface="Arial"/>
                  </a:rPr>
                  <a:t> qua </a:t>
                </a:r>
                <a:r>
                  <a:rPr lang="en-US" sz="2400" kern="0" dirty="0" err="1">
                    <a:solidFill>
                      <a:srgbClr val="003300"/>
                    </a:solidFill>
                    <a:latin typeface="Quicksand Medium" panose="020B0604020202020204" charset="0"/>
                    <a:ea typeface="Calibri" panose="020F0502020204030204" pitchFamily="34" charset="0"/>
                    <a:cs typeface="Arial"/>
                    <a:sym typeface="Arial"/>
                  </a:rPr>
                  <a:t>sự</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truyền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ra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môi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trường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bên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ngoài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dung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nhôm</a:t>
                </a:r>
                <a:r>
                  <a:rPr lang="en-US" sz="2400" kern="0" dirty="0">
                    <a:solidFill>
                      <a:srgbClr val="003300"/>
                    </a:solidFill>
                    <a:latin typeface="Quicksand Medium" panose="020B0604020202020204" charset="0"/>
                    <a:ea typeface="Calibri" panose="020F0502020204030204" pitchFamily="34" charset="0"/>
                    <a:cs typeface="Arial"/>
                    <a:sym typeface="Arial"/>
                  </a:rPr>
                  <a:t> 896 </a:t>
                </a:r>
                <a14:m>
                  <m:oMath xmlns:m="http://schemas.openxmlformats.org/officeDocument/2006/math">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4,18.</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3</m:t>
                        </m:r>
                      </m:sup>
                    </m:sSup>
                    <m:r>
                      <a:rPr lang="en-US" sz="2400" kern="0">
                        <a:solidFill>
                          <a:srgbClr val="003300"/>
                        </a:solidFill>
                        <a:latin typeface="Cambria Math" panose="02040503050406030204" pitchFamily="18" charset="0"/>
                        <a:ea typeface="Calibri" panose="020F0502020204030204" pitchFamily="34" charset="0"/>
                        <a:sym typeface="Arial"/>
                      </a:rPr>
                      <m:t> </m:t>
                    </m:r>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sắt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0,46.</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3</m:t>
                        </m:r>
                      </m:sup>
                    </m:sSup>
                    <m:r>
                      <a:rPr lang="en-US" sz="2400" kern="0">
                        <a:solidFill>
                          <a:srgbClr val="003300"/>
                        </a:solidFill>
                        <a:latin typeface="Cambria Math" panose="02040503050406030204" pitchFamily="18" charset="0"/>
                        <a:ea typeface="Calibri" panose="020F0502020204030204" pitchFamily="34" charset="0"/>
                        <a:sym typeface="Arial"/>
                      </a:rPr>
                      <m:t> </m:t>
                    </m:r>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endParaRPr lang="en-US" sz="2400"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vi-VN" sz="2400" b="1" kern="0" dirty="0">
                    <a:solidFill>
                      <a:srgbClr val="003300"/>
                    </a:solidFill>
                    <a:latin typeface="Quicksand Medium" panose="020B0604020202020204" charset="0"/>
                    <a:ea typeface="Times New Roman" panose="02020603050405020304" pitchFamily="18" charset="0"/>
                    <a:cs typeface="Arial"/>
                    <a:sym typeface="Arial"/>
                  </a:rPr>
                  <a:t>Câu </a:t>
                </a:r>
                <a:r>
                  <a:rPr lang="en-US" sz="2400" b="1" kern="0" dirty="0">
                    <a:solidFill>
                      <a:srgbClr val="003300"/>
                    </a:solidFill>
                    <a:latin typeface="Quicksand Medium" panose="020B0604020202020204" charset="0"/>
                    <a:ea typeface="Times New Roman" panose="02020603050405020304" pitchFamily="18" charset="0"/>
                    <a:cs typeface="Arial"/>
                    <a:sym typeface="Arial"/>
                  </a:rPr>
                  <a:t>3</a:t>
                </a:r>
                <a:r>
                  <a:rPr lang="vi-VN" sz="2400" b="1" kern="0" dirty="0">
                    <a:solidFill>
                      <a:srgbClr val="003300"/>
                    </a:solidFill>
                    <a:latin typeface="Quicksand Medium" panose="020B0604020202020204" charset="0"/>
                    <a:ea typeface="Times New Roman" panose="02020603050405020304" pitchFamily="18" charset="0"/>
                    <a:cs typeface="Arial"/>
                    <a:sym typeface="Arial"/>
                  </a:rPr>
                  <a:t>: </a:t>
                </a:r>
                <a:r>
                  <a:rPr lang="vi-VN" sz="2400" kern="0" dirty="0">
                    <a:solidFill>
                      <a:srgbClr val="003300"/>
                    </a:solidFill>
                    <a:latin typeface="Quicksand Medium" panose="020B0604020202020204" charset="0"/>
                    <a:ea typeface="Times New Roman" panose="02020603050405020304" pitchFamily="18" charset="0"/>
                    <a:cs typeface="Arial"/>
                    <a:sym typeface="Arial"/>
                  </a:rPr>
                  <a:t>Nếu thực hiện công 100J để nén khí trong một xilanh thì khí truyền ra môi trường xung quanh nhiệt lượng 30J. Xác định độ thay đổi nội năng của khí trong xilanh?</a:t>
                </a:r>
              </a:p>
              <a:p>
                <a:pPr defTabSz="1219170">
                  <a:lnSpc>
                    <a:spcPct val="107000"/>
                  </a:lnSpc>
                  <a:buClr>
                    <a:srgbClr val="000000"/>
                  </a:buClr>
                </a:pPr>
                <a:endParaRPr lang="en-US" sz="2133"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559633" y="869343"/>
                <a:ext cx="8714281" cy="6348982"/>
              </a:xfrm>
              <a:prstGeom prst="rect">
                <a:avLst/>
              </a:prstGeom>
              <a:blipFill>
                <a:blip r:embed="rId2"/>
                <a:stretch>
                  <a:fillRect l="-1120" t="-768" r="-1050"/>
                </a:stretch>
              </a:blipFill>
            </p:spPr>
            <p:txBody>
              <a:bodyPr/>
              <a:lstStyle/>
              <a:p>
                <a:r>
                  <a:rPr lang="en-US">
                    <a:noFill/>
                  </a:rPr>
                  <a:t> </a:t>
                </a:r>
              </a:p>
            </p:txBody>
          </p:sp>
        </mc:Fallback>
      </mc:AlternateContent>
      <p:grpSp>
        <p:nvGrpSpPr>
          <p:cNvPr id="4" name="Nhóm 3" descr="n329 fb Ca Ruoi">
            <a:extLst>
              <a:ext uri="{FF2B5EF4-FFF2-40B4-BE49-F238E27FC236}">
                <a16:creationId xmlns="" xmlns:a16="http://schemas.microsoft.com/office/drawing/2014/main" id="{2A2B21CB-77E2-4121-A48F-E09E77B6CE4E}"/>
              </a:ext>
            </a:extLst>
          </p:cNvPr>
          <p:cNvGrpSpPr/>
          <p:nvPr/>
        </p:nvGrpSpPr>
        <p:grpSpPr>
          <a:xfrm>
            <a:off x="9200422" y="986485"/>
            <a:ext cx="2565401" cy="1467273"/>
            <a:chOff x="0" y="0"/>
            <a:chExt cx="1924119" cy="1100557"/>
          </a:xfrm>
        </p:grpSpPr>
        <p:pic>
          <p:nvPicPr>
            <p:cNvPr id="5" name="Hình ảnh 4">
              <a:extLst>
                <a:ext uri="{FF2B5EF4-FFF2-40B4-BE49-F238E27FC236}">
                  <a16:creationId xmlns="" xmlns:a16="http://schemas.microsoft.com/office/drawing/2014/main" id="{97031B31-2434-4661-AA6B-60910155CC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94" y="72492"/>
              <a:ext cx="1546225" cy="1028065"/>
            </a:xfrm>
            <a:prstGeom prst="rect">
              <a:avLst/>
            </a:prstGeom>
            <a:noFill/>
          </p:spPr>
        </p:pic>
        <p:pic>
          <p:nvPicPr>
            <p:cNvPr id="8" name="Hình ảnh 7">
              <a:extLst>
                <a:ext uri="{FF2B5EF4-FFF2-40B4-BE49-F238E27FC236}">
                  <a16:creationId xmlns="" xmlns:a16="http://schemas.microsoft.com/office/drawing/2014/main" id="{7D07AC1F-C76B-4960-BE1D-476BCF8F0C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929411">
              <a:off x="126682" y="-126682"/>
              <a:ext cx="586105" cy="839470"/>
            </a:xfrm>
            <a:prstGeom prst="rect">
              <a:avLst/>
            </a:prstGeom>
            <a:noFill/>
            <a:ln>
              <a:noFill/>
            </a:ln>
          </p:spPr>
        </p:pic>
      </p:grpSp>
      <p:pic>
        <p:nvPicPr>
          <p:cNvPr id="9" name="Hình ảnh 8" descr="n329 fb Ca Ruoi">
            <a:extLst>
              <a:ext uri="{FF2B5EF4-FFF2-40B4-BE49-F238E27FC236}">
                <a16:creationId xmlns="" xmlns:a16="http://schemas.microsoft.com/office/drawing/2014/main" id="{E6EDCD98-C800-41C1-9722-FDD84D6026A5}"/>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10125443" y="2753213"/>
            <a:ext cx="1219200" cy="2024380"/>
          </a:xfrm>
          <a:prstGeom prst="rect">
            <a:avLst/>
          </a:prstGeom>
          <a:noFill/>
          <a:ln>
            <a:noFill/>
          </a:ln>
          <a:extLst>
            <a:ext uri="{53640926-AAD7-44D8-BBD7-CCE9431645EC}">
              <a14:shadowObscured xmlns:a14="http://schemas.microsoft.com/office/drawing/2010/main"/>
            </a:ext>
          </a:extLst>
        </p:spPr>
      </p:pic>
      <p:pic>
        <p:nvPicPr>
          <p:cNvPr id="11" name="Picture 1" descr="n329 fb Ca Ruoi">
            <a:extLst>
              <a:ext uri="{FF2B5EF4-FFF2-40B4-BE49-F238E27FC236}">
                <a16:creationId xmlns="" xmlns:a16="http://schemas.microsoft.com/office/drawing/2014/main" id="{83ADE7C8-0087-4A70-A6D3-9F7F2A00DBFD}"/>
              </a:ext>
            </a:extLst>
          </p:cNvPr>
          <p:cNvPicPr>
            <a:picLocks noChangeAspect="1"/>
          </p:cNvPicPr>
          <p:nvPr/>
        </p:nvPicPr>
        <p:blipFill>
          <a:blip r:embed="rId6"/>
          <a:stretch>
            <a:fillRect/>
          </a:stretch>
        </p:blipFill>
        <p:spPr>
          <a:xfrm>
            <a:off x="9919281" y="5173792"/>
            <a:ext cx="1631523" cy="1443848"/>
          </a:xfrm>
          <a:prstGeom prst="rect">
            <a:avLst/>
          </a:prstGeom>
        </p:spPr>
      </p:pic>
    </p:spTree>
    <p:extLst>
      <p:ext uri="{BB962C8B-B14F-4D97-AF65-F5344CB8AC3E}">
        <p14:creationId xmlns:p14="http://schemas.microsoft.com/office/powerpoint/2010/main" val="129018960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150745"/>
            <a:ext cx="5814965" cy="548969"/>
          </a:xfrm>
        </p:spPr>
        <p:txBody>
          <a:bodyPr/>
          <a:lstStyle/>
          <a:p>
            <a:r>
              <a:rPr lang="en-US" sz="3733" b="1" dirty="0">
                <a:solidFill>
                  <a:schemeClr val="accent4">
                    <a:lumMod val="75000"/>
                  </a:schemeClr>
                </a:solidFill>
                <a:latin typeface="Quicksand Medium" panose="020B0604020202020204" charset="0"/>
              </a:rPr>
              <a:t>GIẢI PHIẾU BÀI TẬP SỐ 2</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0" y="980662"/>
                <a:ext cx="12006469" cy="4758034"/>
              </a:xfrm>
              <a:prstGeom prst="rect">
                <a:avLst/>
              </a:prstGeom>
              <a:noFill/>
            </p:spPr>
            <p:txBody>
              <a:bodyPr wrap="square" rtlCol="0">
                <a:spAutoFit/>
              </a:bodyPr>
              <a:lstStyle/>
              <a:p>
                <a:pPr defTabSz="1219170">
                  <a:lnSpc>
                    <a:spcPct val="107000"/>
                  </a:lnSpc>
                  <a:buClr>
                    <a:srgbClr val="000000"/>
                  </a:buClr>
                </a:pPr>
                <a:r>
                  <a:rPr lang="en-US" sz="2667" b="1" kern="0" dirty="0" err="1">
                    <a:solidFill>
                      <a:srgbClr val="003300"/>
                    </a:solidFill>
                    <a:latin typeface="Quicksand Medium" panose="020B0604020202020204" charset="0"/>
                    <a:ea typeface="Calibri" panose="020F0502020204030204" pitchFamily="34" charset="0"/>
                    <a:cs typeface="Arial"/>
                    <a:sym typeface="Arial"/>
                  </a:rPr>
                  <a:t>Câu</a:t>
                </a:r>
                <a:r>
                  <a:rPr lang="en-US" sz="2667" b="1" kern="0" dirty="0">
                    <a:solidFill>
                      <a:srgbClr val="003300"/>
                    </a:solidFill>
                    <a:latin typeface="Quicksand Medium" panose="020B0604020202020204" charset="0"/>
                    <a:ea typeface="Calibri" panose="020F0502020204030204" pitchFamily="34" charset="0"/>
                    <a:cs typeface="Arial"/>
                    <a:sym typeface="Arial"/>
                  </a:rPr>
                  <a:t> 1</a:t>
                </a:r>
                <a:r>
                  <a:rPr lang="en-US" sz="2667" b="1" i="1" kern="0" dirty="0">
                    <a:solidFill>
                      <a:srgbClr val="003300"/>
                    </a:solidFill>
                    <a:latin typeface="Quicksand Medium" panose="020B0604020202020204" charset="0"/>
                    <a:ea typeface="Calibri" panose="020F0502020204030204" pitchFamily="34" charset="0"/>
                    <a:cs typeface="Arial"/>
                    <a:sym typeface="Arial"/>
                  </a:rPr>
                  <a:t>:</a:t>
                </a:r>
                <a:r>
                  <a:rPr lang="en-US" sz="2667" i="1"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Động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năng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của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viên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đạn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khi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chạm</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với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tường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gỗ</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a:t>
                </a:r>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14:m>
                  <m:oMathPara xmlns:m="http://schemas.openxmlformats.org/officeDocument/2006/math">
                    <m:oMathParaPr>
                      <m:jc m:val="center"/>
                    </m:oMathParaPr>
                    <m:oMath xmlns:m="http://schemas.openxmlformats.org/officeDocument/2006/math">
                      <m:sSub>
                        <m:sSubPr>
                          <m:ctrlPr>
                            <a:rPr lang="en-US" sz="2667" i="1" kern="0">
                              <a:solidFill>
                                <a:srgbClr val="003300"/>
                              </a:solidFill>
                              <a:latin typeface="Cambria Math"/>
                              <a:ea typeface="Calibri" panose="020F0502020204030204" pitchFamily="34" charset="0"/>
                              <a:sym typeface="Arial"/>
                            </a:rPr>
                          </m:ctrlPr>
                        </m:sSubPr>
                        <m:e>
                          <m:r>
                            <m:rPr>
                              <m:sty m:val="p"/>
                            </m:rPr>
                            <a:rPr lang="en-US" sz="2667" kern="0">
                              <a:solidFill>
                                <a:srgbClr val="003300"/>
                              </a:solidFill>
                              <a:latin typeface="Cambria Math" panose="02040503050406030204" pitchFamily="18" charset="0"/>
                              <a:ea typeface="Calibri" panose="020F0502020204030204" pitchFamily="34" charset="0"/>
                              <a:sym typeface="Arial"/>
                            </a:rPr>
                            <m:t>W</m:t>
                          </m:r>
                        </m:e>
                        <m:sub>
                          <m:r>
                            <a:rPr lang="en-US" sz="2667" kern="0">
                              <a:solidFill>
                                <a:srgbClr val="003300"/>
                              </a:solidFill>
                              <a:latin typeface="Cambria Math" panose="02040503050406030204" pitchFamily="18" charset="0"/>
                              <a:ea typeface="Calibri" panose="020F0502020204030204" pitchFamily="34" charset="0"/>
                              <a:sym typeface="Arial"/>
                            </a:rPr>
                            <m:t>đ</m:t>
                          </m:r>
                        </m:sub>
                      </m:sSub>
                      <m:r>
                        <a:rPr lang="en-US" sz="2667" kern="0">
                          <a:solidFill>
                            <a:srgbClr val="003300"/>
                          </a:solidFill>
                          <a:latin typeface="Cambria Math" panose="02040503050406030204" pitchFamily="18" charset="0"/>
                          <a:ea typeface="Calibri" panose="020F0502020204030204" pitchFamily="34" charset="0"/>
                          <a:sym typeface="Arial"/>
                        </a:rPr>
                        <m:t>=</m:t>
                      </m:r>
                      <m:f>
                        <m:fPr>
                          <m:ctrlPr>
                            <a:rPr lang="en-US" sz="2667" i="1" kern="0">
                              <a:solidFill>
                                <a:srgbClr val="003300"/>
                              </a:solidFill>
                              <a:latin typeface="Cambria Math"/>
                              <a:ea typeface="Calibri" panose="020F0502020204030204" pitchFamily="34" charset="0"/>
                              <a:sym typeface="Arial"/>
                            </a:rPr>
                          </m:ctrlPr>
                        </m:fPr>
                        <m:num>
                          <m:r>
                            <a:rPr lang="en-US" sz="2667" kern="0">
                              <a:solidFill>
                                <a:srgbClr val="003300"/>
                              </a:solidFill>
                              <a:latin typeface="Cambria Math" panose="02040503050406030204" pitchFamily="18" charset="0"/>
                              <a:ea typeface="Calibri" panose="020F0502020204030204" pitchFamily="34" charset="0"/>
                              <a:sym typeface="Arial"/>
                            </a:rPr>
                            <m:t>1</m:t>
                          </m:r>
                        </m:num>
                        <m:den>
                          <m:r>
                            <a:rPr lang="en-US" sz="2667" kern="0">
                              <a:solidFill>
                                <a:srgbClr val="003300"/>
                              </a:solidFill>
                              <a:latin typeface="Cambria Math" panose="02040503050406030204" pitchFamily="18" charset="0"/>
                              <a:ea typeface="Calibri" panose="020F0502020204030204" pitchFamily="34" charset="0"/>
                              <a:sym typeface="Arial"/>
                            </a:rPr>
                            <m:t>2</m:t>
                          </m:r>
                        </m:den>
                      </m:f>
                      <m:r>
                        <m:rPr>
                          <m:sty m:val="p"/>
                        </m:rPr>
                        <a:rPr lang="en-US" sz="2667" kern="0">
                          <a:solidFill>
                            <a:srgbClr val="003300"/>
                          </a:solidFill>
                          <a:latin typeface="Cambria Math" panose="02040503050406030204" pitchFamily="18" charset="0"/>
                          <a:ea typeface="Calibri" panose="020F0502020204030204" pitchFamily="34" charset="0"/>
                          <a:sym typeface="Arial"/>
                        </a:rPr>
                        <m:t>m</m:t>
                      </m:r>
                      <m:sSup>
                        <m:sSupPr>
                          <m:ctrlPr>
                            <a:rPr lang="en-US" sz="2667" i="1" kern="0">
                              <a:solidFill>
                                <a:srgbClr val="003300"/>
                              </a:solidFill>
                              <a:latin typeface="Cambria Math"/>
                              <a:ea typeface="Calibri" panose="020F0502020204030204" pitchFamily="34" charset="0"/>
                              <a:sym typeface="Arial"/>
                            </a:rPr>
                          </m:ctrlPr>
                        </m:sSupPr>
                        <m:e>
                          <m:r>
                            <m:rPr>
                              <m:sty m:val="p"/>
                            </m:rPr>
                            <a:rPr lang="en-US" sz="2667" kern="0">
                              <a:solidFill>
                                <a:srgbClr val="003300"/>
                              </a:solidFill>
                              <a:latin typeface="Cambria Math" panose="02040503050406030204" pitchFamily="18" charset="0"/>
                              <a:ea typeface="Calibri" panose="020F0502020204030204" pitchFamily="34" charset="0"/>
                              <a:sym typeface="Arial"/>
                            </a:rPr>
                            <m:t>v</m:t>
                          </m:r>
                        </m:e>
                        <m:sup>
                          <m:r>
                            <a:rPr lang="en-US" sz="2667" kern="0">
                              <a:solidFill>
                                <a:srgbClr val="003300"/>
                              </a:solidFill>
                              <a:latin typeface="Cambria Math" panose="02040503050406030204" pitchFamily="18" charset="0"/>
                              <a:ea typeface="Calibri" panose="020F0502020204030204" pitchFamily="34" charset="0"/>
                              <a:sym typeface="Arial"/>
                            </a:rPr>
                            <m:t>2</m:t>
                          </m:r>
                        </m:sup>
                      </m:sSup>
                      <m:r>
                        <a:rPr lang="en-US" sz="2667" kern="0">
                          <a:solidFill>
                            <a:srgbClr val="003300"/>
                          </a:solidFill>
                          <a:latin typeface="Cambria Math" panose="02040503050406030204" pitchFamily="18" charset="0"/>
                          <a:ea typeface="Calibri" panose="020F0502020204030204" pitchFamily="34" charset="0"/>
                          <a:sym typeface="Arial"/>
                        </a:rPr>
                        <m:t>=</m:t>
                      </m:r>
                      <m:f>
                        <m:fPr>
                          <m:ctrlPr>
                            <a:rPr lang="en-US" sz="2667" i="1" kern="0">
                              <a:solidFill>
                                <a:srgbClr val="003300"/>
                              </a:solidFill>
                              <a:latin typeface="Cambria Math"/>
                              <a:ea typeface="Calibri" panose="020F0502020204030204" pitchFamily="34" charset="0"/>
                              <a:sym typeface="Arial"/>
                            </a:rPr>
                          </m:ctrlPr>
                        </m:fPr>
                        <m:num>
                          <m:r>
                            <a:rPr lang="en-US" sz="2667" kern="0">
                              <a:solidFill>
                                <a:srgbClr val="003300"/>
                              </a:solidFill>
                              <a:latin typeface="Cambria Math" panose="02040503050406030204" pitchFamily="18" charset="0"/>
                              <a:ea typeface="Calibri" panose="020F0502020204030204" pitchFamily="34" charset="0"/>
                              <a:sym typeface="Arial"/>
                            </a:rPr>
                            <m:t>1</m:t>
                          </m:r>
                        </m:num>
                        <m:den>
                          <m:r>
                            <a:rPr lang="en-US" sz="2667" kern="0">
                              <a:solidFill>
                                <a:srgbClr val="003300"/>
                              </a:solidFill>
                              <a:latin typeface="Cambria Math" panose="02040503050406030204" pitchFamily="18" charset="0"/>
                              <a:ea typeface="Calibri" panose="020F0502020204030204" pitchFamily="34" charset="0"/>
                              <a:sym typeface="Arial"/>
                            </a:rPr>
                            <m:t>2</m:t>
                          </m:r>
                        </m:den>
                      </m:f>
                      <m:r>
                        <a:rPr lang="en-US" sz="2667" kern="0">
                          <a:solidFill>
                            <a:srgbClr val="003300"/>
                          </a:solidFill>
                          <a:latin typeface="Cambria Math" panose="02040503050406030204" pitchFamily="18" charset="0"/>
                          <a:ea typeface="Calibri" panose="020F0502020204030204" pitchFamily="34" charset="0"/>
                          <a:sym typeface="Arial"/>
                        </a:rPr>
                        <m:t>.0,003.</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(2,4.</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10</m:t>
                              </m:r>
                            </m:e>
                            <m:sup>
                              <m:r>
                                <a:rPr lang="en-US" sz="2667" kern="0">
                                  <a:solidFill>
                                    <a:srgbClr val="003300"/>
                                  </a:solidFill>
                                  <a:latin typeface="Cambria Math" panose="02040503050406030204" pitchFamily="18" charset="0"/>
                                  <a:ea typeface="Calibri" panose="020F0502020204030204" pitchFamily="34" charset="0"/>
                                  <a:sym typeface="Arial"/>
                                </a:rPr>
                                <m:t>2</m:t>
                              </m:r>
                            </m:sup>
                          </m:sSup>
                          <m:r>
                            <a:rPr lang="en-US" sz="2667" kern="0">
                              <a:solidFill>
                                <a:srgbClr val="003300"/>
                              </a:solidFill>
                              <a:latin typeface="Cambria Math" panose="02040503050406030204" pitchFamily="18" charset="0"/>
                              <a:ea typeface="Calibri" panose="020F0502020204030204" pitchFamily="34" charset="0"/>
                              <a:sym typeface="Arial"/>
                            </a:rPr>
                            <m:t>)</m:t>
                          </m:r>
                        </m:e>
                        <m:sup>
                          <m:r>
                            <a:rPr lang="en-US" sz="2667" kern="0">
                              <a:solidFill>
                                <a:srgbClr val="003300"/>
                              </a:solidFill>
                              <a:latin typeface="Cambria Math" panose="02040503050406030204" pitchFamily="18" charset="0"/>
                              <a:ea typeface="Calibri" panose="020F0502020204030204" pitchFamily="34" charset="0"/>
                              <a:sym typeface="Arial"/>
                            </a:rPr>
                            <m:t>2</m:t>
                          </m:r>
                        </m:sup>
                      </m:sSup>
                      <m:r>
                        <a:rPr lang="en-US" sz="2667" kern="0">
                          <a:solidFill>
                            <a:srgbClr val="003300"/>
                          </a:solidFill>
                          <a:latin typeface="Cambria Math" panose="02040503050406030204" pitchFamily="18" charset="0"/>
                          <a:ea typeface="Calibri" panose="020F0502020204030204" pitchFamily="34" charset="0"/>
                          <a:sym typeface="Arial"/>
                        </a:rPr>
                        <m:t>=86,4 (</m:t>
                      </m:r>
                      <m:r>
                        <m:rPr>
                          <m:sty m:val="p"/>
                        </m:rPr>
                        <a:rPr lang="en-US" sz="2667" kern="0">
                          <a:solidFill>
                            <a:srgbClr val="003300"/>
                          </a:solidFill>
                          <a:latin typeface="Cambria Math" panose="02040503050406030204" pitchFamily="18" charset="0"/>
                          <a:ea typeface="Calibri" panose="020F0502020204030204" pitchFamily="34" charset="0"/>
                          <a:sym typeface="Arial"/>
                        </a:rPr>
                        <m:t>J</m:t>
                      </m:r>
                      <m:r>
                        <a:rPr lang="en-US" sz="2667" kern="0">
                          <a:solidFill>
                            <a:srgbClr val="003300"/>
                          </a:solidFill>
                          <a:latin typeface="Cambria Math" panose="02040503050406030204" pitchFamily="18" charset="0"/>
                          <a:ea typeface="Calibri" panose="020F0502020204030204" pitchFamily="34" charset="0"/>
                          <a:sym typeface="Arial"/>
                        </a:rPr>
                        <m:t>)</m:t>
                      </m:r>
                    </m:oMath>
                  </m:oMathPara>
                </a14:m>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r>
                  <a:rPr lang="en-US" sz="2667" kern="0" dirty="0">
                    <a:solidFill>
                      <a:srgbClr val="003300"/>
                    </a:solidFill>
                    <a:latin typeface="Quicksand Medium" panose="020B0604020202020204" charset="0"/>
                    <a:ea typeface="Calibri" panose="020F0502020204030204" pitchFamily="34" charset="0"/>
                    <a:cs typeface="Arial"/>
                    <a:sym typeface="Arial"/>
                  </a:rPr>
                  <a:t>Khi </a:t>
                </a:r>
                <a:r>
                  <a:rPr lang="en-US" sz="2667" kern="0" dirty="0" err="1">
                    <a:solidFill>
                      <a:srgbClr val="003300"/>
                    </a:solidFill>
                    <a:latin typeface="Quicksand Medium" panose="020B0604020202020204" charset="0"/>
                    <a:ea typeface="Calibri" panose="020F0502020204030204" pitchFamily="34" charset="0"/>
                    <a:cs typeface="Arial"/>
                    <a:sym typeface="Arial"/>
                  </a:rPr>
                  <a:t>bức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tường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giữ</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lại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viên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đạn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đã</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nhận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được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công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có</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độ</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lớn</a:t>
                </a:r>
                <a:r>
                  <a:rPr lang="en-US" sz="2667"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m:rPr>
                        <m:sty m:val="p"/>
                      </m:rPr>
                      <a:rPr lang="en-US" sz="2667" kern="0">
                        <a:solidFill>
                          <a:srgbClr val="003300"/>
                        </a:solidFill>
                        <a:latin typeface="Cambria Math" panose="02040503050406030204" pitchFamily="18" charset="0"/>
                        <a:ea typeface="Calibri" panose="020F0502020204030204" pitchFamily="34" charset="0"/>
                        <a:sym typeface="Arial"/>
                      </a:rPr>
                      <m:t>A</m:t>
                    </m:r>
                    <m:r>
                      <a:rPr lang="en-US" sz="2667" kern="0">
                        <a:solidFill>
                          <a:srgbClr val="003300"/>
                        </a:solidFill>
                        <a:latin typeface="Cambria Math" panose="02040503050406030204" pitchFamily="18" charset="0"/>
                        <a:ea typeface="Calibri" panose="020F0502020204030204" pitchFamily="34" charset="0"/>
                        <a:sym typeface="Arial"/>
                      </a:rPr>
                      <m:t>=</m:t>
                    </m:r>
                    <m:sSub>
                      <m:sSubPr>
                        <m:ctrlPr>
                          <a:rPr lang="en-US" sz="2667" i="1" kern="0">
                            <a:solidFill>
                              <a:srgbClr val="003300"/>
                            </a:solidFill>
                            <a:latin typeface="Cambria Math"/>
                            <a:ea typeface="Calibri" panose="020F0502020204030204" pitchFamily="34" charset="0"/>
                            <a:sym typeface="Arial"/>
                          </a:rPr>
                        </m:ctrlPr>
                      </m:sSubPr>
                      <m:e>
                        <m:r>
                          <m:rPr>
                            <m:sty m:val="p"/>
                          </m:rPr>
                          <a:rPr lang="en-US" sz="2667" kern="0">
                            <a:solidFill>
                              <a:srgbClr val="003300"/>
                            </a:solidFill>
                            <a:latin typeface="Cambria Math" panose="02040503050406030204" pitchFamily="18" charset="0"/>
                            <a:ea typeface="Calibri" panose="020F0502020204030204" pitchFamily="34" charset="0"/>
                            <a:sym typeface="Arial"/>
                          </a:rPr>
                          <m:t>W</m:t>
                        </m:r>
                      </m:e>
                      <m:sub>
                        <m:r>
                          <a:rPr lang="en-US" sz="2667" kern="0">
                            <a:solidFill>
                              <a:srgbClr val="003300"/>
                            </a:solidFill>
                            <a:latin typeface="Cambria Math" panose="02040503050406030204" pitchFamily="18" charset="0"/>
                            <a:ea typeface="Calibri" panose="020F0502020204030204" pitchFamily="34" charset="0"/>
                            <a:sym typeface="Arial"/>
                          </a:rPr>
                          <m:t>đ</m:t>
                        </m:r>
                      </m:sub>
                    </m:sSub>
                  </m:oMath>
                </a14:m>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r>
                  <a:rPr lang="en-US" sz="2667" kern="0" dirty="0">
                    <a:solidFill>
                      <a:srgbClr val="003300"/>
                    </a:solidFill>
                    <a:latin typeface="Quicksand Medium" panose="020B0604020202020204" charset="0"/>
                    <a:ea typeface="Calibri" panose="020F0502020204030204" pitchFamily="34" charset="0"/>
                    <a:cs typeface="Arial"/>
                    <a:sym typeface="Arial"/>
                  </a:rPr>
                  <a:t>Do </a:t>
                </a:r>
                <a:r>
                  <a:rPr lang="en-US" sz="2667" kern="0" dirty="0" err="1">
                    <a:solidFill>
                      <a:srgbClr val="003300"/>
                    </a:solidFill>
                    <a:latin typeface="Quicksand Medium" panose="020B0604020202020204" charset="0"/>
                    <a:ea typeface="Calibri" panose="020F0502020204030204" pitchFamily="34" charset="0"/>
                    <a:cs typeface="Arial"/>
                    <a:sym typeface="Arial"/>
                  </a:rPr>
                  <a:t>có</a:t>
                </a:r>
                <a:r>
                  <a:rPr lang="en-US" sz="2667" kern="0" dirty="0">
                    <a:solidFill>
                      <a:srgbClr val="003300"/>
                    </a:solidFill>
                    <a:latin typeface="Quicksand Medium" panose="020B0604020202020204" charset="0"/>
                    <a:ea typeface="Calibri" panose="020F0502020204030204" pitchFamily="34" charset="0"/>
                    <a:cs typeface="Arial"/>
                    <a:sym typeface="Arial"/>
                  </a:rPr>
                  <a:t> 50</a:t>
                </a:r>
                <a14:m>
                  <m:oMath xmlns:m="http://schemas.openxmlformats.org/officeDocument/2006/math">
                    <m:r>
                      <a:rPr lang="en-US" sz="2667" kern="0">
                        <a:solidFill>
                          <a:srgbClr val="003300"/>
                        </a:solidFill>
                        <a:latin typeface="Cambria Math" panose="02040503050406030204" pitchFamily="18" charset="0"/>
                        <a:ea typeface="Calibri" panose="020F0502020204030204" pitchFamily="34" charset="0"/>
                        <a:sym typeface="Arial"/>
                      </a:rPr>
                      <m:t>%</m:t>
                    </m:r>
                  </m:oMath>
                </a14:m>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công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cản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của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bức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tường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dùng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để</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làm</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nóng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viên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đạn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nên</a:t>
                </a:r>
                <a:r>
                  <a:rPr lang="en-US" sz="2667" kern="0" dirty="0">
                    <a:solidFill>
                      <a:srgbClr val="003300"/>
                    </a:solidFill>
                    <a:latin typeface="Quicksand Medium" panose="020B0604020202020204" charset="0"/>
                    <a:ea typeface="Calibri" panose="020F0502020204030204" pitchFamily="34" charset="0"/>
                    <a:cs typeface="Arial"/>
                    <a:sym typeface="Arial"/>
                  </a:rPr>
                  <a:t>: </a:t>
                </a:r>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14:m>
                  <m:oMathPara xmlns:m="http://schemas.openxmlformats.org/officeDocument/2006/math">
                    <m:oMathParaPr>
                      <m:jc m:val="center"/>
                    </m:oMathParaPr>
                    <m:oMath xmlns:m="http://schemas.openxmlformats.org/officeDocument/2006/math">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U</m:t>
                      </m:r>
                      <m:r>
                        <a:rPr lang="en-US" sz="2667" kern="0">
                          <a:solidFill>
                            <a:srgbClr val="000000"/>
                          </a:solidFill>
                          <a:latin typeface="Cambria Math" panose="02040503050406030204" pitchFamily="18" charset="0"/>
                          <a:ea typeface="Times New Roman" panose="02020603050405020304" pitchFamily="18" charset="0"/>
                          <a:sym typeface="Arial"/>
                        </a:rPr>
                        <m:t>=0,5</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A</m:t>
                      </m:r>
                    </m:oMath>
                  </m:oMathPara>
                </a14:m>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r>
                  <a:rPr lang="en-US" sz="2667" kern="0" dirty="0" err="1">
                    <a:solidFill>
                      <a:srgbClr val="000000"/>
                    </a:solidFill>
                    <a:latin typeface="Quicksand Medium" panose="020B0604020202020204" charset="0"/>
                    <a:ea typeface="Calibri" panose="020F0502020204030204" pitchFamily="34" charset="0"/>
                    <a:cs typeface="Arial"/>
                    <a:sym typeface="Arial"/>
                  </a:rPr>
                  <a:t>Nhiệt</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độ</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của</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viên</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đạn</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sẽ</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tăng</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thêm</a:t>
                </a:r>
                <a:r>
                  <a:rPr lang="en-US" sz="2667" kern="0" dirty="0">
                    <a:solidFill>
                      <a:srgbClr val="000000"/>
                    </a:solidFill>
                    <a:latin typeface="Quicksand Medium" panose="020B0604020202020204" charset="0"/>
                    <a:ea typeface="Calibri" panose="020F0502020204030204" pitchFamily="34" charset="0"/>
                    <a:cs typeface="Arial"/>
                    <a:sym typeface="Arial"/>
                  </a:rPr>
                  <a:t> </a:t>
                </a:r>
                <a:r>
                  <a:rPr lang="en-US" sz="2667" kern="0" dirty="0" err="1">
                    <a:solidFill>
                      <a:srgbClr val="000000"/>
                    </a:solidFill>
                    <a:latin typeface="Quicksand Medium" panose="020B0604020202020204" charset="0"/>
                    <a:ea typeface="Calibri" panose="020F0502020204030204" pitchFamily="34" charset="0"/>
                    <a:cs typeface="Arial"/>
                    <a:sym typeface="Arial"/>
                  </a:rPr>
                  <a:t>là</a:t>
                </a:r>
                <a:r>
                  <a:rPr lang="en-US" sz="2667" kern="0" dirty="0">
                    <a:solidFill>
                      <a:srgbClr val="000000"/>
                    </a:solidFill>
                    <a:latin typeface="Quicksand Medium" panose="020B0604020202020204" charset="0"/>
                    <a:ea typeface="Calibri" panose="020F0502020204030204" pitchFamily="34" charset="0"/>
                    <a:cs typeface="Arial"/>
                    <a:sym typeface="Arial"/>
                  </a:rPr>
                  <a:t>: </a:t>
                </a:r>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14:m>
                  <m:oMathPara xmlns:m="http://schemas.openxmlformats.org/officeDocument/2006/math">
                    <m:oMathParaPr>
                      <m:jc m:val="center"/>
                    </m:oMathParaPr>
                    <m:oMath xmlns:m="http://schemas.openxmlformats.org/officeDocument/2006/math">
                      <m:r>
                        <m:rPr>
                          <m:sty m:val="p"/>
                        </m:rPr>
                        <a:rPr lang="en-US" sz="2667" kern="0">
                          <a:solidFill>
                            <a:srgbClr val="000000"/>
                          </a:solidFill>
                          <a:latin typeface="Cambria Math" panose="02040503050406030204" pitchFamily="18" charset="0"/>
                          <a:ea typeface="Times New Roman" panose="02020603050405020304" pitchFamily="18" charset="0"/>
                          <a:sym typeface="Arial"/>
                        </a:rPr>
                        <m:t>Q</m:t>
                      </m:r>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mC</m:t>
                      </m:r>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m:t>
                      </m:r>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=0,5</m:t>
                      </m:r>
                      <m:f>
                        <m:fPr>
                          <m:ctrlPr>
                            <a:rPr lang="en-US" sz="2667" i="1" kern="0">
                              <a:solidFill>
                                <a:srgbClr val="003300"/>
                              </a:solidFill>
                              <a:latin typeface="Cambria Math"/>
                              <a:ea typeface="Calibri" panose="020F0502020204030204" pitchFamily="34" charset="0"/>
                              <a:sym typeface="Arial"/>
                            </a:rPr>
                          </m:ctrlPr>
                        </m:fPr>
                        <m:num>
                          <m:r>
                            <m:rPr>
                              <m:sty m:val="p"/>
                            </m:rPr>
                            <a:rPr lang="en-US" sz="2667" kern="0">
                              <a:solidFill>
                                <a:srgbClr val="003300"/>
                              </a:solidFill>
                              <a:latin typeface="Cambria Math" panose="02040503050406030204" pitchFamily="18" charset="0"/>
                              <a:ea typeface="Calibri" panose="020F0502020204030204" pitchFamily="34" charset="0"/>
                              <a:sym typeface="Arial"/>
                            </a:rPr>
                            <m:t>A</m:t>
                          </m:r>
                        </m:num>
                        <m:den>
                          <m:r>
                            <m:rPr>
                              <m:sty m:val="p"/>
                            </m:rPr>
                            <a:rPr lang="en-US" sz="2667" kern="0">
                              <a:solidFill>
                                <a:srgbClr val="003300"/>
                              </a:solidFill>
                              <a:latin typeface="Cambria Math" panose="02040503050406030204" pitchFamily="18" charset="0"/>
                              <a:ea typeface="Calibri" panose="020F0502020204030204" pitchFamily="34" charset="0"/>
                              <a:sym typeface="Arial"/>
                            </a:rPr>
                            <m:t>mc</m:t>
                          </m:r>
                        </m:den>
                      </m:f>
                      <m:r>
                        <a:rPr lang="en-US" sz="2667" kern="0">
                          <a:solidFill>
                            <a:srgbClr val="003300"/>
                          </a:solidFill>
                          <a:latin typeface="Cambria Math" panose="02040503050406030204" pitchFamily="18" charset="0"/>
                          <a:ea typeface="Calibri" panose="020F0502020204030204" pitchFamily="34" charset="0"/>
                          <a:sym typeface="Arial"/>
                        </a:rPr>
                        <m:t>=</m:t>
                      </m:r>
                      <m:f>
                        <m:fPr>
                          <m:ctrlPr>
                            <a:rPr lang="en-US" sz="2667" i="1" kern="0">
                              <a:solidFill>
                                <a:srgbClr val="003300"/>
                              </a:solidFill>
                              <a:latin typeface="Cambria Math"/>
                              <a:ea typeface="Calibri" panose="020F0502020204030204" pitchFamily="34" charset="0"/>
                              <a:sym typeface="Arial"/>
                            </a:rPr>
                          </m:ctrlPr>
                        </m:fPr>
                        <m:num>
                          <m:r>
                            <a:rPr lang="en-US" sz="2667" kern="0">
                              <a:solidFill>
                                <a:srgbClr val="003300"/>
                              </a:solidFill>
                              <a:latin typeface="Cambria Math" panose="02040503050406030204" pitchFamily="18" charset="0"/>
                              <a:ea typeface="Calibri" panose="020F0502020204030204" pitchFamily="34" charset="0"/>
                              <a:sym typeface="Arial"/>
                            </a:rPr>
                            <m:t>0,5.86,4</m:t>
                          </m:r>
                        </m:num>
                        <m:den>
                          <m:r>
                            <a:rPr lang="en-US" sz="2667" kern="0">
                              <a:solidFill>
                                <a:srgbClr val="003300"/>
                              </a:solidFill>
                              <a:latin typeface="Cambria Math" panose="02040503050406030204" pitchFamily="18" charset="0"/>
                              <a:ea typeface="Calibri" panose="020F0502020204030204" pitchFamily="34" charset="0"/>
                              <a:sym typeface="Arial"/>
                            </a:rPr>
                            <m:t>0,003.127</m:t>
                          </m:r>
                        </m:den>
                      </m:f>
                      <m:r>
                        <a:rPr lang="en-US" sz="2667" kern="0">
                          <a:solidFill>
                            <a:srgbClr val="003300"/>
                          </a:solidFill>
                          <a:latin typeface="Cambria Math" panose="02040503050406030204" pitchFamily="18" charset="0"/>
                          <a:ea typeface="Calibri" panose="020F0502020204030204" pitchFamily="34" charset="0"/>
                          <a:sym typeface="Arial"/>
                        </a:rPr>
                        <m:t>=113 (</m:t>
                      </m:r>
                      <m:r>
                        <m:rPr>
                          <m:sty m:val="p"/>
                        </m:rPr>
                        <a:rPr lang="en-US" sz="2667" kern="0">
                          <a:solidFill>
                            <a:srgbClr val="003300"/>
                          </a:solidFill>
                          <a:latin typeface="Cambria Math" panose="02040503050406030204" pitchFamily="18" charset="0"/>
                          <a:ea typeface="Calibri" panose="020F0502020204030204" pitchFamily="34" charset="0"/>
                          <a:sym typeface="Arial"/>
                        </a:rPr>
                        <m:t>K</m:t>
                      </m:r>
                      <m:r>
                        <a:rPr lang="en-US" sz="2667" kern="0">
                          <a:solidFill>
                            <a:srgbClr val="003300"/>
                          </a:solidFill>
                          <a:latin typeface="Cambria Math" panose="02040503050406030204" pitchFamily="18" charset="0"/>
                          <a:ea typeface="Calibri" panose="020F0502020204030204" pitchFamily="34" charset="0"/>
                          <a:sym typeface="Arial"/>
                        </a:rPr>
                        <m:t>)</m:t>
                      </m:r>
                    </m:oMath>
                  </m:oMathPara>
                </a14:m>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07000"/>
                  </a:lnSpc>
                  <a:buClr>
                    <a:srgbClr val="000000"/>
                  </a:buClr>
                </a:pPr>
                <a:endParaRPr lang="en-US" sz="2667" kern="0" dirty="0">
                  <a:solidFill>
                    <a:srgbClr val="003300"/>
                  </a:solidFill>
                  <a:latin typeface="Quicksand Medium" panose="020B0604020202020204" charset="0"/>
                  <a:ea typeface="Calibri" panose="020F0502020204030204" pitchFamily="34" charset="0"/>
                  <a:cs typeface="Arial"/>
                  <a:sym typeface="Arial"/>
                </a:endParaRPr>
              </a:p>
              <a:p>
                <a:pPr defTabSz="1219170">
                  <a:lnSpc>
                    <a:spcPct val="107000"/>
                  </a:lnSpc>
                  <a:buClr>
                    <a:srgbClr val="000000"/>
                  </a:buClr>
                </a:pPr>
                <a:endParaRPr lang="en-US" sz="2133"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0" y="980662"/>
                <a:ext cx="12006469" cy="4758034"/>
              </a:xfrm>
              <a:prstGeom prst="rect">
                <a:avLst/>
              </a:prstGeom>
              <a:blipFill>
                <a:blip r:embed="rId2"/>
                <a:stretch>
                  <a:fillRect l="-964" t="-1282"/>
                </a:stretch>
              </a:blipFill>
            </p:spPr>
            <p:txBody>
              <a:bodyPr/>
              <a:lstStyle/>
              <a:p>
                <a:r>
                  <a:rPr lang="en-US">
                    <a:noFill/>
                  </a:rPr>
                  <a:t> </a:t>
                </a:r>
              </a:p>
            </p:txBody>
          </p:sp>
        </mc:Fallback>
      </mc:AlternateContent>
      <p:pic>
        <p:nvPicPr>
          <p:cNvPr id="3074" name="Picture 2" descr="n329 fb Ca Ruoi">
            <a:extLst>
              <a:ext uri="{FF2B5EF4-FFF2-40B4-BE49-F238E27FC236}">
                <a16:creationId xmlns="" xmlns:a16="http://schemas.microsoft.com/office/drawing/2014/main" id="{7DADDF95-66EF-47A8-8E63-9E978D7B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864" y="4955472"/>
            <a:ext cx="3382273" cy="190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74615"/>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814965" cy="548969"/>
          </a:xfrm>
        </p:spPr>
        <p:txBody>
          <a:bodyPr/>
          <a:lstStyle/>
          <a:p>
            <a:r>
              <a:rPr lang="en-US" sz="3733" b="1" dirty="0">
                <a:solidFill>
                  <a:schemeClr val="accent4">
                    <a:lumMod val="75000"/>
                  </a:schemeClr>
                </a:solidFill>
                <a:latin typeface="Quicksand Medium" panose="020B0604020202020204" charset="0"/>
              </a:rPr>
              <a:t>GIẢI PHIẾU BÀI TẬP SỐ 2</a:t>
            </a:r>
          </a:p>
        </p:txBody>
      </p:sp>
      <p:pic>
        <p:nvPicPr>
          <p:cNvPr id="2050" name="Picture 2" descr="n329 fb Ca Ruoi">
            <a:extLst>
              <a:ext uri="{FF2B5EF4-FFF2-40B4-BE49-F238E27FC236}">
                <a16:creationId xmlns="" xmlns:a16="http://schemas.microsoft.com/office/drawing/2014/main" id="{3820DB34-2A51-4A4A-88DF-F627A25F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067" y="1361206"/>
            <a:ext cx="4221056" cy="3179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 y="927094"/>
                <a:ext cx="8034729" cy="4456285"/>
              </a:xfrm>
              <a:prstGeom prst="rect">
                <a:avLst/>
              </a:prstGeom>
              <a:noFill/>
            </p:spPr>
            <p:txBody>
              <a:bodyPr wrap="square" rtlCol="0">
                <a:spAutoFit/>
              </a:bodyPr>
              <a:lstStyle/>
              <a:p>
                <a:pPr algn="just" defTabSz="1219170">
                  <a:lnSpc>
                    <a:spcPct val="107000"/>
                  </a:lnSpc>
                  <a:buClr>
                    <a:srgbClr val="000000"/>
                  </a:buClr>
                </a:pPr>
                <a:r>
                  <a:rPr lang="en-US" sz="2667" b="1" kern="0" dirty="0">
                    <a:solidFill>
                      <a:srgbClr val="003300"/>
                    </a:solidFill>
                    <a:latin typeface="Quicksand Medium" panose="020B0604020202020204" charset="0"/>
                    <a:ea typeface="Calibri" panose="020F0502020204030204" pitchFamily="34" charset="0"/>
                    <a:cs typeface="Arial"/>
                    <a:sym typeface="Arial"/>
                  </a:rPr>
                  <a:t>Câu 2: </a:t>
                </a:r>
                <a:r>
                  <a:rPr lang="en-US" sz="2667" kern="0" dirty="0" err="1">
                    <a:solidFill>
                      <a:srgbClr val="003300"/>
                    </a:solidFill>
                    <a:latin typeface="Quicksand Medium" panose="020B0604020202020204" charset="0"/>
                    <a:ea typeface="Calibri" panose="020F0502020204030204" pitchFamily="34" charset="0"/>
                    <a:cs typeface="Arial"/>
                    <a:sym typeface="Arial"/>
                  </a:rPr>
                  <a:t>Gọi</a:t>
                </a:r>
                <a:r>
                  <a:rPr lang="en-US" sz="2667" kern="0" dirty="0">
                    <a:solidFill>
                      <a:srgbClr val="003300"/>
                    </a:solidFill>
                    <a:latin typeface="Quicksand Medium" panose="020B0604020202020204" charset="0"/>
                    <a:ea typeface="Calibri" panose="020F0502020204030204" pitchFamily="34" charset="0"/>
                    <a:cs typeface="Arial"/>
                    <a:sym typeface="Arial"/>
                  </a:rPr>
                  <a:t> 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độ</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của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hệ</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mà</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nước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thu</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vào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cho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đến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khi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mà</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bình</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nhôm</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thu</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vào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cho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đến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khi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a:t>
                </a:r>
                <a14:m>
                  <m:oMath xmlns:m="http://schemas.openxmlformats.org/officeDocument/2006/math">
                    <m:r>
                      <a:rPr lang="vi-VN"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miếng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sắt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tỏa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ra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cho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đến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khi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Tổng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thu</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vào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tỏa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err="1">
                    <a:solidFill>
                      <a:srgbClr val="003300"/>
                    </a:solidFill>
                    <a:latin typeface="Quicksand Medium" panose="020B0604020202020204" charset="0"/>
                    <a:ea typeface="Calibri" panose="020F0502020204030204" pitchFamily="34" charset="0"/>
                    <a:cs typeface="Arial"/>
                    <a:sym typeface="Arial"/>
                  </a:rPr>
                  <a:t>ra</a:t>
                </a:r>
                <a:r>
                  <a:rPr lang="en-US" sz="2667" kern="0">
                    <a:solidFill>
                      <a:srgbClr val="003300"/>
                    </a:solidFill>
                    <a:latin typeface="Quicksand Medium" panose="020B0604020202020204" charset="0"/>
                    <a:ea typeface="Calibri" panose="020F0502020204030204" pitchFamily="34" charset="0"/>
                    <a:cs typeface="Arial"/>
                    <a:sym typeface="Arial"/>
                  </a:rPr>
                  <a:t>:</a:t>
                </a:r>
                <a:endParaRPr lang="vi-VN" sz="2667" kern="0">
                  <a:solidFill>
                    <a:srgbClr val="003300"/>
                  </a:solidFill>
                  <a:latin typeface="Quicksand Medium" panose="020B0604020202020204" charset="0"/>
                  <a:ea typeface="Calibri" panose="020F0502020204030204" pitchFamily="34" charset="0"/>
                  <a:cs typeface="Arial"/>
                  <a:sym typeface="Arial"/>
                </a:endParaRPr>
              </a:p>
              <a:p>
                <a:pPr algn="ctr" defTabSz="1219170">
                  <a:lnSpc>
                    <a:spcPct val="107000"/>
                  </a:lnSpc>
                  <a:buClr>
                    <a:srgbClr val="000000"/>
                  </a:buClr>
                </a:pPr>
                <a:r>
                  <a:rPr lang="en-US" sz="2667" kern="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1" y="927094"/>
                <a:ext cx="8034729" cy="4456285"/>
              </a:xfrm>
              <a:prstGeom prst="rect">
                <a:avLst/>
              </a:prstGeom>
              <a:blipFill>
                <a:blip r:embed="rId3"/>
                <a:stretch>
                  <a:fillRect l="-1442" t="-1368" r="-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Hộp Văn bản 7" descr="n329 fb Ca Ruoi">
                <a:extLst>
                  <a:ext uri="{FF2B5EF4-FFF2-40B4-BE49-F238E27FC236}">
                    <a16:creationId xmlns="" xmlns:a16="http://schemas.microsoft.com/office/drawing/2014/main" id="{D447ECB3-7A4B-4C7A-A627-B07B3D57DC42}"/>
                  </a:ext>
                </a:extLst>
              </p:cNvPr>
              <p:cNvSpPr txBox="1"/>
              <p:nvPr/>
            </p:nvSpPr>
            <p:spPr>
              <a:xfrm>
                <a:off x="1339633" y="4848803"/>
                <a:ext cx="9920991" cy="1939377"/>
              </a:xfrm>
              <a:prstGeom prst="rect">
                <a:avLst/>
              </a:prstGeom>
              <a:noFill/>
            </p:spPr>
            <p:txBody>
              <a:bodyPr wrap="square">
                <a:spAutoFit/>
              </a:bodyPr>
              <a:lstStyle/>
              <a:p>
                <a:pPr algn="just" defTabSz="1219170">
                  <a:lnSpc>
                    <a:spcPct val="150000"/>
                  </a:lnSpc>
                  <a:buClr>
                    <a:srgbClr val="000000"/>
                  </a:buClr>
                  <a:defRPr/>
                </a:pPr>
                <a14:m>
                  <m:oMathPara xmlns:m="http://schemas.openxmlformats.org/officeDocument/2006/math">
                    <m:oMathParaPr>
                      <m:jc m:val="left"/>
                    </m:oMathParaPr>
                    <m:oMath xmlns:m="http://schemas.openxmlformats.org/officeDocument/2006/math">
                      <m:r>
                        <a:rPr lang="en-US" sz="2667" kern="0">
                          <a:solidFill>
                            <a:srgbClr val="003300"/>
                          </a:solidFill>
                          <a:latin typeface="Cambria Math" panose="02040503050406030204" pitchFamily="18" charset="0"/>
                          <a:ea typeface="Times New Roman" panose="02020603050405020304" pitchFamily="18" charset="0"/>
                          <a:sym typeface="Arial"/>
                        </a:rPr>
                        <m:t>⟺</m:t>
                      </m:r>
                      <m:d>
                        <m:dPr>
                          <m:ctrlPr>
                            <a:rPr lang="en-US" sz="2667" i="1" kern="0">
                              <a:solidFill>
                                <a:srgbClr val="003300"/>
                              </a:solidFill>
                              <a:latin typeface="Cambria Math"/>
                              <a:ea typeface="Times New Roman" panose="02020603050405020304" pitchFamily="18" charset="0"/>
                              <a:sym typeface="Arial"/>
                            </a:rPr>
                          </m:ctrlPr>
                        </m:dPr>
                        <m:e>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e>
                      </m:d>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sub>
                          <m:r>
                            <a:rPr lang="en-US" sz="2667" kern="0">
                              <a:solidFill>
                                <a:srgbClr val="003300"/>
                              </a:solidFill>
                              <a:latin typeface="Cambria Math" panose="02040503050406030204" pitchFamily="18" charset="0"/>
                              <a:ea typeface="Times New Roman" panose="02020603050405020304" pitchFamily="18" charset="0"/>
                              <a:sym typeface="Arial"/>
                            </a:rPr>
                            <m:t>3</m:t>
                          </m:r>
                        </m:sub>
                      </m:sSub>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50000"/>
                  </a:lnSpc>
                  <a:buClr>
                    <a:srgbClr val="000000"/>
                  </a:buClr>
                  <a:defRPr/>
                </a:pPr>
                <a14:m>
                  <m:oMathPara xmlns:m="http://schemas.openxmlformats.org/officeDocument/2006/math">
                    <m:oMathParaPr>
                      <m:jc m:val="left"/>
                    </m:oMathParaPr>
                    <m:oMath xmlns:m="http://schemas.openxmlformats.org/officeDocument/2006/math">
                      <m:r>
                        <a:rPr lang="en-US" sz="2667" kern="0">
                          <a:solidFill>
                            <a:srgbClr val="003300"/>
                          </a:solidFill>
                          <a:latin typeface="Cambria Math" panose="02040503050406030204" pitchFamily="18" charset="0"/>
                          <a:ea typeface="Times New Roman" panose="02020603050405020304" pitchFamily="18" charset="0"/>
                          <a:sym typeface="Arial"/>
                        </a:rPr>
                        <m:t>⟺</m:t>
                      </m:r>
                      <m:d>
                        <m:dPr>
                          <m:ctrlPr>
                            <a:rPr lang="en-US" sz="2667" i="1" kern="0">
                              <a:solidFill>
                                <a:srgbClr val="003300"/>
                              </a:solidFill>
                              <a:latin typeface="Cambria Math"/>
                              <a:ea typeface="Times New Roman" panose="02020603050405020304" pitchFamily="18" charset="0"/>
                              <a:sym typeface="Arial"/>
                            </a:rPr>
                          </m:ctrlPr>
                        </m:dPr>
                        <m:e>
                          <m:r>
                            <a:rPr lang="en-US" sz="2667" kern="0">
                              <a:solidFill>
                                <a:srgbClr val="003300"/>
                              </a:solidFill>
                              <a:latin typeface="Cambria Math" panose="02040503050406030204" pitchFamily="18" charset="0"/>
                              <a:ea typeface="Times New Roman" panose="02020603050405020304" pitchFamily="18" charset="0"/>
                              <a:sym typeface="Arial"/>
                            </a:rPr>
                            <m:t>0,118 .</m:t>
                          </m:r>
                          <m:r>
                            <a:rPr lang="en-US" sz="2667" kern="0">
                              <a:solidFill>
                                <a:srgbClr val="003300"/>
                              </a:solidFill>
                              <a:latin typeface="Cambria Math" panose="02040503050406030204" pitchFamily="18" charset="0"/>
                              <a:ea typeface="Calibri" panose="020F0502020204030204" pitchFamily="34" charset="0"/>
                              <a:sym typeface="Arial"/>
                            </a:rPr>
                            <m:t>4,18.</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10</m:t>
                              </m:r>
                            </m:e>
                            <m:sup>
                              <m:r>
                                <a:rPr lang="en-US" sz="2667" kern="0">
                                  <a:solidFill>
                                    <a:srgbClr val="003300"/>
                                  </a:solidFill>
                                  <a:latin typeface="Cambria Math" panose="02040503050406030204" pitchFamily="18" charset="0"/>
                                  <a:ea typeface="Calibri" panose="020F0502020204030204" pitchFamily="34" charset="0"/>
                                  <a:sym typeface="Arial"/>
                                </a:rPr>
                                <m:t>3</m:t>
                              </m:r>
                            </m:sup>
                          </m:sSup>
                          <m:r>
                            <a:rPr lang="en-US" sz="2667" kern="0">
                              <a:solidFill>
                                <a:srgbClr val="003300"/>
                              </a:solidFill>
                              <a:latin typeface="Cambria Math" panose="02040503050406030204" pitchFamily="18" charset="0"/>
                              <a:ea typeface="Times New Roman" panose="02020603050405020304" pitchFamily="18" charset="0"/>
                              <a:sym typeface="Arial"/>
                            </a:rPr>
                            <m:t>+0,5. 896</m:t>
                          </m:r>
                        </m:e>
                      </m:d>
                      <m:r>
                        <a:rPr lang="en-US" sz="2667" kern="0">
                          <a:solidFill>
                            <a:srgbClr val="003300"/>
                          </a:solidFill>
                          <a:latin typeface="Cambria Math" panose="02040503050406030204" pitchFamily="18" charset="0"/>
                          <a:ea typeface="Times New Roman" panose="02020603050405020304" pitchFamily="18" charset="0"/>
                          <a:sym typeface="Arial"/>
                        </a:rPr>
                        <m:t>.</m:t>
                      </m:r>
                      <m:d>
                        <m:dPr>
                          <m:ctrlPr>
                            <a:rPr lang="en-US" sz="2667" i="1" kern="0">
                              <a:solidFill>
                                <a:srgbClr val="003300"/>
                              </a:solidFill>
                              <a:latin typeface="Cambria Math"/>
                              <a:ea typeface="Times New Roman" panose="02020603050405020304" pitchFamily="18" charset="0"/>
                              <a:sym typeface="Arial"/>
                            </a:rPr>
                          </m:ctrlPr>
                        </m:d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t</m:t>
                          </m:r>
                          <m:r>
                            <a:rPr lang="en-US" sz="2667" kern="0">
                              <a:solidFill>
                                <a:srgbClr val="003300"/>
                              </a:solidFill>
                              <a:latin typeface="Cambria Math" panose="02040503050406030204" pitchFamily="18" charset="0"/>
                              <a:ea typeface="Times New Roman" panose="02020603050405020304" pitchFamily="18" charset="0"/>
                              <a:sym typeface="Arial"/>
                            </a:rPr>
                            <m:t>−20</m:t>
                          </m:r>
                        </m:e>
                      </m:d>
                      <m:r>
                        <a:rPr lang="en-US" sz="2667" kern="0">
                          <a:solidFill>
                            <a:srgbClr val="003300"/>
                          </a:solidFill>
                          <a:latin typeface="Cambria Math" panose="02040503050406030204" pitchFamily="18" charset="0"/>
                          <a:ea typeface="Times New Roman" panose="02020603050405020304" pitchFamily="18" charset="0"/>
                          <a:sym typeface="Arial"/>
                        </a:rPr>
                        <m:t>=0,2. </m:t>
                      </m:r>
                      <m:r>
                        <a:rPr lang="en-US" sz="2667" kern="0">
                          <a:solidFill>
                            <a:srgbClr val="003300"/>
                          </a:solidFill>
                          <a:latin typeface="Cambria Math" panose="02040503050406030204" pitchFamily="18" charset="0"/>
                          <a:ea typeface="Calibri" panose="020F0502020204030204" pitchFamily="34" charset="0"/>
                          <a:sym typeface="Arial"/>
                        </a:rPr>
                        <m:t>0,46.</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10</m:t>
                          </m:r>
                        </m:e>
                        <m:sup>
                          <m:r>
                            <a:rPr lang="en-US" sz="2667" kern="0">
                              <a:solidFill>
                                <a:srgbClr val="003300"/>
                              </a:solidFill>
                              <a:latin typeface="Cambria Math" panose="02040503050406030204" pitchFamily="18" charset="0"/>
                              <a:ea typeface="Calibri" panose="020F0502020204030204" pitchFamily="34" charset="0"/>
                              <a:sym typeface="Arial"/>
                            </a:rPr>
                            <m:t>3</m:t>
                          </m:r>
                        </m:sup>
                      </m:sSup>
                      <m:r>
                        <a:rPr lang="en-US" sz="2667" kern="0">
                          <a:solidFill>
                            <a:srgbClr val="003300"/>
                          </a:solidFill>
                          <a:latin typeface="Cambria Math" panose="02040503050406030204" pitchFamily="18" charset="0"/>
                          <a:ea typeface="Calibri" panose="020F0502020204030204" pitchFamily="34" charset="0"/>
                          <a:sym typeface="Arial"/>
                        </a:rPr>
                        <m:t>.(75−</m:t>
                      </m:r>
                      <m:r>
                        <m:rPr>
                          <m:sty m:val="p"/>
                        </m:rPr>
                        <a:rPr lang="en-US" sz="2667" kern="0">
                          <a:solidFill>
                            <a:srgbClr val="003300"/>
                          </a:solidFill>
                          <a:latin typeface="Cambria Math" panose="02040503050406030204" pitchFamily="18" charset="0"/>
                          <a:ea typeface="Calibri" panose="020F0502020204030204" pitchFamily="34"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50000"/>
                  </a:lnSpc>
                  <a:buClr>
                    <a:srgbClr val="000000"/>
                  </a:buClr>
                  <a:defRPr/>
                </a:pPr>
                <a14:m>
                  <m:oMathPara xmlns:m="http://schemas.openxmlformats.org/officeDocument/2006/math">
                    <m:oMathParaPr>
                      <m:jc m:val="left"/>
                    </m:oMathParaPr>
                    <m:oMath xmlns:m="http://schemas.openxmlformats.org/officeDocument/2006/math">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Calibri" panose="020F0502020204030204" pitchFamily="34"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=24,9℃</m:t>
                      </m:r>
                    </m:oMath>
                  </m:oMathPara>
                </a14:m>
                <a:endParaRPr lang="en-US" sz="2667" b="1" kern="0" dirty="0">
                  <a:solidFill>
                    <a:srgbClr val="003300"/>
                  </a:solidFill>
                  <a:latin typeface="Quicksand Medium" panose="020B0604020202020204" charset="0"/>
                  <a:ea typeface="Calibri" panose="020F0502020204030204" pitchFamily="34" charset="0"/>
                  <a:cs typeface="Arial"/>
                  <a:sym typeface="Arial"/>
                </a:endParaRPr>
              </a:p>
            </p:txBody>
          </p:sp>
        </mc:Choice>
        <mc:Fallback xmlns="">
          <p:sp>
            <p:nvSpPr>
              <p:cNvPr id="8" name="Hộp Văn bản 7" descr="n329 fb Ca Ruoi">
                <a:extLst>
                  <a:ext uri="{FF2B5EF4-FFF2-40B4-BE49-F238E27FC236}">
                    <a16:creationId xmlns:a16="http://schemas.microsoft.com/office/drawing/2014/main" id="{D447ECB3-7A4B-4C7A-A627-B07B3D57DC42}"/>
                  </a:ext>
                </a:extLst>
              </p:cNvPr>
              <p:cNvSpPr txBox="1">
                <a:spLocks noRot="1" noChangeAspect="1" noMove="1" noResize="1" noEditPoints="1" noAdjustHandles="1" noChangeArrowheads="1" noChangeShapeType="1" noTextEdit="1"/>
              </p:cNvSpPr>
              <p:nvPr/>
            </p:nvSpPr>
            <p:spPr>
              <a:xfrm>
                <a:off x="1339633" y="4848803"/>
                <a:ext cx="9920991" cy="19393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09899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814965" cy="548969"/>
          </a:xfrm>
        </p:spPr>
        <p:txBody>
          <a:bodyPr/>
          <a:lstStyle/>
          <a:p>
            <a:r>
              <a:rPr lang="en-US" sz="3733" b="1" dirty="0">
                <a:solidFill>
                  <a:schemeClr val="accent4">
                    <a:lumMod val="75000"/>
                  </a:schemeClr>
                </a:solidFill>
                <a:latin typeface="Quicksand Medium" panose="020B0604020202020204" charset="0"/>
              </a:rPr>
              <a:t>GIẢI PHIẾU BÀI TẬP SỐ 2</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85531" y="1448963"/>
                <a:ext cx="7165299" cy="5045805"/>
              </a:xfrm>
              <a:prstGeom prst="rect">
                <a:avLst/>
              </a:prstGeom>
              <a:noFill/>
            </p:spPr>
            <p:txBody>
              <a:bodyPr wrap="square" rtlCol="0">
                <a:spAutoFit/>
              </a:bodyPr>
              <a:lstStyle/>
              <a:p>
                <a:pPr algn="just" defTabSz="1219170">
                  <a:lnSpc>
                    <a:spcPct val="115000"/>
                  </a:lnSpc>
                  <a:buClr>
                    <a:srgbClr val="000000"/>
                  </a:buClr>
                </a:pPr>
                <a:r>
                  <a:rPr lang="vi-VN" sz="3733" b="1" kern="0">
                    <a:solidFill>
                      <a:srgbClr val="003300"/>
                    </a:solidFill>
                    <a:latin typeface="Quicksand Medium" panose="020B0604020202020204" charset="0"/>
                    <a:ea typeface="Times New Roman" panose="02020603050405020304" pitchFamily="18" charset="0"/>
                    <a:cs typeface="Arial"/>
                    <a:sym typeface="Arial"/>
                  </a:rPr>
                  <a:t>Câu </a:t>
                </a:r>
                <a:r>
                  <a:rPr lang="en-US" sz="3733" b="1" kern="0" dirty="0">
                    <a:solidFill>
                      <a:srgbClr val="003300"/>
                    </a:solidFill>
                    <a:latin typeface="Quicksand Medium" panose="020B0604020202020204" charset="0"/>
                    <a:ea typeface="Times New Roman" panose="02020603050405020304" pitchFamily="18" charset="0"/>
                    <a:cs typeface="Arial"/>
                    <a:sym typeface="Arial"/>
                  </a:rPr>
                  <a:t>3</a:t>
                </a:r>
                <a:r>
                  <a:rPr lang="vi-VN" sz="3733" b="1" kern="0" dirty="0">
                    <a:solidFill>
                      <a:srgbClr val="003300"/>
                    </a:solidFill>
                    <a:latin typeface="Quicksand Medium" panose="020B0604020202020204" charset="0"/>
                    <a:ea typeface="Times New Roman" panose="02020603050405020304" pitchFamily="18" charset="0"/>
                    <a:cs typeface="Arial"/>
                    <a:sym typeface="Arial"/>
                  </a:rPr>
                  <a:t>:</a:t>
                </a:r>
                <a:r>
                  <a:rPr lang="en-US" sz="3733" kern="0" dirty="0">
                    <a:solidFill>
                      <a:srgbClr val="000000"/>
                    </a:solidFill>
                    <a:latin typeface="Quicksand Medium" panose="020B0604020202020204" charset="0"/>
                    <a:ea typeface="Times New Roman" panose="02020603050405020304" pitchFamily="18" charset="0"/>
                    <a:cs typeface="Arial"/>
                    <a:sym typeface="Arial"/>
                  </a:rPr>
                  <a:t>Theo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định</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luật</a:t>
                </a:r>
                <a:r>
                  <a:rPr lang="en-US" sz="3733" kern="0" dirty="0">
                    <a:solidFill>
                      <a:srgbClr val="000000"/>
                    </a:solidFill>
                    <a:latin typeface="Quicksand Medium" panose="020B0604020202020204" charset="0"/>
                    <a:ea typeface="Times New Roman" panose="02020603050405020304" pitchFamily="18" charset="0"/>
                    <a:cs typeface="Arial"/>
                    <a:sym typeface="Arial"/>
                  </a:rPr>
                  <a:t> I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nhiệt</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động</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lực</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học</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endParaRPr lang="vi-VN" sz="3733" kern="0">
                  <a:solidFill>
                    <a:srgbClr val="000000"/>
                  </a:solidFill>
                  <a:latin typeface="Cambria Math" panose="02040503050406030204" pitchFamily="18" charset="0"/>
                  <a:ea typeface="Times New Roman" panose="02020603050405020304" pitchFamily="18" charset="0"/>
                  <a:cs typeface="Arial"/>
                  <a:sym typeface="Arial"/>
                </a:endParaRPr>
              </a:p>
              <a:p>
                <a:pPr algn="just" defTabSz="1219170">
                  <a:lnSpc>
                    <a:spcPct val="115000"/>
                  </a:lnSpc>
                  <a:buClr>
                    <a:srgbClr val="000000"/>
                  </a:buClr>
                </a:pPr>
                <a14:m>
                  <m:oMathPara xmlns:m="http://schemas.openxmlformats.org/officeDocument/2006/math">
                    <m:oMathParaPr>
                      <m:jc m:val="centerGroup"/>
                    </m:oMathParaPr>
                    <m:oMath xmlns:m="http://schemas.openxmlformats.org/officeDocument/2006/math">
                      <m:r>
                        <a:rPr lang="en-US" sz="3733" kern="0">
                          <a:solidFill>
                            <a:srgbClr val="000000"/>
                          </a:solidFill>
                          <a:latin typeface="Cambria Math" panose="02040503050406030204" pitchFamily="18" charset="0"/>
                          <a:ea typeface="Times New Roman" panose="02020603050405020304" pitchFamily="18" charset="0"/>
                          <a:sym typeface="Arial"/>
                        </a:rPr>
                        <m:t>∆</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U</m:t>
                      </m:r>
                      <m:r>
                        <a:rPr lang="en-US" sz="3733" kern="0">
                          <a:solidFill>
                            <a:srgbClr val="000000"/>
                          </a:solidFill>
                          <a:latin typeface="Cambria Math" panose="02040503050406030204" pitchFamily="18" charset="0"/>
                          <a:ea typeface="Times New Roman" panose="02020603050405020304" pitchFamily="18" charset="0"/>
                          <a:sym typeface="Arial"/>
                        </a:rPr>
                        <m:t>=</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A</m:t>
                      </m:r>
                      <m:r>
                        <a:rPr lang="en-US" sz="3733" kern="0">
                          <a:solidFill>
                            <a:srgbClr val="000000"/>
                          </a:solidFill>
                          <a:latin typeface="Cambria Math" panose="02040503050406030204" pitchFamily="18" charset="0"/>
                          <a:ea typeface="Times New Roman" panose="02020603050405020304" pitchFamily="18" charset="0"/>
                          <a:sym typeface="Arial"/>
                        </a:rPr>
                        <m:t>+</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Q</m:t>
                      </m:r>
                    </m:oMath>
                  </m:oMathPara>
                </a14:m>
                <a:endParaRPr lang="en-US" sz="3733"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15000"/>
                  </a:lnSpc>
                  <a:buClr>
                    <a:srgbClr val="000000"/>
                  </a:buClr>
                </a:pPr>
                <a:r>
                  <a:rPr lang="en-US" sz="3733" kern="0" dirty="0">
                    <a:solidFill>
                      <a:srgbClr val="000000"/>
                    </a:solidFill>
                    <a:latin typeface="Quicksand Medium" panose="020B0604020202020204" charset="0"/>
                    <a:ea typeface="Times New Roman" panose="02020603050405020304" pitchFamily="18" charset="0"/>
                    <a:cs typeface="Arial"/>
                    <a:sym typeface="Arial"/>
                  </a:rPr>
                  <a:t>Theo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đề</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bài</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Hệ</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nhận</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công</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và</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truyền</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nhiệt</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nên</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endParaRPr lang="vi-VN" sz="3733" kern="0">
                  <a:solidFill>
                    <a:srgbClr val="000000"/>
                  </a:solidFill>
                  <a:latin typeface="Cambria Math" panose="02040503050406030204" pitchFamily="18" charset="0"/>
                  <a:ea typeface="Times New Roman" panose="02020603050405020304" pitchFamily="18" charset="0"/>
                  <a:cs typeface="Arial"/>
                  <a:sym typeface="Arial"/>
                </a:endParaRPr>
              </a:p>
              <a:p>
                <a:pPr algn="ctr" defTabSz="1219170">
                  <a:lnSpc>
                    <a:spcPct val="115000"/>
                  </a:lnSpc>
                  <a:buClr>
                    <a:srgbClr val="000000"/>
                  </a:buClr>
                </a:pPr>
                <a14:m>
                  <m:oMath xmlns:m="http://schemas.openxmlformats.org/officeDocument/2006/math">
                    <m:r>
                      <m:rPr>
                        <m:sty m:val="p"/>
                      </m:rPr>
                      <a:rPr lang="en-US" sz="3733" kern="0">
                        <a:solidFill>
                          <a:srgbClr val="000000"/>
                        </a:solidFill>
                        <a:latin typeface="Cambria Math" panose="02040503050406030204" pitchFamily="18" charset="0"/>
                        <a:ea typeface="Times New Roman" panose="02020603050405020304" pitchFamily="18" charset="0"/>
                        <a:sym typeface="Arial"/>
                      </a:rPr>
                      <m:t>A</m:t>
                    </m:r>
                    <m:r>
                      <a:rPr lang="en-US" sz="3733" kern="0">
                        <a:solidFill>
                          <a:srgbClr val="000000"/>
                        </a:solidFill>
                        <a:latin typeface="Cambria Math" panose="02040503050406030204" pitchFamily="18" charset="0"/>
                        <a:ea typeface="Times New Roman" panose="02020603050405020304" pitchFamily="18" charset="0"/>
                        <a:sym typeface="Arial"/>
                      </a:rPr>
                      <m:t>=100 </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J</m:t>
                    </m:r>
                  </m:oMath>
                </a14:m>
                <a:r>
                  <a:rPr lang="en-US" sz="3733" kern="0" dirty="0">
                    <a:solidFill>
                      <a:srgbClr val="000000"/>
                    </a:solidFill>
                    <a:latin typeface="Quicksand Medium" panose="020B0604020202020204" charset="0"/>
                    <a:ea typeface="Times New Roman" panose="02020603050405020304" pitchFamily="18" charset="0"/>
                    <a:cs typeface="Arial"/>
                    <a:sym typeface="Arial"/>
                  </a:rPr>
                  <a:t> </a:t>
                </a:r>
                <a:r>
                  <a:rPr lang="en-US" sz="3733" kern="0" dirty="0" err="1">
                    <a:solidFill>
                      <a:srgbClr val="000000"/>
                    </a:solidFill>
                    <a:latin typeface="Quicksand Medium" panose="020B0604020202020204" charset="0"/>
                    <a:ea typeface="Times New Roman" panose="02020603050405020304" pitchFamily="18" charset="0"/>
                    <a:cs typeface="Arial"/>
                    <a:sym typeface="Arial"/>
                  </a:rPr>
                  <a:t>và</a:t>
                </a:r>
                <a:r>
                  <a:rPr lang="en-US" sz="3733" kern="0" dirty="0">
                    <a:solidFill>
                      <a:srgbClr val="000000"/>
                    </a:solidFill>
                    <a:latin typeface="Quicksand Medium" panose="020B0604020202020204" charset="0"/>
                    <a:ea typeface="Times New Roman" panose="02020603050405020304" pitchFamily="18" charset="0"/>
                    <a:cs typeface="Arial"/>
                    <a:sym typeface="Arial"/>
                  </a:rPr>
                  <a:t> </a:t>
                </a:r>
                <a14:m>
                  <m:oMath xmlns:m="http://schemas.openxmlformats.org/officeDocument/2006/math">
                    <m:r>
                      <m:rPr>
                        <m:sty m:val="p"/>
                      </m:rPr>
                      <a:rPr lang="en-US" sz="3733" kern="0">
                        <a:solidFill>
                          <a:srgbClr val="000000"/>
                        </a:solidFill>
                        <a:latin typeface="Cambria Math" panose="02040503050406030204" pitchFamily="18" charset="0"/>
                        <a:ea typeface="Times New Roman" panose="02020603050405020304" pitchFamily="18" charset="0"/>
                        <a:sym typeface="Arial"/>
                      </a:rPr>
                      <m:t>Q</m:t>
                    </m:r>
                    <m:r>
                      <a:rPr lang="en-US" sz="3733" kern="0">
                        <a:solidFill>
                          <a:srgbClr val="000000"/>
                        </a:solidFill>
                        <a:latin typeface="Cambria Math" panose="02040503050406030204" pitchFamily="18" charset="0"/>
                        <a:ea typeface="Times New Roman" panose="02020603050405020304" pitchFamily="18" charset="0"/>
                        <a:sym typeface="Arial"/>
                      </a:rPr>
                      <m:t>= −30 </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J</m:t>
                    </m:r>
                  </m:oMath>
                </a14:m>
                <a:endParaRPr lang="en-US" sz="3733" kern="0" dirty="0">
                  <a:solidFill>
                    <a:srgbClr val="003300"/>
                  </a:solidFill>
                  <a:latin typeface="Quicksand Medium" panose="020B0604020202020204" charset="0"/>
                  <a:ea typeface="Times New Roman" panose="02020603050405020304" pitchFamily="18" charset="0"/>
                  <a:cs typeface="Arial"/>
                  <a:sym typeface="Arial"/>
                </a:endParaRPr>
              </a:p>
              <a:p>
                <a:pPr algn="ctr" defTabSz="1219170">
                  <a:lnSpc>
                    <a:spcPct val="115000"/>
                  </a:lnSpc>
                  <a:buClr>
                    <a:srgbClr val="000000"/>
                  </a:buClr>
                </a:pPr>
                <a14:m>
                  <m:oMath xmlns:m="http://schemas.openxmlformats.org/officeDocument/2006/math">
                    <m:r>
                      <a:rPr lang="en-US" sz="3733" kern="0">
                        <a:solidFill>
                          <a:srgbClr val="003300"/>
                        </a:solidFill>
                        <a:latin typeface="Cambria Math" panose="02040503050406030204" pitchFamily="18" charset="0"/>
                        <a:ea typeface="Calibri" panose="020F0502020204030204" pitchFamily="34" charset="0"/>
                        <a:sym typeface="Arial"/>
                      </a:rPr>
                      <m:t>⇒</m:t>
                    </m:r>
                  </m:oMath>
                </a14:m>
                <a:r>
                  <a:rPr lang="en-US" sz="3733" kern="0" dirty="0">
                    <a:solidFill>
                      <a:srgbClr val="003300"/>
                    </a:solidFill>
                    <a:latin typeface="Quicksand Medium" panose="020B0604020202020204" charset="0"/>
                    <a:ea typeface="Times New Roman" panose="02020603050405020304" pitchFamily="18"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ea typeface="Times New Roman" panose="02020603050405020304" pitchFamily="18" charset="0"/>
                        <a:sym typeface="Arial"/>
                      </a:rPr>
                      <m:t>∆</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U</m:t>
                    </m:r>
                    <m:r>
                      <a:rPr lang="en-US" sz="3733" kern="0">
                        <a:solidFill>
                          <a:srgbClr val="000000"/>
                        </a:solidFill>
                        <a:latin typeface="Cambria Math" panose="02040503050406030204" pitchFamily="18" charset="0"/>
                        <a:ea typeface="Times New Roman" panose="02020603050405020304" pitchFamily="18" charset="0"/>
                        <a:sym typeface="Arial"/>
                      </a:rPr>
                      <m:t>=100+</m:t>
                    </m:r>
                    <m:d>
                      <m:dPr>
                        <m:ctrlPr>
                          <a:rPr lang="en-US" sz="3733" i="1" kern="0">
                            <a:solidFill>
                              <a:srgbClr val="000000"/>
                            </a:solidFill>
                            <a:latin typeface="Cambria Math"/>
                            <a:ea typeface="Times New Roman" panose="02020603050405020304" pitchFamily="18" charset="0"/>
                            <a:sym typeface="Arial"/>
                          </a:rPr>
                        </m:ctrlPr>
                      </m:dPr>
                      <m:e>
                        <m:r>
                          <a:rPr lang="en-US" sz="3733" kern="0">
                            <a:solidFill>
                              <a:srgbClr val="000000"/>
                            </a:solidFill>
                            <a:latin typeface="Cambria Math" panose="02040503050406030204" pitchFamily="18" charset="0"/>
                            <a:ea typeface="Times New Roman" panose="02020603050405020304" pitchFamily="18" charset="0"/>
                            <a:sym typeface="Arial"/>
                          </a:rPr>
                          <m:t>−30</m:t>
                        </m:r>
                      </m:e>
                    </m:d>
                    <m:r>
                      <a:rPr lang="en-US" sz="3733" kern="0">
                        <a:solidFill>
                          <a:srgbClr val="000000"/>
                        </a:solidFill>
                        <a:latin typeface="Cambria Math" panose="02040503050406030204" pitchFamily="18" charset="0"/>
                        <a:ea typeface="Times New Roman" panose="02020603050405020304" pitchFamily="18" charset="0"/>
                        <a:sym typeface="Arial"/>
                      </a:rPr>
                      <m:t>=70 (</m:t>
                    </m:r>
                    <m:r>
                      <m:rPr>
                        <m:sty m:val="p"/>
                      </m:rPr>
                      <a:rPr lang="en-US" sz="3733" kern="0">
                        <a:solidFill>
                          <a:srgbClr val="000000"/>
                        </a:solidFill>
                        <a:latin typeface="Cambria Math" panose="02040503050406030204" pitchFamily="18" charset="0"/>
                        <a:ea typeface="Times New Roman" panose="02020603050405020304" pitchFamily="18" charset="0"/>
                        <a:sym typeface="Arial"/>
                      </a:rPr>
                      <m:t>J</m:t>
                    </m:r>
                    <m:r>
                      <a:rPr lang="en-US" sz="3733" kern="0">
                        <a:solidFill>
                          <a:srgbClr val="000000"/>
                        </a:solidFill>
                        <a:latin typeface="Cambria Math" panose="02040503050406030204" pitchFamily="18" charset="0"/>
                        <a:ea typeface="Times New Roman" panose="02020603050405020304" pitchFamily="18" charset="0"/>
                        <a:sym typeface="Arial"/>
                      </a:rPr>
                      <m:t>)</m:t>
                    </m:r>
                  </m:oMath>
                </a14:m>
                <a:endParaRPr lang="en-US" sz="3733" kern="0" dirty="0">
                  <a:solidFill>
                    <a:srgbClr val="003300"/>
                  </a:solidFill>
                  <a:latin typeface="Quicksand Medium" panose="020B0604020202020204" charset="0"/>
                  <a:ea typeface="Times New Roman" panose="02020603050405020304" pitchFamily="18" charset="0"/>
                  <a:cs typeface="Arial"/>
                  <a:sym typeface="Arial"/>
                </a:endParaRPr>
              </a:p>
              <a:p>
                <a:pPr algn="just" defTabSz="1219170">
                  <a:lnSpc>
                    <a:spcPct val="107000"/>
                  </a:lnSpc>
                  <a:buClr>
                    <a:srgbClr val="000000"/>
                  </a:buClr>
                </a:pPr>
                <a:endParaRPr lang="en-US" sz="2133"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185531" y="1448963"/>
                <a:ext cx="7165299" cy="5045805"/>
              </a:xfrm>
              <a:prstGeom prst="rect">
                <a:avLst/>
              </a:prstGeom>
              <a:blipFill>
                <a:blip r:embed="rId2"/>
                <a:stretch>
                  <a:fillRect l="-2721" t="-1330" r="-2721"/>
                </a:stretch>
              </a:blipFill>
            </p:spPr>
            <p:txBody>
              <a:bodyPr/>
              <a:lstStyle/>
              <a:p>
                <a:r>
                  <a:rPr lang="en-US">
                    <a:noFill/>
                  </a:rPr>
                  <a:t> </a:t>
                </a:r>
              </a:p>
            </p:txBody>
          </p:sp>
        </mc:Fallback>
      </mc:AlternateContent>
      <p:pic>
        <p:nvPicPr>
          <p:cNvPr id="2" name="Hình ảnh 1" descr="n329 fb Ca Ruoi">
            <a:extLst>
              <a:ext uri="{FF2B5EF4-FFF2-40B4-BE49-F238E27FC236}">
                <a16:creationId xmlns="" xmlns:a16="http://schemas.microsoft.com/office/drawing/2014/main" id="{1C7FD0A2-2E3E-4B1D-AA1A-42282A66D42F}"/>
              </a:ext>
            </a:extLst>
          </p:cNvPr>
          <p:cNvPicPr>
            <a:picLocks noChangeAspect="1"/>
          </p:cNvPicPr>
          <p:nvPr/>
        </p:nvPicPr>
        <p:blipFill rotWithShape="1">
          <a:blip r:embed="rId3"/>
          <a:srcRect l="14540" r="12323"/>
          <a:stretch/>
        </p:blipFill>
        <p:spPr>
          <a:xfrm>
            <a:off x="7655410" y="2159832"/>
            <a:ext cx="4351060" cy="3966149"/>
          </a:xfrm>
          <a:prstGeom prst="rect">
            <a:avLst/>
          </a:prstGeom>
        </p:spPr>
      </p:pic>
    </p:spTree>
    <p:extLst>
      <p:ext uri="{BB962C8B-B14F-4D97-AF65-F5344CB8AC3E}">
        <p14:creationId xmlns:p14="http://schemas.microsoft.com/office/powerpoint/2010/main" val="207837589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597629" cy="548969"/>
          </a:xfrm>
        </p:spPr>
        <p:txBody>
          <a:bodyPr/>
          <a:lstStyle/>
          <a:p>
            <a:r>
              <a:rPr lang="en-US" sz="3733" b="1" dirty="0">
                <a:solidFill>
                  <a:schemeClr val="accent4">
                    <a:lumMod val="75000"/>
                  </a:schemeClr>
                </a:solidFill>
                <a:latin typeface="Quicksand Medium" panose="020B0604020202020204" charset="0"/>
              </a:rPr>
              <a:t>PHIẾU BÀI TẬP SỐ 3</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30755" y="712385"/>
                <a:ext cx="12061245" cy="6502678"/>
              </a:xfrm>
              <a:prstGeom prst="rect">
                <a:avLst/>
              </a:prstGeom>
              <a:noFill/>
            </p:spPr>
            <p:txBody>
              <a:bodyPr wrap="square" rtlCol="0">
                <a:spAutoFit/>
              </a:bodyPr>
              <a:lstStyle/>
              <a:p>
                <a:pPr defTabSz="1219170">
                  <a:lnSpc>
                    <a:spcPct val="107000"/>
                  </a:lnSpc>
                  <a:buClr>
                    <a:srgbClr val="000000"/>
                  </a:buCl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1:</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Tại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sao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trên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núi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cao</a:t>
                </a:r>
                <a:r>
                  <a:rPr lang="en-US" sz="2400" kern="0" dirty="0">
                    <a:solidFill>
                      <a:srgbClr val="003300"/>
                    </a:solidFill>
                    <a:latin typeface="Quicksand Medium" panose="020B0604020202020204" charset="0"/>
                    <a:ea typeface="Calibri" panose="020F0502020204030204" pitchFamily="34" charset="0"/>
                    <a:cs typeface="Arial"/>
                    <a:sym typeface="Arial"/>
                  </a:rPr>
                  <a:t> ta </a:t>
                </a:r>
                <a:r>
                  <a:rPr lang="en-US" sz="2400" kern="0" dirty="0" err="1">
                    <a:solidFill>
                      <a:srgbClr val="003300"/>
                    </a:solidFill>
                    <a:latin typeface="Quicksand Medium" panose="020B0604020202020204" charset="0"/>
                    <a:ea typeface="Calibri" panose="020F0502020204030204" pitchFamily="34" charset="0"/>
                    <a:cs typeface="Arial"/>
                    <a:sym typeface="Arial"/>
                  </a:rPr>
                  <a:t>không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luộc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chín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trứng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nồi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thông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thường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mặc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dù</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trong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nồi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vẫn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sôi</a:t>
                </a:r>
                <a:r>
                  <a:rPr lang="en-US" sz="2400" kern="0" dirty="0">
                    <a:solidFill>
                      <a:srgbClr val="003300"/>
                    </a:solidFill>
                    <a:latin typeface="Quicksand Medium" panose="020B0604020202020204" charset="0"/>
                    <a:ea typeface="Calibri" panose="020F0502020204030204" pitchFamily="34" charset="0"/>
                    <a:cs typeface="Arial"/>
                    <a:sym typeface="Arial"/>
                  </a:rPr>
                  <a:t>?</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2: </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thợ</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rèn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nhúng</a:t>
                </a:r>
                <a:r>
                  <a:rPr lang="en-US" sz="2400" kern="0" dirty="0">
                    <a:solidFill>
                      <a:srgbClr val="003300"/>
                    </a:solidFill>
                    <a:latin typeface="Quicksand Medium" panose="020B0604020202020204" charset="0"/>
                    <a:ea typeface="Calibri" panose="020F0502020204030204" pitchFamily="34" charset="0"/>
                    <a:cs typeface="Arial"/>
                    <a:sym typeface="Arial"/>
                  </a:rPr>
                  <a:t> 1 con </a:t>
                </a:r>
                <a:r>
                  <a:rPr lang="en-US" sz="2400" kern="0" dirty="0" err="1">
                    <a:solidFill>
                      <a:srgbClr val="003300"/>
                    </a:solidFill>
                    <a:latin typeface="Quicksand Medium" panose="020B0604020202020204" charset="0"/>
                    <a:ea typeface="Calibri" panose="020F0502020204030204" pitchFamily="34" charset="0"/>
                    <a:cs typeface="Arial"/>
                    <a:sym typeface="Arial"/>
                  </a:rPr>
                  <a:t>dao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thép</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khối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1,1 kg ở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850</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trong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lạnh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tăng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cứng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lưỡi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dao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trong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tích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50 </a:t>
                </a:r>
                <a:r>
                  <a:rPr lang="en-US" sz="2400" kern="0" dirty="0" err="1">
                    <a:solidFill>
                      <a:srgbClr val="003300"/>
                    </a:solidFill>
                    <a:latin typeface="Quicksand Medium" panose="020B0604020202020204" charset="0"/>
                    <a:ea typeface="Calibri" panose="020F0502020204030204" pitchFamily="34" charset="0"/>
                    <a:cs typeface="Arial"/>
                    <a:sym typeface="Arial"/>
                  </a:rPr>
                  <a:t>lít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với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ngoài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trời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27</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Xác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định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theo</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sự</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cân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bằng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Bỏ</a:t>
                </a:r>
                <a:r>
                  <a:rPr lang="en-US" sz="2400" kern="0" dirty="0">
                    <a:solidFill>
                      <a:srgbClr val="003300"/>
                    </a:solidFill>
                    <a:latin typeface="Quicksand Medium" panose="020B0604020202020204" charset="0"/>
                    <a:ea typeface="Calibri" panose="020F0502020204030204" pitchFamily="34" charset="0"/>
                    <a:cs typeface="Arial"/>
                    <a:sym typeface="Arial"/>
                  </a:rPr>
                  <a:t> qua </a:t>
                </a:r>
                <a:r>
                  <a:rPr lang="en-US" sz="2400" kern="0" dirty="0" err="1">
                    <a:solidFill>
                      <a:srgbClr val="003300"/>
                    </a:solidFill>
                    <a:latin typeface="Quicksand Medium" panose="020B0604020202020204" charset="0"/>
                    <a:ea typeface="Calibri" panose="020F0502020204030204" pitchFamily="34" charset="0"/>
                    <a:cs typeface="Arial"/>
                    <a:sym typeface="Arial"/>
                  </a:rPr>
                  <a:t>sự</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truyền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thành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môi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trường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ngoài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Biết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dung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thép</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Times New Roman" panose="02020603050405020304" pitchFamily="18" charset="0"/>
                        <a:sym typeface="Arial"/>
                      </a:rPr>
                      <m:t>460</m:t>
                    </m:r>
                    <m:r>
                      <a:rPr lang="en-US" sz="2400" kern="0">
                        <a:solidFill>
                          <a:srgbClr val="003300"/>
                        </a:solidFill>
                        <a:latin typeface="Cambria Math" panose="02040503050406030204" pitchFamily="18" charset="0"/>
                        <a:ea typeface="Calibri" panose="020F0502020204030204" pitchFamily="34" charset="0"/>
                        <a:sym typeface="Arial"/>
                      </a:rPr>
                      <m:t> </m:t>
                    </m:r>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a:rPr lang="en-US" sz="2400" kern="0">
                        <a:solidFill>
                          <a:srgbClr val="003300"/>
                        </a:solidFill>
                        <a:latin typeface="Cambria Math" panose="02040503050406030204" pitchFamily="18" charset="0"/>
                        <a:ea typeface="Times New Roman" panose="02020603050405020304" pitchFamily="18" charset="0"/>
                        <a:sym typeface="Arial"/>
                      </a:rPr>
                      <m:t>4200</m:t>
                    </m:r>
                    <m:r>
                      <a:rPr lang="en-US" sz="2400" kern="0">
                        <a:solidFill>
                          <a:srgbClr val="003300"/>
                        </a:solidFill>
                        <a:latin typeface="Cambria Math" panose="02040503050406030204" pitchFamily="18" charset="0"/>
                        <a:ea typeface="Calibri" panose="020F0502020204030204" pitchFamily="34" charset="0"/>
                        <a:sym typeface="Arial"/>
                      </a:rPr>
                      <m:t> </m:t>
                    </m:r>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khối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1kg/ </a:t>
                </a:r>
                <a:r>
                  <a:rPr lang="en-US" sz="2400" kern="0" dirty="0" err="1">
                    <a:solidFill>
                      <a:srgbClr val="003300"/>
                    </a:solidFill>
                    <a:latin typeface="Quicksand Medium" panose="020B0604020202020204" charset="0"/>
                    <a:ea typeface="Calibri" panose="020F0502020204030204" pitchFamily="34" charset="0"/>
                    <a:cs typeface="Arial"/>
                    <a:sym typeface="Arial"/>
                  </a:rPr>
                  <a:t>lít</a:t>
                </a:r>
                <a:r>
                  <a:rPr lang="en-US" sz="2400" kern="0" dirty="0">
                    <a:solidFill>
                      <a:srgbClr val="003300"/>
                    </a:solidFill>
                    <a:latin typeface="Quicksand Medium" panose="020B0604020202020204" charset="0"/>
                    <a:ea typeface="Calibri" panose="020F0502020204030204" pitchFamily="34" charset="0"/>
                    <a:cs typeface="Arial"/>
                    <a:sym typeface="Arial"/>
                  </a:rPr>
                  <a:t>?</a:t>
                </a:r>
              </a:p>
              <a:p>
                <a:pPr defTabSz="1219170">
                  <a:lnSpc>
                    <a:spcPct val="115000"/>
                  </a:lnSpc>
                  <a:buClr>
                    <a:srgbClr val="000000"/>
                  </a:buClr>
                  <a:defRPr/>
                </a:pPr>
                <a:r>
                  <a:rPr lang="en-US" sz="2400" b="1" kern="0" dirty="0" err="1">
                    <a:solidFill>
                      <a:srgbClr val="003300"/>
                    </a:solidFill>
                    <a:latin typeface="Quicksand Medium" panose="020B0604020202020204" charset="0"/>
                    <a:ea typeface="Calibri" panose="020F0502020204030204" pitchFamily="34" charset="0"/>
                    <a:cs typeface="Arial"/>
                    <a:sym typeface="Arial"/>
                  </a:rPr>
                  <a:t>Câu</a:t>
                </a:r>
                <a:r>
                  <a:rPr lang="en-US" sz="2400" b="1" kern="0" dirty="0">
                    <a:solidFill>
                      <a:srgbClr val="003300"/>
                    </a:solidFill>
                    <a:latin typeface="Quicksand Medium" panose="020B0604020202020204" charset="0"/>
                    <a:ea typeface="Calibri" panose="020F0502020204030204" pitchFamily="34" charset="0"/>
                    <a:cs typeface="Arial"/>
                    <a:sym typeface="Arial"/>
                  </a:rPr>
                  <a:t> 3: </a:t>
                </a:r>
                <a:r>
                  <a:rPr lang="en-US" sz="2400" kern="0" dirty="0">
                    <a:solidFill>
                      <a:srgbClr val="003300"/>
                    </a:solidFill>
                    <a:latin typeface="Quicksand Medium" panose="020B0604020202020204" charset="0"/>
                    <a:ea typeface="Calibri" panose="020F0502020204030204" pitchFamily="34" charset="0"/>
                    <a:cs typeface="Arial"/>
                    <a:sym typeface="Arial"/>
                  </a:rPr>
                  <a:t>a) </a:t>
                </a:r>
                <a:r>
                  <a:rPr lang="en-US" sz="2400" kern="0" dirty="0" err="1">
                    <a:solidFill>
                      <a:srgbClr val="003300"/>
                    </a:solidFill>
                    <a:latin typeface="Quicksand Medium" panose="020B0604020202020204" charset="0"/>
                    <a:ea typeface="Calibri" panose="020F0502020204030204" pitchFamily="34" charset="0"/>
                    <a:cs typeface="Arial"/>
                    <a:sym typeface="Arial"/>
                  </a:rPr>
                  <a:t>Một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ấm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điện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công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suất</a:t>
                </a:r>
                <a:r>
                  <a:rPr lang="en-US" sz="2400" kern="0" dirty="0">
                    <a:solidFill>
                      <a:srgbClr val="003300"/>
                    </a:solidFill>
                    <a:latin typeface="Quicksand Medium" panose="020B0604020202020204" charset="0"/>
                    <a:ea typeface="Calibri" panose="020F0502020204030204" pitchFamily="34" charset="0"/>
                    <a:cs typeface="Arial"/>
                    <a:sym typeface="Arial"/>
                  </a:rPr>
                  <a:t> 1 000W. </a:t>
                </a:r>
                <a:r>
                  <a:rPr lang="en-US" sz="2400" kern="0" dirty="0" err="1">
                    <a:solidFill>
                      <a:srgbClr val="003300"/>
                    </a:solidFill>
                    <a:latin typeface="Quicksand Medium" panose="020B0604020202020204" charset="0"/>
                    <a:ea typeface="Calibri" panose="020F0502020204030204" pitchFamily="34" charset="0"/>
                    <a:cs typeface="Arial"/>
                    <a:sym typeface="Arial"/>
                  </a:rPr>
                  <a:t>Tính</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thời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gian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cần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thiết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đun</a:t>
                </a:r>
                <a:r>
                  <a:rPr lang="en-US" sz="2400" kern="0" dirty="0">
                    <a:solidFill>
                      <a:srgbClr val="003300"/>
                    </a:solidFill>
                    <a:latin typeface="Quicksand Medium" panose="020B0604020202020204" charset="0"/>
                    <a:ea typeface="Calibri" panose="020F0502020204030204" pitchFamily="34" charset="0"/>
                    <a:cs typeface="Arial"/>
                    <a:sym typeface="Arial"/>
                  </a:rPr>
                  <a:t> 300g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có</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độ</a:t>
                </a:r>
                <a:r>
                  <a:rPr lang="en-US" sz="2400" kern="0" dirty="0">
                    <a:solidFill>
                      <a:srgbClr val="003300"/>
                    </a:solidFill>
                    <a:latin typeface="Quicksand Medium" panose="020B0604020202020204" charset="0"/>
                    <a:ea typeface="Calibri" panose="020F0502020204030204" pitchFamily="34" charset="0"/>
                    <a:cs typeface="Arial"/>
                    <a:sym typeface="Arial"/>
                  </a:rPr>
                  <a:t> ban </a:t>
                </a:r>
                <a:r>
                  <a:rPr lang="en-US" sz="2400" kern="0" dirty="0" err="1">
                    <a:solidFill>
                      <a:srgbClr val="003300"/>
                    </a:solidFill>
                    <a:latin typeface="Quicksand Medium" panose="020B0604020202020204" charset="0"/>
                    <a:ea typeface="Calibri" panose="020F0502020204030204" pitchFamily="34" charset="0"/>
                    <a:cs typeface="Arial"/>
                    <a:sym typeface="Arial"/>
                  </a:rPr>
                  <a:t>đầu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20</a:t>
                </a:r>
                <a14:m>
                  <m:oMath xmlns:m="http://schemas.openxmlformats.org/officeDocument/2006/math">
                    <m:r>
                      <a:rPr lang="en-US" sz="2400" kern="0">
                        <a:solidFill>
                          <a:srgbClr val="003300"/>
                        </a:solidFill>
                        <a:latin typeface="Cambria Math" panose="02040503050406030204" pitchFamily="18" charset="0"/>
                        <a:ea typeface="Calibri" panose="020F0502020204030204" pitchFamily="34" charset="0"/>
                        <a:sym typeface="Arial"/>
                      </a:rPr>
                      <m:t>℃</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đến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khi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sôi</a:t>
                </a:r>
                <a:r>
                  <a:rPr lang="en-US" sz="2400" kern="0" dirty="0">
                    <a:solidFill>
                      <a:srgbClr val="003300"/>
                    </a:solidFill>
                    <a:latin typeface="Quicksand Medium" panose="020B0604020202020204" charset="0"/>
                    <a:ea typeface="Calibri" panose="020F0502020204030204" pitchFamily="34" charset="0"/>
                    <a:cs typeface="Arial"/>
                    <a:sym typeface="Arial"/>
                  </a:rPr>
                  <a:t> ở </a:t>
                </a:r>
                <a:r>
                  <a:rPr lang="en-US" sz="2400" kern="0" dirty="0" err="1">
                    <a:solidFill>
                      <a:srgbClr val="003300"/>
                    </a:solidFill>
                    <a:latin typeface="Quicksand Medium" panose="020B0604020202020204" charset="0"/>
                    <a:ea typeface="Calibri" panose="020F0502020204030204" pitchFamily="34" charset="0"/>
                    <a:cs typeface="Arial"/>
                    <a:sym typeface="Arial"/>
                  </a:rPr>
                  <a:t>áp</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suất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tiêu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chuẩn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Tại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sao</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kết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quả</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chỉ</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được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coi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gần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đúng</a:t>
                </a:r>
                <a:r>
                  <a:rPr lang="en-US" sz="2400" kern="0" dirty="0">
                    <a:solidFill>
                      <a:srgbClr val="003300"/>
                    </a:solidFill>
                    <a:latin typeface="Quicksand Medium" panose="020B0604020202020204" charset="0"/>
                    <a:ea typeface="Calibri" panose="020F0502020204030204" pitchFamily="34" charset="0"/>
                    <a:cs typeface="Arial"/>
                    <a:sym typeface="Arial"/>
                  </a:rPr>
                  <a:t>?</a:t>
                </a:r>
                <a:endParaRPr lang="en-US" sz="24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defRPr/>
                </a:pPr>
                <a:r>
                  <a:rPr lang="en-US" sz="2400" kern="0" dirty="0">
                    <a:solidFill>
                      <a:srgbClr val="003300"/>
                    </a:solidFill>
                    <a:latin typeface="Quicksand Medium" panose="020B0604020202020204" charset="0"/>
                    <a:ea typeface="Calibri" panose="020F0502020204030204" pitchFamily="34" charset="0"/>
                    <a:cs typeface="Arial"/>
                    <a:sym typeface="Arial"/>
                  </a:rPr>
                  <a:t>b) </a:t>
                </a:r>
                <a:r>
                  <a:rPr lang="en-US" sz="2400" kern="0" dirty="0" err="1">
                    <a:solidFill>
                      <a:srgbClr val="003300"/>
                    </a:solidFill>
                    <a:latin typeface="Quicksand Medium" panose="020B0604020202020204" charset="0"/>
                    <a:ea typeface="Calibri" panose="020F0502020204030204" pitchFamily="34" charset="0"/>
                    <a:cs typeface="Arial"/>
                    <a:sym typeface="Arial"/>
                  </a:rPr>
                  <a:t>Nếu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để</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trong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ấm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sôi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thêm</a:t>
                </a:r>
                <a:r>
                  <a:rPr lang="en-US" sz="2400" kern="0" dirty="0">
                    <a:solidFill>
                      <a:srgbClr val="003300"/>
                    </a:solidFill>
                    <a:latin typeface="Quicksand Medium" panose="020B0604020202020204" charset="0"/>
                    <a:ea typeface="Calibri" panose="020F0502020204030204" pitchFamily="34" charset="0"/>
                    <a:cs typeface="Arial"/>
                    <a:sym typeface="Arial"/>
                  </a:rPr>
                  <a:t> 2 </a:t>
                </a:r>
                <a:r>
                  <a:rPr lang="en-US" sz="2400" kern="0" dirty="0" err="1">
                    <a:solidFill>
                      <a:srgbClr val="003300"/>
                    </a:solidFill>
                    <a:latin typeface="Quicksand Medium" panose="020B0604020202020204" charset="0"/>
                    <a:ea typeface="Calibri" panose="020F0502020204030204" pitchFamily="34" charset="0"/>
                    <a:cs typeface="Arial"/>
                    <a:sym typeface="Arial"/>
                  </a:rPr>
                  <a:t>phút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thì</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lượng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còn</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lại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trong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ấm</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bao </a:t>
                </a:r>
                <a:r>
                  <a:rPr lang="en-US" sz="2400" kern="0" dirty="0" err="1">
                    <a:solidFill>
                      <a:srgbClr val="003300"/>
                    </a:solidFill>
                    <a:latin typeface="Quicksand Medium" panose="020B0604020202020204" charset="0"/>
                    <a:ea typeface="Calibri" panose="020F0502020204030204" pitchFamily="34" charset="0"/>
                    <a:cs typeface="Arial"/>
                    <a:sym typeface="Arial"/>
                  </a:rPr>
                  <a:t>nhiêu</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Lấy</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dung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nhiệt</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hóa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hơi</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riêng</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của</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nước</a:t>
                </a:r>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là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m:rPr>
                        <m:sty m:val="p"/>
                      </m:rPr>
                      <a:rPr lang="en-US" sz="2400" kern="0">
                        <a:solidFill>
                          <a:srgbClr val="003300"/>
                        </a:solidFill>
                        <a:latin typeface="Cambria Math" panose="02040503050406030204" pitchFamily="18" charset="0"/>
                        <a:ea typeface="Calibri" panose="020F0502020204030204" pitchFamily="34" charset="0"/>
                        <a:sym typeface="Arial"/>
                      </a:rPr>
                      <m:t>c</m:t>
                    </m:r>
                    <m:r>
                      <a:rPr lang="en-US" sz="2400" kern="0">
                        <a:solidFill>
                          <a:srgbClr val="003300"/>
                        </a:solidFill>
                        <a:latin typeface="Cambria Math" panose="02040503050406030204" pitchFamily="18" charset="0"/>
                        <a:ea typeface="Calibri" panose="020F0502020204030204" pitchFamily="34" charset="0"/>
                        <a:sym typeface="Arial"/>
                      </a:rPr>
                      <m:t>=4,2.</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3</m:t>
                        </m:r>
                      </m:sup>
                    </m:sSup>
                    <m:r>
                      <a:rPr lang="en-US" sz="2400" kern="0">
                        <a:solidFill>
                          <a:srgbClr val="003300"/>
                        </a:solidFill>
                        <a:latin typeface="Cambria Math" panose="02040503050406030204" pitchFamily="18" charset="0"/>
                        <a:ea typeface="Calibri" panose="020F0502020204030204" pitchFamily="34" charset="0"/>
                        <a:sym typeface="Arial"/>
                      </a:rPr>
                      <m:t> </m:t>
                    </m:r>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m:t>
                    </m:r>
                  </m:oMath>
                </a14:m>
                <a:r>
                  <a:rPr lang="en-US" sz="2400" kern="0" dirty="0">
                    <a:solidFill>
                      <a:srgbClr val="003300"/>
                    </a:solidFill>
                    <a:latin typeface="Quicksand Medium" panose="020B0604020202020204" charset="0"/>
                    <a:ea typeface="Calibri" panose="020F0502020204030204" pitchFamily="34" charset="0"/>
                    <a:cs typeface="Arial"/>
                    <a:sym typeface="Arial"/>
                  </a:rPr>
                  <a:t> </a:t>
                </a:r>
                <a:r>
                  <a:rPr lang="en-US" sz="2400" kern="0" dirty="0" err="1">
                    <a:solidFill>
                      <a:srgbClr val="003300"/>
                    </a:solidFill>
                    <a:latin typeface="Quicksand Medium" panose="020B0604020202020204" charset="0"/>
                    <a:ea typeface="Calibri" panose="020F0502020204030204" pitchFamily="34" charset="0"/>
                    <a:cs typeface="Arial"/>
                    <a:sym typeface="Arial"/>
                  </a:rPr>
                  <a:t>và</a:t>
                </a:r>
                <a:r>
                  <a:rPr lang="en-US" sz="2400"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m:rPr>
                        <m:sty m:val="p"/>
                      </m:rPr>
                      <a:rPr lang="en-US" sz="2400" kern="0">
                        <a:solidFill>
                          <a:srgbClr val="003300"/>
                        </a:solidFill>
                        <a:latin typeface="Cambria Math" panose="02040503050406030204" pitchFamily="18" charset="0"/>
                        <a:ea typeface="Calibri" panose="020F0502020204030204" pitchFamily="34" charset="0"/>
                        <a:sym typeface="Arial"/>
                      </a:rPr>
                      <m:t>L</m:t>
                    </m:r>
                    <m:r>
                      <a:rPr lang="en-US" sz="2400" kern="0">
                        <a:solidFill>
                          <a:srgbClr val="003300"/>
                        </a:solidFill>
                        <a:latin typeface="Cambria Math" panose="02040503050406030204" pitchFamily="18" charset="0"/>
                        <a:ea typeface="Calibri" panose="020F0502020204030204" pitchFamily="34" charset="0"/>
                        <a:sym typeface="Arial"/>
                      </a:rPr>
                      <m:t>=2,26.</m:t>
                    </m:r>
                    <m:sSup>
                      <m:sSupPr>
                        <m:ctrlPr>
                          <a:rPr lang="en-US" sz="2400" i="1" kern="0">
                            <a:solidFill>
                              <a:srgbClr val="003300"/>
                            </a:solidFill>
                            <a:latin typeface="Cambria Math"/>
                            <a:ea typeface="Calibri" panose="020F0502020204030204" pitchFamily="34" charset="0"/>
                            <a:sym typeface="Arial"/>
                          </a:rPr>
                        </m:ctrlPr>
                      </m:sSupPr>
                      <m:e>
                        <m:r>
                          <a:rPr lang="en-US" sz="2400" kern="0">
                            <a:solidFill>
                              <a:srgbClr val="003300"/>
                            </a:solidFill>
                            <a:latin typeface="Cambria Math" panose="02040503050406030204" pitchFamily="18" charset="0"/>
                            <a:ea typeface="Calibri" panose="020F0502020204030204" pitchFamily="34" charset="0"/>
                            <a:sym typeface="Arial"/>
                          </a:rPr>
                          <m:t>10</m:t>
                        </m:r>
                      </m:e>
                      <m:sup>
                        <m:r>
                          <a:rPr lang="en-US" sz="2400" kern="0">
                            <a:solidFill>
                              <a:srgbClr val="003300"/>
                            </a:solidFill>
                            <a:latin typeface="Cambria Math" panose="02040503050406030204" pitchFamily="18" charset="0"/>
                            <a:ea typeface="Calibri" panose="020F0502020204030204" pitchFamily="34" charset="0"/>
                            <a:sym typeface="Arial"/>
                          </a:rPr>
                          <m:t>6</m:t>
                        </m:r>
                      </m:sup>
                    </m:sSup>
                    <m:r>
                      <m:rPr>
                        <m:sty m:val="p"/>
                      </m:rPr>
                      <a:rPr lang="en-US" sz="2400" kern="0">
                        <a:solidFill>
                          <a:srgbClr val="003300"/>
                        </a:solidFill>
                        <a:latin typeface="Cambria Math" panose="02040503050406030204" pitchFamily="18" charset="0"/>
                        <a:ea typeface="Calibri" panose="020F0502020204030204" pitchFamily="34" charset="0"/>
                        <a:sym typeface="Arial"/>
                      </a:rPr>
                      <m:t>J</m:t>
                    </m:r>
                    <m:r>
                      <a:rPr lang="en-US" sz="2400" kern="0">
                        <a:solidFill>
                          <a:srgbClr val="003300"/>
                        </a:solidFill>
                        <a:latin typeface="Cambria Math" panose="02040503050406030204" pitchFamily="18" charset="0"/>
                        <a:ea typeface="Calibri" panose="020F0502020204030204" pitchFamily="34" charset="0"/>
                        <a:sym typeface="Arial"/>
                      </a:rPr>
                      <m:t>/</m:t>
                    </m:r>
                    <m:r>
                      <m:rPr>
                        <m:sty m:val="p"/>
                      </m:rPr>
                      <a:rPr lang="en-US" sz="2400" kern="0">
                        <a:solidFill>
                          <a:srgbClr val="003300"/>
                        </a:solidFill>
                        <a:latin typeface="Cambria Math" panose="02040503050406030204" pitchFamily="18" charset="0"/>
                        <a:ea typeface="Calibri" panose="020F0502020204030204" pitchFamily="34" charset="0"/>
                        <a:sym typeface="Arial"/>
                      </a:rPr>
                      <m:t>kg</m:t>
                    </m:r>
                  </m:oMath>
                </a14:m>
                <a:endParaRPr lang="en-US" sz="2400"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endParaRPr lang="en-US" sz="3200"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130755" y="712385"/>
                <a:ext cx="12061245" cy="6502678"/>
              </a:xfrm>
              <a:prstGeom prst="rect">
                <a:avLst/>
              </a:prstGeom>
              <a:blipFill>
                <a:blip r:embed="rId2"/>
                <a:stretch>
                  <a:fillRect l="-758" t="-750" r="-657"/>
                </a:stretch>
              </a:blipFill>
            </p:spPr>
            <p:txBody>
              <a:bodyPr/>
              <a:lstStyle/>
              <a:p>
                <a:r>
                  <a:rPr lang="en-US">
                    <a:noFill/>
                  </a:rPr>
                  <a:t> </a:t>
                </a:r>
              </a:p>
            </p:txBody>
          </p:sp>
        </mc:Fallback>
      </mc:AlternateContent>
    </p:spTree>
    <p:extLst>
      <p:ext uri="{BB962C8B-B14F-4D97-AF65-F5344CB8AC3E}">
        <p14:creationId xmlns:p14="http://schemas.microsoft.com/office/powerpoint/2010/main" val="238160848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4573" y="4109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1: </a:t>
            </a:r>
            <a:r>
              <a:rPr lang="en-US" sz="4267" kern="0" dirty="0" err="1">
                <a:solidFill>
                  <a:prstClr val="white"/>
                </a:solidFill>
                <a:latin typeface="Quicksand" panose="020B0604020202020204" charset="0"/>
                <a:sym typeface="Arial"/>
              </a:rPr>
              <a:t>Tại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sao</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thả</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trái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dưa</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hấu</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vào</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nước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thì</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trái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dưa</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hấu</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nổi</a:t>
            </a:r>
            <a:r>
              <a:rPr lang="en-US" sz="4267" kern="0" dirty="0">
                <a:solidFill>
                  <a:prstClr val="white"/>
                </a:solidFill>
                <a:latin typeface="Quicksand" panose="020B0604020202020204" charset="0"/>
                <a:sym typeface="Arial"/>
              </a:rPr>
              <a:t>? </a:t>
            </a:r>
          </a:p>
          <a:p>
            <a:pPr algn="ctr" defTabSz="914377"/>
            <a:endParaRPr lang="en-US" sz="4800"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29229" y="283262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kern="0" dirty="0" err="1">
                <a:solidFill>
                  <a:prstClr val="white"/>
                </a:solidFill>
                <a:latin typeface="Quicksand" panose="020B0604020202020204" charset="0"/>
                <a:sym typeface="Arial"/>
              </a:rPr>
              <a:t>Tại</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vì</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trọng</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lượng</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kéo</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trái</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dưa</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dấu</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xuống</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nhỏ</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hơn</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độ</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lớn</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lực</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đẩy</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Ác-si-mét</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đẩy</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trái</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dưa</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hấu</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đó</a:t>
            </a:r>
            <a:r>
              <a:rPr lang="en-US" sz="3200" kern="0" dirty="0">
                <a:solidFill>
                  <a:prstClr val="white"/>
                </a:solidFill>
                <a:latin typeface="Quicksand" panose="020B0604020202020204" charset="0"/>
                <a:sym typeface="Arial"/>
              </a:rPr>
              <a:t> </a:t>
            </a:r>
            <a:r>
              <a:rPr lang="en-US" sz="3200" kern="0" dirty="0" err="1">
                <a:solidFill>
                  <a:prstClr val="white"/>
                </a:solidFill>
                <a:latin typeface="Quicksand" panose="020B0604020202020204" charset="0"/>
                <a:sym typeface="Arial"/>
              </a:rPr>
              <a:t>lên</a:t>
            </a:r>
            <a:endParaRPr lang="en-US" sz="5333"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867973" cy="548969"/>
          </a:xfrm>
        </p:spPr>
        <p:txBody>
          <a:bodyPr/>
          <a:lstStyle/>
          <a:p>
            <a:r>
              <a:rPr lang="en-US" sz="3733" b="1" dirty="0">
                <a:solidFill>
                  <a:schemeClr val="accent4">
                    <a:lumMod val="75000"/>
                  </a:schemeClr>
                </a:solidFill>
                <a:latin typeface="Quicksand Medium" panose="020B0604020202020204" charset="0"/>
              </a:rPr>
              <a:t>GIẢI PHIẾU BÀI TẬP SỐ 3</a:t>
            </a:r>
          </a:p>
        </p:txBody>
      </p:sp>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10768" y="1052161"/>
            <a:ext cx="7464261" cy="5323380"/>
          </a:xfrm>
          <a:prstGeom prst="rect">
            <a:avLst/>
          </a:prstGeom>
          <a:noFill/>
        </p:spPr>
        <p:txBody>
          <a:bodyPr wrap="square" rtlCol="0">
            <a:spAutoFit/>
          </a:bodyPr>
          <a:lstStyle/>
          <a:p>
            <a:pPr algn="just" defTabSz="1219170">
              <a:lnSpc>
                <a:spcPct val="107000"/>
              </a:lnSpc>
              <a:buClr>
                <a:srgbClr val="000000"/>
              </a:buClr>
            </a:pPr>
            <a:r>
              <a:rPr lang="en-US" sz="3200" b="1" kern="0" dirty="0">
                <a:solidFill>
                  <a:srgbClr val="003300"/>
                </a:solidFill>
                <a:latin typeface="Quicksand Medium" panose="020B0604020202020204" charset="0"/>
                <a:ea typeface="Calibri" panose="020F0502020204030204" pitchFamily="34" charset="0"/>
                <a:cs typeface="Arial"/>
                <a:sym typeface="Arial"/>
              </a:rPr>
              <a:t>Câu 1:</a:t>
            </a:r>
            <a:r>
              <a:rPr lang="en-US" sz="3200" kern="0" dirty="0">
                <a:solidFill>
                  <a:srgbClr val="003300"/>
                </a:solidFill>
                <a:latin typeface="Quicksand Medium" panose="020B0604020202020204" charset="0"/>
                <a:ea typeface="Calibri" panose="020F0502020204030204" pitchFamily="34" charset="0"/>
                <a:cs typeface="Arial"/>
                <a:sym typeface="Arial"/>
              </a:rPr>
              <a:t> </a:t>
            </a:r>
            <a:r>
              <a:rPr lang="vi-VN" sz="3200" kern="0" dirty="0">
                <a:solidFill>
                  <a:srgbClr val="003300"/>
                </a:solidFill>
                <a:latin typeface="Cambria" panose="02040503050406030204" pitchFamily="18" charset="0"/>
                <a:ea typeface="Cambria" panose="02040503050406030204" pitchFamily="18" charset="0"/>
                <a:cs typeface="Arial"/>
                <a:sym typeface="Arial"/>
              </a:rPr>
              <a:t>Chúng ta biết ở điều kiện áp suất tiêu chuẩn thì nước sôi ở 100℃, nhưng khi lên núi cao thì áp suất không khí giảm khiến cho các phân tử nước dễ tách khỏi liên kết chung để phát tán vào khí quyển hơn. Điều này đồng nghĩa với việc nước sẽ sôi khi chưa đạt mức nhiệt 100℃. Càng lên cao thì điểm sôi càng giảm, do đó không thể luộc trứng chín hoàn toàn với nhiệt độ </a:t>
            </a:r>
            <a:r>
              <a:rPr lang="vi-VN" sz="3200" kern="0">
                <a:solidFill>
                  <a:srgbClr val="003300"/>
                </a:solidFill>
                <a:latin typeface="Cambria" panose="02040503050406030204" pitchFamily="18" charset="0"/>
                <a:ea typeface="Cambria" panose="02040503050406030204" pitchFamily="18" charset="0"/>
                <a:cs typeface="Arial"/>
                <a:sym typeface="Arial"/>
              </a:rPr>
              <a:t>này.</a:t>
            </a:r>
            <a:endParaRPr lang="en-US" sz="3200" kern="0" dirty="0">
              <a:solidFill>
                <a:srgbClr val="003300"/>
              </a:solidFill>
              <a:latin typeface="Cambria" panose="02040503050406030204" pitchFamily="18" charset="0"/>
              <a:ea typeface="Cambria" panose="02040503050406030204" pitchFamily="18" charset="0"/>
              <a:cs typeface="Arial"/>
              <a:sym typeface="Arial"/>
            </a:endParaRPr>
          </a:p>
        </p:txBody>
      </p:sp>
      <p:pic>
        <p:nvPicPr>
          <p:cNvPr id="2" name="Hình ảnh 1" descr="n329 fb Ca Ruoi">
            <a:extLst>
              <a:ext uri="{FF2B5EF4-FFF2-40B4-BE49-F238E27FC236}">
                <a16:creationId xmlns="" xmlns:a16="http://schemas.microsoft.com/office/drawing/2014/main" id="{6AA598E4-9C63-445E-ABDA-E9AAFA8989B2}"/>
              </a:ext>
            </a:extLst>
          </p:cNvPr>
          <p:cNvPicPr>
            <a:picLocks noChangeAspect="1"/>
          </p:cNvPicPr>
          <p:nvPr/>
        </p:nvPicPr>
        <p:blipFill>
          <a:blip r:embed="rId2"/>
          <a:stretch>
            <a:fillRect/>
          </a:stretch>
        </p:blipFill>
        <p:spPr>
          <a:xfrm>
            <a:off x="7811541" y="2286000"/>
            <a:ext cx="4064000" cy="2286000"/>
          </a:xfrm>
          <a:prstGeom prst="rect">
            <a:avLst/>
          </a:prstGeom>
        </p:spPr>
      </p:pic>
    </p:spTree>
    <p:extLst>
      <p:ext uri="{BB962C8B-B14F-4D97-AF65-F5344CB8AC3E}">
        <p14:creationId xmlns:p14="http://schemas.microsoft.com/office/powerpoint/2010/main" val="65156521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867973" cy="548969"/>
          </a:xfrm>
        </p:spPr>
        <p:txBody>
          <a:bodyPr/>
          <a:lstStyle/>
          <a:p>
            <a:r>
              <a:rPr lang="en-US" sz="3733" b="1" dirty="0">
                <a:solidFill>
                  <a:schemeClr val="accent4">
                    <a:lumMod val="75000"/>
                  </a:schemeClr>
                </a:solidFill>
                <a:latin typeface="Quicksand Medium" panose="020B0604020202020204" charset="0"/>
              </a:rPr>
              <a:t>GIẢI PHIẾU BÀI TẬP SỐ 3</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310637" y="1479749"/>
                <a:ext cx="7923961" cy="3868238"/>
              </a:xfrm>
              <a:prstGeom prst="rect">
                <a:avLst/>
              </a:prstGeom>
              <a:noFill/>
            </p:spPr>
            <p:txBody>
              <a:bodyPr wrap="square" rtlCol="0">
                <a:spAutoFit/>
              </a:bodyPr>
              <a:lstStyle/>
              <a:p>
                <a:pPr defTabSz="1219170">
                  <a:lnSpc>
                    <a:spcPct val="115000"/>
                  </a:lnSpc>
                  <a:buClr>
                    <a:srgbClr val="000000"/>
                  </a:buClr>
                </a:pPr>
                <a:r>
                  <a:rPr lang="en-US" sz="2400" b="1" kern="0">
                    <a:solidFill>
                      <a:srgbClr val="003300"/>
                    </a:solidFill>
                    <a:latin typeface="Quicksand Medium" panose="020B0604020202020204" charset="0"/>
                    <a:ea typeface="Calibri" panose="020F0502020204030204" pitchFamily="34" charset="0"/>
                    <a:cs typeface="Arial"/>
                    <a:sym typeface="Arial"/>
                  </a:rPr>
                  <a:t>Câu </a:t>
                </a:r>
                <a:r>
                  <a:rPr lang="en-US" sz="2400" b="1" kern="0" dirty="0">
                    <a:solidFill>
                      <a:srgbClr val="003300"/>
                    </a:solidFill>
                    <a:latin typeface="Quicksand Medium" panose="020B0604020202020204" charset="0"/>
                    <a:ea typeface="Calibri" panose="020F0502020204030204" pitchFamily="34" charset="0"/>
                    <a:cs typeface="Arial"/>
                    <a:sym typeface="Arial"/>
                  </a:rPr>
                  <a:t>2: </a:t>
                </a:r>
                <a:r>
                  <a:rPr lang="en-US" sz="2667" kern="0" dirty="0" err="1">
                    <a:solidFill>
                      <a:srgbClr val="003300"/>
                    </a:solidFill>
                    <a:latin typeface="Quicksand Medium" panose="020B0604020202020204" charset="0"/>
                    <a:ea typeface="Calibri" panose="020F0502020204030204" pitchFamily="34" charset="0"/>
                    <a:cs typeface="Arial"/>
                    <a:sym typeface="Arial"/>
                  </a:rPr>
                  <a:t>Gọi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độ</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t</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do </a:t>
                </a:r>
                <a:r>
                  <a:rPr lang="en-US" sz="2667" kern="0" dirty="0" err="1">
                    <a:solidFill>
                      <a:srgbClr val="003300"/>
                    </a:solidFill>
                    <a:latin typeface="Quicksand Medium" panose="020B0604020202020204" charset="0"/>
                    <a:ea typeface="Calibri" panose="020F0502020204030204" pitchFamily="34" charset="0"/>
                    <a:cs typeface="Arial"/>
                    <a:sym typeface="Arial"/>
                  </a:rPr>
                  <a:t>thép</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truyền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vào</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nước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a:t>
                </a:r>
              </a:p>
              <a:p>
                <a:pPr defTabSz="1219170">
                  <a:lnSpc>
                    <a:spcPct val="115000"/>
                  </a:lnSpc>
                  <a:buClr>
                    <a:srgbClr val="000000"/>
                  </a:buClr>
                </a:pPr>
                <a14:m>
                  <m:oMathPara xmlns:m="http://schemas.openxmlformats.org/officeDocument/2006/math">
                    <m:oMathParaPr>
                      <m:jc m:val="centerGroup"/>
                    </m:oMathParaPr>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m:rPr>
                              <m:sty m:val="p"/>
                            </m:rPr>
                            <a:rPr lang="en-US" sz="2667" kern="0">
                              <a:solidFill>
                                <a:srgbClr val="003300"/>
                              </a:solidFill>
                              <a:latin typeface="Cambria Math" panose="02040503050406030204" pitchFamily="18" charset="0"/>
                              <a:ea typeface="Times New Roman" panose="02020603050405020304" pitchFamily="18" charset="0"/>
                              <a:sym typeface="Arial"/>
                            </a:rPr>
                            <m:t>t</m:t>
                          </m:r>
                          <m:r>
                            <a:rPr lang="en-US" sz="2667" kern="0">
                              <a:solidFill>
                                <a:srgbClr val="003300"/>
                              </a:solidFill>
                              <a:latin typeface="Cambria Math" panose="02040503050406030204" pitchFamily="18" charset="0"/>
                              <a:ea typeface="Times New Roman" panose="02020603050405020304" pitchFamily="18" charset="0"/>
                              <a:sym typeface="Arial"/>
                            </a:rPr>
                            <m:t>ỏ</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a</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1</m:t>
                          </m:r>
                        </m:sub>
                      </m:sSub>
                      <m:r>
                        <a:rPr lang="en-US" sz="2667" kern="0">
                          <a:solidFill>
                            <a:srgbClr val="003300"/>
                          </a:solidFill>
                          <a:latin typeface="Cambria Math" panose="02040503050406030204" pitchFamily="18" charset="0"/>
                          <a:ea typeface="Times New Roman" panose="02020603050405020304" pitchFamily="18" charset="0"/>
                          <a:sym typeface="Arial"/>
                        </a:rPr>
                        <m:t>.</m:t>
                      </m:r>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=1,1 . 460 . (850−</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do </a:t>
                </a:r>
                <a:r>
                  <a:rPr lang="en-US" sz="2667" kern="0" dirty="0" err="1">
                    <a:solidFill>
                      <a:srgbClr val="003300"/>
                    </a:solidFill>
                    <a:latin typeface="Quicksand Medium" panose="020B0604020202020204" charset="0"/>
                    <a:ea typeface="Calibri" panose="020F0502020204030204" pitchFamily="34" charset="0"/>
                    <a:cs typeface="Arial"/>
                    <a:sym typeface="Arial"/>
                  </a:rPr>
                  <a:t>nước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nhận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được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từ</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thép</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14:m>
                  <m:oMathPara xmlns:m="http://schemas.openxmlformats.org/officeDocument/2006/math">
                    <m:oMathParaPr>
                      <m:jc m:val="centerGroup"/>
                    </m:oMathParaPr>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m:rPr>
                              <m:sty m:val="p"/>
                            </m:rPr>
                            <a:rPr lang="en-US" sz="2667" kern="0">
                              <a:solidFill>
                                <a:srgbClr val="003300"/>
                              </a:solidFill>
                              <a:latin typeface="Cambria Math" panose="02040503050406030204" pitchFamily="18" charset="0"/>
                              <a:ea typeface="Times New Roman" panose="02020603050405020304" pitchFamily="18" charset="0"/>
                              <a:sym typeface="Arial"/>
                            </a:rPr>
                            <m:t>thu</m:t>
                          </m:r>
                        </m:sub>
                      </m:sSub>
                      <m:r>
                        <a:rPr lang="en-US" sz="2667" kern="0">
                          <a:solidFill>
                            <a:srgbClr val="003300"/>
                          </a:solidFill>
                          <a:latin typeface="Cambria Math" panose="02040503050406030204" pitchFamily="18" charset="0"/>
                          <a:ea typeface="Times New Roman" panose="02020603050405020304" pitchFamily="18" charset="0"/>
                          <a:sym typeface="Arial"/>
                        </a:rPr>
                        <m:t>=</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 </m:t>
                      </m:r>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e>
                        <m:sub>
                          <m:r>
                            <a:rPr lang="en-US" sz="2667" kern="0">
                              <a:solidFill>
                                <a:srgbClr val="003300"/>
                              </a:solidFill>
                              <a:latin typeface="Cambria Math" panose="02040503050406030204" pitchFamily="18" charset="0"/>
                              <a:ea typeface="Times New Roman" panose="02020603050405020304" pitchFamily="18" charset="0"/>
                              <a:sym typeface="Arial"/>
                            </a:rPr>
                            <m:t>2</m:t>
                          </m:r>
                        </m:sub>
                      </m:sSub>
                      <m:r>
                        <a:rPr lang="en-US" sz="2667" kern="0">
                          <a:solidFill>
                            <a:srgbClr val="003300"/>
                          </a:solidFill>
                          <a:latin typeface="Cambria Math" panose="02040503050406030204" pitchFamily="18" charset="0"/>
                          <a:ea typeface="Times New Roman" panose="02020603050405020304" pitchFamily="18" charset="0"/>
                          <a:sym typeface="Arial"/>
                        </a:rPr>
                        <m:t>.</m:t>
                      </m:r>
                      <m:r>
                        <a:rPr lang="en-US" sz="2667" kern="0">
                          <a:solidFill>
                            <a:srgbClr val="0000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=50 . 4200 . (</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−27)</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r>
                  <a:rPr lang="en-US" sz="2667" kern="0" dirty="0">
                    <a:solidFill>
                      <a:srgbClr val="003300"/>
                    </a:solidFill>
                    <a:latin typeface="Quicksand Medium" panose="020B0604020202020204" charset="0"/>
                    <a:ea typeface="Calibri" panose="020F0502020204030204" pitchFamily="34" charset="0"/>
                    <a:cs typeface="Arial"/>
                    <a:sym typeface="Arial"/>
                  </a:rPr>
                  <a:t>Khi </a:t>
                </a:r>
                <a:r>
                  <a:rPr lang="en-US" sz="2667" kern="0" dirty="0" err="1">
                    <a:solidFill>
                      <a:srgbClr val="003300"/>
                    </a:solidFill>
                    <a:latin typeface="Quicksand Medium" panose="020B0604020202020204" charset="0"/>
                    <a:ea typeface="Calibri" panose="020F0502020204030204" pitchFamily="34" charset="0"/>
                    <a:cs typeface="Arial"/>
                    <a:sym typeface="Arial"/>
                  </a:rPr>
                  <a:t>có</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sự</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cân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bằng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thì</a:t>
                </a:r>
                <a:r>
                  <a:rPr lang="en-US" sz="2667"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sSub>
                      <m:sSubPr>
                        <m:ctrlPr>
                          <a:rPr lang="en-US" sz="2667" i="1" kern="0">
                            <a:solidFill>
                              <a:srgbClr val="003300"/>
                            </a:solidFill>
                            <a:latin typeface="Cambria Math"/>
                            <a:ea typeface="Times New Roman" panose="02020603050405020304" pitchFamily="18" charset="0"/>
                            <a:sym typeface="Arial"/>
                          </a:rPr>
                        </m:ctrlPr>
                      </m:sSubPr>
                      <m:e>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m:rPr>
                            <m:sty m:val="p"/>
                          </m:rPr>
                          <a:rPr lang="en-US" sz="2667" kern="0">
                            <a:solidFill>
                              <a:srgbClr val="003300"/>
                            </a:solidFill>
                            <a:latin typeface="Cambria Math" panose="02040503050406030204" pitchFamily="18" charset="0"/>
                            <a:ea typeface="Times New Roman" panose="02020603050405020304" pitchFamily="18" charset="0"/>
                            <a:sym typeface="Arial"/>
                          </a:rPr>
                          <m:t>t</m:t>
                        </m:r>
                        <m:r>
                          <a:rPr lang="en-US" sz="2667" kern="0">
                            <a:solidFill>
                              <a:srgbClr val="003300"/>
                            </a:solidFill>
                            <a:latin typeface="Cambria Math" panose="02040503050406030204" pitchFamily="18" charset="0"/>
                            <a:ea typeface="Times New Roman" panose="02020603050405020304" pitchFamily="18" charset="0"/>
                            <a:sym typeface="Arial"/>
                          </a:rPr>
                          <m:t>ỏ</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a</m:t>
                        </m:r>
                      </m:sub>
                    </m:sSub>
                    <m:sSub>
                      <m:sSubPr>
                        <m:ctrlPr>
                          <a:rPr lang="en-US" sz="2667" i="1" kern="0">
                            <a:solidFill>
                              <a:srgbClr val="003300"/>
                            </a:solidFill>
                            <a:latin typeface="Cambria Math"/>
                            <a:ea typeface="Times New Roman" panose="02020603050405020304" pitchFamily="18" charset="0"/>
                            <a:sym typeface="Arial"/>
                          </a:rPr>
                        </m:ctrlPr>
                      </m:sSubPr>
                      <m:e>
                        <m:r>
                          <a:rPr lang="en-US" sz="2667" kern="0">
                            <a:solidFill>
                              <a:srgbClr val="003300"/>
                            </a:solidFill>
                            <a:latin typeface="Cambria Math" panose="02040503050406030204" pitchFamily="18" charset="0"/>
                            <a:ea typeface="Times New Roman" panose="02020603050405020304" pitchFamily="18" charset="0"/>
                            <a:sym typeface="Arial"/>
                          </a:rPr>
                          <m:t>=</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Q</m:t>
                        </m:r>
                      </m:e>
                      <m:sub>
                        <m:r>
                          <m:rPr>
                            <m:sty m:val="p"/>
                          </m:rPr>
                          <a:rPr lang="en-US" sz="2667" kern="0">
                            <a:solidFill>
                              <a:srgbClr val="003300"/>
                            </a:solidFill>
                            <a:latin typeface="Cambria Math" panose="02040503050406030204" pitchFamily="18" charset="0"/>
                            <a:ea typeface="Times New Roman" panose="02020603050405020304" pitchFamily="18" charset="0"/>
                            <a:sym typeface="Arial"/>
                          </a:rPr>
                          <m:t>thu</m:t>
                        </m:r>
                      </m:sub>
                    </m:sSub>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14:m>
                  <m:oMathPara xmlns:m="http://schemas.openxmlformats.org/officeDocument/2006/math">
                    <m:oMathParaPr>
                      <m:jc m:val="left"/>
                    </m:oMathParaPr>
                    <m:oMath xmlns:m="http://schemas.openxmlformats.org/officeDocument/2006/math">
                      <m:r>
                        <a:rPr lang="en-US" sz="2667" kern="0">
                          <a:solidFill>
                            <a:srgbClr val="003300"/>
                          </a:solidFill>
                          <a:latin typeface="Cambria Math" panose="02040503050406030204" pitchFamily="18" charset="0"/>
                          <a:ea typeface="Times New Roman" panose="02020603050405020304" pitchFamily="18" charset="0"/>
                          <a:sym typeface="Arial"/>
                        </a:rPr>
                        <m:t>⟺</m:t>
                      </m:r>
                      <m:r>
                        <a:rPr lang="en-US" sz="2667" kern="0">
                          <a:solidFill>
                            <a:srgbClr val="000000"/>
                          </a:solidFill>
                          <a:latin typeface="Cambria Math" panose="02040503050406030204" pitchFamily="18" charset="0"/>
                          <a:ea typeface="Times New Roman" panose="02020603050405020304" pitchFamily="18" charset="0"/>
                          <a:sym typeface="Arial"/>
                        </a:rPr>
                        <m:t>1,1 . 460 . </m:t>
                      </m:r>
                      <m:d>
                        <m:dPr>
                          <m:ctrlPr>
                            <a:rPr lang="en-US" sz="2667" i="1" kern="0">
                              <a:solidFill>
                                <a:srgbClr val="000000"/>
                              </a:solidFill>
                              <a:latin typeface="Cambria Math"/>
                              <a:ea typeface="Times New Roman" panose="02020603050405020304" pitchFamily="18" charset="0"/>
                              <a:sym typeface="Arial"/>
                            </a:rPr>
                          </m:ctrlPr>
                        </m:dPr>
                        <m:e>
                          <m:r>
                            <a:rPr lang="en-US" sz="2667" kern="0">
                              <a:solidFill>
                                <a:srgbClr val="000000"/>
                              </a:solidFill>
                              <a:latin typeface="Cambria Math" panose="02040503050406030204" pitchFamily="18" charset="0"/>
                              <a:ea typeface="Times New Roman" panose="02020603050405020304" pitchFamily="18" charset="0"/>
                              <a:sym typeface="Arial"/>
                            </a:rPr>
                            <m:t>850−</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e>
                      </m:d>
                      <m:r>
                        <a:rPr lang="en-US" sz="2667" kern="0">
                          <a:solidFill>
                            <a:srgbClr val="000000"/>
                          </a:solidFill>
                          <a:latin typeface="Cambria Math" panose="02040503050406030204" pitchFamily="18" charset="0"/>
                          <a:ea typeface="Calibri" panose="020F0502020204030204" pitchFamily="34" charset="0"/>
                          <a:sym typeface="Arial"/>
                        </a:rPr>
                        <m:t>=</m:t>
                      </m:r>
                      <m:r>
                        <a:rPr lang="en-US" sz="2667" kern="0">
                          <a:solidFill>
                            <a:srgbClr val="000000"/>
                          </a:solidFill>
                          <a:latin typeface="Cambria Math" panose="02040503050406030204" pitchFamily="18" charset="0"/>
                          <a:ea typeface="Times New Roman" panose="02020603050405020304" pitchFamily="18" charset="0"/>
                          <a:sym typeface="Arial"/>
                        </a:rPr>
                        <m:t>50 . 4200 . </m:t>
                      </m:r>
                      <m:d>
                        <m:dPr>
                          <m:ctrlPr>
                            <a:rPr lang="en-US" sz="2667" i="1" kern="0">
                              <a:solidFill>
                                <a:srgbClr val="000000"/>
                              </a:solidFill>
                              <a:latin typeface="Cambria Math"/>
                              <a:ea typeface="Times New Roman" panose="02020603050405020304" pitchFamily="18" charset="0"/>
                              <a:sym typeface="Arial"/>
                            </a:rPr>
                          </m:ctrlPr>
                        </m:dPr>
                        <m:e>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−27</m:t>
                          </m:r>
                        </m:e>
                      </m:d>
                    </m:oMath>
                  </m:oMathPara>
                </a14:m>
                <a:endParaRPr lang="vi-VN" sz="2667" i="1" kern="0">
                  <a:solidFill>
                    <a:srgbClr val="000000"/>
                  </a:solidFill>
                  <a:latin typeface="Cambria Math" panose="02040503050406030204" pitchFamily="18" charset="0"/>
                  <a:ea typeface="Times New Roman" panose="02020603050405020304" pitchFamily="18" charset="0"/>
                  <a:cs typeface="Arial"/>
                  <a:sym typeface="Arial"/>
                </a:endParaRPr>
              </a:p>
              <a:p>
                <a:pPr defTabSz="1219170">
                  <a:lnSpc>
                    <a:spcPct val="115000"/>
                  </a:lnSpc>
                  <a:buClr>
                    <a:srgbClr val="000000"/>
                  </a:buClr>
                </a:pPr>
                <a14:m>
                  <m:oMathPara xmlns:m="http://schemas.openxmlformats.org/officeDocument/2006/math">
                    <m:oMathParaPr>
                      <m:jc m:val="left"/>
                    </m:oMathParaPr>
                    <m:oMath xmlns:m="http://schemas.openxmlformats.org/officeDocument/2006/math">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Calibri" panose="020F0502020204030204" pitchFamily="34"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=28,9 (℃)</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310637" y="1479749"/>
                <a:ext cx="7923961" cy="3868238"/>
              </a:xfrm>
              <a:prstGeom prst="rect">
                <a:avLst/>
              </a:prstGeom>
              <a:blipFill>
                <a:blip r:embed="rId2"/>
                <a:stretch>
                  <a:fillRect l="-1462" t="-946"/>
                </a:stretch>
              </a:blipFill>
            </p:spPr>
            <p:txBody>
              <a:bodyPr/>
              <a:lstStyle/>
              <a:p>
                <a:r>
                  <a:rPr lang="en-US">
                    <a:noFill/>
                  </a:rPr>
                  <a:t> </a:t>
                </a:r>
              </a:p>
            </p:txBody>
          </p:sp>
        </mc:Fallback>
      </mc:AlternateContent>
      <p:pic>
        <p:nvPicPr>
          <p:cNvPr id="2" name="Hình ảnh 1" descr="n329 fb Ca Ruoi">
            <a:extLst>
              <a:ext uri="{FF2B5EF4-FFF2-40B4-BE49-F238E27FC236}">
                <a16:creationId xmlns="" xmlns:a16="http://schemas.microsoft.com/office/drawing/2014/main" id="{025F28A1-458F-4D90-B954-180864FBEC44}"/>
              </a:ext>
            </a:extLst>
          </p:cNvPr>
          <p:cNvPicPr>
            <a:picLocks noChangeAspect="1"/>
          </p:cNvPicPr>
          <p:nvPr/>
        </p:nvPicPr>
        <p:blipFill rotWithShape="1">
          <a:blip r:embed="rId3"/>
          <a:srcRect l="11959" t="3842" r="10045" b="5032"/>
          <a:stretch/>
        </p:blipFill>
        <p:spPr>
          <a:xfrm>
            <a:off x="8034729" y="2168577"/>
            <a:ext cx="3407764" cy="2488368"/>
          </a:xfrm>
          <a:prstGeom prst="rect">
            <a:avLst/>
          </a:prstGeom>
        </p:spPr>
      </p:pic>
    </p:spTree>
    <p:extLst>
      <p:ext uri="{BB962C8B-B14F-4D97-AF65-F5344CB8AC3E}">
        <p14:creationId xmlns:p14="http://schemas.microsoft.com/office/powerpoint/2010/main" val="157423973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329 fb Ca Ruoi">
            <a:extLst>
              <a:ext uri="{FF2B5EF4-FFF2-40B4-BE49-F238E27FC236}">
                <a16:creationId xmlns="" xmlns:a16="http://schemas.microsoft.com/office/drawing/2014/main" id="{0F16D59E-8EF6-5696-FB76-39C66D7B314F}"/>
              </a:ext>
            </a:extLst>
          </p:cNvPr>
          <p:cNvSpPr>
            <a:spLocks noGrp="1"/>
          </p:cNvSpPr>
          <p:nvPr>
            <p:ph type="title"/>
          </p:nvPr>
        </p:nvSpPr>
        <p:spPr>
          <a:xfrm>
            <a:off x="3392646" y="39428"/>
            <a:ext cx="5867973" cy="548969"/>
          </a:xfrm>
        </p:spPr>
        <p:txBody>
          <a:bodyPr/>
          <a:lstStyle/>
          <a:p>
            <a:r>
              <a:rPr lang="en-US" sz="3733" b="1" dirty="0">
                <a:solidFill>
                  <a:schemeClr val="accent4">
                    <a:lumMod val="75000"/>
                  </a:schemeClr>
                </a:solidFill>
                <a:latin typeface="Quicksand Medium" panose="020B0604020202020204" charset="0"/>
              </a:rPr>
              <a:t>GIẢI PHIẾU BÀI TẬP SỐ 3</a:t>
            </a:r>
          </a:p>
        </p:txBody>
      </p:sp>
      <mc:AlternateContent xmlns:mc="http://schemas.openxmlformats.org/markup-compatibility/2006" xmlns:a14="http://schemas.microsoft.com/office/drawing/2010/main">
        <mc:Choice Requires="a14">
          <p:sp>
            <p:nvSpPr>
              <p:cNvPr id="7" name="TextBox 6" descr="n329 fb Ca Ruoi">
                <a:extLst>
                  <a:ext uri="{FF2B5EF4-FFF2-40B4-BE49-F238E27FC236}">
                    <a16:creationId xmlns="" xmlns:a16="http://schemas.microsoft.com/office/drawing/2014/main" id="{C50544A3-10AD-D957-169C-18C945DC9F3E}"/>
                  </a:ext>
                </a:extLst>
              </p:cNvPr>
              <p:cNvSpPr txBox="1"/>
              <p:nvPr/>
            </p:nvSpPr>
            <p:spPr>
              <a:xfrm>
                <a:off x="140915" y="588396"/>
                <a:ext cx="8743424" cy="6108916"/>
              </a:xfrm>
              <a:prstGeom prst="rect">
                <a:avLst/>
              </a:prstGeom>
              <a:noFill/>
            </p:spPr>
            <p:txBody>
              <a:bodyPr wrap="square" rtlCol="0">
                <a:spAutoFit/>
              </a:bodyPr>
              <a:lstStyle/>
              <a:p>
                <a:pPr defTabSz="1219170">
                  <a:lnSpc>
                    <a:spcPct val="115000"/>
                  </a:lnSpc>
                  <a:buClr>
                    <a:srgbClr val="000000"/>
                  </a:buClr>
                </a:pPr>
                <a:r>
                  <a:rPr lang="en-US" sz="2667" b="1" kern="0" dirty="0">
                    <a:solidFill>
                      <a:srgbClr val="003300"/>
                    </a:solidFill>
                    <a:latin typeface="Quicksand Medium" panose="020B0604020202020204" charset="0"/>
                    <a:ea typeface="Calibri" panose="020F0502020204030204" pitchFamily="34" charset="0"/>
                    <a:cs typeface="Arial"/>
                    <a:sym typeface="Arial"/>
                  </a:rPr>
                  <a:t>Câu 3: </a:t>
                </a:r>
              </a:p>
              <a:p>
                <a:pPr defTabSz="1219170">
                  <a:lnSpc>
                    <a:spcPct val="115000"/>
                  </a:lnSpc>
                  <a:buClr>
                    <a:srgbClr val="000000"/>
                  </a:buClr>
                </a:pPr>
                <a:r>
                  <a:rPr lang="en-US" sz="2667" b="1" kern="0" dirty="0">
                    <a:solidFill>
                      <a:srgbClr val="003300"/>
                    </a:solidFill>
                    <a:latin typeface="Quicksand Medium" panose="020B0604020202020204" charset="0"/>
                    <a:ea typeface="Calibri" panose="020F0502020204030204" pitchFamily="34" charset="0"/>
                    <a:cs typeface="Arial"/>
                    <a:sym typeface="Arial"/>
                  </a:rPr>
                  <a:t>a) </a:t>
                </a:r>
                <a:r>
                  <a:rPr lang="en-US" sz="2667" kern="0" dirty="0" err="1">
                    <a:solidFill>
                      <a:srgbClr val="003300"/>
                    </a:solidFill>
                    <a:latin typeface="Quicksand Medium" panose="020B0604020202020204" charset="0"/>
                    <a:ea typeface="Calibri" panose="020F0502020204030204" pitchFamily="34" charset="0"/>
                    <a:cs typeface="Arial"/>
                    <a:sym typeface="Arial"/>
                  </a:rPr>
                  <a:t>Nhiệt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lượng</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của</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ấm</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điện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14:m>
                  <m:oMathPara xmlns:m="http://schemas.openxmlformats.org/officeDocument/2006/math">
                    <m:oMathParaPr>
                      <m:jc m:val="centerGroup"/>
                    </m:oMathParaPr>
                    <m:oMath xmlns:m="http://schemas.openxmlformats.org/officeDocument/2006/math">
                      <m:r>
                        <m:rPr>
                          <m:sty m:val="p"/>
                        </m:rPr>
                        <a:rPr lang="en-US" sz="2667" kern="0">
                          <a:solidFill>
                            <a:srgbClr val="003300"/>
                          </a:solidFill>
                          <a:latin typeface="Cambria Math" panose="02040503050406030204" pitchFamily="18" charset="0"/>
                          <a:ea typeface="Calibri" panose="020F0502020204030204" pitchFamily="34" charset="0"/>
                          <a:sym typeface="Arial"/>
                        </a:rPr>
                        <m:t>Q</m:t>
                      </m:r>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r>
                        <a:rPr lang="en-US" sz="2667" kern="0">
                          <a:solidFill>
                            <a:srgbClr val="003300"/>
                          </a:solidFill>
                          <a:latin typeface="Cambria Math" panose="02040503050406030204" pitchFamily="18" charset="0"/>
                          <a:ea typeface="Times New Roman" panose="02020603050405020304" pitchFamily="18" charset="0"/>
                          <a:sym typeface="Arial"/>
                        </a:rPr>
                        <m:t>.</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r>
                        <a:rPr lang="en-US" sz="2667" kern="0">
                          <a:solidFill>
                            <a:srgbClr val="0033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0000"/>
                          </a:solidFill>
                          <a:latin typeface="Cambria Math" panose="02040503050406030204" pitchFamily="18" charset="0"/>
                          <a:ea typeface="Times New Roman" panose="02020603050405020304" pitchFamily="18" charset="0"/>
                          <a:sym typeface="Arial"/>
                        </a:rPr>
                        <m:t>=0,3 .4,2.</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10</m:t>
                          </m:r>
                        </m:e>
                        <m:sup>
                          <m:r>
                            <a:rPr lang="en-US" sz="2667" kern="0">
                              <a:solidFill>
                                <a:srgbClr val="003300"/>
                              </a:solidFill>
                              <a:latin typeface="Cambria Math" panose="02040503050406030204" pitchFamily="18" charset="0"/>
                              <a:ea typeface="Calibri" panose="020F0502020204030204" pitchFamily="34" charset="0"/>
                              <a:sym typeface="Arial"/>
                            </a:rPr>
                            <m:t>3</m:t>
                          </m:r>
                        </m:sup>
                      </m:sSup>
                      <m:r>
                        <a:rPr lang="en-US" sz="2667" kern="0">
                          <a:solidFill>
                            <a:srgbClr val="000000"/>
                          </a:solidFill>
                          <a:latin typeface="Cambria Math" panose="02040503050406030204" pitchFamily="18" charset="0"/>
                          <a:ea typeface="Calibri" panose="020F0502020204030204" pitchFamily="34" charset="0"/>
                          <a:sym typeface="Arial"/>
                        </a:rPr>
                        <m:t>.</m:t>
                      </m:r>
                      <m:d>
                        <m:dPr>
                          <m:ctrlPr>
                            <a:rPr lang="en-US" sz="2667" i="1" kern="0">
                              <a:solidFill>
                                <a:srgbClr val="000000"/>
                              </a:solidFill>
                              <a:latin typeface="Cambria Math"/>
                              <a:ea typeface="Calibri" panose="020F0502020204030204" pitchFamily="34" charset="0"/>
                              <a:sym typeface="Arial"/>
                            </a:rPr>
                          </m:ctrlPr>
                        </m:dPr>
                        <m:e>
                          <m:r>
                            <a:rPr lang="en-US" sz="2667" kern="0">
                              <a:solidFill>
                                <a:srgbClr val="000000"/>
                              </a:solidFill>
                              <a:latin typeface="Cambria Math" panose="02040503050406030204" pitchFamily="18" charset="0"/>
                              <a:ea typeface="Calibri" panose="020F0502020204030204" pitchFamily="34" charset="0"/>
                              <a:sym typeface="Arial"/>
                            </a:rPr>
                            <m:t>100−20</m:t>
                          </m:r>
                        </m:e>
                      </m:d>
                      <m:r>
                        <a:rPr lang="en-US" sz="2667" kern="0">
                          <a:solidFill>
                            <a:srgbClr val="000000"/>
                          </a:solidFill>
                          <a:latin typeface="Cambria Math" panose="02040503050406030204" pitchFamily="18" charset="0"/>
                          <a:ea typeface="Calibri" panose="020F0502020204030204" pitchFamily="34" charset="0"/>
                          <a:sym typeface="Arial"/>
                        </a:rPr>
                        <m:t>=100 800 (</m:t>
                      </m:r>
                      <m:r>
                        <m:rPr>
                          <m:sty m:val="p"/>
                        </m:rPr>
                        <a:rPr lang="en-US" sz="2667" kern="0">
                          <a:solidFill>
                            <a:srgbClr val="000000"/>
                          </a:solidFill>
                          <a:latin typeface="Cambria Math" panose="02040503050406030204" pitchFamily="18" charset="0"/>
                          <a:ea typeface="Calibri" panose="020F0502020204030204" pitchFamily="34" charset="0"/>
                          <a:sym typeface="Arial"/>
                        </a:rPr>
                        <m:t>J</m:t>
                      </m:r>
                      <m:r>
                        <a:rPr lang="en-US" sz="2667" kern="0">
                          <a:solidFill>
                            <a:srgbClr val="000000"/>
                          </a:solidFill>
                          <a:latin typeface="Cambria Math" panose="02040503050406030204" pitchFamily="18" charset="0"/>
                          <a:ea typeface="Calibri" panose="020F0502020204030204" pitchFamily="34" charset="0"/>
                          <a:sym typeface="Arial"/>
                        </a:rPr>
                        <m:t>) </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defTabSz="1219170">
                  <a:lnSpc>
                    <a:spcPct val="115000"/>
                  </a:lnSpc>
                  <a:buClr>
                    <a:srgbClr val="000000"/>
                  </a:buClr>
                </a:pPr>
                <a:r>
                  <a:rPr lang="en-US" sz="2667" kern="0" dirty="0" err="1">
                    <a:solidFill>
                      <a:srgbClr val="003300"/>
                    </a:solidFill>
                    <a:latin typeface="Quicksand Medium" panose="020B0604020202020204" charset="0"/>
                    <a:ea typeface="Calibri" panose="020F0502020204030204" pitchFamily="34" charset="0"/>
                    <a:cs typeface="Arial"/>
                    <a:sym typeface="Arial"/>
                  </a:rPr>
                  <a:t>Thời</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gian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cần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thiết</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để</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đun</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nước</a:t>
                </a:r>
                <a:r>
                  <a:rPr lang="en-US" sz="2667" kern="0" dirty="0">
                    <a:solidFill>
                      <a:srgbClr val="003300"/>
                    </a:solidFill>
                    <a:latin typeface="Quicksand Medium" panose="020B0604020202020204" charset="0"/>
                    <a:ea typeface="Calibri" panose="020F0502020204030204" pitchFamily="34" charset="0"/>
                    <a:cs typeface="Arial"/>
                    <a:sym typeface="Arial"/>
                  </a:rPr>
                  <a:t> </a:t>
                </a:r>
                <a:r>
                  <a:rPr lang="en-US" sz="2667" kern="0" dirty="0" err="1">
                    <a:solidFill>
                      <a:srgbClr val="003300"/>
                    </a:solidFill>
                    <a:latin typeface="Quicksand Medium" panose="020B0604020202020204" charset="0"/>
                    <a:ea typeface="Calibri" panose="020F0502020204030204" pitchFamily="34" charset="0"/>
                    <a:cs typeface="Arial"/>
                    <a:sym typeface="Arial"/>
                  </a:rPr>
                  <a:t>là</a:t>
                </a:r>
                <a:r>
                  <a:rPr lang="en-US" sz="2667" kern="0" dirty="0">
                    <a:solidFill>
                      <a:srgbClr val="003300"/>
                    </a:solidFill>
                    <a:latin typeface="Quicksand Medium" panose="020B0604020202020204" charset="0"/>
                    <a:ea typeface="Calibri" panose="020F0502020204030204" pitchFamily="34" charset="0"/>
                    <a:cs typeface="Arial"/>
                    <a:sym typeface="Arial"/>
                  </a:rPr>
                  <a:t>: </a:t>
                </a:r>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ctr" defTabSz="1219170">
                  <a:lnSpc>
                    <a:spcPct val="115000"/>
                  </a:lnSpc>
                  <a:buClr>
                    <a:srgbClr val="000000"/>
                  </a:buClr>
                </a:pPr>
                <a14:m>
                  <m:oMathPara xmlns:m="http://schemas.openxmlformats.org/officeDocument/2006/math">
                    <m:oMathParaPr>
                      <m:jc m:val="centerGroup"/>
                    </m:oMathParaPr>
                    <m:oMath xmlns:m="http://schemas.openxmlformats.org/officeDocument/2006/math">
                      <m:r>
                        <m:rPr>
                          <m:sty m:val="p"/>
                        </m:rPr>
                        <a:rPr lang="en-US" sz="2667" kern="0">
                          <a:solidFill>
                            <a:srgbClr val="003300"/>
                          </a:solidFill>
                          <a:latin typeface="Cambria Math" panose="02040503050406030204" pitchFamily="18" charset="0"/>
                          <a:ea typeface="Calibri" panose="020F0502020204030204" pitchFamily="34"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m:t>
                      </m:r>
                      <m:f>
                        <m:fPr>
                          <m:ctrlPr>
                            <a:rPr lang="en-US" sz="2667" i="1" kern="0">
                              <a:solidFill>
                                <a:srgbClr val="003300"/>
                              </a:solidFill>
                              <a:latin typeface="Cambria Math"/>
                              <a:ea typeface="Calibri" panose="020F0502020204030204" pitchFamily="34" charset="0"/>
                              <a:sym typeface="Arial"/>
                            </a:rPr>
                          </m:ctrlPr>
                        </m:fPr>
                        <m:num>
                          <m:r>
                            <m:rPr>
                              <m:sty m:val="p"/>
                            </m:rPr>
                            <a:rPr lang="en-US" sz="2667" kern="0">
                              <a:solidFill>
                                <a:srgbClr val="003300"/>
                              </a:solidFill>
                              <a:latin typeface="Cambria Math" panose="02040503050406030204" pitchFamily="18" charset="0"/>
                              <a:ea typeface="Calibri" panose="020F0502020204030204" pitchFamily="34" charset="0"/>
                              <a:sym typeface="Arial"/>
                            </a:rPr>
                            <m:t>Q</m:t>
                          </m:r>
                        </m:num>
                        <m:den>
                          <m:r>
                            <a:rPr lang="en-US" sz="2667" i="1" kern="0">
                              <a:solidFill>
                                <a:srgbClr val="003300"/>
                              </a:solidFill>
                              <a:latin typeface="Cambria Math" panose="02040503050406030204" pitchFamily="18" charset="0"/>
                              <a:ea typeface="Calibri" panose="020F0502020204030204" pitchFamily="34" charset="0"/>
                              <a:sym typeface="Arial"/>
                            </a:rPr>
                            <m:t>𝓟</m:t>
                          </m:r>
                        </m:den>
                      </m:f>
                      <m:r>
                        <a:rPr lang="en-US" sz="2667" kern="0">
                          <a:solidFill>
                            <a:srgbClr val="003300"/>
                          </a:solidFill>
                          <a:latin typeface="Cambria Math" panose="02040503050406030204" pitchFamily="18" charset="0"/>
                          <a:ea typeface="Calibri" panose="020F0502020204030204" pitchFamily="34" charset="0"/>
                          <a:sym typeface="Arial"/>
                        </a:rPr>
                        <m:t>=</m:t>
                      </m:r>
                      <m:f>
                        <m:fPr>
                          <m:ctrlPr>
                            <a:rPr lang="en-US" sz="2667" i="1" kern="0">
                              <a:solidFill>
                                <a:srgbClr val="003300"/>
                              </a:solidFill>
                              <a:latin typeface="Cambria Math"/>
                              <a:ea typeface="Calibri" panose="020F0502020204030204" pitchFamily="34" charset="0"/>
                              <a:sym typeface="Arial"/>
                            </a:rPr>
                          </m:ctrlPr>
                        </m:fPr>
                        <m:num>
                          <m:r>
                            <a:rPr lang="en-US" sz="2667" kern="0">
                              <a:solidFill>
                                <a:srgbClr val="003300"/>
                              </a:solidFill>
                              <a:latin typeface="Cambria Math" panose="02040503050406030204" pitchFamily="18" charset="0"/>
                              <a:ea typeface="Calibri" panose="020F0502020204030204" pitchFamily="34" charset="0"/>
                              <a:sym typeface="Arial"/>
                            </a:rPr>
                            <m:t>100 800</m:t>
                          </m:r>
                        </m:num>
                        <m:den>
                          <m:r>
                            <a:rPr lang="en-US" sz="2667" kern="0">
                              <a:solidFill>
                                <a:srgbClr val="003300"/>
                              </a:solidFill>
                              <a:latin typeface="Cambria Math" panose="02040503050406030204" pitchFamily="18" charset="0"/>
                              <a:ea typeface="Calibri" panose="020F0502020204030204" pitchFamily="34" charset="0"/>
                              <a:sym typeface="Arial"/>
                            </a:rPr>
                            <m:t>1 000</m:t>
                          </m:r>
                        </m:den>
                      </m:f>
                      <m:r>
                        <a:rPr lang="en-US" sz="2667" kern="0">
                          <a:solidFill>
                            <a:srgbClr val="003300"/>
                          </a:solidFill>
                          <a:latin typeface="Cambria Math" panose="02040503050406030204" pitchFamily="18" charset="0"/>
                          <a:ea typeface="Calibri" panose="020F0502020204030204" pitchFamily="34" charset="0"/>
                          <a:sym typeface="Arial"/>
                        </a:rPr>
                        <m:t>=100,8</m:t>
                      </m:r>
                      <m:r>
                        <m:rPr>
                          <m:nor/>
                        </m:rPr>
                        <a:rPr lang="vi-VN" sz="2667" kern="0">
                          <a:solidFill>
                            <a:srgbClr val="003300"/>
                          </a:solidFill>
                          <a:latin typeface="Cambria Math" panose="02040503050406030204" pitchFamily="18" charset="0"/>
                          <a:ea typeface="Calibri" panose="020F0502020204030204" pitchFamily="34" charset="0"/>
                          <a:cs typeface="Arial"/>
                          <a:sym typeface="Arial"/>
                        </a:rPr>
                        <m:t> </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gi</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â</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y</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 =</m:t>
                      </m:r>
                      <m:r>
                        <a:rPr lang="vi-VN" sz="2667" kern="0" dirty="0">
                          <a:solidFill>
                            <a:srgbClr val="003300"/>
                          </a:solidFill>
                          <a:latin typeface="Cambria Math" panose="02040503050406030204" pitchFamily="18" charset="0"/>
                          <a:ea typeface="Calibri" panose="020F0502020204030204" pitchFamily="34" charset="0"/>
                          <a:sym typeface="Arial"/>
                        </a:rPr>
                        <m:t> </m:t>
                      </m:r>
                      <m:r>
                        <a:rPr lang="en-US" sz="2667" kern="0">
                          <a:solidFill>
                            <a:srgbClr val="003300"/>
                          </a:solidFill>
                          <a:latin typeface="Cambria Math" panose="02040503050406030204" pitchFamily="18" charset="0"/>
                          <a:ea typeface="Calibri" panose="020F0502020204030204" pitchFamily="34" charset="0"/>
                          <a:sym typeface="Arial"/>
                        </a:rPr>
                        <m:t>1,68</m:t>
                      </m:r>
                      <m:r>
                        <m:rPr>
                          <m:nor/>
                        </m:rPr>
                        <a:rPr lang="vi-VN" sz="2667" kern="0">
                          <a:solidFill>
                            <a:srgbClr val="003300"/>
                          </a:solidFill>
                          <a:latin typeface="Cambria Math" panose="02040503050406030204" pitchFamily="18" charset="0"/>
                          <a:ea typeface="Calibri" panose="020F0502020204030204" pitchFamily="34" charset="0"/>
                          <a:cs typeface="Arial"/>
                          <a:sym typeface="Arial"/>
                        </a:rPr>
                        <m:t> </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ph</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ú</m:t>
                      </m:r>
                      <m:r>
                        <m:rPr>
                          <m:nor/>
                        </m:rPr>
                        <a:rPr lang="en-US" sz="2667" kern="0" dirty="0">
                          <a:solidFill>
                            <a:srgbClr val="003300"/>
                          </a:solidFill>
                          <a:latin typeface="Quicksand Medium" panose="020B0604020202020204" charset="0"/>
                          <a:ea typeface="Calibri" panose="020F0502020204030204" pitchFamily="34" charset="0"/>
                          <a:cs typeface="Arial"/>
                          <a:sym typeface="Arial"/>
                        </a:rPr>
                        <m:t>t</m:t>
                      </m:r>
                    </m:oMath>
                  </m:oMathPara>
                </a14:m>
                <a:endParaRPr lang="vi-VN" sz="2667" kern="0">
                  <a:solidFill>
                    <a:srgbClr val="003300"/>
                  </a:solidFill>
                  <a:latin typeface="Cambria Math" panose="02040503050406030204" pitchFamily="18" charset="0"/>
                  <a:ea typeface="Calibri" panose="020F0502020204030204" pitchFamily="34" charset="0"/>
                  <a:cs typeface="Arial"/>
                  <a:sym typeface="Arial"/>
                </a:endParaRPr>
              </a:p>
              <a:p>
                <a:pPr algn="just" defTabSz="1219170">
                  <a:lnSpc>
                    <a:spcPct val="115000"/>
                  </a:lnSpc>
                  <a:buClr>
                    <a:srgbClr val="000000"/>
                  </a:buClr>
                </a:pPr>
                <a14:m>
                  <m:oMath xmlns:m="http://schemas.openxmlformats.org/officeDocument/2006/math">
                    <m:r>
                      <a:rPr lang="en-US" sz="2667" kern="0">
                        <a:solidFill>
                          <a:srgbClr val="003300"/>
                        </a:solidFill>
                        <a:latin typeface="Cambria Math" panose="02040503050406030204" pitchFamily="18" charset="0"/>
                        <a:ea typeface="Calibri" panose="020F0502020204030204" pitchFamily="34" charset="0"/>
                        <a:sym typeface="Arial"/>
                      </a:rPr>
                      <m:t>⇒</m:t>
                    </m:r>
                  </m:oMath>
                </a14:m>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Kết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quả</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này</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chỉ</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được</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coi</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là</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gần</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đúng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vì</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không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xét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đến</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các</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err="1">
                    <a:solidFill>
                      <a:srgbClr val="003300"/>
                    </a:solidFill>
                    <a:latin typeface="Cambria" panose="02040503050406030204" pitchFamily="18" charset="0"/>
                    <a:ea typeface="Cambria" panose="02040503050406030204" pitchFamily="18" charset="0"/>
                    <a:cs typeface="Arial"/>
                    <a:sym typeface="Arial"/>
                  </a:rPr>
                  <a:t>mất</a:t>
                </a:r>
                <a:r>
                  <a:rPr lang="en-US" sz="2667" kern="0">
                    <a:solidFill>
                      <a:srgbClr val="003300"/>
                    </a:solidFill>
                    <a:latin typeface="Cambria" panose="02040503050406030204" pitchFamily="18" charset="0"/>
                    <a:ea typeface="Cambria" panose="02040503050406030204" pitchFamily="18" charset="0"/>
                    <a:cs typeface="Arial"/>
                    <a:sym typeface="Arial"/>
                  </a:rPr>
                  <a:t> mát </a:t>
                </a:r>
                <a:r>
                  <a:rPr lang="en-US" sz="2667" kern="0" dirty="0" err="1">
                    <a:solidFill>
                      <a:srgbClr val="003300"/>
                    </a:solidFill>
                    <a:latin typeface="Cambria" panose="02040503050406030204" pitchFamily="18" charset="0"/>
                    <a:ea typeface="Cambria" panose="02040503050406030204" pitchFamily="18" charset="0"/>
                    <a:cs typeface="Arial"/>
                    <a:sym typeface="Arial"/>
                  </a:rPr>
                  <a:t>nhiệt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lượng</a:t>
                </a:r>
                <a:r>
                  <a:rPr lang="en-US" sz="2667" kern="0" dirty="0">
                    <a:solidFill>
                      <a:srgbClr val="003300"/>
                    </a:solidFill>
                    <a:latin typeface="Cambria" panose="02040503050406030204" pitchFamily="18" charset="0"/>
                    <a:ea typeface="Cambria" panose="02040503050406030204" pitchFamily="18" charset="0"/>
                    <a:cs typeface="Arial"/>
                    <a:sym typeface="Arial"/>
                  </a:rPr>
                  <a:t> do </a:t>
                </a:r>
                <a:r>
                  <a:rPr lang="en-US" sz="2667" kern="0" dirty="0" err="1">
                    <a:solidFill>
                      <a:srgbClr val="003300"/>
                    </a:solidFill>
                    <a:latin typeface="Cambria" panose="02040503050406030204" pitchFamily="18" charset="0"/>
                    <a:ea typeface="Cambria" panose="02040503050406030204" pitchFamily="18" charset="0"/>
                    <a:cs typeface="Arial"/>
                    <a:sym typeface="Arial"/>
                  </a:rPr>
                  <a:t>tỏa</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ra</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môi</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trường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xung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quanh</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và</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áp</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suất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không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phải</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lúc</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nào</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cũng</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đạt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đến</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áp</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suất</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dirty="0" err="1">
                    <a:solidFill>
                      <a:srgbClr val="003300"/>
                    </a:solidFill>
                    <a:latin typeface="Cambria" panose="02040503050406030204" pitchFamily="18" charset="0"/>
                    <a:ea typeface="Cambria" panose="02040503050406030204" pitchFamily="18" charset="0"/>
                    <a:cs typeface="Arial"/>
                    <a:sym typeface="Arial"/>
                  </a:rPr>
                  <a:t>tiêu</a:t>
                </a:r>
                <a:r>
                  <a:rPr lang="en-US" sz="2667" kern="0" dirty="0">
                    <a:solidFill>
                      <a:srgbClr val="003300"/>
                    </a:solidFill>
                    <a:latin typeface="Cambria" panose="02040503050406030204" pitchFamily="18" charset="0"/>
                    <a:ea typeface="Cambria" panose="02040503050406030204" pitchFamily="18" charset="0"/>
                    <a:cs typeface="Arial"/>
                    <a:sym typeface="Arial"/>
                  </a:rPr>
                  <a:t> </a:t>
                </a:r>
                <a:r>
                  <a:rPr lang="en-US" sz="2667" kern="0" err="1">
                    <a:solidFill>
                      <a:srgbClr val="003300"/>
                    </a:solidFill>
                    <a:latin typeface="Cambria" panose="02040503050406030204" pitchFamily="18" charset="0"/>
                    <a:ea typeface="Cambria" panose="02040503050406030204" pitchFamily="18" charset="0"/>
                    <a:cs typeface="Arial"/>
                    <a:sym typeface="Arial"/>
                  </a:rPr>
                  <a:t>chuẩn</a:t>
                </a:r>
                <a:r>
                  <a:rPr lang="en-US" sz="2667" kern="0">
                    <a:solidFill>
                      <a:srgbClr val="003300"/>
                    </a:solidFill>
                    <a:latin typeface="Cambria" panose="02040503050406030204" pitchFamily="18" charset="0"/>
                    <a:ea typeface="Cambria" panose="02040503050406030204" pitchFamily="18" charset="0"/>
                    <a:cs typeface="Arial"/>
                    <a:sym typeface="Arial"/>
                  </a:rPr>
                  <a:t>.</a:t>
                </a:r>
                <a:endParaRPr lang="vi-VN" sz="2667" kern="0">
                  <a:solidFill>
                    <a:srgbClr val="003300"/>
                  </a:solidFill>
                  <a:latin typeface="Quicksand Medium" panose="020B0604020202020204" charset="0"/>
                  <a:ea typeface="Calibri" panose="020F0502020204030204" pitchFamily="34" charset="0"/>
                  <a:cs typeface="Arial"/>
                  <a:sym typeface="Arial"/>
                </a:endParaRPr>
              </a:p>
              <a:p>
                <a:pPr defTabSz="1219170">
                  <a:lnSpc>
                    <a:spcPct val="115000"/>
                  </a:lnSpc>
                  <a:buClr>
                    <a:srgbClr val="000000"/>
                  </a:buClr>
                </a:pPr>
                <a:r>
                  <a:rPr lang="en-US" sz="2667" b="1" kern="0">
                    <a:solidFill>
                      <a:srgbClr val="003300"/>
                    </a:solidFill>
                    <a:latin typeface="Quicksand Medium" panose="020B0604020202020204" charset="0"/>
                    <a:ea typeface="Calibri" panose="020F0502020204030204" pitchFamily="34" charset="0"/>
                    <a:cs typeface="Arial"/>
                    <a:sym typeface="Arial"/>
                  </a:rPr>
                  <a:t>b</a:t>
                </a:r>
                <a:r>
                  <a:rPr lang="en-US" sz="2667" b="1" kern="0" dirty="0">
                    <a:solidFill>
                      <a:srgbClr val="003300"/>
                    </a:solidFill>
                    <a:latin typeface="Quicksand Medium" panose="020B0604020202020204" charset="0"/>
                    <a:ea typeface="Calibri" panose="020F0502020204030204" pitchFamily="34" charset="0"/>
                    <a:cs typeface="Arial"/>
                    <a:sym typeface="Arial"/>
                  </a:rPr>
                  <a:t>) </a:t>
                </a:r>
                <a14:m>
                  <m:oMath xmlns:m="http://schemas.openxmlformats.org/officeDocument/2006/math">
                    <m:r>
                      <m:rPr>
                        <m:sty m:val="p"/>
                      </m:rPr>
                      <a:rPr lang="en-US" sz="2667" kern="0">
                        <a:solidFill>
                          <a:srgbClr val="003300"/>
                        </a:solidFill>
                        <a:latin typeface="Cambria Math" panose="02040503050406030204" pitchFamily="18" charset="0"/>
                        <a:ea typeface="Calibri" panose="020F0502020204030204" pitchFamily="34" charset="0"/>
                        <a:sym typeface="Arial"/>
                      </a:rPr>
                      <m:t>Q</m:t>
                    </m:r>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Calibri" panose="020F0502020204030204" pitchFamily="34" charset="0"/>
                        <a:sym typeface="Arial"/>
                      </a:rPr>
                      <m:t>A</m:t>
                    </m:r>
                    <m:r>
                      <a:rPr lang="en-US" sz="2667" kern="0">
                        <a:solidFill>
                          <a:srgbClr val="003300"/>
                        </a:solidFill>
                        <a:latin typeface="Cambria Math" panose="02040503050406030204" pitchFamily="18" charset="0"/>
                        <a:ea typeface="Calibri" panose="020F0502020204030204" pitchFamily="34" charset="0"/>
                        <a:sym typeface="Arial"/>
                      </a:rPr>
                      <m:t>=</m:t>
                    </m:r>
                    <m:r>
                      <a:rPr lang="en-US" sz="2667" kern="0">
                        <a:solidFill>
                          <a:srgbClr val="003300"/>
                        </a:solidFill>
                        <a:latin typeface="Cambria Math" panose="02040503050406030204" pitchFamily="18" charset="0"/>
                        <a:ea typeface="Calibri" panose="020F0502020204030204" pitchFamily="34" charset="0"/>
                        <a:sym typeface="Arial"/>
                      </a:rPr>
                      <m:t>𝓟</m:t>
                    </m:r>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Calibri" panose="020F0502020204030204" pitchFamily="34" charset="0"/>
                        <a:sym typeface="Arial"/>
                      </a:rPr>
                      <m:t>t</m:t>
                    </m:r>
                    <m:r>
                      <a:rPr lang="en-US" sz="2667" kern="0">
                        <a:solidFill>
                          <a:srgbClr val="003300"/>
                        </a:solidFill>
                        <a:latin typeface="Cambria Math" panose="02040503050406030204" pitchFamily="18" charset="0"/>
                        <a:ea typeface="Calibri" panose="020F0502020204030204" pitchFamily="34" charset="0"/>
                        <a:sym typeface="Arial"/>
                      </a:rPr>
                      <m:t>=1000 . 120=120 000 (</m:t>
                    </m:r>
                    <m:r>
                      <m:rPr>
                        <m:sty m:val="p"/>
                      </m:rPr>
                      <a:rPr lang="en-US" sz="2667" kern="0">
                        <a:solidFill>
                          <a:srgbClr val="003300"/>
                        </a:solidFill>
                        <a:latin typeface="Cambria Math" panose="02040503050406030204" pitchFamily="18" charset="0"/>
                        <a:ea typeface="Calibri" panose="020F0502020204030204" pitchFamily="34" charset="0"/>
                        <a:sym typeface="Arial"/>
                      </a:rPr>
                      <m:t>J</m:t>
                    </m:r>
                    <m:r>
                      <a:rPr lang="en-US" sz="2667" kern="0">
                        <a:solidFill>
                          <a:srgbClr val="003300"/>
                        </a:solidFill>
                        <a:latin typeface="Cambria Math" panose="02040503050406030204" pitchFamily="18" charset="0"/>
                        <a:ea typeface="Calibri" panose="020F0502020204030204" pitchFamily="34" charset="0"/>
                        <a:sym typeface="Arial"/>
                      </a:rPr>
                      <m:t>)</m:t>
                    </m:r>
                  </m:oMath>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ctr" defTabSz="1219170">
                  <a:lnSpc>
                    <a:spcPct val="115000"/>
                  </a:lnSpc>
                  <a:buClr>
                    <a:srgbClr val="000000"/>
                  </a:buClr>
                </a:pPr>
                <a14:m>
                  <m:oMathPara xmlns:m="http://schemas.openxmlformats.org/officeDocument/2006/math">
                    <m:oMathParaPr>
                      <m:jc m:val="left"/>
                    </m:oMathParaPr>
                    <m:oMath xmlns:m="http://schemas.openxmlformats.org/officeDocument/2006/math">
                      <m:r>
                        <m:rPr>
                          <m:sty m:val="p"/>
                        </m:rPr>
                        <a:rPr lang="en-US" sz="2667" kern="0">
                          <a:solidFill>
                            <a:srgbClr val="003300"/>
                          </a:solidFill>
                          <a:latin typeface="Cambria Math" panose="02040503050406030204" pitchFamily="18" charset="0"/>
                          <a:ea typeface="Calibri" panose="020F0502020204030204" pitchFamily="34" charset="0"/>
                          <a:sym typeface="Arial"/>
                        </a:rPr>
                        <m:t>Q</m:t>
                      </m:r>
                      <m:r>
                        <a:rPr lang="en-US" sz="2667" kern="0">
                          <a:solidFill>
                            <a:srgbClr val="003300"/>
                          </a:solidFill>
                          <a:latin typeface="Cambria Math" panose="02040503050406030204" pitchFamily="18" charset="0"/>
                          <a:ea typeface="Calibri" panose="020F0502020204030204" pitchFamily="34" charset="0"/>
                          <a:sym typeface="Arial"/>
                        </a:rPr>
                        <m:t>=</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r>
                        <a:rPr lang="en-US" sz="2667" kern="0">
                          <a:solidFill>
                            <a:srgbClr val="003300"/>
                          </a:solidFill>
                          <a:latin typeface="Cambria Math" panose="02040503050406030204" pitchFamily="18" charset="0"/>
                          <a:ea typeface="Times New Roman" panose="02020603050405020304" pitchFamily="18" charset="0"/>
                          <a:sym typeface="Arial"/>
                        </a:rPr>
                        <m:t>.</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C</m:t>
                      </m:r>
                      <m:r>
                        <a:rPr lang="en-US" sz="2667" kern="0">
                          <a:solidFill>
                            <a:srgbClr val="003300"/>
                          </a:solidFill>
                          <a:latin typeface="Cambria Math" panose="02040503050406030204" pitchFamily="18" charset="0"/>
                          <a:ea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Times New Roman" panose="02020603050405020304" pitchFamily="18" charset="0"/>
                          <a:sym typeface="Arial"/>
                        </a:rPr>
                        <m:t>T</m:t>
                      </m:r>
                      <m:r>
                        <a:rPr lang="en-US" sz="2667" kern="0">
                          <a:solidFill>
                            <a:srgbClr val="003300"/>
                          </a:solidFill>
                          <a:latin typeface="Cambria Math" panose="02040503050406030204" pitchFamily="18" charset="0"/>
                          <a:ea typeface="Times New Roman" panose="02020603050405020304" pitchFamily="18" charset="0"/>
                          <a:sym typeface="Arial"/>
                        </a:rPr>
                        <m:t>⟺120 000=</m:t>
                      </m:r>
                      <m:r>
                        <m:rPr>
                          <m:sty m:val="p"/>
                        </m:rPr>
                        <a:rPr lang="en-US" sz="2667" kern="0">
                          <a:solidFill>
                            <a:srgbClr val="003300"/>
                          </a:solidFill>
                          <a:latin typeface="Cambria Math" panose="02040503050406030204" pitchFamily="18" charset="0"/>
                          <a:ea typeface="Times New Roman" panose="02020603050405020304" pitchFamily="18" charset="0"/>
                          <a:sym typeface="Arial"/>
                        </a:rPr>
                        <m:t>m</m:t>
                      </m:r>
                      <m:r>
                        <a:rPr lang="en-US" sz="2667" kern="0">
                          <a:solidFill>
                            <a:srgbClr val="003300"/>
                          </a:solidFill>
                          <a:latin typeface="Cambria Math" panose="02040503050406030204" pitchFamily="18" charset="0"/>
                          <a:ea typeface="Times New Roman" panose="02020603050405020304" pitchFamily="18" charset="0"/>
                          <a:sym typeface="Arial"/>
                        </a:rPr>
                        <m:t>.4,2.</m:t>
                      </m:r>
                      <m:sSup>
                        <m:sSupPr>
                          <m:ctrlPr>
                            <a:rPr lang="en-US" sz="2667" i="1" kern="0">
                              <a:solidFill>
                                <a:srgbClr val="003300"/>
                              </a:solidFill>
                              <a:latin typeface="Cambria Math"/>
                              <a:ea typeface="Calibri" panose="020F0502020204030204" pitchFamily="34" charset="0"/>
                              <a:sym typeface="Arial"/>
                            </a:rPr>
                          </m:ctrlPr>
                        </m:sSupPr>
                        <m:e>
                          <m:r>
                            <a:rPr lang="en-US" sz="2667" kern="0">
                              <a:solidFill>
                                <a:srgbClr val="003300"/>
                              </a:solidFill>
                              <a:latin typeface="Cambria Math" panose="02040503050406030204" pitchFamily="18" charset="0"/>
                              <a:ea typeface="Calibri" panose="020F0502020204030204" pitchFamily="34" charset="0"/>
                              <a:sym typeface="Arial"/>
                            </a:rPr>
                            <m:t>10</m:t>
                          </m:r>
                        </m:e>
                        <m:sup>
                          <m:r>
                            <a:rPr lang="en-US" sz="2667" kern="0">
                              <a:solidFill>
                                <a:srgbClr val="003300"/>
                              </a:solidFill>
                              <a:latin typeface="Cambria Math" panose="02040503050406030204" pitchFamily="18" charset="0"/>
                              <a:ea typeface="Calibri" panose="020F0502020204030204" pitchFamily="34" charset="0"/>
                              <a:sym typeface="Arial"/>
                            </a:rPr>
                            <m:t>3</m:t>
                          </m:r>
                        </m:sup>
                      </m:sSup>
                      <m:r>
                        <a:rPr lang="en-US" sz="2667" kern="0">
                          <a:solidFill>
                            <a:srgbClr val="003300"/>
                          </a:solidFill>
                          <a:latin typeface="Cambria Math" panose="02040503050406030204" pitchFamily="18" charset="0"/>
                          <a:ea typeface="Calibri" panose="020F0502020204030204" pitchFamily="34" charset="0"/>
                          <a:sym typeface="Arial"/>
                        </a:rPr>
                        <m:t>.(100−20)</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a:p>
                <a:pPr algn="ctr" defTabSz="1219170">
                  <a:buClr>
                    <a:srgbClr val="000000"/>
                  </a:buClr>
                </a:pPr>
                <a14:m>
                  <m:oMathPara xmlns:m="http://schemas.openxmlformats.org/officeDocument/2006/math">
                    <m:oMathParaPr>
                      <m:jc m:val="center"/>
                    </m:oMathParaPr>
                    <m:oMath xmlns:m="http://schemas.openxmlformats.org/officeDocument/2006/math">
                      <m:r>
                        <a:rPr lang="en-US" sz="2667"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lang="en-US" sz="2667"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m:t>
                      </m:r>
                      <m:r>
                        <a:rPr lang="en-US" sz="2667"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=0,35 (</m:t>
                      </m:r>
                      <m:r>
                        <m:rPr>
                          <m:sty m:val="p"/>
                        </m:rPr>
                        <a:rPr lang="en-US" sz="2667"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kg</m:t>
                      </m:r>
                      <m:r>
                        <a:rPr lang="en-US" sz="2667"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sz="2667" kern="0" dirty="0">
                  <a:solidFill>
                    <a:srgbClr val="003300"/>
                  </a:solidFill>
                  <a:latin typeface="Quicksand Medium" panose="020B0604020202020204" charset="0"/>
                  <a:ea typeface="Times New Roman" panose="02020603050405020304" pitchFamily="18" charset="0"/>
                  <a:cs typeface="Arial"/>
                  <a:sym typeface="Arial"/>
                </a:endParaRPr>
              </a:p>
            </p:txBody>
          </p:sp>
        </mc:Choice>
        <mc:Fallback xmlns="">
          <p:sp>
            <p:nvSpPr>
              <p:cNvPr id="7" name="TextBox 6" descr="n329 fb Ca Ruoi">
                <a:extLst>
                  <a:ext uri="{FF2B5EF4-FFF2-40B4-BE49-F238E27FC236}">
                    <a16:creationId xmlns:a16="http://schemas.microsoft.com/office/drawing/2014/main" id="{C50544A3-10AD-D957-169C-18C945DC9F3E}"/>
                  </a:ext>
                </a:extLst>
              </p:cNvPr>
              <p:cNvSpPr txBox="1">
                <a:spLocks noRot="1" noChangeAspect="1" noMove="1" noResize="1" noEditPoints="1" noAdjustHandles="1" noChangeArrowheads="1" noChangeShapeType="1" noTextEdit="1"/>
              </p:cNvSpPr>
              <p:nvPr/>
            </p:nvSpPr>
            <p:spPr>
              <a:xfrm>
                <a:off x="140915" y="588396"/>
                <a:ext cx="8743424" cy="6108916"/>
              </a:xfrm>
              <a:prstGeom prst="rect">
                <a:avLst/>
              </a:prstGeom>
              <a:blipFill>
                <a:blip r:embed="rId2"/>
                <a:stretch>
                  <a:fillRect l="-1325" t="-599" r="-1325"/>
                </a:stretch>
              </a:blipFill>
            </p:spPr>
            <p:txBody>
              <a:bodyPr/>
              <a:lstStyle/>
              <a:p>
                <a:r>
                  <a:rPr lang="en-US">
                    <a:noFill/>
                  </a:rPr>
                  <a:t> </a:t>
                </a:r>
              </a:p>
            </p:txBody>
          </p:sp>
        </mc:Fallback>
      </mc:AlternateContent>
      <p:pic>
        <p:nvPicPr>
          <p:cNvPr id="1026" name="Picture 2" descr="n329 fb Ca Ruoi">
            <a:extLst>
              <a:ext uri="{FF2B5EF4-FFF2-40B4-BE49-F238E27FC236}">
                <a16:creationId xmlns="" xmlns:a16="http://schemas.microsoft.com/office/drawing/2014/main" id="{3D4A3CCF-BADE-43C7-B650-32F2265EA5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260619" y="1870004"/>
            <a:ext cx="2701051" cy="311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73058"/>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57" descr="n329 fb Ca Ruoi"/>
          <p:cNvSpPr/>
          <p:nvPr/>
        </p:nvSpPr>
        <p:spPr>
          <a:xfrm rot="5400000">
            <a:off x="1191829" y="1956919"/>
            <a:ext cx="2100985" cy="1632783"/>
          </a:xfrm>
          <a:prstGeom prst="triangle">
            <a:avLst>
              <a:gd name="adj" fmla="val 50000"/>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5" name="Google Shape;935;p57" descr="n329 fb Ca Ruoi"/>
          <p:cNvSpPr txBox="1">
            <a:spLocks noGrp="1"/>
          </p:cNvSpPr>
          <p:nvPr>
            <p:ph type="title"/>
          </p:nvPr>
        </p:nvSpPr>
        <p:spPr>
          <a:xfrm>
            <a:off x="3031984" y="2023189"/>
            <a:ext cx="5949784" cy="1255600"/>
          </a:xfrm>
          <a:prstGeom prst="rect">
            <a:avLst/>
          </a:prstGeom>
        </p:spPr>
        <p:txBody>
          <a:bodyPr spcFirstLastPara="1" wrap="square" lIns="121900" tIns="121900" rIns="121900" bIns="121900" anchor="t" anchorCtr="0">
            <a:noAutofit/>
          </a:bodyPr>
          <a:lstStyle/>
          <a:p>
            <a:r>
              <a:rPr lang="en" sz="6400" b="1" dirty="0">
                <a:latin typeface="Quicksand Medium" panose="020B0604020202020204" charset="0"/>
              </a:rPr>
              <a:t>LUYỆN TẬP</a:t>
            </a:r>
            <a:endParaRPr sz="6400" b="1" dirty="0">
              <a:latin typeface="Quicksand Medium" panose="020B0604020202020204" charset="0"/>
            </a:endParaRPr>
          </a:p>
        </p:txBody>
      </p:sp>
      <p:sp>
        <p:nvSpPr>
          <p:cNvPr id="937" name="Google Shape;937;p57" descr="n329 fb Ca Ruoi"/>
          <p:cNvSpPr txBox="1">
            <a:spLocks noGrp="1"/>
          </p:cNvSpPr>
          <p:nvPr>
            <p:ph type="title" idx="2"/>
          </p:nvPr>
        </p:nvSpPr>
        <p:spPr>
          <a:xfrm>
            <a:off x="1063035" y="2177948"/>
            <a:ext cx="1858815" cy="1264035"/>
          </a:xfrm>
          <a:prstGeom prst="rect">
            <a:avLst/>
          </a:prstGeom>
        </p:spPr>
        <p:txBody>
          <a:bodyPr spcFirstLastPara="1" wrap="square" lIns="121900" tIns="121900" rIns="121900" bIns="121900" anchor="ctr" anchorCtr="0">
            <a:noAutofit/>
          </a:bodyPr>
          <a:lstStyle/>
          <a:p>
            <a:r>
              <a:rPr lang="en" sz="6400" spc="-400" dirty="0">
                <a:solidFill>
                  <a:schemeClr val="lt1"/>
                </a:solidFill>
              </a:rPr>
              <a:t>3</a:t>
            </a:r>
            <a:endParaRPr sz="6400" spc="-400" dirty="0">
              <a:solidFill>
                <a:schemeClr val="lt1"/>
              </a:solidFill>
            </a:endParaRPr>
          </a:p>
        </p:txBody>
      </p:sp>
      <p:grpSp>
        <p:nvGrpSpPr>
          <p:cNvPr id="939" name="Google Shape;939;p57" descr="n329 fb Ca Ruoi"/>
          <p:cNvGrpSpPr/>
          <p:nvPr/>
        </p:nvGrpSpPr>
        <p:grpSpPr>
          <a:xfrm rot="-245308">
            <a:off x="7544109" y="23519"/>
            <a:ext cx="3876871" cy="3787903"/>
            <a:chOff x="6090062" y="1499344"/>
            <a:chExt cx="2907522" cy="2840799"/>
          </a:xfrm>
        </p:grpSpPr>
        <p:grpSp>
          <p:nvGrpSpPr>
            <p:cNvPr id="940" name="Google Shape;940;p57"/>
            <p:cNvGrpSpPr/>
            <p:nvPr/>
          </p:nvGrpSpPr>
          <p:grpSpPr>
            <a:xfrm>
              <a:off x="6401239" y="1637565"/>
              <a:ext cx="2596345" cy="2702578"/>
              <a:chOff x="6401239" y="1637565"/>
              <a:chExt cx="2596345" cy="2702578"/>
            </a:xfrm>
          </p:grpSpPr>
          <p:sp>
            <p:nvSpPr>
              <p:cNvPr id="941" name="Google Shape;941;p57"/>
              <p:cNvSpPr/>
              <p:nvPr/>
            </p:nvSpPr>
            <p:spPr>
              <a:xfrm rot="3033256" flipH="1">
                <a:off x="6564239" y="2241737"/>
                <a:ext cx="2270344" cy="1494235"/>
              </a:xfrm>
              <a:custGeom>
                <a:avLst/>
                <a:gdLst/>
                <a:ahLst/>
                <a:cxnLst/>
                <a:rect l="l" t="t" r="r" b="b"/>
                <a:pathLst>
                  <a:path w="53603" h="35279" extrusionOk="0">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2" name="Google Shape;942;p57"/>
              <p:cNvSpPr/>
              <p:nvPr/>
            </p:nvSpPr>
            <p:spPr>
              <a:xfrm rot="3033256" flipH="1">
                <a:off x="6614155" y="2275307"/>
                <a:ext cx="31300" cy="26260"/>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943" name="Google Shape;943;p57"/>
            <p:cNvSpPr/>
            <p:nvPr/>
          </p:nvSpPr>
          <p:spPr>
            <a:xfrm rot="3033256" flipH="1">
              <a:off x="6143400" y="1650431"/>
              <a:ext cx="587546" cy="415585"/>
            </a:xfrm>
            <a:custGeom>
              <a:avLst/>
              <a:gdLst/>
              <a:ahLst/>
              <a:cxnLst/>
              <a:rect l="l" t="t" r="r" b="b"/>
              <a:pathLst>
                <a:path w="13872" h="9812" extrusionOk="0">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4" name="Google Shape;944;p57"/>
            <p:cNvSpPr/>
            <p:nvPr/>
          </p:nvSpPr>
          <p:spPr>
            <a:xfrm rot="3033256" flipH="1">
              <a:off x="6165415" y="1768420"/>
              <a:ext cx="540278" cy="230749"/>
            </a:xfrm>
            <a:custGeom>
              <a:avLst/>
              <a:gdLst/>
              <a:ahLst/>
              <a:cxnLst/>
              <a:rect l="l" t="t" r="r" b="b"/>
              <a:pathLst>
                <a:path w="12756" h="5448" extrusionOk="0">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945" name="Google Shape;945;p57" descr="n329 fb Ca Ruoi"/>
          <p:cNvGrpSpPr/>
          <p:nvPr/>
        </p:nvGrpSpPr>
        <p:grpSpPr>
          <a:xfrm>
            <a:off x="9550207" y="3460455"/>
            <a:ext cx="2413064" cy="3339940"/>
            <a:chOff x="7162655" y="2595341"/>
            <a:chExt cx="1809798" cy="2504955"/>
          </a:xfrm>
        </p:grpSpPr>
        <p:grpSp>
          <p:nvGrpSpPr>
            <p:cNvPr id="946" name="Google Shape;946;p57"/>
            <p:cNvGrpSpPr/>
            <p:nvPr/>
          </p:nvGrpSpPr>
          <p:grpSpPr>
            <a:xfrm>
              <a:off x="7162655" y="2595341"/>
              <a:ext cx="1809798" cy="2504955"/>
              <a:chOff x="7162655" y="2595341"/>
              <a:chExt cx="1809798" cy="2504955"/>
            </a:xfrm>
          </p:grpSpPr>
          <p:grpSp>
            <p:nvGrpSpPr>
              <p:cNvPr id="947" name="Google Shape;947;p57"/>
              <p:cNvGrpSpPr/>
              <p:nvPr/>
            </p:nvGrpSpPr>
            <p:grpSpPr>
              <a:xfrm>
                <a:off x="7162655" y="2595341"/>
                <a:ext cx="1809798" cy="2504955"/>
                <a:chOff x="-10321725" y="-1811425"/>
                <a:chExt cx="1528675" cy="2115850"/>
              </a:xfrm>
            </p:grpSpPr>
            <p:sp>
              <p:nvSpPr>
                <p:cNvPr id="948" name="Google Shape;948;p57"/>
                <p:cNvSpPr/>
                <p:nvPr/>
              </p:nvSpPr>
              <p:spPr>
                <a:xfrm>
                  <a:off x="-10097400" y="-493800"/>
                  <a:ext cx="446200" cy="391850"/>
                </a:xfrm>
                <a:custGeom>
                  <a:avLst/>
                  <a:gdLst/>
                  <a:ahLst/>
                  <a:cxnLst/>
                  <a:rect l="l" t="t" r="r" b="b"/>
                  <a:pathLst>
                    <a:path w="17848" h="15674" extrusionOk="0">
                      <a:moveTo>
                        <a:pt x="14241" y="0"/>
                      </a:moveTo>
                      <a:cubicBezTo>
                        <a:pt x="10488" y="0"/>
                        <a:pt x="0" y="11661"/>
                        <a:pt x="0" y="11661"/>
                      </a:cubicBezTo>
                      <a:cubicBezTo>
                        <a:pt x="0" y="11661"/>
                        <a:pt x="311" y="15674"/>
                        <a:pt x="1871" y="15674"/>
                      </a:cubicBezTo>
                      <a:cubicBezTo>
                        <a:pt x="1954" y="15674"/>
                        <a:pt x="2041" y="15662"/>
                        <a:pt x="2132" y="15638"/>
                      </a:cubicBezTo>
                      <a:cubicBezTo>
                        <a:pt x="6704" y="14400"/>
                        <a:pt x="17824" y="8328"/>
                        <a:pt x="17836" y="7721"/>
                      </a:cubicBezTo>
                      <a:cubicBezTo>
                        <a:pt x="17848" y="7113"/>
                        <a:pt x="17586" y="3327"/>
                        <a:pt x="15169" y="398"/>
                      </a:cubicBezTo>
                      <a:cubicBezTo>
                        <a:pt x="14944" y="124"/>
                        <a:pt x="14628" y="0"/>
                        <a:pt x="14241"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9" name="Google Shape;949;p57"/>
                <p:cNvSpPr/>
                <p:nvPr/>
              </p:nvSpPr>
              <p:spPr>
                <a:xfrm>
                  <a:off x="-9957800" y="-391325"/>
                  <a:ext cx="172950" cy="214400"/>
                </a:xfrm>
                <a:custGeom>
                  <a:avLst/>
                  <a:gdLst/>
                  <a:ahLst/>
                  <a:cxnLst/>
                  <a:rect l="l" t="t" r="r" b="b"/>
                  <a:pathLst>
                    <a:path w="6918" h="8576" extrusionOk="0">
                      <a:moveTo>
                        <a:pt x="2294" y="1"/>
                      </a:moveTo>
                      <a:cubicBezTo>
                        <a:pt x="1936" y="1"/>
                        <a:pt x="0" y="1740"/>
                        <a:pt x="0" y="1740"/>
                      </a:cubicBezTo>
                      <a:cubicBezTo>
                        <a:pt x="0" y="1740"/>
                        <a:pt x="1798" y="8289"/>
                        <a:pt x="3144" y="8551"/>
                      </a:cubicBezTo>
                      <a:cubicBezTo>
                        <a:pt x="3235" y="8568"/>
                        <a:pt x="3329" y="8575"/>
                        <a:pt x="3425" y="8575"/>
                      </a:cubicBezTo>
                      <a:cubicBezTo>
                        <a:pt x="4752" y="8575"/>
                        <a:pt x="6435" y="7065"/>
                        <a:pt x="6668" y="6943"/>
                      </a:cubicBezTo>
                      <a:cubicBezTo>
                        <a:pt x="6918" y="6800"/>
                        <a:pt x="2620" y="73"/>
                        <a:pt x="2310" y="2"/>
                      </a:cubicBezTo>
                      <a:cubicBezTo>
                        <a:pt x="2305" y="1"/>
                        <a:pt x="2300" y="1"/>
                        <a:pt x="2294"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0" name="Google Shape;950;p57"/>
                <p:cNvSpPr/>
                <p:nvPr/>
              </p:nvSpPr>
              <p:spPr>
                <a:xfrm>
                  <a:off x="-9551200" y="-361575"/>
                  <a:ext cx="291425" cy="525800"/>
                </a:xfrm>
                <a:custGeom>
                  <a:avLst/>
                  <a:gdLst/>
                  <a:ahLst/>
                  <a:cxnLst/>
                  <a:rect l="l" t="t" r="r" b="b"/>
                  <a:pathLst>
                    <a:path w="11657" h="21032" extrusionOk="0">
                      <a:moveTo>
                        <a:pt x="3985" y="1"/>
                      </a:moveTo>
                      <a:cubicBezTo>
                        <a:pt x="3923" y="1"/>
                        <a:pt x="3861" y="1"/>
                        <a:pt x="3798" y="3"/>
                      </a:cubicBezTo>
                      <a:cubicBezTo>
                        <a:pt x="0" y="98"/>
                        <a:pt x="3239" y="18886"/>
                        <a:pt x="3239" y="18886"/>
                      </a:cubicBezTo>
                      <a:cubicBezTo>
                        <a:pt x="3239" y="18886"/>
                        <a:pt x="5521" y="21032"/>
                        <a:pt x="6780" y="21032"/>
                      </a:cubicBezTo>
                      <a:cubicBezTo>
                        <a:pt x="7101" y="21032"/>
                        <a:pt x="7356" y="20892"/>
                        <a:pt x="7489" y="20541"/>
                      </a:cubicBezTo>
                      <a:cubicBezTo>
                        <a:pt x="8478" y="17910"/>
                        <a:pt x="11656" y="2848"/>
                        <a:pt x="11192" y="2455"/>
                      </a:cubicBezTo>
                      <a:cubicBezTo>
                        <a:pt x="10747" y="2069"/>
                        <a:pt x="7699" y="1"/>
                        <a:pt x="3985" y="1"/>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1" name="Google Shape;951;p57"/>
                <p:cNvSpPr/>
                <p:nvPr/>
              </p:nvSpPr>
              <p:spPr>
                <a:xfrm>
                  <a:off x="-9513400" y="-145675"/>
                  <a:ext cx="222675" cy="86275"/>
                </a:xfrm>
                <a:custGeom>
                  <a:avLst/>
                  <a:gdLst/>
                  <a:ahLst/>
                  <a:cxnLst/>
                  <a:rect l="l" t="t" r="r" b="b"/>
                  <a:pathLst>
                    <a:path w="8907" h="3451" extrusionOk="0">
                      <a:moveTo>
                        <a:pt x="6025" y="1"/>
                      </a:moveTo>
                      <a:cubicBezTo>
                        <a:pt x="3742" y="1"/>
                        <a:pt x="833" y="70"/>
                        <a:pt x="524" y="70"/>
                      </a:cubicBezTo>
                      <a:cubicBezTo>
                        <a:pt x="0" y="70"/>
                        <a:pt x="572" y="3082"/>
                        <a:pt x="774" y="3404"/>
                      </a:cubicBezTo>
                      <a:cubicBezTo>
                        <a:pt x="793" y="3436"/>
                        <a:pt x="877" y="3451"/>
                        <a:pt x="1015" y="3451"/>
                      </a:cubicBezTo>
                      <a:cubicBezTo>
                        <a:pt x="2295" y="3451"/>
                        <a:pt x="8156" y="2189"/>
                        <a:pt x="8156" y="2189"/>
                      </a:cubicBezTo>
                      <a:cubicBezTo>
                        <a:pt x="8347" y="1999"/>
                        <a:pt x="8906" y="392"/>
                        <a:pt x="8799" y="130"/>
                      </a:cubicBezTo>
                      <a:cubicBezTo>
                        <a:pt x="8752" y="31"/>
                        <a:pt x="7523" y="1"/>
                        <a:pt x="6025" y="1"/>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2" name="Google Shape;952;p57"/>
                <p:cNvSpPr/>
                <p:nvPr/>
              </p:nvSpPr>
              <p:spPr>
                <a:xfrm>
                  <a:off x="-9684250" y="-1051850"/>
                  <a:ext cx="615875" cy="577025"/>
                </a:xfrm>
                <a:custGeom>
                  <a:avLst/>
                  <a:gdLst/>
                  <a:ahLst/>
                  <a:cxnLst/>
                  <a:rect l="l" t="t" r="r" b="b"/>
                  <a:pathLst>
                    <a:path w="24635" h="23081" extrusionOk="0">
                      <a:moveTo>
                        <a:pt x="10894" y="1"/>
                      </a:moveTo>
                      <a:cubicBezTo>
                        <a:pt x="5979" y="1"/>
                        <a:pt x="2727" y="2587"/>
                        <a:pt x="2727" y="2587"/>
                      </a:cubicBezTo>
                      <a:cubicBezTo>
                        <a:pt x="298" y="2884"/>
                        <a:pt x="0" y="22553"/>
                        <a:pt x="5822" y="22744"/>
                      </a:cubicBezTo>
                      <a:cubicBezTo>
                        <a:pt x="8548" y="22839"/>
                        <a:pt x="11787" y="23081"/>
                        <a:pt x="14709" y="23081"/>
                      </a:cubicBezTo>
                      <a:cubicBezTo>
                        <a:pt x="18016" y="23081"/>
                        <a:pt x="20916" y="22771"/>
                        <a:pt x="22205" y="21589"/>
                      </a:cubicBezTo>
                      <a:cubicBezTo>
                        <a:pt x="24634" y="19351"/>
                        <a:pt x="23944" y="5647"/>
                        <a:pt x="19776" y="2884"/>
                      </a:cubicBezTo>
                      <a:cubicBezTo>
                        <a:pt x="16511" y="713"/>
                        <a:pt x="13473" y="1"/>
                        <a:pt x="1089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3" name="Google Shape;953;p57"/>
                <p:cNvSpPr/>
                <p:nvPr/>
              </p:nvSpPr>
              <p:spPr>
                <a:xfrm>
                  <a:off x="-9307125" y="-883600"/>
                  <a:ext cx="514075" cy="626725"/>
                </a:xfrm>
                <a:custGeom>
                  <a:avLst/>
                  <a:gdLst/>
                  <a:ahLst/>
                  <a:cxnLst/>
                  <a:rect l="l" t="t" r="r" b="b"/>
                  <a:pathLst>
                    <a:path w="20563" h="25069" extrusionOk="0">
                      <a:moveTo>
                        <a:pt x="4013" y="0"/>
                      </a:moveTo>
                      <a:lnTo>
                        <a:pt x="0" y="8215"/>
                      </a:lnTo>
                      <a:cubicBezTo>
                        <a:pt x="0" y="8215"/>
                        <a:pt x="13550" y="10692"/>
                        <a:pt x="13419" y="19467"/>
                      </a:cubicBezTo>
                      <a:cubicBezTo>
                        <a:pt x="13419" y="19467"/>
                        <a:pt x="11910" y="24178"/>
                        <a:pt x="12914" y="24178"/>
                      </a:cubicBezTo>
                      <a:cubicBezTo>
                        <a:pt x="12961" y="24178"/>
                        <a:pt x="13014" y="24168"/>
                        <a:pt x="13073" y="24146"/>
                      </a:cubicBezTo>
                      <a:cubicBezTo>
                        <a:pt x="13982" y="23807"/>
                        <a:pt x="14318" y="22105"/>
                        <a:pt x="14438" y="21094"/>
                      </a:cubicBezTo>
                      <a:lnTo>
                        <a:pt x="14438" y="21094"/>
                      </a:lnTo>
                      <a:cubicBezTo>
                        <a:pt x="14345" y="22431"/>
                        <a:pt x="14259" y="25069"/>
                        <a:pt x="15037" y="25069"/>
                      </a:cubicBezTo>
                      <a:cubicBezTo>
                        <a:pt x="15112" y="25069"/>
                        <a:pt x="15196" y="25044"/>
                        <a:pt x="15288" y="24991"/>
                      </a:cubicBezTo>
                      <a:cubicBezTo>
                        <a:pt x="16657" y="24206"/>
                        <a:pt x="16181" y="20172"/>
                        <a:pt x="16181" y="20169"/>
                      </a:cubicBezTo>
                      <a:lnTo>
                        <a:pt x="16181" y="20169"/>
                      </a:lnTo>
                      <a:cubicBezTo>
                        <a:pt x="16181" y="20172"/>
                        <a:pt x="16837" y="24661"/>
                        <a:pt x="17647" y="24661"/>
                      </a:cubicBezTo>
                      <a:cubicBezTo>
                        <a:pt x="17690" y="24661"/>
                        <a:pt x="17733" y="24648"/>
                        <a:pt x="17776" y="24622"/>
                      </a:cubicBezTo>
                      <a:cubicBezTo>
                        <a:pt x="18634" y="24098"/>
                        <a:pt x="17955" y="19849"/>
                        <a:pt x="17955" y="19848"/>
                      </a:cubicBezTo>
                      <a:lnTo>
                        <a:pt x="17955" y="19848"/>
                      </a:lnTo>
                      <a:cubicBezTo>
                        <a:pt x="17955" y="19849"/>
                        <a:pt x="18698" y="22305"/>
                        <a:pt x="19386" y="22305"/>
                      </a:cubicBezTo>
                      <a:cubicBezTo>
                        <a:pt x="19529" y="22305"/>
                        <a:pt x="19669" y="22199"/>
                        <a:pt x="19800" y="21943"/>
                      </a:cubicBezTo>
                      <a:cubicBezTo>
                        <a:pt x="20562" y="20455"/>
                        <a:pt x="18574" y="17824"/>
                        <a:pt x="18574" y="17824"/>
                      </a:cubicBezTo>
                      <a:cubicBezTo>
                        <a:pt x="18574" y="17824"/>
                        <a:pt x="19050" y="1060"/>
                        <a:pt x="4013"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4" name="Google Shape;954;p57"/>
                <p:cNvSpPr/>
                <p:nvPr/>
              </p:nvSpPr>
              <p:spPr>
                <a:xfrm>
                  <a:off x="-10197725" y="-1487225"/>
                  <a:ext cx="506050" cy="683400"/>
                </a:xfrm>
                <a:custGeom>
                  <a:avLst/>
                  <a:gdLst/>
                  <a:ahLst/>
                  <a:cxnLst/>
                  <a:rect l="l" t="t" r="r" b="b"/>
                  <a:pathLst>
                    <a:path w="20242" h="27336" extrusionOk="0">
                      <a:moveTo>
                        <a:pt x="7338" y="0"/>
                      </a:moveTo>
                      <a:cubicBezTo>
                        <a:pt x="7314" y="0"/>
                        <a:pt x="7289" y="4"/>
                        <a:pt x="7264" y="11"/>
                      </a:cubicBezTo>
                      <a:cubicBezTo>
                        <a:pt x="6299" y="297"/>
                        <a:pt x="5859" y="4583"/>
                        <a:pt x="5859" y="4583"/>
                      </a:cubicBezTo>
                      <a:cubicBezTo>
                        <a:pt x="5859" y="4583"/>
                        <a:pt x="5763" y="1828"/>
                        <a:pt x="5030" y="1828"/>
                      </a:cubicBezTo>
                      <a:cubicBezTo>
                        <a:pt x="4908" y="1828"/>
                        <a:pt x="4768" y="1904"/>
                        <a:pt x="4609" y="2083"/>
                      </a:cubicBezTo>
                      <a:cubicBezTo>
                        <a:pt x="3501" y="3333"/>
                        <a:pt x="4751" y="6381"/>
                        <a:pt x="4751" y="6381"/>
                      </a:cubicBezTo>
                      <a:cubicBezTo>
                        <a:pt x="4751" y="6381"/>
                        <a:pt x="1" y="22454"/>
                        <a:pt x="14276" y="27336"/>
                      </a:cubicBezTo>
                      <a:lnTo>
                        <a:pt x="20242" y="20430"/>
                      </a:lnTo>
                      <a:cubicBezTo>
                        <a:pt x="20242" y="20430"/>
                        <a:pt x="7764" y="14584"/>
                        <a:pt x="10145" y="6131"/>
                      </a:cubicBezTo>
                      <a:cubicBezTo>
                        <a:pt x="10145" y="6131"/>
                        <a:pt x="12980" y="1687"/>
                        <a:pt x="11737" y="1687"/>
                      </a:cubicBezTo>
                      <a:cubicBezTo>
                        <a:pt x="11719" y="1687"/>
                        <a:pt x="11700" y="1688"/>
                        <a:pt x="11681" y="1690"/>
                      </a:cubicBezTo>
                      <a:cubicBezTo>
                        <a:pt x="10692" y="1784"/>
                        <a:pt x="9904" y="3447"/>
                        <a:pt x="9537" y="4384"/>
                      </a:cubicBezTo>
                      <a:lnTo>
                        <a:pt x="9537" y="4384"/>
                      </a:lnTo>
                      <a:cubicBezTo>
                        <a:pt x="9980" y="3095"/>
                        <a:pt x="10843" y="274"/>
                        <a:pt x="9910" y="274"/>
                      </a:cubicBezTo>
                      <a:cubicBezTo>
                        <a:pt x="9862" y="274"/>
                        <a:pt x="9810" y="282"/>
                        <a:pt x="9752" y="297"/>
                      </a:cubicBezTo>
                      <a:cubicBezTo>
                        <a:pt x="8216" y="714"/>
                        <a:pt x="7669" y="4726"/>
                        <a:pt x="7669" y="4726"/>
                      </a:cubicBezTo>
                      <a:cubicBezTo>
                        <a:pt x="7669" y="4726"/>
                        <a:pt x="8199" y="0"/>
                        <a:pt x="7338"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5" name="Google Shape;955;p57"/>
                <p:cNvSpPr/>
                <p:nvPr/>
              </p:nvSpPr>
              <p:spPr>
                <a:xfrm>
                  <a:off x="-10020900" y="-1366700"/>
                  <a:ext cx="61925" cy="57475"/>
                </a:xfrm>
                <a:custGeom>
                  <a:avLst/>
                  <a:gdLst/>
                  <a:ahLst/>
                  <a:cxnLst/>
                  <a:rect l="l" t="t" r="r" b="b"/>
                  <a:pathLst>
                    <a:path w="2477" h="2299" extrusionOk="0">
                      <a:moveTo>
                        <a:pt x="1709" y="0"/>
                      </a:moveTo>
                      <a:cubicBezTo>
                        <a:pt x="1471" y="0"/>
                        <a:pt x="1250" y="60"/>
                        <a:pt x="1048" y="179"/>
                      </a:cubicBezTo>
                      <a:cubicBezTo>
                        <a:pt x="155" y="703"/>
                        <a:pt x="0" y="2203"/>
                        <a:pt x="0" y="2262"/>
                      </a:cubicBezTo>
                      <a:lnTo>
                        <a:pt x="381" y="2298"/>
                      </a:lnTo>
                      <a:cubicBezTo>
                        <a:pt x="381" y="2286"/>
                        <a:pt x="536" y="929"/>
                        <a:pt x="1262" y="512"/>
                      </a:cubicBezTo>
                      <a:cubicBezTo>
                        <a:pt x="1403" y="433"/>
                        <a:pt x="1555" y="394"/>
                        <a:pt x="1722" y="394"/>
                      </a:cubicBezTo>
                      <a:cubicBezTo>
                        <a:pt x="1906" y="394"/>
                        <a:pt x="2108" y="442"/>
                        <a:pt x="2334" y="536"/>
                      </a:cubicBezTo>
                      <a:lnTo>
                        <a:pt x="2477" y="179"/>
                      </a:lnTo>
                      <a:cubicBezTo>
                        <a:pt x="2203" y="60"/>
                        <a:pt x="1947" y="0"/>
                        <a:pt x="1709"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6" name="Google Shape;956;p57"/>
                <p:cNvSpPr/>
                <p:nvPr/>
              </p:nvSpPr>
              <p:spPr>
                <a:xfrm>
                  <a:off x="-10321725" y="-216525"/>
                  <a:ext cx="223450" cy="204325"/>
                </a:xfrm>
                <a:custGeom>
                  <a:avLst/>
                  <a:gdLst/>
                  <a:ahLst/>
                  <a:cxnLst/>
                  <a:rect l="l" t="t" r="r" b="b"/>
                  <a:pathLst>
                    <a:path w="8938" h="8173" extrusionOk="0">
                      <a:moveTo>
                        <a:pt x="659" y="0"/>
                      </a:moveTo>
                      <a:cubicBezTo>
                        <a:pt x="240" y="0"/>
                        <a:pt x="1" y="159"/>
                        <a:pt x="67" y="559"/>
                      </a:cubicBezTo>
                      <a:cubicBezTo>
                        <a:pt x="341" y="2273"/>
                        <a:pt x="3199" y="6690"/>
                        <a:pt x="4735" y="7821"/>
                      </a:cubicBezTo>
                      <a:cubicBezTo>
                        <a:pt x="5072" y="8070"/>
                        <a:pt x="5468" y="8173"/>
                        <a:pt x="5877" y="8173"/>
                      </a:cubicBezTo>
                      <a:cubicBezTo>
                        <a:pt x="7328" y="8173"/>
                        <a:pt x="8937" y="6872"/>
                        <a:pt x="8640" y="6166"/>
                      </a:cubicBezTo>
                      <a:cubicBezTo>
                        <a:pt x="8640" y="6166"/>
                        <a:pt x="7295" y="2987"/>
                        <a:pt x="6211" y="2273"/>
                      </a:cubicBezTo>
                      <a:cubicBezTo>
                        <a:pt x="5380" y="1725"/>
                        <a:pt x="2041" y="0"/>
                        <a:pt x="6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7" name="Google Shape;957;p57"/>
                <p:cNvSpPr/>
                <p:nvPr/>
              </p:nvSpPr>
              <p:spPr>
                <a:xfrm>
                  <a:off x="-10195925" y="-169525"/>
                  <a:ext cx="26800" cy="52400"/>
                </a:xfrm>
                <a:custGeom>
                  <a:avLst/>
                  <a:gdLst/>
                  <a:ahLst/>
                  <a:cxnLst/>
                  <a:rect l="l" t="t" r="r" b="b"/>
                  <a:pathLst>
                    <a:path w="1072" h="2096" extrusionOk="0">
                      <a:moveTo>
                        <a:pt x="667" y="0"/>
                      </a:moveTo>
                      <a:lnTo>
                        <a:pt x="310" y="131"/>
                      </a:lnTo>
                      <a:cubicBezTo>
                        <a:pt x="643" y="1060"/>
                        <a:pt x="36" y="1822"/>
                        <a:pt x="0" y="1846"/>
                      </a:cubicBezTo>
                      <a:lnTo>
                        <a:pt x="298" y="2096"/>
                      </a:lnTo>
                      <a:cubicBezTo>
                        <a:pt x="334" y="2060"/>
                        <a:pt x="1072" y="1155"/>
                        <a:pt x="6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8" name="Google Shape;958;p57"/>
                <p:cNvSpPr/>
                <p:nvPr/>
              </p:nvSpPr>
              <p:spPr>
                <a:xfrm>
                  <a:off x="-10255450" y="-203775"/>
                  <a:ext cx="19350" cy="53325"/>
                </a:xfrm>
                <a:custGeom>
                  <a:avLst/>
                  <a:gdLst/>
                  <a:ahLst/>
                  <a:cxnLst/>
                  <a:rect l="l" t="t" r="r" b="b"/>
                  <a:pathLst>
                    <a:path w="774" h="2133" extrusionOk="0">
                      <a:moveTo>
                        <a:pt x="655" y="1"/>
                      </a:moveTo>
                      <a:lnTo>
                        <a:pt x="286" y="72"/>
                      </a:lnTo>
                      <a:cubicBezTo>
                        <a:pt x="369" y="489"/>
                        <a:pt x="107" y="1632"/>
                        <a:pt x="0" y="2025"/>
                      </a:cubicBezTo>
                      <a:lnTo>
                        <a:pt x="369" y="2132"/>
                      </a:lnTo>
                      <a:cubicBezTo>
                        <a:pt x="405" y="1977"/>
                        <a:pt x="774" y="596"/>
                        <a:pt x="65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9" name="Google Shape;959;p57"/>
                <p:cNvSpPr/>
                <p:nvPr/>
              </p:nvSpPr>
              <p:spPr>
                <a:xfrm>
                  <a:off x="-9653300" y="182125"/>
                  <a:ext cx="305125" cy="122300"/>
                </a:xfrm>
                <a:custGeom>
                  <a:avLst/>
                  <a:gdLst/>
                  <a:ahLst/>
                  <a:cxnLst/>
                  <a:rect l="l" t="t" r="r" b="b"/>
                  <a:pathLst>
                    <a:path w="12205" h="4892" extrusionOk="0">
                      <a:moveTo>
                        <a:pt x="7515" y="0"/>
                      </a:moveTo>
                      <a:cubicBezTo>
                        <a:pt x="7190" y="0"/>
                        <a:pt x="6901" y="30"/>
                        <a:pt x="6680" y="103"/>
                      </a:cubicBezTo>
                      <a:cubicBezTo>
                        <a:pt x="5442" y="507"/>
                        <a:pt x="0" y="3031"/>
                        <a:pt x="1524" y="3853"/>
                      </a:cubicBezTo>
                      <a:cubicBezTo>
                        <a:pt x="2628" y="4456"/>
                        <a:pt x="5683" y="4891"/>
                        <a:pt x="7982" y="4891"/>
                      </a:cubicBezTo>
                      <a:cubicBezTo>
                        <a:pt x="8859" y="4891"/>
                        <a:pt x="9626" y="4828"/>
                        <a:pt x="10133" y="4686"/>
                      </a:cubicBezTo>
                      <a:cubicBezTo>
                        <a:pt x="11966" y="4186"/>
                        <a:pt x="12204" y="876"/>
                        <a:pt x="11252" y="626"/>
                      </a:cubicBezTo>
                      <a:cubicBezTo>
                        <a:pt x="11252" y="626"/>
                        <a:pt x="9004" y="0"/>
                        <a:pt x="75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0" name="Google Shape;960;p57"/>
                <p:cNvSpPr/>
                <p:nvPr/>
              </p:nvSpPr>
              <p:spPr>
                <a:xfrm>
                  <a:off x="-9504475" y="188850"/>
                  <a:ext cx="38425" cy="41700"/>
                </a:xfrm>
                <a:custGeom>
                  <a:avLst/>
                  <a:gdLst/>
                  <a:ahLst/>
                  <a:cxnLst/>
                  <a:rect l="l" t="t" r="r" b="b"/>
                  <a:pathLst>
                    <a:path w="1537" h="1668" extrusionOk="0">
                      <a:moveTo>
                        <a:pt x="120" y="0"/>
                      </a:moveTo>
                      <a:lnTo>
                        <a:pt x="1" y="357"/>
                      </a:lnTo>
                      <a:cubicBezTo>
                        <a:pt x="941" y="679"/>
                        <a:pt x="1144" y="1619"/>
                        <a:pt x="1155" y="1667"/>
                      </a:cubicBezTo>
                      <a:lnTo>
                        <a:pt x="1536" y="1596"/>
                      </a:lnTo>
                      <a:cubicBezTo>
                        <a:pt x="1513" y="1548"/>
                        <a:pt x="1263" y="381"/>
                        <a:pt x="1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1" name="Google Shape;961;p57"/>
                <p:cNvSpPr/>
                <p:nvPr/>
              </p:nvSpPr>
              <p:spPr>
                <a:xfrm>
                  <a:off x="-9536925" y="200450"/>
                  <a:ext cx="35450" cy="37225"/>
                </a:xfrm>
                <a:custGeom>
                  <a:avLst/>
                  <a:gdLst/>
                  <a:ahLst/>
                  <a:cxnLst/>
                  <a:rect l="l" t="t" r="r" b="b"/>
                  <a:pathLst>
                    <a:path w="1418" h="1489" extrusionOk="0">
                      <a:moveTo>
                        <a:pt x="1" y="1"/>
                      </a:moveTo>
                      <a:lnTo>
                        <a:pt x="1418" y="1489"/>
                      </a:lnTo>
                      <a:cubicBezTo>
                        <a:pt x="1418" y="1489"/>
                        <a:pt x="501" y="263"/>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2" name="Google Shape;962;p57"/>
                <p:cNvSpPr/>
                <p:nvPr/>
              </p:nvSpPr>
              <p:spPr>
                <a:xfrm>
                  <a:off x="-9539600" y="195975"/>
                  <a:ext cx="41700" cy="44100"/>
                </a:xfrm>
                <a:custGeom>
                  <a:avLst/>
                  <a:gdLst/>
                  <a:ahLst/>
                  <a:cxnLst/>
                  <a:rect l="l" t="t" r="r" b="b"/>
                  <a:pathLst>
                    <a:path w="1668" h="1764" extrusionOk="0">
                      <a:moveTo>
                        <a:pt x="179" y="1"/>
                      </a:moveTo>
                      <a:lnTo>
                        <a:pt x="1" y="334"/>
                      </a:lnTo>
                      <a:cubicBezTo>
                        <a:pt x="394" y="537"/>
                        <a:pt x="1108" y="1442"/>
                        <a:pt x="1358" y="1763"/>
                      </a:cubicBezTo>
                      <a:lnTo>
                        <a:pt x="1667" y="1549"/>
                      </a:lnTo>
                      <a:cubicBezTo>
                        <a:pt x="1560" y="1406"/>
                        <a:pt x="715" y="275"/>
                        <a:pt x="1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3" name="Google Shape;963;p57"/>
                <p:cNvSpPr/>
                <p:nvPr/>
              </p:nvSpPr>
              <p:spPr>
                <a:xfrm>
                  <a:off x="-9567575" y="218600"/>
                  <a:ext cx="35450" cy="37250"/>
                </a:xfrm>
                <a:custGeom>
                  <a:avLst/>
                  <a:gdLst/>
                  <a:ahLst/>
                  <a:cxnLst/>
                  <a:rect l="l" t="t" r="r" b="b"/>
                  <a:pathLst>
                    <a:path w="1418" h="1490" extrusionOk="0">
                      <a:moveTo>
                        <a:pt x="0" y="1"/>
                      </a:moveTo>
                      <a:lnTo>
                        <a:pt x="1417" y="1489"/>
                      </a:lnTo>
                      <a:cubicBezTo>
                        <a:pt x="1417" y="1489"/>
                        <a:pt x="512" y="263"/>
                        <a:pt x="0"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4" name="Google Shape;964;p57"/>
                <p:cNvSpPr/>
                <p:nvPr/>
              </p:nvSpPr>
              <p:spPr>
                <a:xfrm>
                  <a:off x="-9569650" y="214450"/>
                  <a:ext cx="41675" cy="44375"/>
                </a:xfrm>
                <a:custGeom>
                  <a:avLst/>
                  <a:gdLst/>
                  <a:ahLst/>
                  <a:cxnLst/>
                  <a:rect l="l" t="t" r="r" b="b"/>
                  <a:pathLst>
                    <a:path w="1667" h="1775" extrusionOk="0">
                      <a:moveTo>
                        <a:pt x="179" y="0"/>
                      </a:moveTo>
                      <a:lnTo>
                        <a:pt x="0" y="345"/>
                      </a:lnTo>
                      <a:cubicBezTo>
                        <a:pt x="381" y="536"/>
                        <a:pt x="1095" y="1453"/>
                        <a:pt x="1357" y="1774"/>
                      </a:cubicBezTo>
                      <a:lnTo>
                        <a:pt x="1667" y="1548"/>
                      </a:lnTo>
                      <a:cubicBezTo>
                        <a:pt x="1560" y="1417"/>
                        <a:pt x="714" y="286"/>
                        <a:pt x="1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5" name="Google Shape;965;p57"/>
                <p:cNvSpPr/>
                <p:nvPr/>
              </p:nvSpPr>
              <p:spPr>
                <a:xfrm>
                  <a:off x="-9482750" y="106875"/>
                  <a:ext cx="138150" cy="96975"/>
                </a:xfrm>
                <a:custGeom>
                  <a:avLst/>
                  <a:gdLst/>
                  <a:ahLst/>
                  <a:cxnLst/>
                  <a:rect l="l" t="t" r="r" b="b"/>
                  <a:pathLst>
                    <a:path w="5526" h="3879" extrusionOk="0">
                      <a:moveTo>
                        <a:pt x="1177" y="1"/>
                      </a:moveTo>
                      <a:cubicBezTo>
                        <a:pt x="845" y="1"/>
                        <a:pt x="598" y="39"/>
                        <a:pt x="501" y="136"/>
                      </a:cubicBezTo>
                      <a:cubicBezTo>
                        <a:pt x="72" y="565"/>
                        <a:pt x="1" y="2827"/>
                        <a:pt x="382" y="3029"/>
                      </a:cubicBezTo>
                      <a:cubicBezTo>
                        <a:pt x="698" y="3192"/>
                        <a:pt x="3492" y="3879"/>
                        <a:pt x="4431" y="3879"/>
                      </a:cubicBezTo>
                      <a:cubicBezTo>
                        <a:pt x="4589" y="3879"/>
                        <a:pt x="4695" y="3860"/>
                        <a:pt x="4727" y="3815"/>
                      </a:cubicBezTo>
                      <a:cubicBezTo>
                        <a:pt x="4727" y="3815"/>
                        <a:pt x="5525" y="684"/>
                        <a:pt x="4918" y="553"/>
                      </a:cubicBezTo>
                      <a:cubicBezTo>
                        <a:pt x="4439" y="451"/>
                        <a:pt x="2313" y="1"/>
                        <a:pt x="11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6" name="Google Shape;966;p57"/>
                <p:cNvSpPr/>
                <p:nvPr/>
              </p:nvSpPr>
              <p:spPr>
                <a:xfrm>
                  <a:off x="-9930100" y="-577425"/>
                  <a:ext cx="734025" cy="438050"/>
                </a:xfrm>
                <a:custGeom>
                  <a:avLst/>
                  <a:gdLst/>
                  <a:ahLst/>
                  <a:cxnLst/>
                  <a:rect l="l" t="t" r="r" b="b"/>
                  <a:pathLst>
                    <a:path w="29361" h="17522" extrusionOk="0">
                      <a:moveTo>
                        <a:pt x="10804" y="1"/>
                      </a:moveTo>
                      <a:cubicBezTo>
                        <a:pt x="7872" y="1"/>
                        <a:pt x="0" y="6542"/>
                        <a:pt x="178" y="7065"/>
                      </a:cubicBezTo>
                      <a:cubicBezTo>
                        <a:pt x="178" y="7065"/>
                        <a:pt x="5367" y="15912"/>
                        <a:pt x="7721" y="15912"/>
                      </a:cubicBezTo>
                      <a:cubicBezTo>
                        <a:pt x="7735" y="15912"/>
                        <a:pt x="7749" y="15912"/>
                        <a:pt x="7762" y="15911"/>
                      </a:cubicBezTo>
                      <a:cubicBezTo>
                        <a:pt x="10096" y="15816"/>
                        <a:pt x="14251" y="9447"/>
                        <a:pt x="14251" y="9446"/>
                      </a:cubicBezTo>
                      <a:lnTo>
                        <a:pt x="14251" y="9446"/>
                      </a:lnTo>
                      <a:cubicBezTo>
                        <a:pt x="14251" y="9447"/>
                        <a:pt x="14085" y="17161"/>
                        <a:pt x="15371" y="17245"/>
                      </a:cubicBezTo>
                      <a:cubicBezTo>
                        <a:pt x="16685" y="17323"/>
                        <a:pt x="20367" y="17522"/>
                        <a:pt x="23440" y="17522"/>
                      </a:cubicBezTo>
                      <a:cubicBezTo>
                        <a:pt x="25547" y="17522"/>
                        <a:pt x="27367" y="17428"/>
                        <a:pt x="27944" y="17138"/>
                      </a:cubicBezTo>
                      <a:cubicBezTo>
                        <a:pt x="29360" y="16423"/>
                        <a:pt x="27336" y="7506"/>
                        <a:pt x="27122" y="6494"/>
                      </a:cubicBezTo>
                      <a:cubicBezTo>
                        <a:pt x="26920" y="5481"/>
                        <a:pt x="13239" y="2743"/>
                        <a:pt x="11703" y="409"/>
                      </a:cubicBezTo>
                      <a:cubicBezTo>
                        <a:pt x="11521" y="126"/>
                        <a:pt x="11210" y="1"/>
                        <a:pt x="108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7" name="Google Shape;967;p57"/>
                <p:cNvSpPr/>
                <p:nvPr/>
              </p:nvSpPr>
              <p:spPr>
                <a:xfrm>
                  <a:off x="-9842900" y="-985825"/>
                  <a:ext cx="659925" cy="618275"/>
                </a:xfrm>
                <a:custGeom>
                  <a:avLst/>
                  <a:gdLst/>
                  <a:ahLst/>
                  <a:cxnLst/>
                  <a:rect l="l" t="t" r="r" b="b"/>
                  <a:pathLst>
                    <a:path w="26397" h="24731" extrusionOk="0">
                      <a:moveTo>
                        <a:pt x="14225" y="1"/>
                      </a:moveTo>
                      <a:cubicBezTo>
                        <a:pt x="9717" y="1"/>
                        <a:pt x="5201" y="872"/>
                        <a:pt x="4572" y="2565"/>
                      </a:cubicBezTo>
                      <a:cubicBezTo>
                        <a:pt x="2655" y="7816"/>
                        <a:pt x="0" y="18317"/>
                        <a:pt x="917" y="19543"/>
                      </a:cubicBezTo>
                      <a:cubicBezTo>
                        <a:pt x="917" y="19543"/>
                        <a:pt x="4906" y="20782"/>
                        <a:pt x="11894" y="23222"/>
                      </a:cubicBezTo>
                      <a:cubicBezTo>
                        <a:pt x="14937" y="24283"/>
                        <a:pt x="17804" y="24730"/>
                        <a:pt x="20124" y="24730"/>
                      </a:cubicBezTo>
                      <a:cubicBezTo>
                        <a:pt x="23141" y="24730"/>
                        <a:pt x="25231" y="23974"/>
                        <a:pt x="25575" y="22830"/>
                      </a:cubicBezTo>
                      <a:cubicBezTo>
                        <a:pt x="26182" y="20805"/>
                        <a:pt x="26396" y="4780"/>
                        <a:pt x="23336" y="1946"/>
                      </a:cubicBezTo>
                      <a:cubicBezTo>
                        <a:pt x="21936" y="639"/>
                        <a:pt x="18084" y="1"/>
                        <a:pt x="14225" y="1"/>
                      </a:cubicBezTo>
                      <a:close/>
                    </a:path>
                  </a:pathLst>
                </a:custGeom>
                <a:solidFill>
                  <a:srgbClr val="A992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8" name="Google Shape;968;p57"/>
                <p:cNvSpPr/>
                <p:nvPr/>
              </p:nvSpPr>
              <p:spPr>
                <a:xfrm>
                  <a:off x="-9470225" y="-1811425"/>
                  <a:ext cx="381150" cy="299975"/>
                </a:xfrm>
                <a:custGeom>
                  <a:avLst/>
                  <a:gdLst/>
                  <a:ahLst/>
                  <a:cxnLst/>
                  <a:rect l="l" t="t" r="r" b="b"/>
                  <a:pathLst>
                    <a:path w="15246" h="11999" extrusionOk="0">
                      <a:moveTo>
                        <a:pt x="5581" y="1"/>
                      </a:moveTo>
                      <a:cubicBezTo>
                        <a:pt x="5554" y="1"/>
                        <a:pt x="5527" y="1"/>
                        <a:pt x="5500" y="1"/>
                      </a:cubicBezTo>
                      <a:cubicBezTo>
                        <a:pt x="2873" y="21"/>
                        <a:pt x="3246" y="2094"/>
                        <a:pt x="3386" y="2558"/>
                      </a:cubicBezTo>
                      <a:lnTo>
                        <a:pt x="3386" y="2558"/>
                      </a:lnTo>
                      <a:cubicBezTo>
                        <a:pt x="3290" y="2427"/>
                        <a:pt x="2997" y="2251"/>
                        <a:pt x="2627" y="2251"/>
                      </a:cubicBezTo>
                      <a:cubicBezTo>
                        <a:pt x="1916" y="2251"/>
                        <a:pt x="919" y="2899"/>
                        <a:pt x="476" y="5764"/>
                      </a:cubicBezTo>
                      <a:cubicBezTo>
                        <a:pt x="0" y="8833"/>
                        <a:pt x="1785" y="9346"/>
                        <a:pt x="3030" y="9346"/>
                      </a:cubicBezTo>
                      <a:cubicBezTo>
                        <a:pt x="3655" y="9346"/>
                        <a:pt x="4143" y="9217"/>
                        <a:pt x="4143" y="9217"/>
                      </a:cubicBezTo>
                      <a:cubicBezTo>
                        <a:pt x="4505" y="10608"/>
                        <a:pt x="5424" y="11999"/>
                        <a:pt x="7961" y="11999"/>
                      </a:cubicBezTo>
                      <a:cubicBezTo>
                        <a:pt x="8594" y="11999"/>
                        <a:pt x="9328" y="11912"/>
                        <a:pt x="10180" y="11717"/>
                      </a:cubicBezTo>
                      <a:cubicBezTo>
                        <a:pt x="13014" y="11086"/>
                        <a:pt x="12990" y="10067"/>
                        <a:pt x="12711" y="9594"/>
                      </a:cubicBezTo>
                      <a:lnTo>
                        <a:pt x="12711" y="9594"/>
                      </a:lnTo>
                      <a:cubicBezTo>
                        <a:pt x="12787" y="9611"/>
                        <a:pt x="12875" y="9619"/>
                        <a:pt x="12972" y="9619"/>
                      </a:cubicBezTo>
                      <a:cubicBezTo>
                        <a:pt x="13797" y="9619"/>
                        <a:pt x="15245" y="8987"/>
                        <a:pt x="15192" y="7109"/>
                      </a:cubicBezTo>
                      <a:cubicBezTo>
                        <a:pt x="15139" y="5505"/>
                        <a:pt x="14110" y="5066"/>
                        <a:pt x="13562" y="4986"/>
                      </a:cubicBezTo>
                      <a:lnTo>
                        <a:pt x="13562" y="4986"/>
                      </a:lnTo>
                      <a:cubicBezTo>
                        <a:pt x="14070" y="4551"/>
                        <a:pt x="13842" y="2053"/>
                        <a:pt x="11632" y="847"/>
                      </a:cubicBezTo>
                      <a:cubicBezTo>
                        <a:pt x="11117" y="570"/>
                        <a:pt x="10698" y="461"/>
                        <a:pt x="10356" y="461"/>
                      </a:cubicBezTo>
                      <a:cubicBezTo>
                        <a:pt x="9065" y="461"/>
                        <a:pt x="8894" y="2025"/>
                        <a:pt x="8894" y="2025"/>
                      </a:cubicBezTo>
                      <a:cubicBezTo>
                        <a:pt x="8894" y="2025"/>
                        <a:pt x="8648" y="1"/>
                        <a:pt x="55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9" name="Google Shape;969;p57"/>
                <p:cNvSpPr/>
                <p:nvPr/>
              </p:nvSpPr>
              <p:spPr>
                <a:xfrm>
                  <a:off x="-9768800" y="-1644775"/>
                  <a:ext cx="799625" cy="488375"/>
                </a:xfrm>
                <a:custGeom>
                  <a:avLst/>
                  <a:gdLst/>
                  <a:ahLst/>
                  <a:cxnLst/>
                  <a:rect l="l" t="t" r="r" b="b"/>
                  <a:pathLst>
                    <a:path w="31985" h="19535" extrusionOk="0">
                      <a:moveTo>
                        <a:pt x="15689" y="1"/>
                      </a:moveTo>
                      <a:cubicBezTo>
                        <a:pt x="14673" y="1"/>
                        <a:pt x="13612" y="122"/>
                        <a:pt x="12514" y="384"/>
                      </a:cubicBezTo>
                      <a:cubicBezTo>
                        <a:pt x="1" y="3384"/>
                        <a:pt x="2834" y="11183"/>
                        <a:pt x="2834" y="11183"/>
                      </a:cubicBezTo>
                      <a:cubicBezTo>
                        <a:pt x="2771" y="16644"/>
                        <a:pt x="8336" y="19534"/>
                        <a:pt x="14621" y="19534"/>
                      </a:cubicBezTo>
                      <a:cubicBezTo>
                        <a:pt x="17804" y="19534"/>
                        <a:pt x="21173" y="18792"/>
                        <a:pt x="24087" y="17267"/>
                      </a:cubicBezTo>
                      <a:cubicBezTo>
                        <a:pt x="31984" y="13128"/>
                        <a:pt x="26264" y="1"/>
                        <a:pt x="156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0" name="Google Shape;970;p57"/>
                <p:cNvSpPr/>
                <p:nvPr/>
              </p:nvSpPr>
              <p:spPr>
                <a:xfrm>
                  <a:off x="-9263875" y="-1312625"/>
                  <a:ext cx="174050" cy="186775"/>
                </a:xfrm>
                <a:custGeom>
                  <a:avLst/>
                  <a:gdLst/>
                  <a:ahLst/>
                  <a:cxnLst/>
                  <a:rect l="l" t="t" r="r" b="b"/>
                  <a:pathLst>
                    <a:path w="6962" h="7471" extrusionOk="0">
                      <a:moveTo>
                        <a:pt x="2953" y="0"/>
                      </a:moveTo>
                      <a:cubicBezTo>
                        <a:pt x="1" y="0"/>
                        <a:pt x="247" y="4148"/>
                        <a:pt x="247" y="4148"/>
                      </a:cubicBezTo>
                      <a:cubicBezTo>
                        <a:pt x="247" y="4148"/>
                        <a:pt x="554" y="7471"/>
                        <a:pt x="2854" y="7471"/>
                      </a:cubicBezTo>
                      <a:cubicBezTo>
                        <a:pt x="3073" y="7471"/>
                        <a:pt x="3311" y="7441"/>
                        <a:pt x="3569" y="7374"/>
                      </a:cubicBezTo>
                      <a:cubicBezTo>
                        <a:pt x="6533" y="6612"/>
                        <a:pt x="6962" y="528"/>
                        <a:pt x="3473" y="40"/>
                      </a:cubicBezTo>
                      <a:cubicBezTo>
                        <a:pt x="3290" y="13"/>
                        <a:pt x="3116" y="0"/>
                        <a:pt x="2953"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1" name="Google Shape;971;p57"/>
                <p:cNvSpPr/>
                <p:nvPr/>
              </p:nvSpPr>
              <p:spPr>
                <a:xfrm>
                  <a:off x="-9702125" y="-1512900"/>
                  <a:ext cx="529850" cy="605325"/>
                </a:xfrm>
                <a:custGeom>
                  <a:avLst/>
                  <a:gdLst/>
                  <a:ahLst/>
                  <a:cxnLst/>
                  <a:rect l="l" t="t" r="r" b="b"/>
                  <a:pathLst>
                    <a:path w="21194" h="24213" extrusionOk="0">
                      <a:moveTo>
                        <a:pt x="8692" y="0"/>
                      </a:moveTo>
                      <a:cubicBezTo>
                        <a:pt x="6691" y="0"/>
                        <a:pt x="4832" y="365"/>
                        <a:pt x="3704" y="1443"/>
                      </a:cubicBezTo>
                      <a:cubicBezTo>
                        <a:pt x="227" y="4777"/>
                        <a:pt x="1" y="14992"/>
                        <a:pt x="1799" y="16707"/>
                      </a:cubicBezTo>
                      <a:cubicBezTo>
                        <a:pt x="4394" y="19159"/>
                        <a:pt x="6335" y="17588"/>
                        <a:pt x="6502" y="19064"/>
                      </a:cubicBezTo>
                      <a:cubicBezTo>
                        <a:pt x="6954" y="23065"/>
                        <a:pt x="5025" y="22993"/>
                        <a:pt x="6668" y="23422"/>
                      </a:cubicBezTo>
                      <a:cubicBezTo>
                        <a:pt x="8786" y="23986"/>
                        <a:pt x="10192" y="24212"/>
                        <a:pt x="11130" y="24212"/>
                      </a:cubicBezTo>
                      <a:cubicBezTo>
                        <a:pt x="13378" y="24212"/>
                        <a:pt x="12939" y="22916"/>
                        <a:pt x="13157" y="21874"/>
                      </a:cubicBezTo>
                      <a:cubicBezTo>
                        <a:pt x="13705" y="19231"/>
                        <a:pt x="13622" y="19362"/>
                        <a:pt x="15050" y="19302"/>
                      </a:cubicBezTo>
                      <a:cubicBezTo>
                        <a:pt x="16479" y="19243"/>
                        <a:pt x="19849" y="19660"/>
                        <a:pt x="20527" y="13290"/>
                      </a:cubicBezTo>
                      <a:cubicBezTo>
                        <a:pt x="21194" y="6944"/>
                        <a:pt x="20908" y="2241"/>
                        <a:pt x="17682" y="1598"/>
                      </a:cubicBezTo>
                      <a:cubicBezTo>
                        <a:pt x="17682" y="1598"/>
                        <a:pt x="12879" y="0"/>
                        <a:pt x="8692"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2" name="Google Shape;972;p57"/>
                <p:cNvSpPr/>
                <p:nvPr/>
              </p:nvSpPr>
              <p:spPr>
                <a:xfrm>
                  <a:off x="-9405650" y="-1285775"/>
                  <a:ext cx="79800" cy="78075"/>
                </a:xfrm>
                <a:custGeom>
                  <a:avLst/>
                  <a:gdLst/>
                  <a:ahLst/>
                  <a:cxnLst/>
                  <a:rect l="l" t="t" r="r" b="b"/>
                  <a:pathLst>
                    <a:path w="3192" h="3123" extrusionOk="0">
                      <a:moveTo>
                        <a:pt x="1602" y="0"/>
                      </a:moveTo>
                      <a:cubicBezTo>
                        <a:pt x="1580" y="0"/>
                        <a:pt x="1558" y="1"/>
                        <a:pt x="1536" y="2"/>
                      </a:cubicBezTo>
                      <a:cubicBezTo>
                        <a:pt x="679" y="38"/>
                        <a:pt x="0" y="764"/>
                        <a:pt x="36" y="1621"/>
                      </a:cubicBezTo>
                      <a:cubicBezTo>
                        <a:pt x="71" y="2468"/>
                        <a:pt x="761" y="3123"/>
                        <a:pt x="1590" y="3123"/>
                      </a:cubicBezTo>
                      <a:cubicBezTo>
                        <a:pt x="1611" y="3123"/>
                        <a:pt x="1633" y="3122"/>
                        <a:pt x="1655" y="3121"/>
                      </a:cubicBezTo>
                      <a:cubicBezTo>
                        <a:pt x="2525" y="3097"/>
                        <a:pt x="3191" y="2371"/>
                        <a:pt x="3156" y="1502"/>
                      </a:cubicBezTo>
                      <a:cubicBezTo>
                        <a:pt x="3132" y="666"/>
                        <a:pt x="2442" y="0"/>
                        <a:pt x="160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3" name="Google Shape;973;p57"/>
                <p:cNvSpPr/>
                <p:nvPr/>
              </p:nvSpPr>
              <p:spPr>
                <a:xfrm>
                  <a:off x="-9595550" y="-1288425"/>
                  <a:ext cx="79800" cy="78325"/>
                </a:xfrm>
                <a:custGeom>
                  <a:avLst/>
                  <a:gdLst/>
                  <a:ahLst/>
                  <a:cxnLst/>
                  <a:rect l="l" t="t" r="r" b="b"/>
                  <a:pathLst>
                    <a:path w="3192" h="3133" extrusionOk="0">
                      <a:moveTo>
                        <a:pt x="1581" y="0"/>
                      </a:moveTo>
                      <a:cubicBezTo>
                        <a:pt x="1566" y="0"/>
                        <a:pt x="1551" y="0"/>
                        <a:pt x="1536" y="1"/>
                      </a:cubicBezTo>
                      <a:cubicBezTo>
                        <a:pt x="667" y="36"/>
                        <a:pt x="0" y="763"/>
                        <a:pt x="24" y="1632"/>
                      </a:cubicBezTo>
                      <a:cubicBezTo>
                        <a:pt x="59" y="2474"/>
                        <a:pt x="761" y="3133"/>
                        <a:pt x="1610" y="3133"/>
                      </a:cubicBezTo>
                      <a:cubicBezTo>
                        <a:pt x="1625" y="3133"/>
                        <a:pt x="1640" y="3132"/>
                        <a:pt x="1655" y="3132"/>
                      </a:cubicBezTo>
                      <a:cubicBezTo>
                        <a:pt x="2512" y="3096"/>
                        <a:pt x="3191" y="2370"/>
                        <a:pt x="3155" y="1513"/>
                      </a:cubicBezTo>
                      <a:cubicBezTo>
                        <a:pt x="3120" y="659"/>
                        <a:pt x="2418" y="0"/>
                        <a:pt x="158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4" name="Google Shape;974;p57"/>
                <p:cNvSpPr/>
                <p:nvPr/>
              </p:nvSpPr>
              <p:spPr>
                <a:xfrm>
                  <a:off x="-9349700" y="-1202800"/>
                  <a:ext cx="106300" cy="102625"/>
                </a:xfrm>
                <a:custGeom>
                  <a:avLst/>
                  <a:gdLst/>
                  <a:ahLst/>
                  <a:cxnLst/>
                  <a:rect l="l" t="t" r="r" b="b"/>
                  <a:pathLst>
                    <a:path w="4252" h="4105" extrusionOk="0">
                      <a:moveTo>
                        <a:pt x="2119" y="0"/>
                      </a:moveTo>
                      <a:cubicBezTo>
                        <a:pt x="1045" y="0"/>
                        <a:pt x="141" y="835"/>
                        <a:pt x="72" y="1922"/>
                      </a:cubicBezTo>
                      <a:cubicBezTo>
                        <a:pt x="1" y="3065"/>
                        <a:pt x="870" y="4029"/>
                        <a:pt x="2001" y="4100"/>
                      </a:cubicBezTo>
                      <a:cubicBezTo>
                        <a:pt x="2045" y="4103"/>
                        <a:pt x="2089" y="4105"/>
                        <a:pt x="2133" y="4105"/>
                      </a:cubicBezTo>
                      <a:cubicBezTo>
                        <a:pt x="3207" y="4105"/>
                        <a:pt x="4111" y="3270"/>
                        <a:pt x="4180" y="2183"/>
                      </a:cubicBezTo>
                      <a:cubicBezTo>
                        <a:pt x="4251" y="1052"/>
                        <a:pt x="3382" y="76"/>
                        <a:pt x="2251" y="5"/>
                      </a:cubicBezTo>
                      <a:cubicBezTo>
                        <a:pt x="2207" y="2"/>
                        <a:pt x="2163" y="0"/>
                        <a:pt x="2119" y="0"/>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5" name="Google Shape;975;p57"/>
                <p:cNvSpPr/>
                <p:nvPr/>
              </p:nvSpPr>
              <p:spPr>
                <a:xfrm>
                  <a:off x="-9548225" y="-1052075"/>
                  <a:ext cx="156875" cy="91775"/>
                </a:xfrm>
                <a:custGeom>
                  <a:avLst/>
                  <a:gdLst/>
                  <a:ahLst/>
                  <a:cxnLst/>
                  <a:rect l="l" t="t" r="r" b="b"/>
                  <a:pathLst>
                    <a:path w="6275" h="3671" extrusionOk="0">
                      <a:moveTo>
                        <a:pt x="0" y="0"/>
                      </a:moveTo>
                      <a:cubicBezTo>
                        <a:pt x="405" y="834"/>
                        <a:pt x="48" y="3524"/>
                        <a:pt x="60" y="3524"/>
                      </a:cubicBezTo>
                      <a:cubicBezTo>
                        <a:pt x="727" y="3625"/>
                        <a:pt x="1325" y="3670"/>
                        <a:pt x="1858" y="3670"/>
                      </a:cubicBezTo>
                      <a:cubicBezTo>
                        <a:pt x="5977" y="3670"/>
                        <a:pt x="6275" y="996"/>
                        <a:pt x="5537" y="869"/>
                      </a:cubicBezTo>
                      <a:cubicBezTo>
                        <a:pt x="1465" y="119"/>
                        <a:pt x="1" y="0"/>
                        <a:pt x="0" y="0"/>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6" name="Google Shape;976;p57"/>
                <p:cNvSpPr/>
                <p:nvPr/>
              </p:nvSpPr>
              <p:spPr>
                <a:xfrm>
                  <a:off x="-9503875" y="-1283350"/>
                  <a:ext cx="59550" cy="121150"/>
                </a:xfrm>
                <a:custGeom>
                  <a:avLst/>
                  <a:gdLst/>
                  <a:ahLst/>
                  <a:cxnLst/>
                  <a:rect l="l" t="t" r="r" b="b"/>
                  <a:pathLst>
                    <a:path w="2382" h="4846" extrusionOk="0">
                      <a:moveTo>
                        <a:pt x="1762" y="0"/>
                      </a:moveTo>
                      <a:lnTo>
                        <a:pt x="1370" y="12"/>
                      </a:lnTo>
                      <a:lnTo>
                        <a:pt x="1465" y="2822"/>
                      </a:lnTo>
                      <a:cubicBezTo>
                        <a:pt x="1330" y="2808"/>
                        <a:pt x="1174" y="2798"/>
                        <a:pt x="1017" y="2798"/>
                      </a:cubicBezTo>
                      <a:cubicBezTo>
                        <a:pt x="647" y="2798"/>
                        <a:pt x="266" y="2853"/>
                        <a:pt x="108" y="3036"/>
                      </a:cubicBezTo>
                      <a:cubicBezTo>
                        <a:pt x="36" y="3119"/>
                        <a:pt x="0" y="3227"/>
                        <a:pt x="36" y="3346"/>
                      </a:cubicBezTo>
                      <a:cubicBezTo>
                        <a:pt x="60" y="3453"/>
                        <a:pt x="334" y="4358"/>
                        <a:pt x="1072" y="4715"/>
                      </a:cubicBezTo>
                      <a:cubicBezTo>
                        <a:pt x="1251" y="4810"/>
                        <a:pt x="1465" y="4846"/>
                        <a:pt x="1667" y="4846"/>
                      </a:cubicBezTo>
                      <a:cubicBezTo>
                        <a:pt x="1893" y="4846"/>
                        <a:pt x="2143" y="4786"/>
                        <a:pt x="2382" y="4703"/>
                      </a:cubicBezTo>
                      <a:lnTo>
                        <a:pt x="2239" y="4346"/>
                      </a:lnTo>
                      <a:cubicBezTo>
                        <a:pt x="2040" y="4426"/>
                        <a:pt x="1855" y="4465"/>
                        <a:pt x="1682" y="4465"/>
                      </a:cubicBezTo>
                      <a:cubicBezTo>
                        <a:pt x="1523" y="4465"/>
                        <a:pt x="1376" y="4432"/>
                        <a:pt x="1239" y="4370"/>
                      </a:cubicBezTo>
                      <a:cubicBezTo>
                        <a:pt x="774" y="4143"/>
                        <a:pt x="512" y="3584"/>
                        <a:pt x="417" y="3274"/>
                      </a:cubicBezTo>
                      <a:cubicBezTo>
                        <a:pt x="499" y="3222"/>
                        <a:pt x="751" y="3194"/>
                        <a:pt x="1056" y="3194"/>
                      </a:cubicBezTo>
                      <a:cubicBezTo>
                        <a:pt x="1241" y="3194"/>
                        <a:pt x="1446" y="3204"/>
                        <a:pt x="1643" y="3227"/>
                      </a:cubicBezTo>
                      <a:lnTo>
                        <a:pt x="1858" y="3250"/>
                      </a:lnTo>
                      <a:lnTo>
                        <a:pt x="176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7" name="Google Shape;977;p57"/>
                <p:cNvSpPr/>
                <p:nvPr/>
              </p:nvSpPr>
              <p:spPr>
                <a:xfrm>
                  <a:off x="-9473525" y="-1180675"/>
                  <a:ext cx="82175" cy="68800"/>
                </a:xfrm>
                <a:custGeom>
                  <a:avLst/>
                  <a:gdLst/>
                  <a:ahLst/>
                  <a:cxnLst/>
                  <a:rect l="l" t="t" r="r" b="b"/>
                  <a:pathLst>
                    <a:path w="3287" h="2752" extrusionOk="0">
                      <a:moveTo>
                        <a:pt x="3239" y="1"/>
                      </a:moveTo>
                      <a:lnTo>
                        <a:pt x="2846" y="13"/>
                      </a:lnTo>
                      <a:cubicBezTo>
                        <a:pt x="2870" y="560"/>
                        <a:pt x="2799" y="2049"/>
                        <a:pt x="2156" y="2322"/>
                      </a:cubicBezTo>
                      <a:cubicBezTo>
                        <a:pt x="2092" y="2348"/>
                        <a:pt x="2022" y="2361"/>
                        <a:pt x="1948" y="2361"/>
                      </a:cubicBezTo>
                      <a:cubicBezTo>
                        <a:pt x="1537" y="2361"/>
                        <a:pt x="970" y="1976"/>
                        <a:pt x="275" y="1251"/>
                      </a:cubicBezTo>
                      <a:lnTo>
                        <a:pt x="1" y="1513"/>
                      </a:lnTo>
                      <a:cubicBezTo>
                        <a:pt x="763" y="2346"/>
                        <a:pt x="1406" y="2751"/>
                        <a:pt x="1930" y="2751"/>
                      </a:cubicBezTo>
                      <a:cubicBezTo>
                        <a:pt x="2049" y="2751"/>
                        <a:pt x="2180" y="2715"/>
                        <a:pt x="2299" y="2680"/>
                      </a:cubicBezTo>
                      <a:cubicBezTo>
                        <a:pt x="3287" y="2263"/>
                        <a:pt x="3251" y="239"/>
                        <a:pt x="323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8" name="Google Shape;978;p57"/>
                <p:cNvSpPr/>
                <p:nvPr/>
              </p:nvSpPr>
              <p:spPr>
                <a:xfrm>
                  <a:off x="-9382125" y="-1366125"/>
                  <a:ext cx="59850" cy="21175"/>
                </a:xfrm>
                <a:custGeom>
                  <a:avLst/>
                  <a:gdLst/>
                  <a:ahLst/>
                  <a:cxnLst/>
                  <a:rect l="l" t="t" r="r" b="b"/>
                  <a:pathLst>
                    <a:path w="2394" h="847" extrusionOk="0">
                      <a:moveTo>
                        <a:pt x="1151" y="0"/>
                      </a:moveTo>
                      <a:cubicBezTo>
                        <a:pt x="1136" y="0"/>
                        <a:pt x="1122" y="1"/>
                        <a:pt x="1107" y="1"/>
                      </a:cubicBezTo>
                      <a:cubicBezTo>
                        <a:pt x="679" y="1"/>
                        <a:pt x="321" y="215"/>
                        <a:pt x="0" y="596"/>
                      </a:cubicBezTo>
                      <a:lnTo>
                        <a:pt x="298" y="846"/>
                      </a:lnTo>
                      <a:cubicBezTo>
                        <a:pt x="536" y="549"/>
                        <a:pt x="822" y="394"/>
                        <a:pt x="1095" y="394"/>
                      </a:cubicBezTo>
                      <a:cubicBezTo>
                        <a:pt x="1108" y="393"/>
                        <a:pt x="1121" y="393"/>
                        <a:pt x="1134" y="393"/>
                      </a:cubicBezTo>
                      <a:cubicBezTo>
                        <a:pt x="1654" y="393"/>
                        <a:pt x="2107" y="846"/>
                        <a:pt x="2107" y="846"/>
                      </a:cubicBezTo>
                      <a:lnTo>
                        <a:pt x="2393" y="585"/>
                      </a:lnTo>
                      <a:cubicBezTo>
                        <a:pt x="2382" y="550"/>
                        <a:pt x="1844" y="0"/>
                        <a:pt x="11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9" name="Google Shape;979;p57"/>
                <p:cNvSpPr/>
                <p:nvPr/>
              </p:nvSpPr>
              <p:spPr>
                <a:xfrm>
                  <a:off x="-9572625" y="-1371700"/>
                  <a:ext cx="57450" cy="29125"/>
                </a:xfrm>
                <a:custGeom>
                  <a:avLst/>
                  <a:gdLst/>
                  <a:ahLst/>
                  <a:cxnLst/>
                  <a:rect l="l" t="t" r="r" b="b"/>
                  <a:pathLst>
                    <a:path w="2298" h="1165" extrusionOk="0">
                      <a:moveTo>
                        <a:pt x="893" y="0"/>
                      </a:moveTo>
                      <a:cubicBezTo>
                        <a:pt x="602" y="0"/>
                        <a:pt x="307" y="96"/>
                        <a:pt x="0" y="284"/>
                      </a:cubicBezTo>
                      <a:lnTo>
                        <a:pt x="214" y="617"/>
                      </a:lnTo>
                      <a:cubicBezTo>
                        <a:pt x="450" y="460"/>
                        <a:pt x="680" y="386"/>
                        <a:pt x="898" y="386"/>
                      </a:cubicBezTo>
                      <a:cubicBezTo>
                        <a:pt x="977" y="386"/>
                        <a:pt x="1055" y="396"/>
                        <a:pt x="1131" y="415"/>
                      </a:cubicBezTo>
                      <a:cubicBezTo>
                        <a:pt x="1655" y="569"/>
                        <a:pt x="1953" y="1165"/>
                        <a:pt x="1953" y="1165"/>
                      </a:cubicBezTo>
                      <a:lnTo>
                        <a:pt x="2298" y="998"/>
                      </a:lnTo>
                      <a:cubicBezTo>
                        <a:pt x="2274" y="974"/>
                        <a:pt x="1917" y="236"/>
                        <a:pt x="1238" y="46"/>
                      </a:cubicBezTo>
                      <a:cubicBezTo>
                        <a:pt x="1123" y="15"/>
                        <a:pt x="1009" y="0"/>
                        <a:pt x="8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0" name="Google Shape;980;p57"/>
                <p:cNvSpPr/>
                <p:nvPr/>
              </p:nvSpPr>
              <p:spPr>
                <a:xfrm>
                  <a:off x="-9210400" y="-1265125"/>
                  <a:ext cx="59575" cy="95500"/>
                </a:xfrm>
                <a:custGeom>
                  <a:avLst/>
                  <a:gdLst/>
                  <a:ahLst/>
                  <a:cxnLst/>
                  <a:rect l="l" t="t" r="r" b="b"/>
                  <a:pathLst>
                    <a:path w="2383" h="3820" extrusionOk="0">
                      <a:moveTo>
                        <a:pt x="2002" y="0"/>
                      </a:moveTo>
                      <a:cubicBezTo>
                        <a:pt x="1638" y="0"/>
                        <a:pt x="1151" y="163"/>
                        <a:pt x="775" y="747"/>
                      </a:cubicBezTo>
                      <a:cubicBezTo>
                        <a:pt x="287" y="1498"/>
                        <a:pt x="1" y="2950"/>
                        <a:pt x="394" y="3545"/>
                      </a:cubicBezTo>
                      <a:cubicBezTo>
                        <a:pt x="513" y="3712"/>
                        <a:pt x="691" y="3819"/>
                        <a:pt x="894" y="3819"/>
                      </a:cubicBezTo>
                      <a:lnTo>
                        <a:pt x="1001" y="3819"/>
                      </a:lnTo>
                      <a:lnTo>
                        <a:pt x="942" y="3438"/>
                      </a:lnTo>
                      <a:cubicBezTo>
                        <a:pt x="927" y="3440"/>
                        <a:pt x="912" y="3441"/>
                        <a:pt x="898" y="3441"/>
                      </a:cubicBezTo>
                      <a:cubicBezTo>
                        <a:pt x="821" y="3441"/>
                        <a:pt x="754" y="3412"/>
                        <a:pt x="703" y="3331"/>
                      </a:cubicBezTo>
                      <a:cubicBezTo>
                        <a:pt x="441" y="2914"/>
                        <a:pt x="644" y="1652"/>
                        <a:pt x="1096" y="950"/>
                      </a:cubicBezTo>
                      <a:cubicBezTo>
                        <a:pt x="1398" y="479"/>
                        <a:pt x="1749" y="386"/>
                        <a:pt x="1982" y="386"/>
                      </a:cubicBezTo>
                      <a:cubicBezTo>
                        <a:pt x="2127" y="386"/>
                        <a:pt x="2226" y="421"/>
                        <a:pt x="2239" y="426"/>
                      </a:cubicBezTo>
                      <a:lnTo>
                        <a:pt x="2382" y="69"/>
                      </a:lnTo>
                      <a:cubicBezTo>
                        <a:pt x="2290" y="30"/>
                        <a:pt x="2157" y="0"/>
                        <a:pt x="200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1" name="Google Shape;981;p57"/>
                <p:cNvSpPr/>
                <p:nvPr/>
              </p:nvSpPr>
              <p:spPr>
                <a:xfrm>
                  <a:off x="-9786650" y="-1356975"/>
                  <a:ext cx="174350" cy="186775"/>
                </a:xfrm>
                <a:custGeom>
                  <a:avLst/>
                  <a:gdLst/>
                  <a:ahLst/>
                  <a:cxnLst/>
                  <a:rect l="l" t="t" r="r" b="b"/>
                  <a:pathLst>
                    <a:path w="6974" h="7471" extrusionOk="0">
                      <a:moveTo>
                        <a:pt x="4022" y="0"/>
                      </a:moveTo>
                      <a:cubicBezTo>
                        <a:pt x="3858" y="0"/>
                        <a:pt x="3685" y="13"/>
                        <a:pt x="3501" y="40"/>
                      </a:cubicBezTo>
                      <a:cubicBezTo>
                        <a:pt x="0" y="528"/>
                        <a:pt x="441" y="6624"/>
                        <a:pt x="3394" y="7374"/>
                      </a:cubicBezTo>
                      <a:cubicBezTo>
                        <a:pt x="3652" y="7441"/>
                        <a:pt x="3891" y="7471"/>
                        <a:pt x="4111" y="7471"/>
                      </a:cubicBezTo>
                      <a:cubicBezTo>
                        <a:pt x="6420" y="7471"/>
                        <a:pt x="6727" y="4148"/>
                        <a:pt x="6727" y="4148"/>
                      </a:cubicBezTo>
                      <a:cubicBezTo>
                        <a:pt x="6727" y="4148"/>
                        <a:pt x="6973" y="0"/>
                        <a:pt x="4022" y="0"/>
                      </a:cubicBezTo>
                      <a:close/>
                    </a:path>
                  </a:pathLst>
                </a:custGeom>
                <a:solidFill>
                  <a:srgbClr val="853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2" name="Google Shape;982;p57"/>
                <p:cNvSpPr/>
                <p:nvPr/>
              </p:nvSpPr>
              <p:spPr>
                <a:xfrm>
                  <a:off x="-9725625" y="-1309850"/>
                  <a:ext cx="59550" cy="96175"/>
                </a:xfrm>
                <a:custGeom>
                  <a:avLst/>
                  <a:gdLst/>
                  <a:ahLst/>
                  <a:cxnLst/>
                  <a:rect l="l" t="t" r="r" b="b"/>
                  <a:pathLst>
                    <a:path w="2382" h="3847" extrusionOk="0">
                      <a:moveTo>
                        <a:pt x="403" y="1"/>
                      </a:moveTo>
                      <a:cubicBezTo>
                        <a:pt x="242" y="1"/>
                        <a:pt x="102" y="32"/>
                        <a:pt x="0" y="72"/>
                      </a:cubicBezTo>
                      <a:lnTo>
                        <a:pt x="155" y="429"/>
                      </a:lnTo>
                      <a:cubicBezTo>
                        <a:pt x="164" y="424"/>
                        <a:pt x="262" y="389"/>
                        <a:pt x="407" y="389"/>
                      </a:cubicBezTo>
                      <a:cubicBezTo>
                        <a:pt x="640" y="389"/>
                        <a:pt x="996" y="482"/>
                        <a:pt x="1298" y="953"/>
                      </a:cubicBezTo>
                      <a:cubicBezTo>
                        <a:pt x="1739" y="1655"/>
                        <a:pt x="1953" y="2917"/>
                        <a:pt x="1679" y="3334"/>
                      </a:cubicBezTo>
                      <a:cubicBezTo>
                        <a:pt x="1627" y="3407"/>
                        <a:pt x="1566" y="3444"/>
                        <a:pt x="1479" y="3444"/>
                      </a:cubicBezTo>
                      <a:cubicBezTo>
                        <a:pt x="1467" y="3444"/>
                        <a:pt x="1454" y="3443"/>
                        <a:pt x="1441" y="3441"/>
                      </a:cubicBezTo>
                      <a:lnTo>
                        <a:pt x="1381" y="3822"/>
                      </a:lnTo>
                      <a:cubicBezTo>
                        <a:pt x="1417" y="3846"/>
                        <a:pt x="1465" y="3846"/>
                        <a:pt x="1488" y="3846"/>
                      </a:cubicBezTo>
                      <a:cubicBezTo>
                        <a:pt x="1703" y="3846"/>
                        <a:pt x="1881" y="3739"/>
                        <a:pt x="2000" y="3537"/>
                      </a:cubicBezTo>
                      <a:cubicBezTo>
                        <a:pt x="2381" y="2965"/>
                        <a:pt x="2108" y="1512"/>
                        <a:pt x="1608" y="739"/>
                      </a:cubicBezTo>
                      <a:cubicBezTo>
                        <a:pt x="1236" y="160"/>
                        <a:pt x="767" y="1"/>
                        <a:pt x="40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3" name="Google Shape;983;p57"/>
                <p:cNvSpPr/>
                <p:nvPr/>
              </p:nvSpPr>
              <p:spPr>
                <a:xfrm>
                  <a:off x="-9641700" y="-1208450"/>
                  <a:ext cx="106000" cy="102625"/>
                </a:xfrm>
                <a:custGeom>
                  <a:avLst/>
                  <a:gdLst/>
                  <a:ahLst/>
                  <a:cxnLst/>
                  <a:rect l="l" t="t" r="r" b="b"/>
                  <a:pathLst>
                    <a:path w="4240" h="4105" extrusionOk="0">
                      <a:moveTo>
                        <a:pt x="2119" y="0"/>
                      </a:moveTo>
                      <a:cubicBezTo>
                        <a:pt x="1045" y="0"/>
                        <a:pt x="141" y="834"/>
                        <a:pt x="72" y="1921"/>
                      </a:cubicBezTo>
                      <a:cubicBezTo>
                        <a:pt x="1" y="3052"/>
                        <a:pt x="870" y="4029"/>
                        <a:pt x="2001" y="4100"/>
                      </a:cubicBezTo>
                      <a:cubicBezTo>
                        <a:pt x="2045" y="4103"/>
                        <a:pt x="2089" y="4104"/>
                        <a:pt x="2133" y="4104"/>
                      </a:cubicBezTo>
                      <a:cubicBezTo>
                        <a:pt x="3207" y="4104"/>
                        <a:pt x="4111" y="3270"/>
                        <a:pt x="4180" y="2183"/>
                      </a:cubicBezTo>
                      <a:cubicBezTo>
                        <a:pt x="4239" y="1052"/>
                        <a:pt x="3382" y="76"/>
                        <a:pt x="2251" y="4"/>
                      </a:cubicBezTo>
                      <a:cubicBezTo>
                        <a:pt x="2207" y="2"/>
                        <a:pt x="2163" y="0"/>
                        <a:pt x="2119" y="0"/>
                      </a:cubicBezTo>
                      <a:close/>
                    </a:path>
                  </a:pathLst>
                </a:custGeom>
                <a:solidFill>
                  <a:srgbClr val="64261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4" name="Google Shape;984;p57"/>
                <p:cNvSpPr/>
                <p:nvPr/>
              </p:nvSpPr>
              <p:spPr>
                <a:xfrm>
                  <a:off x="-9627650" y="-1597425"/>
                  <a:ext cx="401200" cy="234100"/>
                </a:xfrm>
                <a:custGeom>
                  <a:avLst/>
                  <a:gdLst/>
                  <a:ahLst/>
                  <a:cxnLst/>
                  <a:rect l="l" t="t" r="r" b="b"/>
                  <a:pathLst>
                    <a:path w="16048" h="9364" extrusionOk="0">
                      <a:moveTo>
                        <a:pt x="9247" y="0"/>
                      </a:moveTo>
                      <a:cubicBezTo>
                        <a:pt x="564" y="0"/>
                        <a:pt x="849" y="5805"/>
                        <a:pt x="189" y="7467"/>
                      </a:cubicBezTo>
                      <a:cubicBezTo>
                        <a:pt x="0" y="7961"/>
                        <a:pt x="826" y="8373"/>
                        <a:pt x="1550" y="8373"/>
                      </a:cubicBezTo>
                      <a:cubicBezTo>
                        <a:pt x="1787" y="8373"/>
                        <a:pt x="2013" y="8329"/>
                        <a:pt x="2189" y="8229"/>
                      </a:cubicBezTo>
                      <a:cubicBezTo>
                        <a:pt x="2436" y="8085"/>
                        <a:pt x="2853" y="7402"/>
                        <a:pt x="3295" y="6568"/>
                      </a:cubicBezTo>
                      <a:lnTo>
                        <a:pt x="3295" y="6568"/>
                      </a:lnTo>
                      <a:cubicBezTo>
                        <a:pt x="3067" y="7395"/>
                        <a:pt x="3028" y="8157"/>
                        <a:pt x="3415" y="8598"/>
                      </a:cubicBezTo>
                      <a:cubicBezTo>
                        <a:pt x="3914" y="9167"/>
                        <a:pt x="4991" y="9363"/>
                        <a:pt x="6115" y="9363"/>
                      </a:cubicBezTo>
                      <a:cubicBezTo>
                        <a:pt x="7676" y="9363"/>
                        <a:pt x="9329" y="8984"/>
                        <a:pt x="9654" y="8694"/>
                      </a:cubicBezTo>
                      <a:cubicBezTo>
                        <a:pt x="9876" y="8495"/>
                        <a:pt x="9919" y="7618"/>
                        <a:pt x="9888" y="6618"/>
                      </a:cubicBezTo>
                      <a:lnTo>
                        <a:pt x="9888" y="6618"/>
                      </a:lnTo>
                      <a:cubicBezTo>
                        <a:pt x="10124" y="7393"/>
                        <a:pt x="10534" y="7991"/>
                        <a:pt x="11238" y="7991"/>
                      </a:cubicBezTo>
                      <a:cubicBezTo>
                        <a:pt x="11827" y="7991"/>
                        <a:pt x="12469" y="8016"/>
                        <a:pt x="13084" y="8016"/>
                      </a:cubicBezTo>
                      <a:cubicBezTo>
                        <a:pt x="14530" y="8016"/>
                        <a:pt x="15822" y="7876"/>
                        <a:pt x="15905" y="6931"/>
                      </a:cubicBezTo>
                      <a:cubicBezTo>
                        <a:pt x="16048" y="5574"/>
                        <a:pt x="13857" y="62"/>
                        <a:pt x="9511" y="2"/>
                      </a:cubicBezTo>
                      <a:cubicBezTo>
                        <a:pt x="9422" y="1"/>
                        <a:pt x="9334" y="0"/>
                        <a:pt x="92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5" name="Google Shape;985;p57"/>
                <p:cNvSpPr/>
                <p:nvPr/>
              </p:nvSpPr>
              <p:spPr>
                <a:xfrm>
                  <a:off x="-9952400" y="-1073025"/>
                  <a:ext cx="396450" cy="349000"/>
                </a:xfrm>
                <a:custGeom>
                  <a:avLst/>
                  <a:gdLst/>
                  <a:ahLst/>
                  <a:cxnLst/>
                  <a:rect l="l" t="t" r="r" b="b"/>
                  <a:pathLst>
                    <a:path w="15858" h="13960" extrusionOk="0">
                      <a:moveTo>
                        <a:pt x="5610" y="0"/>
                      </a:moveTo>
                      <a:cubicBezTo>
                        <a:pt x="3453" y="0"/>
                        <a:pt x="1" y="5699"/>
                        <a:pt x="439" y="8268"/>
                      </a:cubicBezTo>
                      <a:cubicBezTo>
                        <a:pt x="951" y="11209"/>
                        <a:pt x="7035" y="13530"/>
                        <a:pt x="8762" y="13947"/>
                      </a:cubicBezTo>
                      <a:cubicBezTo>
                        <a:pt x="8797" y="13955"/>
                        <a:pt x="8834" y="13959"/>
                        <a:pt x="8872" y="13959"/>
                      </a:cubicBezTo>
                      <a:cubicBezTo>
                        <a:pt x="10667" y="13959"/>
                        <a:pt x="14867" y="4790"/>
                        <a:pt x="15858" y="3612"/>
                      </a:cubicBezTo>
                      <a:cubicBezTo>
                        <a:pt x="15858" y="3612"/>
                        <a:pt x="8357" y="2386"/>
                        <a:pt x="6428" y="362"/>
                      </a:cubicBezTo>
                      <a:cubicBezTo>
                        <a:pt x="6191" y="113"/>
                        <a:pt x="5913" y="0"/>
                        <a:pt x="5610" y="0"/>
                      </a:cubicBezTo>
                      <a:close/>
                    </a:path>
                  </a:pathLst>
                </a:custGeom>
                <a:solidFill>
                  <a:srgbClr val="A992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6" name="Google Shape;986;p57"/>
                <p:cNvSpPr/>
                <p:nvPr/>
              </p:nvSpPr>
              <p:spPr>
                <a:xfrm>
                  <a:off x="-9386600" y="-975275"/>
                  <a:ext cx="396800" cy="409375"/>
                </a:xfrm>
                <a:custGeom>
                  <a:avLst/>
                  <a:gdLst/>
                  <a:ahLst/>
                  <a:cxnLst/>
                  <a:rect l="l" t="t" r="r" b="b"/>
                  <a:pathLst>
                    <a:path w="15872" h="16375" extrusionOk="0">
                      <a:moveTo>
                        <a:pt x="1132" y="0"/>
                      </a:moveTo>
                      <a:cubicBezTo>
                        <a:pt x="1131" y="0"/>
                        <a:pt x="0" y="12525"/>
                        <a:pt x="2441" y="12775"/>
                      </a:cubicBezTo>
                      <a:cubicBezTo>
                        <a:pt x="8970" y="13429"/>
                        <a:pt x="10989" y="16374"/>
                        <a:pt x="12226" y="16374"/>
                      </a:cubicBezTo>
                      <a:cubicBezTo>
                        <a:pt x="12318" y="16374"/>
                        <a:pt x="12405" y="16358"/>
                        <a:pt x="12490" y="16323"/>
                      </a:cubicBezTo>
                      <a:cubicBezTo>
                        <a:pt x="13705" y="15811"/>
                        <a:pt x="15871" y="7739"/>
                        <a:pt x="14824" y="5370"/>
                      </a:cubicBezTo>
                      <a:cubicBezTo>
                        <a:pt x="13395" y="2119"/>
                        <a:pt x="1132" y="0"/>
                        <a:pt x="1132" y="0"/>
                      </a:cubicBezTo>
                      <a:close/>
                    </a:path>
                  </a:pathLst>
                </a:custGeom>
                <a:solidFill>
                  <a:srgbClr val="A992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7" name="Google Shape;987;p57"/>
                <p:cNvSpPr/>
                <p:nvPr/>
              </p:nvSpPr>
              <p:spPr>
                <a:xfrm>
                  <a:off x="-9339575" y="-981025"/>
                  <a:ext cx="166125" cy="528675"/>
                </a:xfrm>
                <a:custGeom>
                  <a:avLst/>
                  <a:gdLst/>
                  <a:ahLst/>
                  <a:cxnLst/>
                  <a:rect l="l" t="t" r="r" b="b"/>
                  <a:pathLst>
                    <a:path w="6645" h="21147" extrusionOk="0">
                      <a:moveTo>
                        <a:pt x="2865" y="1"/>
                      </a:moveTo>
                      <a:cubicBezTo>
                        <a:pt x="1999" y="1"/>
                        <a:pt x="1036" y="623"/>
                        <a:pt x="1036" y="623"/>
                      </a:cubicBezTo>
                      <a:cubicBezTo>
                        <a:pt x="1036" y="623"/>
                        <a:pt x="1" y="8719"/>
                        <a:pt x="560" y="13005"/>
                      </a:cubicBezTo>
                      <a:cubicBezTo>
                        <a:pt x="1093" y="16998"/>
                        <a:pt x="3981" y="21147"/>
                        <a:pt x="5240" y="21147"/>
                      </a:cubicBezTo>
                      <a:cubicBezTo>
                        <a:pt x="5332" y="21147"/>
                        <a:pt x="5416" y="21124"/>
                        <a:pt x="5489" y="21078"/>
                      </a:cubicBezTo>
                      <a:cubicBezTo>
                        <a:pt x="6561" y="20387"/>
                        <a:pt x="6644" y="17589"/>
                        <a:pt x="6454" y="17292"/>
                      </a:cubicBezTo>
                      <a:cubicBezTo>
                        <a:pt x="6263" y="16994"/>
                        <a:pt x="3061" y="13625"/>
                        <a:pt x="3251" y="9838"/>
                      </a:cubicBezTo>
                      <a:cubicBezTo>
                        <a:pt x="3453" y="6064"/>
                        <a:pt x="4715" y="1504"/>
                        <a:pt x="3834" y="432"/>
                      </a:cubicBezTo>
                      <a:cubicBezTo>
                        <a:pt x="3582" y="113"/>
                        <a:pt x="3232" y="1"/>
                        <a:pt x="286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8" name="Google Shape;988;p57"/>
                <p:cNvSpPr/>
                <p:nvPr/>
              </p:nvSpPr>
              <p:spPr>
                <a:xfrm>
                  <a:off x="-9863750" y="-1006675"/>
                  <a:ext cx="291125" cy="402425"/>
                </a:xfrm>
                <a:custGeom>
                  <a:avLst/>
                  <a:gdLst/>
                  <a:ahLst/>
                  <a:cxnLst/>
                  <a:rect l="l" t="t" r="r" b="b"/>
                  <a:pathLst>
                    <a:path w="11645" h="16097" extrusionOk="0">
                      <a:moveTo>
                        <a:pt x="9430" y="1"/>
                      </a:moveTo>
                      <a:cubicBezTo>
                        <a:pt x="8928" y="1"/>
                        <a:pt x="8338" y="83"/>
                        <a:pt x="7656" y="304"/>
                      </a:cubicBezTo>
                      <a:cubicBezTo>
                        <a:pt x="4942" y="1173"/>
                        <a:pt x="1" y="11829"/>
                        <a:pt x="203" y="13186"/>
                      </a:cubicBezTo>
                      <a:cubicBezTo>
                        <a:pt x="388" y="14501"/>
                        <a:pt x="1567" y="16096"/>
                        <a:pt x="2084" y="16096"/>
                      </a:cubicBezTo>
                      <a:cubicBezTo>
                        <a:pt x="2101" y="16096"/>
                        <a:pt x="2117" y="16094"/>
                        <a:pt x="2132" y="16091"/>
                      </a:cubicBezTo>
                      <a:cubicBezTo>
                        <a:pt x="2620" y="15996"/>
                        <a:pt x="2906" y="11829"/>
                        <a:pt x="4370" y="9602"/>
                      </a:cubicBezTo>
                      <a:cubicBezTo>
                        <a:pt x="5823" y="7364"/>
                        <a:pt x="11645" y="744"/>
                        <a:pt x="11645" y="744"/>
                      </a:cubicBezTo>
                      <a:cubicBezTo>
                        <a:pt x="11645" y="744"/>
                        <a:pt x="10935" y="1"/>
                        <a:pt x="94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9" name="Google Shape;989;p57"/>
                <p:cNvSpPr/>
                <p:nvPr/>
              </p:nvSpPr>
              <p:spPr>
                <a:xfrm>
                  <a:off x="-9771475" y="-529425"/>
                  <a:ext cx="471825" cy="112850"/>
                </a:xfrm>
                <a:custGeom>
                  <a:avLst/>
                  <a:gdLst/>
                  <a:ahLst/>
                  <a:cxnLst/>
                  <a:rect l="l" t="t" r="r" b="b"/>
                  <a:pathLst>
                    <a:path w="18873" h="4514" extrusionOk="0">
                      <a:moveTo>
                        <a:pt x="480" y="1"/>
                      </a:moveTo>
                      <a:cubicBezTo>
                        <a:pt x="186" y="1"/>
                        <a:pt x="25" y="19"/>
                        <a:pt x="1" y="25"/>
                      </a:cubicBezTo>
                      <a:lnTo>
                        <a:pt x="48" y="406"/>
                      </a:lnTo>
                      <a:cubicBezTo>
                        <a:pt x="51" y="406"/>
                        <a:pt x="179" y="394"/>
                        <a:pt x="426" y="394"/>
                      </a:cubicBezTo>
                      <a:cubicBezTo>
                        <a:pt x="1218" y="394"/>
                        <a:pt x="3237" y="525"/>
                        <a:pt x="6287" y="1633"/>
                      </a:cubicBezTo>
                      <a:cubicBezTo>
                        <a:pt x="10514" y="3145"/>
                        <a:pt x="14752" y="4514"/>
                        <a:pt x="17705" y="4514"/>
                      </a:cubicBezTo>
                      <a:cubicBezTo>
                        <a:pt x="18122" y="4514"/>
                        <a:pt x="18515" y="4490"/>
                        <a:pt x="18872" y="4431"/>
                      </a:cubicBezTo>
                      <a:lnTo>
                        <a:pt x="18813" y="4038"/>
                      </a:lnTo>
                      <a:cubicBezTo>
                        <a:pt x="18466" y="4095"/>
                        <a:pt x="18089" y="4122"/>
                        <a:pt x="17685" y="4122"/>
                      </a:cubicBezTo>
                      <a:cubicBezTo>
                        <a:pt x="14809" y="4122"/>
                        <a:pt x="10595" y="2755"/>
                        <a:pt x="6418" y="1252"/>
                      </a:cubicBezTo>
                      <a:cubicBezTo>
                        <a:pt x="3354" y="159"/>
                        <a:pt x="1343" y="1"/>
                        <a:pt x="480"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0" name="Google Shape;990;p57"/>
                <p:cNvSpPr/>
                <p:nvPr/>
              </p:nvSpPr>
              <p:spPr>
                <a:xfrm>
                  <a:off x="-9302375" y="-360025"/>
                  <a:ext cx="44975" cy="198250"/>
                </a:xfrm>
                <a:custGeom>
                  <a:avLst/>
                  <a:gdLst/>
                  <a:ahLst/>
                  <a:cxnLst/>
                  <a:rect l="l" t="t" r="r" b="b"/>
                  <a:pathLst>
                    <a:path w="1799" h="7930" extrusionOk="0">
                      <a:moveTo>
                        <a:pt x="310" y="0"/>
                      </a:moveTo>
                      <a:cubicBezTo>
                        <a:pt x="299" y="238"/>
                        <a:pt x="1" y="6096"/>
                        <a:pt x="1501" y="7930"/>
                      </a:cubicBezTo>
                      <a:lnTo>
                        <a:pt x="1799" y="7703"/>
                      </a:lnTo>
                      <a:cubicBezTo>
                        <a:pt x="382" y="5953"/>
                        <a:pt x="691" y="72"/>
                        <a:pt x="691" y="12"/>
                      </a:cubicBezTo>
                      <a:lnTo>
                        <a:pt x="310" y="0"/>
                      </a:ln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1" name="Google Shape;991;p57"/>
                <p:cNvSpPr/>
                <p:nvPr/>
              </p:nvSpPr>
              <p:spPr>
                <a:xfrm>
                  <a:off x="-9746175" y="-343950"/>
                  <a:ext cx="150950" cy="128900"/>
                </a:xfrm>
                <a:custGeom>
                  <a:avLst/>
                  <a:gdLst/>
                  <a:ahLst/>
                  <a:cxnLst/>
                  <a:rect l="l" t="t" r="r" b="b"/>
                  <a:pathLst>
                    <a:path w="6038" h="5156" extrusionOk="0">
                      <a:moveTo>
                        <a:pt x="5954" y="0"/>
                      </a:moveTo>
                      <a:cubicBezTo>
                        <a:pt x="3203" y="595"/>
                        <a:pt x="144" y="4751"/>
                        <a:pt x="1" y="4929"/>
                      </a:cubicBezTo>
                      <a:lnTo>
                        <a:pt x="322" y="5155"/>
                      </a:lnTo>
                      <a:cubicBezTo>
                        <a:pt x="346" y="5108"/>
                        <a:pt x="3430" y="941"/>
                        <a:pt x="6037" y="369"/>
                      </a:cubicBezTo>
                      <a:lnTo>
                        <a:pt x="5954" y="0"/>
                      </a:ln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2" name="Google Shape;992;p57"/>
                <p:cNvSpPr/>
                <p:nvPr/>
              </p:nvSpPr>
              <p:spPr>
                <a:xfrm>
                  <a:off x="-9093400" y="-858300"/>
                  <a:ext cx="79200" cy="243800"/>
                </a:xfrm>
                <a:custGeom>
                  <a:avLst/>
                  <a:gdLst/>
                  <a:ahLst/>
                  <a:cxnLst/>
                  <a:rect l="l" t="t" r="r" b="b"/>
                  <a:pathLst>
                    <a:path w="3168" h="9752" extrusionOk="0">
                      <a:moveTo>
                        <a:pt x="2012" y="0"/>
                      </a:moveTo>
                      <a:lnTo>
                        <a:pt x="1631" y="119"/>
                      </a:lnTo>
                      <a:cubicBezTo>
                        <a:pt x="2750" y="3382"/>
                        <a:pt x="24" y="9525"/>
                        <a:pt x="0" y="9585"/>
                      </a:cubicBezTo>
                      <a:lnTo>
                        <a:pt x="357" y="9751"/>
                      </a:lnTo>
                      <a:cubicBezTo>
                        <a:pt x="476" y="9501"/>
                        <a:pt x="3167" y="3393"/>
                        <a:pt x="2012"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3" name="Google Shape;993;p57"/>
                <p:cNvSpPr/>
                <p:nvPr/>
              </p:nvSpPr>
              <p:spPr>
                <a:xfrm>
                  <a:off x="-9933100" y="-1049700"/>
                  <a:ext cx="123550" cy="176525"/>
                </a:xfrm>
                <a:custGeom>
                  <a:avLst/>
                  <a:gdLst/>
                  <a:ahLst/>
                  <a:cxnLst/>
                  <a:rect l="l" t="t" r="r" b="b"/>
                  <a:pathLst>
                    <a:path w="4942" h="7061" extrusionOk="0">
                      <a:moveTo>
                        <a:pt x="4763" y="0"/>
                      </a:moveTo>
                      <a:cubicBezTo>
                        <a:pt x="2834" y="989"/>
                        <a:pt x="120" y="6668"/>
                        <a:pt x="1" y="6906"/>
                      </a:cubicBezTo>
                      <a:lnTo>
                        <a:pt x="334" y="7061"/>
                      </a:lnTo>
                      <a:cubicBezTo>
                        <a:pt x="370" y="7001"/>
                        <a:pt x="3132" y="1274"/>
                        <a:pt x="4942" y="334"/>
                      </a:cubicBezTo>
                      <a:lnTo>
                        <a:pt x="4763" y="0"/>
                      </a:ln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4" name="Google Shape;994;p57"/>
                <p:cNvSpPr/>
                <p:nvPr/>
              </p:nvSpPr>
              <p:spPr>
                <a:xfrm>
                  <a:off x="-9578300" y="-944925"/>
                  <a:ext cx="221775" cy="77425"/>
                </a:xfrm>
                <a:custGeom>
                  <a:avLst/>
                  <a:gdLst/>
                  <a:ahLst/>
                  <a:cxnLst/>
                  <a:rect l="l" t="t" r="r" b="b"/>
                  <a:pathLst>
                    <a:path w="8871" h="3097" extrusionOk="0">
                      <a:moveTo>
                        <a:pt x="1" y="0"/>
                      </a:moveTo>
                      <a:cubicBezTo>
                        <a:pt x="1" y="1024"/>
                        <a:pt x="1608" y="3013"/>
                        <a:pt x="4656" y="3096"/>
                      </a:cubicBezTo>
                      <a:lnTo>
                        <a:pt x="4930" y="3096"/>
                      </a:lnTo>
                      <a:cubicBezTo>
                        <a:pt x="7657" y="3096"/>
                        <a:pt x="8823" y="1905"/>
                        <a:pt x="8871" y="1858"/>
                      </a:cubicBezTo>
                      <a:lnTo>
                        <a:pt x="8585" y="1596"/>
                      </a:lnTo>
                      <a:cubicBezTo>
                        <a:pt x="8585" y="1607"/>
                        <a:pt x="7474" y="2719"/>
                        <a:pt x="4929" y="2719"/>
                      </a:cubicBezTo>
                      <a:cubicBezTo>
                        <a:pt x="4840" y="2719"/>
                        <a:pt x="4749" y="2718"/>
                        <a:pt x="4656" y="2715"/>
                      </a:cubicBezTo>
                      <a:cubicBezTo>
                        <a:pt x="1894" y="2632"/>
                        <a:pt x="394" y="881"/>
                        <a:pt x="394"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5" name="Google Shape;995;p57"/>
                <p:cNvSpPr/>
                <p:nvPr/>
              </p:nvSpPr>
              <p:spPr>
                <a:xfrm>
                  <a:off x="-9384825" y="-1748900"/>
                  <a:ext cx="68800" cy="122075"/>
                </a:xfrm>
                <a:custGeom>
                  <a:avLst/>
                  <a:gdLst/>
                  <a:ahLst/>
                  <a:cxnLst/>
                  <a:rect l="l" t="t" r="r" b="b"/>
                  <a:pathLst>
                    <a:path w="2752" h="4883" extrusionOk="0">
                      <a:moveTo>
                        <a:pt x="2096" y="1"/>
                      </a:moveTo>
                      <a:lnTo>
                        <a:pt x="1787" y="227"/>
                      </a:lnTo>
                      <a:cubicBezTo>
                        <a:pt x="2192" y="763"/>
                        <a:pt x="2358" y="1156"/>
                        <a:pt x="2275" y="1441"/>
                      </a:cubicBezTo>
                      <a:cubicBezTo>
                        <a:pt x="2204" y="1775"/>
                        <a:pt x="1775" y="1977"/>
                        <a:pt x="1287" y="2203"/>
                      </a:cubicBezTo>
                      <a:cubicBezTo>
                        <a:pt x="1061" y="2311"/>
                        <a:pt x="822" y="2406"/>
                        <a:pt x="596" y="2549"/>
                      </a:cubicBezTo>
                      <a:cubicBezTo>
                        <a:pt x="287" y="2739"/>
                        <a:pt x="108" y="2977"/>
                        <a:pt x="72" y="3287"/>
                      </a:cubicBezTo>
                      <a:cubicBezTo>
                        <a:pt x="1" y="4049"/>
                        <a:pt x="906" y="4847"/>
                        <a:pt x="953" y="4882"/>
                      </a:cubicBezTo>
                      <a:lnTo>
                        <a:pt x="1203" y="4597"/>
                      </a:lnTo>
                      <a:cubicBezTo>
                        <a:pt x="989" y="4406"/>
                        <a:pt x="418" y="3799"/>
                        <a:pt x="465" y="3334"/>
                      </a:cubicBezTo>
                      <a:cubicBezTo>
                        <a:pt x="477" y="3156"/>
                        <a:pt x="584" y="3001"/>
                        <a:pt x="787" y="2882"/>
                      </a:cubicBezTo>
                      <a:cubicBezTo>
                        <a:pt x="1001" y="2763"/>
                        <a:pt x="1227" y="2668"/>
                        <a:pt x="1442" y="2561"/>
                      </a:cubicBezTo>
                      <a:cubicBezTo>
                        <a:pt x="2001" y="2287"/>
                        <a:pt x="2513" y="2049"/>
                        <a:pt x="2656" y="1549"/>
                      </a:cubicBezTo>
                      <a:cubicBezTo>
                        <a:pt x="2751" y="1144"/>
                        <a:pt x="2573" y="656"/>
                        <a:pt x="209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6" name="Google Shape;996;p57"/>
                <p:cNvSpPr/>
                <p:nvPr/>
              </p:nvSpPr>
              <p:spPr>
                <a:xfrm>
                  <a:off x="-9324100" y="-1731025"/>
                  <a:ext cx="111350" cy="106875"/>
                </a:xfrm>
                <a:custGeom>
                  <a:avLst/>
                  <a:gdLst/>
                  <a:ahLst/>
                  <a:cxnLst/>
                  <a:rect l="l" t="t" r="r" b="b"/>
                  <a:pathLst>
                    <a:path w="4454" h="4275" extrusionOk="0">
                      <a:moveTo>
                        <a:pt x="4120" y="0"/>
                      </a:moveTo>
                      <a:lnTo>
                        <a:pt x="3775" y="167"/>
                      </a:lnTo>
                      <a:cubicBezTo>
                        <a:pt x="4013" y="679"/>
                        <a:pt x="4049" y="1095"/>
                        <a:pt x="3858" y="1393"/>
                      </a:cubicBezTo>
                      <a:cubicBezTo>
                        <a:pt x="3561" y="1846"/>
                        <a:pt x="2763" y="2096"/>
                        <a:pt x="1632" y="2096"/>
                      </a:cubicBezTo>
                      <a:cubicBezTo>
                        <a:pt x="1096" y="2096"/>
                        <a:pt x="703" y="2262"/>
                        <a:pt x="465" y="2584"/>
                      </a:cubicBezTo>
                      <a:cubicBezTo>
                        <a:pt x="1" y="3227"/>
                        <a:pt x="286" y="4227"/>
                        <a:pt x="298" y="4274"/>
                      </a:cubicBezTo>
                      <a:lnTo>
                        <a:pt x="667" y="4167"/>
                      </a:lnTo>
                      <a:cubicBezTo>
                        <a:pt x="656" y="4155"/>
                        <a:pt x="417" y="3298"/>
                        <a:pt x="775" y="2822"/>
                      </a:cubicBezTo>
                      <a:cubicBezTo>
                        <a:pt x="941" y="2608"/>
                        <a:pt x="1239" y="2489"/>
                        <a:pt x="1644" y="2489"/>
                      </a:cubicBezTo>
                      <a:cubicBezTo>
                        <a:pt x="2537" y="2489"/>
                        <a:pt x="3704" y="2334"/>
                        <a:pt x="4168" y="1607"/>
                      </a:cubicBezTo>
                      <a:cubicBezTo>
                        <a:pt x="4454" y="1191"/>
                        <a:pt x="4418" y="643"/>
                        <a:pt x="41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7" name="Google Shape;997;p57"/>
                <p:cNvSpPr/>
                <p:nvPr/>
              </p:nvSpPr>
              <p:spPr>
                <a:xfrm>
                  <a:off x="-9261000" y="-1653350"/>
                  <a:ext cx="108075" cy="51525"/>
                </a:xfrm>
                <a:custGeom>
                  <a:avLst/>
                  <a:gdLst/>
                  <a:ahLst/>
                  <a:cxnLst/>
                  <a:rect l="l" t="t" r="r" b="b"/>
                  <a:pathLst>
                    <a:path w="4323" h="2061" extrusionOk="0">
                      <a:moveTo>
                        <a:pt x="3930" y="1"/>
                      </a:moveTo>
                      <a:cubicBezTo>
                        <a:pt x="3847" y="524"/>
                        <a:pt x="3632" y="882"/>
                        <a:pt x="3323" y="1060"/>
                      </a:cubicBezTo>
                      <a:cubicBezTo>
                        <a:pt x="3174" y="1143"/>
                        <a:pt x="3003" y="1185"/>
                        <a:pt x="2812" y="1185"/>
                      </a:cubicBezTo>
                      <a:cubicBezTo>
                        <a:pt x="2590" y="1185"/>
                        <a:pt x="2342" y="1128"/>
                        <a:pt x="2073" y="1013"/>
                      </a:cubicBezTo>
                      <a:cubicBezTo>
                        <a:pt x="1866" y="927"/>
                        <a:pt x="1670" y="890"/>
                        <a:pt x="1487" y="890"/>
                      </a:cubicBezTo>
                      <a:cubicBezTo>
                        <a:pt x="752" y="890"/>
                        <a:pt x="220" y="1481"/>
                        <a:pt x="1" y="1882"/>
                      </a:cubicBezTo>
                      <a:lnTo>
                        <a:pt x="346" y="2060"/>
                      </a:lnTo>
                      <a:cubicBezTo>
                        <a:pt x="376" y="2020"/>
                        <a:pt x="775" y="1277"/>
                        <a:pt x="1492" y="1277"/>
                      </a:cubicBezTo>
                      <a:cubicBezTo>
                        <a:pt x="1630" y="1277"/>
                        <a:pt x="1780" y="1305"/>
                        <a:pt x="1942" y="1370"/>
                      </a:cubicBezTo>
                      <a:cubicBezTo>
                        <a:pt x="2264" y="1502"/>
                        <a:pt x="2569" y="1571"/>
                        <a:pt x="2847" y="1571"/>
                      </a:cubicBezTo>
                      <a:cubicBezTo>
                        <a:pt x="3093" y="1571"/>
                        <a:pt x="3318" y="1517"/>
                        <a:pt x="3513" y="1406"/>
                      </a:cubicBezTo>
                      <a:cubicBezTo>
                        <a:pt x="3930" y="1167"/>
                        <a:pt x="4216" y="703"/>
                        <a:pt x="4323" y="60"/>
                      </a:cubicBezTo>
                      <a:lnTo>
                        <a:pt x="393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8" name="Google Shape;998;p57"/>
                <p:cNvSpPr/>
                <p:nvPr/>
              </p:nvSpPr>
              <p:spPr>
                <a:xfrm>
                  <a:off x="-9455950" y="-1609375"/>
                  <a:ext cx="118200" cy="107850"/>
                </a:xfrm>
                <a:custGeom>
                  <a:avLst/>
                  <a:gdLst/>
                  <a:ahLst/>
                  <a:cxnLst/>
                  <a:rect l="l" t="t" r="r" b="b"/>
                  <a:pathLst>
                    <a:path w="4728" h="4314" extrusionOk="0">
                      <a:moveTo>
                        <a:pt x="4430" y="1"/>
                      </a:moveTo>
                      <a:cubicBezTo>
                        <a:pt x="1618" y="1"/>
                        <a:pt x="81" y="4010"/>
                        <a:pt x="0" y="4183"/>
                      </a:cubicBezTo>
                      <a:lnTo>
                        <a:pt x="357" y="4314"/>
                      </a:lnTo>
                      <a:cubicBezTo>
                        <a:pt x="381" y="4268"/>
                        <a:pt x="1880" y="385"/>
                        <a:pt x="4433" y="385"/>
                      </a:cubicBezTo>
                      <a:cubicBezTo>
                        <a:pt x="4514" y="385"/>
                        <a:pt x="4596" y="389"/>
                        <a:pt x="4679" y="397"/>
                      </a:cubicBezTo>
                      <a:lnTo>
                        <a:pt x="4727" y="16"/>
                      </a:lnTo>
                      <a:cubicBezTo>
                        <a:pt x="4626" y="6"/>
                        <a:pt x="4527" y="1"/>
                        <a:pt x="44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9" name="Google Shape;999;p57"/>
                <p:cNvSpPr/>
                <p:nvPr/>
              </p:nvSpPr>
              <p:spPr>
                <a:xfrm>
                  <a:off x="-9544650" y="-1619475"/>
                  <a:ext cx="149150" cy="70925"/>
                </a:xfrm>
                <a:custGeom>
                  <a:avLst/>
                  <a:gdLst/>
                  <a:ahLst/>
                  <a:cxnLst/>
                  <a:rect l="l" t="t" r="r" b="b"/>
                  <a:pathLst>
                    <a:path w="5966" h="2837" extrusionOk="0">
                      <a:moveTo>
                        <a:pt x="5088" y="0"/>
                      </a:moveTo>
                      <a:cubicBezTo>
                        <a:pt x="1508" y="0"/>
                        <a:pt x="11" y="2624"/>
                        <a:pt x="0" y="2646"/>
                      </a:cubicBezTo>
                      <a:lnTo>
                        <a:pt x="334" y="2837"/>
                      </a:lnTo>
                      <a:cubicBezTo>
                        <a:pt x="388" y="2716"/>
                        <a:pt x="1724" y="376"/>
                        <a:pt x="5019" y="376"/>
                      </a:cubicBezTo>
                      <a:cubicBezTo>
                        <a:pt x="5304" y="376"/>
                        <a:pt x="5603" y="394"/>
                        <a:pt x="5918" y="432"/>
                      </a:cubicBezTo>
                      <a:lnTo>
                        <a:pt x="5965" y="51"/>
                      </a:lnTo>
                      <a:cubicBezTo>
                        <a:pt x="5660" y="16"/>
                        <a:pt x="5368" y="0"/>
                        <a:pt x="50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0" name="Google Shape;1000;p57"/>
                <p:cNvSpPr/>
                <p:nvPr/>
              </p:nvSpPr>
              <p:spPr>
                <a:xfrm>
                  <a:off x="-9278250" y="-1589350"/>
                  <a:ext cx="117000" cy="124750"/>
                </a:xfrm>
                <a:custGeom>
                  <a:avLst/>
                  <a:gdLst/>
                  <a:ahLst/>
                  <a:cxnLst/>
                  <a:rect l="l" t="t" r="r" b="b"/>
                  <a:pathLst>
                    <a:path w="4680" h="4990" extrusionOk="0">
                      <a:moveTo>
                        <a:pt x="191" y="0"/>
                      </a:moveTo>
                      <a:lnTo>
                        <a:pt x="0" y="346"/>
                      </a:lnTo>
                      <a:cubicBezTo>
                        <a:pt x="2334" y="1644"/>
                        <a:pt x="4346" y="4953"/>
                        <a:pt x="4358" y="4989"/>
                      </a:cubicBezTo>
                      <a:lnTo>
                        <a:pt x="4679" y="4799"/>
                      </a:lnTo>
                      <a:cubicBezTo>
                        <a:pt x="4608" y="4644"/>
                        <a:pt x="2620" y="1358"/>
                        <a:pt x="19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1" name="Google Shape;1001;p57"/>
                <p:cNvSpPr/>
                <p:nvPr/>
              </p:nvSpPr>
              <p:spPr>
                <a:xfrm>
                  <a:off x="-9331250" y="-1588450"/>
                  <a:ext cx="21775" cy="107775"/>
                </a:xfrm>
                <a:custGeom>
                  <a:avLst/>
                  <a:gdLst/>
                  <a:ahLst/>
                  <a:cxnLst/>
                  <a:rect l="l" t="t" r="r" b="b"/>
                  <a:pathLst>
                    <a:path w="871" h="4311" extrusionOk="0">
                      <a:moveTo>
                        <a:pt x="489" y="0"/>
                      </a:moveTo>
                      <a:cubicBezTo>
                        <a:pt x="1" y="1846"/>
                        <a:pt x="370" y="4203"/>
                        <a:pt x="394" y="4310"/>
                      </a:cubicBezTo>
                      <a:lnTo>
                        <a:pt x="775" y="4251"/>
                      </a:lnTo>
                      <a:cubicBezTo>
                        <a:pt x="775" y="4239"/>
                        <a:pt x="406" y="1869"/>
                        <a:pt x="870" y="107"/>
                      </a:cubicBezTo>
                      <a:lnTo>
                        <a:pt x="48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002" name="Google Shape;1002;p57"/>
              <p:cNvSpPr/>
              <p:nvPr/>
            </p:nvSpPr>
            <p:spPr>
              <a:xfrm rot="3054425">
                <a:off x="7346323" y="4527039"/>
                <a:ext cx="163546" cy="114802"/>
              </a:xfrm>
              <a:custGeom>
                <a:avLst/>
                <a:gdLst/>
                <a:ahLst/>
                <a:cxnLst/>
                <a:rect l="l" t="t" r="r" b="b"/>
                <a:pathLst>
                  <a:path w="5526" h="3879" extrusionOk="0">
                    <a:moveTo>
                      <a:pt x="1177" y="1"/>
                    </a:moveTo>
                    <a:cubicBezTo>
                      <a:pt x="845" y="1"/>
                      <a:pt x="598" y="39"/>
                      <a:pt x="501" y="136"/>
                    </a:cubicBezTo>
                    <a:cubicBezTo>
                      <a:pt x="72" y="565"/>
                      <a:pt x="1" y="2827"/>
                      <a:pt x="382" y="3029"/>
                    </a:cubicBezTo>
                    <a:cubicBezTo>
                      <a:pt x="698" y="3192"/>
                      <a:pt x="3492" y="3879"/>
                      <a:pt x="4431" y="3879"/>
                    </a:cubicBezTo>
                    <a:cubicBezTo>
                      <a:pt x="4589" y="3879"/>
                      <a:pt x="4695" y="3860"/>
                      <a:pt x="4727" y="3815"/>
                    </a:cubicBezTo>
                    <a:cubicBezTo>
                      <a:pt x="4727" y="3815"/>
                      <a:pt x="5525" y="684"/>
                      <a:pt x="4918" y="553"/>
                    </a:cubicBezTo>
                    <a:cubicBezTo>
                      <a:pt x="4439" y="451"/>
                      <a:pt x="2313" y="1"/>
                      <a:pt x="11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003" name="Google Shape;1003;p57"/>
            <p:cNvSpPr/>
            <p:nvPr/>
          </p:nvSpPr>
          <p:spPr>
            <a:xfrm>
              <a:off x="7271940" y="4512836"/>
              <a:ext cx="31729" cy="62036"/>
            </a:xfrm>
            <a:custGeom>
              <a:avLst/>
              <a:gdLst/>
              <a:ahLst/>
              <a:cxnLst/>
              <a:rect l="l" t="t" r="r" b="b"/>
              <a:pathLst>
                <a:path w="1072" h="2096" extrusionOk="0">
                  <a:moveTo>
                    <a:pt x="667" y="0"/>
                  </a:moveTo>
                  <a:lnTo>
                    <a:pt x="310" y="131"/>
                  </a:lnTo>
                  <a:cubicBezTo>
                    <a:pt x="643" y="1060"/>
                    <a:pt x="36" y="1822"/>
                    <a:pt x="0" y="1846"/>
                  </a:cubicBezTo>
                  <a:lnTo>
                    <a:pt x="298" y="2096"/>
                  </a:lnTo>
                  <a:cubicBezTo>
                    <a:pt x="334" y="2060"/>
                    <a:pt x="1072" y="1155"/>
                    <a:pt x="6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04" name="Google Shape;1004;p57" descr="n329 fb Ca Ruoi"/>
          <p:cNvGrpSpPr/>
          <p:nvPr/>
        </p:nvGrpSpPr>
        <p:grpSpPr>
          <a:xfrm>
            <a:off x="10687670" y="2397417"/>
            <a:ext cx="1078164" cy="875600"/>
            <a:chOff x="8015752" y="1798063"/>
            <a:chExt cx="808623" cy="656700"/>
          </a:xfrm>
        </p:grpSpPr>
        <p:sp>
          <p:nvSpPr>
            <p:cNvPr id="1005" name="Google Shape;1005;p57"/>
            <p:cNvSpPr/>
            <p:nvPr/>
          </p:nvSpPr>
          <p:spPr>
            <a:xfrm>
              <a:off x="8507300" y="2247888"/>
              <a:ext cx="156000" cy="206875"/>
            </a:xfrm>
            <a:custGeom>
              <a:avLst/>
              <a:gdLst/>
              <a:ahLst/>
              <a:cxnLst/>
              <a:rect l="l" t="t" r="r" b="b"/>
              <a:pathLst>
                <a:path w="6240" h="8275" extrusionOk="0">
                  <a:moveTo>
                    <a:pt x="2930" y="0"/>
                  </a:moveTo>
                  <a:cubicBezTo>
                    <a:pt x="2453" y="12"/>
                    <a:pt x="1941" y="119"/>
                    <a:pt x="1441" y="310"/>
                  </a:cubicBezTo>
                  <a:cubicBezTo>
                    <a:pt x="1227" y="381"/>
                    <a:pt x="1025" y="488"/>
                    <a:pt x="822" y="607"/>
                  </a:cubicBezTo>
                  <a:cubicBezTo>
                    <a:pt x="644" y="726"/>
                    <a:pt x="477" y="881"/>
                    <a:pt x="358" y="1060"/>
                  </a:cubicBezTo>
                  <a:cubicBezTo>
                    <a:pt x="203" y="1298"/>
                    <a:pt x="96" y="1560"/>
                    <a:pt x="48" y="1893"/>
                  </a:cubicBezTo>
                  <a:cubicBezTo>
                    <a:pt x="1" y="2155"/>
                    <a:pt x="25" y="2453"/>
                    <a:pt x="84" y="2798"/>
                  </a:cubicBezTo>
                  <a:cubicBezTo>
                    <a:pt x="144" y="3096"/>
                    <a:pt x="227" y="3429"/>
                    <a:pt x="382" y="3822"/>
                  </a:cubicBezTo>
                  <a:cubicBezTo>
                    <a:pt x="501" y="4155"/>
                    <a:pt x="644" y="4465"/>
                    <a:pt x="775" y="4739"/>
                  </a:cubicBezTo>
                  <a:cubicBezTo>
                    <a:pt x="810" y="4798"/>
                    <a:pt x="870" y="4834"/>
                    <a:pt x="929" y="4846"/>
                  </a:cubicBezTo>
                  <a:cubicBezTo>
                    <a:pt x="953" y="4882"/>
                    <a:pt x="1001" y="4894"/>
                    <a:pt x="1037" y="4894"/>
                  </a:cubicBezTo>
                  <a:lnTo>
                    <a:pt x="1049" y="4894"/>
                  </a:lnTo>
                  <a:cubicBezTo>
                    <a:pt x="1096" y="4894"/>
                    <a:pt x="1120" y="4882"/>
                    <a:pt x="1168" y="4870"/>
                  </a:cubicBezTo>
                  <a:cubicBezTo>
                    <a:pt x="1299" y="4775"/>
                    <a:pt x="1477" y="4715"/>
                    <a:pt x="1596" y="4691"/>
                  </a:cubicBezTo>
                  <a:cubicBezTo>
                    <a:pt x="1989" y="4584"/>
                    <a:pt x="2358" y="4524"/>
                    <a:pt x="2727" y="4513"/>
                  </a:cubicBezTo>
                  <a:lnTo>
                    <a:pt x="2775" y="4513"/>
                  </a:lnTo>
                  <a:cubicBezTo>
                    <a:pt x="2977" y="4513"/>
                    <a:pt x="3156" y="4524"/>
                    <a:pt x="3323" y="4572"/>
                  </a:cubicBezTo>
                  <a:cubicBezTo>
                    <a:pt x="3430" y="4596"/>
                    <a:pt x="3501" y="4632"/>
                    <a:pt x="3573" y="4655"/>
                  </a:cubicBezTo>
                  <a:cubicBezTo>
                    <a:pt x="3620" y="4691"/>
                    <a:pt x="3656" y="4703"/>
                    <a:pt x="3680" y="4727"/>
                  </a:cubicBezTo>
                  <a:cubicBezTo>
                    <a:pt x="3692" y="4763"/>
                    <a:pt x="3727" y="4775"/>
                    <a:pt x="3739" y="4810"/>
                  </a:cubicBezTo>
                  <a:cubicBezTo>
                    <a:pt x="3751" y="4834"/>
                    <a:pt x="3775" y="4846"/>
                    <a:pt x="3775" y="4882"/>
                  </a:cubicBezTo>
                  <a:cubicBezTo>
                    <a:pt x="3787" y="4905"/>
                    <a:pt x="3787" y="4953"/>
                    <a:pt x="3787" y="4989"/>
                  </a:cubicBezTo>
                  <a:cubicBezTo>
                    <a:pt x="3787" y="5048"/>
                    <a:pt x="3775" y="5108"/>
                    <a:pt x="3775" y="5144"/>
                  </a:cubicBezTo>
                  <a:cubicBezTo>
                    <a:pt x="3739" y="5251"/>
                    <a:pt x="3692" y="5370"/>
                    <a:pt x="3620" y="5501"/>
                  </a:cubicBezTo>
                  <a:cubicBezTo>
                    <a:pt x="3596" y="5548"/>
                    <a:pt x="3561" y="5596"/>
                    <a:pt x="3513" y="5644"/>
                  </a:cubicBezTo>
                  <a:cubicBezTo>
                    <a:pt x="3489" y="5667"/>
                    <a:pt x="3454" y="5703"/>
                    <a:pt x="3418" y="5715"/>
                  </a:cubicBezTo>
                  <a:cubicBezTo>
                    <a:pt x="3370" y="5727"/>
                    <a:pt x="3335" y="5763"/>
                    <a:pt x="3299" y="5763"/>
                  </a:cubicBezTo>
                  <a:cubicBezTo>
                    <a:pt x="3215" y="5775"/>
                    <a:pt x="3132" y="5787"/>
                    <a:pt x="3025" y="5798"/>
                  </a:cubicBezTo>
                  <a:cubicBezTo>
                    <a:pt x="2858" y="5798"/>
                    <a:pt x="2703" y="5787"/>
                    <a:pt x="2537" y="5775"/>
                  </a:cubicBezTo>
                  <a:cubicBezTo>
                    <a:pt x="2346" y="5739"/>
                    <a:pt x="2168" y="5727"/>
                    <a:pt x="2001" y="5727"/>
                  </a:cubicBezTo>
                  <a:cubicBezTo>
                    <a:pt x="1894" y="5727"/>
                    <a:pt x="1822" y="5727"/>
                    <a:pt x="1727" y="5739"/>
                  </a:cubicBezTo>
                  <a:cubicBezTo>
                    <a:pt x="1632" y="5763"/>
                    <a:pt x="1525" y="5787"/>
                    <a:pt x="1430" y="5834"/>
                  </a:cubicBezTo>
                  <a:cubicBezTo>
                    <a:pt x="1334" y="5882"/>
                    <a:pt x="1239" y="5953"/>
                    <a:pt x="1132" y="6060"/>
                  </a:cubicBezTo>
                  <a:cubicBezTo>
                    <a:pt x="1049" y="6144"/>
                    <a:pt x="1001" y="6251"/>
                    <a:pt x="941" y="6370"/>
                  </a:cubicBezTo>
                  <a:cubicBezTo>
                    <a:pt x="894" y="6477"/>
                    <a:pt x="858" y="6572"/>
                    <a:pt x="822" y="6680"/>
                  </a:cubicBezTo>
                  <a:cubicBezTo>
                    <a:pt x="763" y="6894"/>
                    <a:pt x="763" y="7084"/>
                    <a:pt x="810" y="7251"/>
                  </a:cubicBezTo>
                  <a:cubicBezTo>
                    <a:pt x="858" y="7406"/>
                    <a:pt x="941" y="7572"/>
                    <a:pt x="1060" y="7692"/>
                  </a:cubicBezTo>
                  <a:cubicBezTo>
                    <a:pt x="1346" y="7989"/>
                    <a:pt x="1751" y="8108"/>
                    <a:pt x="2061" y="8180"/>
                  </a:cubicBezTo>
                  <a:cubicBezTo>
                    <a:pt x="2346" y="8239"/>
                    <a:pt x="2656" y="8275"/>
                    <a:pt x="3001" y="8275"/>
                  </a:cubicBezTo>
                  <a:lnTo>
                    <a:pt x="3299" y="8275"/>
                  </a:lnTo>
                  <a:cubicBezTo>
                    <a:pt x="3692" y="8263"/>
                    <a:pt x="4037" y="8204"/>
                    <a:pt x="4335" y="8084"/>
                  </a:cubicBezTo>
                  <a:cubicBezTo>
                    <a:pt x="4442" y="8049"/>
                    <a:pt x="4525" y="7989"/>
                    <a:pt x="4632" y="7942"/>
                  </a:cubicBezTo>
                  <a:cubicBezTo>
                    <a:pt x="4763" y="7870"/>
                    <a:pt x="4918" y="7787"/>
                    <a:pt x="5049" y="7680"/>
                  </a:cubicBezTo>
                  <a:cubicBezTo>
                    <a:pt x="5287" y="7501"/>
                    <a:pt x="5513" y="7275"/>
                    <a:pt x="5692" y="7013"/>
                  </a:cubicBezTo>
                  <a:cubicBezTo>
                    <a:pt x="6049" y="6501"/>
                    <a:pt x="6240" y="5882"/>
                    <a:pt x="6228" y="5263"/>
                  </a:cubicBezTo>
                  <a:cubicBezTo>
                    <a:pt x="6216" y="4727"/>
                    <a:pt x="6061" y="4227"/>
                    <a:pt x="5799" y="3798"/>
                  </a:cubicBezTo>
                  <a:cubicBezTo>
                    <a:pt x="5680" y="3596"/>
                    <a:pt x="5525" y="3441"/>
                    <a:pt x="5347" y="3262"/>
                  </a:cubicBezTo>
                  <a:cubicBezTo>
                    <a:pt x="5204" y="3120"/>
                    <a:pt x="5025" y="3000"/>
                    <a:pt x="4799" y="2870"/>
                  </a:cubicBezTo>
                  <a:cubicBezTo>
                    <a:pt x="4442" y="2679"/>
                    <a:pt x="4025" y="2560"/>
                    <a:pt x="3513" y="2489"/>
                  </a:cubicBezTo>
                  <a:cubicBezTo>
                    <a:pt x="3299" y="2453"/>
                    <a:pt x="3061" y="2441"/>
                    <a:pt x="2799" y="2441"/>
                  </a:cubicBezTo>
                  <a:cubicBezTo>
                    <a:pt x="2596" y="2441"/>
                    <a:pt x="2370" y="2453"/>
                    <a:pt x="2144" y="2465"/>
                  </a:cubicBezTo>
                  <a:cubicBezTo>
                    <a:pt x="2168" y="2453"/>
                    <a:pt x="2168" y="2441"/>
                    <a:pt x="2168" y="2429"/>
                  </a:cubicBezTo>
                  <a:cubicBezTo>
                    <a:pt x="2180" y="2405"/>
                    <a:pt x="2180" y="2393"/>
                    <a:pt x="2192" y="2381"/>
                  </a:cubicBezTo>
                  <a:cubicBezTo>
                    <a:pt x="2227" y="2369"/>
                    <a:pt x="2239" y="2334"/>
                    <a:pt x="2263" y="2322"/>
                  </a:cubicBezTo>
                  <a:cubicBezTo>
                    <a:pt x="2358" y="2274"/>
                    <a:pt x="2465" y="2227"/>
                    <a:pt x="2525" y="2215"/>
                  </a:cubicBezTo>
                  <a:cubicBezTo>
                    <a:pt x="2763" y="2155"/>
                    <a:pt x="3013" y="2108"/>
                    <a:pt x="3251" y="2084"/>
                  </a:cubicBezTo>
                  <a:lnTo>
                    <a:pt x="3418" y="2048"/>
                  </a:lnTo>
                  <a:cubicBezTo>
                    <a:pt x="3573" y="2024"/>
                    <a:pt x="3727" y="2012"/>
                    <a:pt x="3894" y="1965"/>
                  </a:cubicBezTo>
                  <a:cubicBezTo>
                    <a:pt x="4073" y="1917"/>
                    <a:pt x="4204" y="1869"/>
                    <a:pt x="4323" y="1834"/>
                  </a:cubicBezTo>
                  <a:cubicBezTo>
                    <a:pt x="4454" y="1774"/>
                    <a:pt x="4561" y="1679"/>
                    <a:pt x="4644" y="1572"/>
                  </a:cubicBezTo>
                  <a:cubicBezTo>
                    <a:pt x="4728" y="1476"/>
                    <a:pt x="4763" y="1334"/>
                    <a:pt x="4763" y="1203"/>
                  </a:cubicBezTo>
                  <a:cubicBezTo>
                    <a:pt x="4763" y="1119"/>
                    <a:pt x="4751" y="1036"/>
                    <a:pt x="4739" y="976"/>
                  </a:cubicBezTo>
                  <a:cubicBezTo>
                    <a:pt x="4704" y="893"/>
                    <a:pt x="4680" y="798"/>
                    <a:pt x="4632" y="714"/>
                  </a:cubicBezTo>
                  <a:cubicBezTo>
                    <a:pt x="4573" y="607"/>
                    <a:pt x="4525" y="524"/>
                    <a:pt x="4466" y="464"/>
                  </a:cubicBezTo>
                  <a:cubicBezTo>
                    <a:pt x="4406" y="381"/>
                    <a:pt x="4335" y="310"/>
                    <a:pt x="4251" y="250"/>
                  </a:cubicBezTo>
                  <a:cubicBezTo>
                    <a:pt x="4085" y="143"/>
                    <a:pt x="3894" y="72"/>
                    <a:pt x="3632" y="12"/>
                  </a:cubicBezTo>
                  <a:cubicBezTo>
                    <a:pt x="3596" y="18"/>
                    <a:pt x="3558" y="20"/>
                    <a:pt x="3519" y="20"/>
                  </a:cubicBezTo>
                  <a:cubicBezTo>
                    <a:pt x="3399" y="20"/>
                    <a:pt x="3263" y="0"/>
                    <a:pt x="31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6" name="Google Shape;1006;p57"/>
            <p:cNvSpPr/>
            <p:nvPr/>
          </p:nvSpPr>
          <p:spPr>
            <a:xfrm>
              <a:off x="8663300" y="1798063"/>
              <a:ext cx="161075" cy="201550"/>
            </a:xfrm>
            <a:custGeom>
              <a:avLst/>
              <a:gdLst/>
              <a:ahLst/>
              <a:cxnLst/>
              <a:rect l="l" t="t" r="r" b="b"/>
              <a:pathLst>
                <a:path w="6443" h="8062" extrusionOk="0">
                  <a:moveTo>
                    <a:pt x="3275" y="1"/>
                  </a:moveTo>
                  <a:cubicBezTo>
                    <a:pt x="3156" y="1"/>
                    <a:pt x="3037" y="25"/>
                    <a:pt x="2906" y="37"/>
                  </a:cubicBezTo>
                  <a:cubicBezTo>
                    <a:pt x="2680" y="72"/>
                    <a:pt x="2454" y="132"/>
                    <a:pt x="2227" y="203"/>
                  </a:cubicBezTo>
                  <a:cubicBezTo>
                    <a:pt x="1692" y="370"/>
                    <a:pt x="1311" y="513"/>
                    <a:pt x="953" y="692"/>
                  </a:cubicBezTo>
                  <a:cubicBezTo>
                    <a:pt x="727" y="811"/>
                    <a:pt x="537" y="930"/>
                    <a:pt x="382" y="1073"/>
                  </a:cubicBezTo>
                  <a:cubicBezTo>
                    <a:pt x="215" y="1227"/>
                    <a:pt x="108" y="1406"/>
                    <a:pt x="37" y="1584"/>
                  </a:cubicBezTo>
                  <a:cubicBezTo>
                    <a:pt x="13" y="1668"/>
                    <a:pt x="1" y="1775"/>
                    <a:pt x="1" y="1870"/>
                  </a:cubicBezTo>
                  <a:cubicBezTo>
                    <a:pt x="1" y="1989"/>
                    <a:pt x="25" y="2085"/>
                    <a:pt x="84" y="2227"/>
                  </a:cubicBezTo>
                  <a:cubicBezTo>
                    <a:pt x="132" y="2323"/>
                    <a:pt x="203" y="2442"/>
                    <a:pt x="299" y="2537"/>
                  </a:cubicBezTo>
                  <a:cubicBezTo>
                    <a:pt x="382" y="2620"/>
                    <a:pt x="489" y="2704"/>
                    <a:pt x="608" y="2739"/>
                  </a:cubicBezTo>
                  <a:cubicBezTo>
                    <a:pt x="703" y="2775"/>
                    <a:pt x="799" y="2799"/>
                    <a:pt x="930" y="2799"/>
                  </a:cubicBezTo>
                  <a:lnTo>
                    <a:pt x="965" y="2799"/>
                  </a:lnTo>
                  <a:cubicBezTo>
                    <a:pt x="1072" y="2799"/>
                    <a:pt x="1191" y="2787"/>
                    <a:pt x="1322" y="2763"/>
                  </a:cubicBezTo>
                  <a:cubicBezTo>
                    <a:pt x="1608" y="2704"/>
                    <a:pt x="1858" y="2585"/>
                    <a:pt x="2061" y="2477"/>
                  </a:cubicBezTo>
                  <a:cubicBezTo>
                    <a:pt x="2215" y="2406"/>
                    <a:pt x="2346" y="2323"/>
                    <a:pt x="2477" y="2251"/>
                  </a:cubicBezTo>
                  <a:lnTo>
                    <a:pt x="2477" y="2251"/>
                  </a:lnTo>
                  <a:cubicBezTo>
                    <a:pt x="2394" y="2466"/>
                    <a:pt x="2287" y="2727"/>
                    <a:pt x="2215" y="3025"/>
                  </a:cubicBezTo>
                  <a:cubicBezTo>
                    <a:pt x="2168" y="3216"/>
                    <a:pt x="2144" y="3418"/>
                    <a:pt x="2144" y="3585"/>
                  </a:cubicBezTo>
                  <a:cubicBezTo>
                    <a:pt x="2144" y="3668"/>
                    <a:pt x="2144" y="3763"/>
                    <a:pt x="2156" y="3859"/>
                  </a:cubicBezTo>
                  <a:cubicBezTo>
                    <a:pt x="2168" y="3954"/>
                    <a:pt x="2204" y="4037"/>
                    <a:pt x="2227" y="4132"/>
                  </a:cubicBezTo>
                  <a:cubicBezTo>
                    <a:pt x="2287" y="4275"/>
                    <a:pt x="2394" y="4430"/>
                    <a:pt x="2525" y="4537"/>
                  </a:cubicBezTo>
                  <a:cubicBezTo>
                    <a:pt x="2632" y="4621"/>
                    <a:pt x="2751" y="4680"/>
                    <a:pt x="2894" y="4716"/>
                  </a:cubicBezTo>
                  <a:cubicBezTo>
                    <a:pt x="3049" y="4752"/>
                    <a:pt x="3192" y="4752"/>
                    <a:pt x="3347" y="4775"/>
                  </a:cubicBezTo>
                  <a:cubicBezTo>
                    <a:pt x="3454" y="4775"/>
                    <a:pt x="3573" y="4787"/>
                    <a:pt x="3668" y="4799"/>
                  </a:cubicBezTo>
                  <a:lnTo>
                    <a:pt x="3811" y="4847"/>
                  </a:lnTo>
                  <a:cubicBezTo>
                    <a:pt x="3823" y="4859"/>
                    <a:pt x="3847" y="4871"/>
                    <a:pt x="3870" y="4894"/>
                  </a:cubicBezTo>
                  <a:lnTo>
                    <a:pt x="3906" y="4930"/>
                  </a:lnTo>
                  <a:cubicBezTo>
                    <a:pt x="3930" y="4942"/>
                    <a:pt x="3942" y="4978"/>
                    <a:pt x="3942" y="5002"/>
                  </a:cubicBezTo>
                  <a:cubicBezTo>
                    <a:pt x="3954" y="5049"/>
                    <a:pt x="3966" y="5109"/>
                    <a:pt x="3966" y="5156"/>
                  </a:cubicBezTo>
                  <a:cubicBezTo>
                    <a:pt x="3597" y="5287"/>
                    <a:pt x="3239" y="5442"/>
                    <a:pt x="2894" y="5633"/>
                  </a:cubicBezTo>
                  <a:cubicBezTo>
                    <a:pt x="2656" y="5764"/>
                    <a:pt x="2477" y="5895"/>
                    <a:pt x="2346" y="6061"/>
                  </a:cubicBezTo>
                  <a:cubicBezTo>
                    <a:pt x="2263" y="6156"/>
                    <a:pt x="2204" y="6228"/>
                    <a:pt x="2156" y="6323"/>
                  </a:cubicBezTo>
                  <a:cubicBezTo>
                    <a:pt x="2096" y="6418"/>
                    <a:pt x="2049" y="6526"/>
                    <a:pt x="2037" y="6657"/>
                  </a:cubicBezTo>
                  <a:cubicBezTo>
                    <a:pt x="1989" y="6871"/>
                    <a:pt x="2037" y="7109"/>
                    <a:pt x="2156" y="7347"/>
                  </a:cubicBezTo>
                  <a:cubicBezTo>
                    <a:pt x="2275" y="7585"/>
                    <a:pt x="2465" y="7776"/>
                    <a:pt x="2680" y="7895"/>
                  </a:cubicBezTo>
                  <a:cubicBezTo>
                    <a:pt x="2882" y="8002"/>
                    <a:pt x="3120" y="8061"/>
                    <a:pt x="3370" y="8061"/>
                  </a:cubicBezTo>
                  <a:cubicBezTo>
                    <a:pt x="3608" y="8061"/>
                    <a:pt x="3870" y="8014"/>
                    <a:pt x="4144" y="7931"/>
                  </a:cubicBezTo>
                  <a:cubicBezTo>
                    <a:pt x="4644" y="7764"/>
                    <a:pt x="5097" y="7514"/>
                    <a:pt x="5490" y="7169"/>
                  </a:cubicBezTo>
                  <a:cubicBezTo>
                    <a:pt x="5668" y="7002"/>
                    <a:pt x="5847" y="6811"/>
                    <a:pt x="5990" y="6573"/>
                  </a:cubicBezTo>
                  <a:cubicBezTo>
                    <a:pt x="6144" y="6347"/>
                    <a:pt x="6264" y="6097"/>
                    <a:pt x="6335" y="5847"/>
                  </a:cubicBezTo>
                  <a:cubicBezTo>
                    <a:pt x="6406" y="5609"/>
                    <a:pt x="6442" y="5347"/>
                    <a:pt x="6430" y="5109"/>
                  </a:cubicBezTo>
                  <a:cubicBezTo>
                    <a:pt x="6406" y="4871"/>
                    <a:pt x="6371" y="4656"/>
                    <a:pt x="6275" y="4418"/>
                  </a:cubicBezTo>
                  <a:cubicBezTo>
                    <a:pt x="6109" y="4001"/>
                    <a:pt x="5787" y="3620"/>
                    <a:pt x="5371" y="3406"/>
                  </a:cubicBezTo>
                  <a:cubicBezTo>
                    <a:pt x="5144" y="3287"/>
                    <a:pt x="4906" y="3204"/>
                    <a:pt x="4620" y="3144"/>
                  </a:cubicBezTo>
                  <a:cubicBezTo>
                    <a:pt x="4490" y="3120"/>
                    <a:pt x="4359" y="3120"/>
                    <a:pt x="4192" y="3120"/>
                  </a:cubicBezTo>
                  <a:lnTo>
                    <a:pt x="4109" y="3120"/>
                  </a:lnTo>
                  <a:cubicBezTo>
                    <a:pt x="4323" y="2787"/>
                    <a:pt x="4490" y="2430"/>
                    <a:pt x="4585" y="2096"/>
                  </a:cubicBezTo>
                  <a:cubicBezTo>
                    <a:pt x="4644" y="1870"/>
                    <a:pt x="4668" y="1644"/>
                    <a:pt x="4656" y="1442"/>
                  </a:cubicBezTo>
                  <a:cubicBezTo>
                    <a:pt x="4656" y="1215"/>
                    <a:pt x="4609" y="1025"/>
                    <a:pt x="4537" y="822"/>
                  </a:cubicBezTo>
                  <a:cubicBezTo>
                    <a:pt x="4466" y="668"/>
                    <a:pt x="4347" y="501"/>
                    <a:pt x="4180" y="370"/>
                  </a:cubicBezTo>
                  <a:cubicBezTo>
                    <a:pt x="4001" y="215"/>
                    <a:pt x="3787" y="144"/>
                    <a:pt x="3644" y="108"/>
                  </a:cubicBezTo>
                  <a:cubicBezTo>
                    <a:pt x="3561" y="25"/>
                    <a:pt x="3418" y="1"/>
                    <a:pt x="32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7" name="Google Shape;1007;p57"/>
            <p:cNvSpPr/>
            <p:nvPr/>
          </p:nvSpPr>
          <p:spPr>
            <a:xfrm rot="1360497">
              <a:off x="8060526" y="2072312"/>
              <a:ext cx="241423" cy="280698"/>
            </a:xfrm>
            <a:custGeom>
              <a:avLst/>
              <a:gdLst/>
              <a:ahLst/>
              <a:cxnLst/>
              <a:rect l="l" t="t" r="r" b="b"/>
              <a:pathLst>
                <a:path w="9657" h="11228" extrusionOk="0">
                  <a:moveTo>
                    <a:pt x="3548" y="0"/>
                  </a:moveTo>
                  <a:cubicBezTo>
                    <a:pt x="2977" y="0"/>
                    <a:pt x="2441" y="358"/>
                    <a:pt x="1905" y="1072"/>
                  </a:cubicBezTo>
                  <a:cubicBezTo>
                    <a:pt x="1608" y="1477"/>
                    <a:pt x="1381" y="1894"/>
                    <a:pt x="1227" y="2239"/>
                  </a:cubicBezTo>
                  <a:cubicBezTo>
                    <a:pt x="1167" y="2346"/>
                    <a:pt x="1119" y="2441"/>
                    <a:pt x="1072" y="2560"/>
                  </a:cubicBezTo>
                  <a:cubicBezTo>
                    <a:pt x="905" y="2953"/>
                    <a:pt x="762" y="3358"/>
                    <a:pt x="631" y="3775"/>
                  </a:cubicBezTo>
                  <a:cubicBezTo>
                    <a:pt x="453" y="4322"/>
                    <a:pt x="298" y="4811"/>
                    <a:pt x="191" y="5287"/>
                  </a:cubicBezTo>
                  <a:cubicBezTo>
                    <a:pt x="107" y="5727"/>
                    <a:pt x="0" y="6239"/>
                    <a:pt x="0" y="6775"/>
                  </a:cubicBezTo>
                  <a:cubicBezTo>
                    <a:pt x="0" y="7108"/>
                    <a:pt x="48" y="7561"/>
                    <a:pt x="334" y="7906"/>
                  </a:cubicBezTo>
                  <a:cubicBezTo>
                    <a:pt x="500" y="8120"/>
                    <a:pt x="774" y="8228"/>
                    <a:pt x="1060" y="8228"/>
                  </a:cubicBezTo>
                  <a:cubicBezTo>
                    <a:pt x="1250" y="8228"/>
                    <a:pt x="1429" y="8192"/>
                    <a:pt x="1608" y="8120"/>
                  </a:cubicBezTo>
                  <a:cubicBezTo>
                    <a:pt x="1715" y="8085"/>
                    <a:pt x="1822" y="8049"/>
                    <a:pt x="1917" y="8001"/>
                  </a:cubicBezTo>
                  <a:cubicBezTo>
                    <a:pt x="2060" y="7942"/>
                    <a:pt x="2191" y="7847"/>
                    <a:pt x="2286" y="7775"/>
                  </a:cubicBezTo>
                  <a:cubicBezTo>
                    <a:pt x="2489" y="7632"/>
                    <a:pt x="2667" y="7430"/>
                    <a:pt x="2858" y="7156"/>
                  </a:cubicBezTo>
                  <a:cubicBezTo>
                    <a:pt x="3036" y="6918"/>
                    <a:pt x="3167" y="6632"/>
                    <a:pt x="3310" y="6370"/>
                  </a:cubicBezTo>
                  <a:cubicBezTo>
                    <a:pt x="3453" y="6073"/>
                    <a:pt x="3572" y="5751"/>
                    <a:pt x="3691" y="5477"/>
                  </a:cubicBezTo>
                  <a:lnTo>
                    <a:pt x="3798" y="5215"/>
                  </a:lnTo>
                  <a:lnTo>
                    <a:pt x="3894" y="5453"/>
                  </a:lnTo>
                  <a:lnTo>
                    <a:pt x="4096" y="5858"/>
                  </a:lnTo>
                  <a:lnTo>
                    <a:pt x="4120" y="5918"/>
                  </a:lnTo>
                  <a:lnTo>
                    <a:pt x="4215" y="6096"/>
                  </a:lnTo>
                  <a:lnTo>
                    <a:pt x="4418" y="6525"/>
                  </a:lnTo>
                  <a:cubicBezTo>
                    <a:pt x="4596" y="6918"/>
                    <a:pt x="4787" y="7299"/>
                    <a:pt x="4965" y="7668"/>
                  </a:cubicBezTo>
                  <a:cubicBezTo>
                    <a:pt x="5287" y="8311"/>
                    <a:pt x="5584" y="8835"/>
                    <a:pt x="5882" y="9299"/>
                  </a:cubicBezTo>
                  <a:cubicBezTo>
                    <a:pt x="6144" y="9716"/>
                    <a:pt x="6489" y="10204"/>
                    <a:pt x="6918" y="10609"/>
                  </a:cubicBezTo>
                  <a:cubicBezTo>
                    <a:pt x="7346" y="10990"/>
                    <a:pt x="7751" y="11204"/>
                    <a:pt x="8156" y="11228"/>
                  </a:cubicBezTo>
                  <a:lnTo>
                    <a:pt x="8263" y="11228"/>
                  </a:lnTo>
                  <a:cubicBezTo>
                    <a:pt x="8442" y="11228"/>
                    <a:pt x="8632" y="11180"/>
                    <a:pt x="8823" y="11109"/>
                  </a:cubicBezTo>
                  <a:cubicBezTo>
                    <a:pt x="9013" y="11037"/>
                    <a:pt x="9192" y="10918"/>
                    <a:pt x="9335" y="10787"/>
                  </a:cubicBezTo>
                  <a:lnTo>
                    <a:pt x="9371" y="10740"/>
                  </a:lnTo>
                  <a:lnTo>
                    <a:pt x="9430" y="10633"/>
                  </a:lnTo>
                  <a:lnTo>
                    <a:pt x="9501" y="10549"/>
                  </a:lnTo>
                  <a:cubicBezTo>
                    <a:pt x="9525" y="10502"/>
                    <a:pt x="9537" y="10454"/>
                    <a:pt x="9561" y="10406"/>
                  </a:cubicBezTo>
                  <a:lnTo>
                    <a:pt x="9597" y="10275"/>
                  </a:lnTo>
                  <a:cubicBezTo>
                    <a:pt x="9621" y="10192"/>
                    <a:pt x="9644" y="10109"/>
                    <a:pt x="9644" y="10025"/>
                  </a:cubicBezTo>
                  <a:cubicBezTo>
                    <a:pt x="9656" y="9894"/>
                    <a:pt x="9656" y="9752"/>
                    <a:pt x="9656" y="9633"/>
                  </a:cubicBezTo>
                  <a:cubicBezTo>
                    <a:pt x="9656" y="9513"/>
                    <a:pt x="9644" y="9394"/>
                    <a:pt x="9632" y="9263"/>
                  </a:cubicBezTo>
                  <a:cubicBezTo>
                    <a:pt x="9561" y="8823"/>
                    <a:pt x="9418" y="8347"/>
                    <a:pt x="9168" y="7763"/>
                  </a:cubicBezTo>
                  <a:cubicBezTo>
                    <a:pt x="8966" y="7275"/>
                    <a:pt x="8704" y="6799"/>
                    <a:pt x="8430" y="6275"/>
                  </a:cubicBezTo>
                  <a:lnTo>
                    <a:pt x="8073" y="5608"/>
                  </a:lnTo>
                  <a:lnTo>
                    <a:pt x="7537" y="4620"/>
                  </a:lnTo>
                  <a:cubicBezTo>
                    <a:pt x="7430" y="4441"/>
                    <a:pt x="7335" y="4251"/>
                    <a:pt x="7239" y="4072"/>
                  </a:cubicBezTo>
                  <a:cubicBezTo>
                    <a:pt x="7192" y="4013"/>
                    <a:pt x="7156" y="3941"/>
                    <a:pt x="7120" y="3882"/>
                  </a:cubicBezTo>
                  <a:cubicBezTo>
                    <a:pt x="6894" y="3477"/>
                    <a:pt x="6680" y="3144"/>
                    <a:pt x="6489" y="2834"/>
                  </a:cubicBezTo>
                  <a:lnTo>
                    <a:pt x="6132" y="2298"/>
                  </a:lnTo>
                  <a:lnTo>
                    <a:pt x="6084" y="2239"/>
                  </a:lnTo>
                  <a:lnTo>
                    <a:pt x="6049" y="2179"/>
                  </a:lnTo>
                  <a:lnTo>
                    <a:pt x="5953" y="2060"/>
                  </a:lnTo>
                  <a:lnTo>
                    <a:pt x="5882" y="1977"/>
                  </a:lnTo>
                  <a:lnTo>
                    <a:pt x="5346" y="1262"/>
                  </a:lnTo>
                  <a:cubicBezTo>
                    <a:pt x="5037" y="858"/>
                    <a:pt x="4739" y="560"/>
                    <a:pt x="4406" y="346"/>
                  </a:cubicBezTo>
                  <a:cubicBezTo>
                    <a:pt x="4179" y="119"/>
                    <a:pt x="3870" y="24"/>
                    <a:pt x="356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008" name="Google Shape;1008;p57"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9" name="Google Shape;1009;p57"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0" name="Google Shape;1010;p57"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98905438"/>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329 fb Ca Ruoi"/>
          <p:cNvSpPr txBox="1"/>
          <p:nvPr/>
        </p:nvSpPr>
        <p:spPr>
          <a:xfrm>
            <a:off x="2844801" y="3927079"/>
            <a:ext cx="7100021" cy="913007"/>
          </a:xfrm>
          <a:prstGeom prst="rect">
            <a:avLst/>
          </a:prstGeom>
          <a:noFill/>
        </p:spPr>
        <p:txBody>
          <a:bodyPr wrap="none" rtlCol="0">
            <a:spAutoFit/>
          </a:bodyPr>
          <a:lstStyle/>
          <a:p>
            <a:pPr defTabSz="1219170">
              <a:defRPr/>
            </a:pPr>
            <a:r>
              <a:rPr lang="en-US" sz="5333" b="1" dirty="0">
                <a:solidFill>
                  <a:srgbClr val="FF0000"/>
                </a:solidFill>
                <a:latin typeface="Arial" panose="020B0604020202020204" pitchFamily="34" charset="0"/>
                <a:cs typeface="Arial" panose="020B0604020202020204" pitchFamily="34" charset="0"/>
                <a:sym typeface="Arial"/>
              </a:rPr>
              <a:t>DORAEMON CÂU CÁ</a:t>
            </a:r>
          </a:p>
        </p:txBody>
      </p:sp>
      <p:pic>
        <p:nvPicPr>
          <p:cNvPr id="16" name="Picture 3" descr="n329 fb Ca Ruoi">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2">
                                            <p:txEl>
                                              <p:pRg st="0" end="0"/>
                                            </p:txEl>
                                          </p:spTgt>
                                        </p:tgtEl>
                                      </p:cBhvr>
                                    </p:animEffect>
                                    <p:animScale>
                                      <p:cBhvr>
                                        <p:cTn id="10" dur="500" autoRev="1" fill="hold"/>
                                        <p:tgtEl>
                                          <p:spTgt spid="2">
                                            <p:txEl>
                                              <p:pRg st="0" end="0"/>
                                            </p:txEl>
                                          </p:spTgt>
                                        </p:tgtEl>
                                      </p:cBhvr>
                                      <p:by x="105000" y="105000"/>
                                    </p:animScale>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329 fb Ca R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329 fb Ca R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descr="n329 fb Ca Ruoi"/>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A. </a:t>
            </a:r>
            <a:r>
              <a:rPr lang="en-US" altLang="en-US" b="1" dirty="0" err="1">
                <a:solidFill>
                  <a:prstClr val="black"/>
                </a:solidFill>
                <a:latin typeface="Quicksand Medium" panose="020B0604020202020204" charset="0"/>
                <a:cs typeface="Arial"/>
                <a:sym typeface="Arial"/>
              </a:rPr>
              <a:t>Đúng</a:t>
            </a:r>
            <a:endParaRPr lang="en-US" altLang="en-US" b="1" dirty="0">
              <a:solidFill>
                <a:prstClr val="black"/>
              </a:solidFill>
              <a:latin typeface="Quicksand Medium" panose="020B0604020202020204" charset="0"/>
              <a:cs typeface="Arial"/>
              <a:sym typeface="Arial"/>
            </a:endParaRPr>
          </a:p>
        </p:txBody>
      </p:sp>
      <p:sp>
        <p:nvSpPr>
          <p:cNvPr id="15" name="AutoShape 51" descr="n329 fb Ca Ruoi"/>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B. Sai</a:t>
            </a:r>
          </a:p>
        </p:txBody>
      </p:sp>
      <p:sp>
        <p:nvSpPr>
          <p:cNvPr id="4" name="TextBox 3" descr="n329 fb Ca Ruoi"/>
          <p:cNvSpPr txBox="1"/>
          <p:nvPr/>
        </p:nvSpPr>
        <p:spPr>
          <a:xfrm>
            <a:off x="3741564" y="3685131"/>
            <a:ext cx="5431464" cy="2144498"/>
          </a:xfrm>
          <a:prstGeom prst="rect">
            <a:avLst/>
          </a:prstGeom>
          <a:noFill/>
        </p:spPr>
        <p:txBody>
          <a:bodyPr wrap="square" rtlCol="0">
            <a:spAutoFit/>
          </a:bodyPr>
          <a:lstStyle/>
          <a:p>
            <a:pPr algn="ctr" defTabSz="1219170">
              <a:buClr>
                <a:srgbClr val="000000"/>
              </a:buClr>
            </a:pPr>
            <a:r>
              <a:rPr lang="en-US" sz="2667" b="1" kern="0" dirty="0" err="1">
                <a:solidFill>
                  <a:srgbClr val="000000"/>
                </a:solidFill>
                <a:latin typeface="Quicksand Medium" panose="020B0604020202020204" charset="0"/>
                <a:cs typeface="Arial"/>
                <a:sym typeface="Arial"/>
              </a:rPr>
              <a:t>Câu</a:t>
            </a:r>
            <a:r>
              <a:rPr lang="en-US" sz="2667" b="1" kern="0" dirty="0">
                <a:solidFill>
                  <a:srgbClr val="000000"/>
                </a:solidFill>
                <a:latin typeface="Quicksand Medium" panose="020B0604020202020204" charset="0"/>
                <a:cs typeface="Arial"/>
                <a:sym typeface="Arial"/>
              </a:rPr>
              <a:t> 1:</a:t>
            </a:r>
            <a:r>
              <a:rPr lang="en-US" sz="2667" kern="0" dirty="0">
                <a:solidFill>
                  <a:srgbClr val="000000"/>
                </a:solidFill>
                <a:latin typeface="Quicksand Medium" panose="020B0604020202020204" charset="0"/>
                <a:cs typeface="Arial"/>
                <a:sym typeface="Arial"/>
              </a:rPr>
              <a:t> </a:t>
            </a:r>
          </a:p>
          <a:p>
            <a:pPr algn="ctr" defTabSz="1219170">
              <a:buClr>
                <a:srgbClr val="000000"/>
              </a:buClr>
            </a:pP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Sự</a:t>
            </a:r>
            <a:r>
              <a:rPr lang="en-US" sz="2667" kern="0" dirty="0">
                <a:solidFill>
                  <a:srgbClr val="000000"/>
                </a:solidFill>
                <a:latin typeface="Quicksand Medium" panose="020B0604020202020204" charset="0"/>
                <a:cs typeface="Arial"/>
                <a:sym typeface="Arial"/>
              </a:rPr>
              <a:t> bay </a:t>
            </a:r>
            <a:r>
              <a:rPr lang="en-US" sz="2667" kern="0" dirty="0" err="1">
                <a:solidFill>
                  <a:srgbClr val="000000"/>
                </a:solidFill>
                <a:latin typeface="Quicksand Medium" panose="020B0604020202020204" charset="0"/>
                <a:cs typeface="Arial"/>
                <a:sym typeface="Arial"/>
              </a:rPr>
              <a:t>hơi</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là</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sự</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hóa</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hơi</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xảy</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ra</a:t>
            </a:r>
            <a:r>
              <a:rPr lang="en-US" sz="2667" kern="0" dirty="0">
                <a:solidFill>
                  <a:srgbClr val="000000"/>
                </a:solidFill>
                <a:latin typeface="Quicksand Medium" panose="020B0604020202020204" charset="0"/>
                <a:cs typeface="Arial"/>
                <a:sym typeface="Arial"/>
              </a:rPr>
              <a:t> ở </a:t>
            </a:r>
            <a:r>
              <a:rPr lang="en-US" sz="2667" kern="0" dirty="0" err="1">
                <a:solidFill>
                  <a:srgbClr val="000000"/>
                </a:solidFill>
                <a:latin typeface="Quicksand Medium" panose="020B0604020202020204" charset="0"/>
                <a:cs typeface="Arial"/>
                <a:sym typeface="Arial"/>
              </a:rPr>
              <a:t>mặt</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thoáng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của</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khối</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chất</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lỏng</a:t>
            </a:r>
            <a:r>
              <a:rPr lang="en-US" sz="2667" kern="0" dirty="0">
                <a:solidFill>
                  <a:srgbClr val="000000"/>
                </a:solidFill>
                <a:latin typeface="Quicksand Medium" panose="020B0604020202020204" charset="0"/>
                <a:cs typeface="Arial"/>
                <a:sym typeface="Arial"/>
              </a:rPr>
              <a:t>.</a:t>
            </a:r>
          </a:p>
          <a:p>
            <a:pPr defTabSz="1219170">
              <a:defRPr/>
            </a:pPr>
            <a:endParaRPr lang="en-US" sz="2667" dirty="0">
              <a:solidFill>
                <a:srgbClr val="008000"/>
              </a:solidFill>
              <a:latin typeface="Quicksand Medium" panose="020B0604020202020204" charset="0"/>
              <a:cs typeface="Arial" panose="020B0604020202020204" pitchFamily="34" charset="0"/>
              <a:sym typeface="Arial"/>
            </a:endParaRPr>
          </a:p>
        </p:txBody>
      </p:sp>
      <p:pic>
        <p:nvPicPr>
          <p:cNvPr id="1031" name="Picture 7" descr="n329 fb Ca Ruo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descr="n329 fb Ca Ruoi"/>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GIỎI QUÁ</a:t>
            </a:r>
          </a:p>
        </p:txBody>
      </p:sp>
      <p:sp>
        <p:nvSpPr>
          <p:cNvPr id="6" name="Chevron 5" descr="n329 fb Ca Ruoi">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sp>
        <p:nvSpPr>
          <p:cNvPr id="24" name="Explosion 2 23" descr="n329 fb Ca Ruoi"/>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TIẾC QUÁ</a:t>
            </a:r>
          </a:p>
        </p:txBody>
      </p:sp>
      <p:pic>
        <p:nvPicPr>
          <p:cNvPr id="25" name="Picture 3" descr="n329 fb Ca Ruo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n329 fb Ca Ruoi"/>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329 fb Ca Ruo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descr="n329 fb Ca Ruoi"/>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3733" dirty="0">
                <a:solidFill>
                  <a:prstClr val="white"/>
                </a:solidFill>
                <a:latin typeface="Quicksand Medium" panose="020B0604020202020204" charset="0"/>
                <a:cs typeface="Arial" panose="020B0604020202020204" pitchFamily="34" charset="0"/>
                <a:sym typeface="Arial"/>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667" dirty="0" err="1">
                  <a:solidFill>
                    <a:prstClr val="white"/>
                  </a:solidFill>
                  <a:latin typeface="Quicksand Medium" panose="020B0604020202020204" charset="0"/>
                  <a:cs typeface="Arial" panose="020B0604020202020204" pitchFamily="34" charset="0"/>
                  <a:sym typeface="Arial"/>
                </a:rPr>
                <a:t>Bắt</a:t>
              </a:r>
              <a:r>
                <a:rPr lang="en-GB" sz="2667" dirty="0">
                  <a:solidFill>
                    <a:prstClr val="white"/>
                  </a:solidFill>
                  <a:latin typeface="Quicksand Medium" panose="020B0604020202020204" charset="0"/>
                  <a:cs typeface="Arial" panose="020B0604020202020204" pitchFamily="34" charset="0"/>
                  <a:sym typeface="Arial"/>
                </a:rPr>
                <a:t> </a:t>
              </a:r>
              <a:r>
                <a:rPr lang="en-GB" sz="2667" dirty="0" err="1">
                  <a:solidFill>
                    <a:prstClr val="white"/>
                  </a:solidFill>
                  <a:latin typeface="Quicksand Medium" panose="020B0604020202020204" charset="0"/>
                  <a:cs typeface="Arial" panose="020B0604020202020204" pitchFamily="34" charset="0"/>
                  <a:sym typeface="Arial"/>
                </a:rPr>
                <a:t>đầu</a:t>
              </a:r>
              <a:r>
                <a:rPr lang="en-GB" sz="2667" dirty="0">
                  <a:solidFill>
                    <a:prstClr val="white"/>
                  </a:solidFill>
                  <a:latin typeface="Quicksand Medium" panose="020B0604020202020204" charset="0"/>
                  <a:cs typeface="Arial" panose="020B0604020202020204" pitchFamily="34" charset="0"/>
                  <a:sym typeface="Arial"/>
                </a:rPr>
                <a:t>!</a:t>
              </a:r>
            </a:p>
          </p:txBody>
        </p:sp>
      </p:grpSp>
      <p:pic>
        <p:nvPicPr>
          <p:cNvPr id="1027" name="Picture 3" descr="n329 fb Ca Ruo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descr="n329 fb Ca Ruoi">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107" name="Group 106" descr="n329 fb Ca Ruoi">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113" name="Group 112" descr="n329 fb Ca Ruoi">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119" name="Group 118" descr="n329 fb Ca Ruoi">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sp>
        <p:nvSpPr>
          <p:cNvPr id="125" name="Oval 107" descr="n329 fb Ca Ruoi"/>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 name="Explosion 2 2" descr="n329 fb Ca Ruoi"/>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dirty="0">
                <a:solidFill>
                  <a:srgbClr val="0000FF"/>
                </a:solidFill>
                <a:latin typeface="Quicksand Medium" panose="020B0604020202020204" charset="0"/>
                <a:sym typeface="Arial"/>
              </a:rPr>
              <a:t>HẾT GIỜ</a:t>
            </a:r>
          </a:p>
        </p:txBody>
      </p:sp>
      <p:pic>
        <p:nvPicPr>
          <p:cNvPr id="46" name="Tieng vo tay (mp3cut.net).mp3"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03200" y="6451600"/>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46"/>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46"/>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9"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329 fb Ca R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19085"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41739"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329 fb Ca R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46701"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descr="n329 fb Ca Ruoi"/>
          <p:cNvSpPr>
            <a:spLocks noChangeArrowheads="1"/>
          </p:cNvSpPr>
          <p:nvPr/>
        </p:nvSpPr>
        <p:spPr bwMode="auto">
          <a:xfrm>
            <a:off x="6823102"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B. Sai</a:t>
            </a:r>
          </a:p>
        </p:txBody>
      </p:sp>
      <p:sp>
        <p:nvSpPr>
          <p:cNvPr id="15" name="AutoShape 51" descr="n329 fb Ca Ruoi"/>
          <p:cNvSpPr>
            <a:spLocks noChangeArrowheads="1"/>
          </p:cNvSpPr>
          <p:nvPr/>
        </p:nvSpPr>
        <p:spPr bwMode="auto">
          <a:xfrm>
            <a:off x="3267102"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A. </a:t>
            </a:r>
            <a:r>
              <a:rPr lang="en-US" altLang="en-US" b="1" dirty="0" err="1">
                <a:solidFill>
                  <a:prstClr val="black"/>
                </a:solidFill>
                <a:latin typeface="Quicksand Medium" panose="020B0604020202020204" charset="0"/>
                <a:cs typeface="Arial"/>
                <a:sym typeface="Arial"/>
              </a:rPr>
              <a:t>Đúng</a:t>
            </a:r>
            <a:endParaRPr lang="en-US" altLang="en-US" b="1" dirty="0">
              <a:solidFill>
                <a:prstClr val="black"/>
              </a:solidFill>
              <a:latin typeface="Quicksand Medium" panose="020B0604020202020204" charset="0"/>
              <a:cs typeface="Arial"/>
              <a:sym typeface="Arial"/>
            </a:endParaRPr>
          </a:p>
        </p:txBody>
      </p:sp>
      <p:sp>
        <p:nvSpPr>
          <p:cNvPr id="4" name="TextBox 3" descr="n329 fb Ca Ruoi"/>
          <p:cNvSpPr txBox="1"/>
          <p:nvPr/>
        </p:nvSpPr>
        <p:spPr>
          <a:xfrm>
            <a:off x="4093394" y="3939555"/>
            <a:ext cx="4441007" cy="1323632"/>
          </a:xfrm>
          <a:prstGeom prst="rect">
            <a:avLst/>
          </a:prstGeom>
          <a:noFill/>
        </p:spPr>
        <p:txBody>
          <a:bodyPr wrap="square" rtlCol="0">
            <a:spAutoFit/>
          </a:bodyPr>
          <a:lstStyle/>
          <a:p>
            <a:pPr algn="ctr" defTabSz="1219170">
              <a:buClr>
                <a:srgbClr val="000000"/>
              </a:buClr>
            </a:pPr>
            <a:r>
              <a:rPr lang="en-US" sz="2667" b="1" kern="0" dirty="0" err="1">
                <a:solidFill>
                  <a:srgbClr val="000000"/>
                </a:solidFill>
                <a:latin typeface="Quicksand Medium" panose="020B0604020202020204" charset="0"/>
                <a:cs typeface="Arial"/>
                <a:sym typeface="Arial"/>
              </a:rPr>
              <a:t>Câu</a:t>
            </a:r>
            <a:r>
              <a:rPr lang="en-US" sz="2667" b="1" kern="0" dirty="0">
                <a:solidFill>
                  <a:srgbClr val="000000"/>
                </a:solidFill>
                <a:latin typeface="Quicksand Medium" panose="020B0604020202020204" charset="0"/>
                <a:cs typeface="Arial"/>
                <a:sym typeface="Arial"/>
              </a:rPr>
              <a:t> 2:</a:t>
            </a:r>
            <a:r>
              <a:rPr lang="en-US" sz="2667" kern="0" dirty="0">
                <a:solidFill>
                  <a:srgbClr val="000000"/>
                </a:solidFill>
                <a:latin typeface="Quicksand Medium" panose="020B0604020202020204" charset="0"/>
                <a:cs typeface="Arial"/>
                <a:sym typeface="Arial"/>
              </a:rPr>
              <a:t> </a:t>
            </a:r>
          </a:p>
          <a:p>
            <a:pPr algn="ctr" defTabSz="1219170">
              <a:buClr>
                <a:srgbClr val="000000"/>
              </a:buClr>
            </a:pPr>
            <a:r>
              <a:rPr lang="en-US" sz="2667" kern="0" dirty="0" err="1">
                <a:solidFill>
                  <a:srgbClr val="000000"/>
                </a:solidFill>
                <a:latin typeface="Quicksand Medium" panose="020B0604020202020204" charset="0"/>
                <a:cs typeface="Arial"/>
                <a:sym typeface="Arial"/>
              </a:rPr>
              <a:t>Sự</a:t>
            </a:r>
            <a:r>
              <a:rPr lang="en-US" sz="2667" kern="0" dirty="0">
                <a:solidFill>
                  <a:srgbClr val="000000"/>
                </a:solidFill>
                <a:latin typeface="Quicksand Medium" panose="020B0604020202020204" charset="0"/>
                <a:cs typeface="Arial"/>
                <a:sym typeface="Arial"/>
              </a:rPr>
              <a:t> bay </a:t>
            </a:r>
            <a:r>
              <a:rPr lang="en-US" sz="2667" kern="0" dirty="0" err="1">
                <a:solidFill>
                  <a:srgbClr val="000000"/>
                </a:solidFill>
                <a:latin typeface="Quicksand Medium" panose="020B0604020202020204" charset="0"/>
                <a:cs typeface="Arial"/>
                <a:sym typeface="Arial"/>
              </a:rPr>
              <a:t>hơi</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diễn</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ra</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chỉ</a:t>
            </a:r>
            <a:r>
              <a:rPr lang="en-US" sz="2667" kern="0" dirty="0">
                <a:solidFill>
                  <a:srgbClr val="000000"/>
                </a:solidFill>
                <a:latin typeface="Quicksand Medium" panose="020B0604020202020204" charset="0"/>
                <a:cs typeface="Arial"/>
                <a:sym typeface="Arial"/>
              </a:rPr>
              <a:t> ở </a:t>
            </a:r>
            <a:r>
              <a:rPr lang="en-US" sz="2667" kern="0" dirty="0" err="1">
                <a:solidFill>
                  <a:srgbClr val="000000"/>
                </a:solidFill>
                <a:latin typeface="Quicksand Medium" panose="020B0604020202020204" charset="0"/>
                <a:cs typeface="Arial"/>
                <a:sym typeface="Arial"/>
              </a:rPr>
              <a:t>một</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số</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nhiệt</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độ</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nhất</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định</a:t>
            </a:r>
            <a:r>
              <a:rPr lang="en-US" sz="2667" kern="0" dirty="0">
                <a:solidFill>
                  <a:srgbClr val="000000"/>
                </a:solidFill>
                <a:latin typeface="Quicksand Medium" panose="020B0604020202020204" charset="0"/>
                <a:cs typeface="Arial"/>
                <a:sym typeface="Arial"/>
              </a:rPr>
              <a:t>.</a:t>
            </a:r>
          </a:p>
        </p:txBody>
      </p:sp>
      <p:sp>
        <p:nvSpPr>
          <p:cNvPr id="5" name="Explosion 2 4" descr="n329 fb Ca Ruoi"/>
          <p:cNvSpPr/>
          <p:nvPr/>
        </p:nvSpPr>
        <p:spPr>
          <a:xfrm>
            <a:off x="9188929"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GIỎI QUÁ</a:t>
            </a:r>
          </a:p>
        </p:txBody>
      </p:sp>
      <p:sp>
        <p:nvSpPr>
          <p:cNvPr id="6" name="Chevron 5" descr="n329 fb Ca Ruoi">
            <a:hlinkClick r:id="" action="ppaction://hlinkshowjump?jump=nextslide"/>
          </p:cNvPr>
          <p:cNvSpPr/>
          <p:nvPr/>
        </p:nvSpPr>
        <p:spPr>
          <a:xfrm>
            <a:off x="11257519"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sp>
        <p:nvSpPr>
          <p:cNvPr id="24" name="Explosion 2 23" descr="n329 fb Ca Ruoi"/>
          <p:cNvSpPr/>
          <p:nvPr/>
        </p:nvSpPr>
        <p:spPr>
          <a:xfrm>
            <a:off x="9363101"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TIẾC QUÁ</a:t>
            </a:r>
          </a:p>
        </p:txBody>
      </p:sp>
      <p:pic>
        <p:nvPicPr>
          <p:cNvPr id="25" name="Picture 3" descr="n329 fb Ca Ru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9717"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descr="n329 fb Ca Ruoi">
            <a:hlinkClick r:id="" action="ppaction://hlinkshowjump?jump=previousslide"/>
          </p:cNvPr>
          <p:cNvSpPr/>
          <p:nvPr/>
        </p:nvSpPr>
        <p:spPr>
          <a:xfrm flipH="1">
            <a:off x="269902"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pic>
        <p:nvPicPr>
          <p:cNvPr id="4098" name="Picture 2" descr="n329 fb Ca Ruo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97592"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n329 fb Ca Ruoi"/>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28326"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329 fb Ca Ruo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313"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descr="n329 fb Ca Ruoi"/>
          <p:cNvGrpSpPr/>
          <p:nvPr/>
        </p:nvGrpSpPr>
        <p:grpSpPr>
          <a:xfrm>
            <a:off x="256663"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3733" dirty="0">
                <a:solidFill>
                  <a:prstClr val="white"/>
                </a:solidFill>
                <a:latin typeface="Quicksand Medium" panose="020B0604020202020204" charset="0"/>
                <a:cs typeface="Arial" panose="020B0604020202020204" pitchFamily="34" charset="0"/>
                <a:sym typeface="Arial"/>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667" dirty="0" err="1">
                  <a:solidFill>
                    <a:prstClr val="white"/>
                  </a:solidFill>
                  <a:latin typeface="Quicksand Medium" panose="020B0604020202020204" charset="0"/>
                  <a:cs typeface="Arial" panose="020B0604020202020204" pitchFamily="34" charset="0"/>
                  <a:sym typeface="Arial"/>
                </a:rPr>
                <a:t>Bắt</a:t>
              </a:r>
              <a:r>
                <a:rPr lang="en-GB" sz="2667" dirty="0">
                  <a:solidFill>
                    <a:prstClr val="white"/>
                  </a:solidFill>
                  <a:latin typeface="Quicksand Medium" panose="020B0604020202020204" charset="0"/>
                  <a:cs typeface="Arial" panose="020B0604020202020204" pitchFamily="34" charset="0"/>
                  <a:sym typeface="Arial"/>
                </a:rPr>
                <a:t> </a:t>
              </a:r>
              <a:r>
                <a:rPr lang="en-GB" sz="2667" dirty="0" err="1">
                  <a:solidFill>
                    <a:prstClr val="white"/>
                  </a:solidFill>
                  <a:latin typeface="Quicksand Medium" panose="020B0604020202020204" charset="0"/>
                  <a:cs typeface="Arial" panose="020B0604020202020204" pitchFamily="34" charset="0"/>
                  <a:sym typeface="Arial"/>
                </a:rPr>
                <a:t>đầu</a:t>
              </a:r>
              <a:r>
                <a:rPr lang="en-GB" sz="2667" dirty="0">
                  <a:solidFill>
                    <a:prstClr val="white"/>
                  </a:solidFill>
                  <a:latin typeface="Quicksand Medium" panose="020B0604020202020204" charset="0"/>
                  <a:cs typeface="Arial" panose="020B0604020202020204" pitchFamily="34" charset="0"/>
                  <a:sym typeface="Arial"/>
                </a:rPr>
                <a:t>!</a:t>
              </a:r>
            </a:p>
          </p:txBody>
        </p:sp>
      </p:grpSp>
      <p:pic>
        <p:nvPicPr>
          <p:cNvPr id="21" name="Picture 3" descr="n329 fb Ca Ruo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5501"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n329 fb Ca Ruoi">
            <a:extLst>
              <a:ext uri="{FF2B5EF4-FFF2-40B4-BE49-F238E27FC236}">
                <a16:creationId xmlns="" xmlns:a16="http://schemas.microsoft.com/office/drawing/2014/main" id="{A3772A17-BB74-4A75-BA55-D622FE4D0639}"/>
              </a:ext>
            </a:extLst>
          </p:cNvPr>
          <p:cNvGrpSpPr/>
          <p:nvPr/>
        </p:nvGrpSpPr>
        <p:grpSpPr>
          <a:xfrm>
            <a:off x="1193625"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0" name="Group 29" descr="n329 fb Ca Ruoi">
            <a:extLst>
              <a:ext uri="{FF2B5EF4-FFF2-40B4-BE49-F238E27FC236}">
                <a16:creationId xmlns="" xmlns:a16="http://schemas.microsoft.com/office/drawing/2014/main" id="{A3772A17-BB74-4A75-BA55-D622FE4D0639}"/>
              </a:ext>
            </a:extLst>
          </p:cNvPr>
          <p:cNvGrpSpPr/>
          <p:nvPr/>
        </p:nvGrpSpPr>
        <p:grpSpPr>
          <a:xfrm>
            <a:off x="1193625"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6" name="Group 35" descr="n329 fb Ca Ruoi">
            <a:extLst>
              <a:ext uri="{FF2B5EF4-FFF2-40B4-BE49-F238E27FC236}">
                <a16:creationId xmlns="" xmlns:a16="http://schemas.microsoft.com/office/drawing/2014/main" id="{A3772A17-BB74-4A75-BA55-D622FE4D0639}"/>
              </a:ext>
            </a:extLst>
          </p:cNvPr>
          <p:cNvGrpSpPr/>
          <p:nvPr/>
        </p:nvGrpSpPr>
        <p:grpSpPr>
          <a:xfrm>
            <a:off x="1759767"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42" name="Group 41" descr="n329 fb Ca Ruoi">
            <a:extLst>
              <a:ext uri="{FF2B5EF4-FFF2-40B4-BE49-F238E27FC236}">
                <a16:creationId xmlns="" xmlns:a16="http://schemas.microsoft.com/office/drawing/2014/main" id="{A3772A17-BB74-4A75-BA55-D622FE4D0639}"/>
              </a:ext>
            </a:extLst>
          </p:cNvPr>
          <p:cNvGrpSpPr/>
          <p:nvPr/>
        </p:nvGrpSpPr>
        <p:grpSpPr>
          <a:xfrm>
            <a:off x="625502"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sp>
        <p:nvSpPr>
          <p:cNvPr id="48" name="Oval 107" descr="n329 fb Ca Ruoi"/>
          <p:cNvSpPr>
            <a:spLocks noChangeArrowheads="1"/>
          </p:cNvSpPr>
          <p:nvPr/>
        </p:nvSpPr>
        <p:spPr bwMode="auto">
          <a:xfrm>
            <a:off x="1215047"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9" name="Explosion 2 48" descr="n329 fb Ca Ruoi"/>
          <p:cNvSpPr/>
          <p:nvPr/>
        </p:nvSpPr>
        <p:spPr>
          <a:xfrm>
            <a:off x="-85699"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dirty="0">
                <a:solidFill>
                  <a:srgbClr val="0000FF"/>
                </a:solidFill>
                <a:latin typeface="Quicksand Medium" panose="020B0604020202020204" charset="0"/>
                <a:sym typeface="Arial"/>
              </a:rPr>
              <a:t>HẾT GIỜ</a:t>
            </a:r>
          </a:p>
        </p:txBody>
      </p:sp>
      <p:pic>
        <p:nvPicPr>
          <p:cNvPr id="50" name="Tieng vo tay (mp3cut.net).mp3"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19101" y="6451600"/>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329 fb Ca R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329 fb Ca R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descr="n329 fb Ca Ruoi"/>
          <p:cNvSpPr>
            <a:spLocks noChangeArrowheads="1"/>
          </p:cNvSpPr>
          <p:nvPr/>
        </p:nvSpPr>
        <p:spPr bwMode="auto">
          <a:xfrm>
            <a:off x="6807201" y="5868836"/>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B. Sai</a:t>
            </a:r>
          </a:p>
        </p:txBody>
      </p:sp>
      <p:sp>
        <p:nvSpPr>
          <p:cNvPr id="15" name="AutoShape 51" descr="n329 fb Ca Ruoi"/>
          <p:cNvSpPr>
            <a:spLocks noChangeArrowheads="1"/>
          </p:cNvSpPr>
          <p:nvPr/>
        </p:nvSpPr>
        <p:spPr bwMode="auto">
          <a:xfrm>
            <a:off x="3251201" y="5868836"/>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A. </a:t>
            </a:r>
            <a:r>
              <a:rPr lang="en-US" altLang="en-US" b="1" dirty="0" err="1">
                <a:solidFill>
                  <a:prstClr val="black"/>
                </a:solidFill>
                <a:latin typeface="Quicksand Medium" panose="020B0604020202020204" charset="0"/>
                <a:cs typeface="Arial"/>
                <a:sym typeface="Arial"/>
              </a:rPr>
              <a:t>Đúng</a:t>
            </a:r>
            <a:endParaRPr lang="en-US" altLang="en-US" b="1" dirty="0">
              <a:solidFill>
                <a:prstClr val="black"/>
              </a:solidFill>
              <a:latin typeface="Quicksand Medium" panose="020B0604020202020204" charset="0"/>
              <a:cs typeface="Arial"/>
              <a:sym typeface="Arial"/>
            </a:endParaRPr>
          </a:p>
        </p:txBody>
      </p:sp>
      <p:sp>
        <p:nvSpPr>
          <p:cNvPr id="4" name="TextBox 3" descr="n329 fb Ca Ruoi"/>
          <p:cNvSpPr txBox="1"/>
          <p:nvPr/>
        </p:nvSpPr>
        <p:spPr>
          <a:xfrm>
            <a:off x="3885537" y="3874936"/>
            <a:ext cx="5078233" cy="1323632"/>
          </a:xfrm>
          <a:prstGeom prst="rect">
            <a:avLst/>
          </a:prstGeom>
          <a:noFill/>
        </p:spPr>
        <p:txBody>
          <a:bodyPr wrap="square" rtlCol="0">
            <a:spAutoFit/>
          </a:bodyPr>
          <a:lstStyle/>
          <a:p>
            <a:pPr algn="ctr" defTabSz="1219170">
              <a:buClr>
                <a:srgbClr val="000000"/>
              </a:buClr>
            </a:pPr>
            <a:r>
              <a:rPr lang="en-US" sz="2667" b="1" kern="0" dirty="0" err="1">
                <a:solidFill>
                  <a:srgbClr val="000000"/>
                </a:solidFill>
                <a:latin typeface="Quicksand Medium" panose="020B0604020202020204" charset="0"/>
                <a:cs typeface="Arial"/>
                <a:sym typeface="Arial"/>
              </a:rPr>
              <a:t>Câu</a:t>
            </a:r>
            <a:r>
              <a:rPr lang="en-US" sz="2667" b="1" kern="0" dirty="0">
                <a:solidFill>
                  <a:srgbClr val="000000"/>
                </a:solidFill>
                <a:latin typeface="Quicksand Medium" panose="020B0604020202020204" charset="0"/>
                <a:cs typeface="Arial"/>
                <a:sym typeface="Arial"/>
              </a:rPr>
              <a:t> 3: </a:t>
            </a:r>
          </a:p>
          <a:p>
            <a:pPr algn="ctr" defTabSz="1219170">
              <a:buClr>
                <a:srgbClr val="000000"/>
              </a:buClr>
            </a:pPr>
            <a:r>
              <a:rPr lang="en-US" sz="2667" kern="0" dirty="0" err="1">
                <a:solidFill>
                  <a:srgbClr val="000000"/>
                </a:solidFill>
                <a:latin typeface="Quicksand Medium" panose="020B0604020202020204" charset="0"/>
                <a:cs typeface="Arial"/>
                <a:sym typeface="Arial"/>
              </a:rPr>
              <a:t>Vật</a:t>
            </a:r>
            <a:r>
              <a:rPr lang="en-US" sz="2667" kern="0" dirty="0">
                <a:solidFill>
                  <a:srgbClr val="000000"/>
                </a:solidFill>
                <a:latin typeface="Quicksand Medium" panose="020B0604020202020204" charset="0"/>
                <a:cs typeface="Arial"/>
                <a:sym typeface="Arial"/>
              </a:rPr>
              <a:t> ở </a:t>
            </a:r>
            <a:r>
              <a:rPr lang="en-US" sz="2667" kern="0" dirty="0" err="1">
                <a:solidFill>
                  <a:srgbClr val="000000"/>
                </a:solidFill>
                <a:latin typeface="Quicksand Medium" panose="020B0604020202020204" charset="0"/>
                <a:cs typeface="Arial"/>
                <a:sym typeface="Arial"/>
              </a:rPr>
              <a:t>thể</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lỏng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có</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thể</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tích</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và</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hình</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dạng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riêng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dễ</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nén</a:t>
            </a:r>
            <a:r>
              <a:rPr lang="en-US" sz="2667" kern="0" dirty="0">
                <a:solidFill>
                  <a:srgbClr val="000000"/>
                </a:solidFill>
                <a:latin typeface="Quicksand Medium" panose="020B0604020202020204" charset="0"/>
                <a:cs typeface="Arial"/>
                <a:sym typeface="Arial"/>
              </a:rPr>
              <a:t>.</a:t>
            </a:r>
          </a:p>
        </p:txBody>
      </p:sp>
      <p:sp>
        <p:nvSpPr>
          <p:cNvPr id="5" name="Explosion 2 4" descr="n329 fb Ca Ruoi"/>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GIỎI QUÁ</a:t>
            </a:r>
          </a:p>
        </p:txBody>
      </p:sp>
      <p:sp>
        <p:nvSpPr>
          <p:cNvPr id="6" name="Chevron 5" descr="n329 fb Ca Ruoi">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sp>
        <p:nvSpPr>
          <p:cNvPr id="24" name="Explosion 2 23" descr="n329 fb Ca Ruoi"/>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TIẾC QUÁ</a:t>
            </a:r>
          </a:p>
        </p:txBody>
      </p:sp>
      <p:pic>
        <p:nvPicPr>
          <p:cNvPr id="25" name="Picture 3" descr="n329 fb Ca Ru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descr="n329 fb Ca Ruoi">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pic>
        <p:nvPicPr>
          <p:cNvPr id="5122" name="Picture 2" descr="n329 fb Ca Ruoi"/>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n329 fb Ca Ruoi"/>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329 fb Ca Ruo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descr="n329 fb Ca Ruoi"/>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3733" dirty="0">
                <a:solidFill>
                  <a:prstClr val="white"/>
                </a:solidFill>
                <a:latin typeface="Quicksand Medium" panose="020B0604020202020204" charset="0"/>
                <a:cs typeface="Arial" panose="020B0604020202020204" pitchFamily="34" charset="0"/>
                <a:sym typeface="Arial"/>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667" dirty="0" err="1">
                  <a:solidFill>
                    <a:prstClr val="white"/>
                  </a:solidFill>
                  <a:latin typeface="Quicksand Medium" panose="020B0604020202020204" charset="0"/>
                  <a:cs typeface="Arial" panose="020B0604020202020204" pitchFamily="34" charset="0"/>
                  <a:sym typeface="Arial"/>
                </a:rPr>
                <a:t>Bắt</a:t>
              </a:r>
              <a:r>
                <a:rPr lang="en-GB" sz="2667" dirty="0">
                  <a:solidFill>
                    <a:prstClr val="white"/>
                  </a:solidFill>
                  <a:latin typeface="Quicksand Medium" panose="020B0604020202020204" charset="0"/>
                  <a:cs typeface="Arial" panose="020B0604020202020204" pitchFamily="34" charset="0"/>
                  <a:sym typeface="Arial"/>
                </a:rPr>
                <a:t> </a:t>
              </a:r>
              <a:r>
                <a:rPr lang="en-GB" sz="2667" dirty="0" err="1">
                  <a:solidFill>
                    <a:prstClr val="white"/>
                  </a:solidFill>
                  <a:latin typeface="Quicksand Medium" panose="020B0604020202020204" charset="0"/>
                  <a:cs typeface="Arial" panose="020B0604020202020204" pitchFamily="34" charset="0"/>
                  <a:sym typeface="Arial"/>
                </a:rPr>
                <a:t>đầu</a:t>
              </a:r>
              <a:r>
                <a:rPr lang="en-GB" sz="2667" dirty="0">
                  <a:solidFill>
                    <a:prstClr val="white"/>
                  </a:solidFill>
                  <a:latin typeface="Quicksand Medium" panose="020B0604020202020204" charset="0"/>
                  <a:cs typeface="Arial" panose="020B0604020202020204" pitchFamily="34" charset="0"/>
                  <a:sym typeface="Arial"/>
                </a:rPr>
                <a:t>!</a:t>
              </a:r>
            </a:p>
          </p:txBody>
        </p:sp>
      </p:grpSp>
      <p:pic>
        <p:nvPicPr>
          <p:cNvPr id="21" name="Picture 3" descr="n329 fb Ca Ruo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n329 fb Ca Ruoi">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0" name="Group 29" descr="n329 fb Ca Ruoi">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6" name="Group 35" descr="n329 fb Ca Ruoi">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42" name="Group 41" descr="n329 fb Ca Ruoi">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sp>
        <p:nvSpPr>
          <p:cNvPr id="48" name="Oval 107" descr="n329 fb Ca Ruoi"/>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9" name="Explosion 2 48" descr="n329 fb Ca Ruoi"/>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dirty="0">
                <a:solidFill>
                  <a:srgbClr val="0000FF"/>
                </a:solidFill>
                <a:latin typeface="Quicksand Medium" panose="020B0604020202020204" charset="0"/>
                <a:sym typeface="Arial"/>
              </a:rPr>
              <a:t>HẾT GIỜ</a:t>
            </a:r>
          </a:p>
        </p:txBody>
      </p:sp>
      <p:pic>
        <p:nvPicPr>
          <p:cNvPr id="50" name="Tieng vo tay (mp3cut.net).mp3"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200" y="6451600"/>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329 fb Ca R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329 fb Ca R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descr="n329 fb Ca Ruoi"/>
          <p:cNvSpPr>
            <a:spLocks noChangeArrowheads="1"/>
          </p:cNvSpPr>
          <p:nvPr/>
        </p:nvSpPr>
        <p:spPr bwMode="auto">
          <a:xfrm>
            <a:off x="3234268" y="5871188"/>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A. </a:t>
            </a:r>
            <a:r>
              <a:rPr lang="en-US" altLang="en-US" b="1" dirty="0" err="1">
                <a:solidFill>
                  <a:prstClr val="black"/>
                </a:solidFill>
                <a:latin typeface="Quicksand Medium" panose="020B0604020202020204" charset="0"/>
                <a:cs typeface="Arial"/>
                <a:sym typeface="Arial"/>
              </a:rPr>
              <a:t>Đúng</a:t>
            </a:r>
            <a:endParaRPr lang="en-US" altLang="en-US" b="1" dirty="0">
              <a:solidFill>
                <a:prstClr val="black"/>
              </a:solidFill>
              <a:latin typeface="Quicksand Medium" panose="020B0604020202020204" charset="0"/>
              <a:cs typeface="Arial"/>
              <a:sym typeface="Arial"/>
            </a:endParaRPr>
          </a:p>
        </p:txBody>
      </p:sp>
      <p:sp>
        <p:nvSpPr>
          <p:cNvPr id="15" name="AutoShape 51" descr="n329 fb Ca Ruoi"/>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B. Sai</a:t>
            </a:r>
          </a:p>
        </p:txBody>
      </p:sp>
      <p:sp>
        <p:nvSpPr>
          <p:cNvPr id="4" name="TextBox 3" descr="n329 fb Ca Ruoi"/>
          <p:cNvSpPr txBox="1"/>
          <p:nvPr/>
        </p:nvSpPr>
        <p:spPr>
          <a:xfrm>
            <a:off x="3668201" y="3811326"/>
            <a:ext cx="5504827" cy="1734064"/>
          </a:xfrm>
          <a:prstGeom prst="rect">
            <a:avLst/>
          </a:prstGeom>
          <a:noFill/>
        </p:spPr>
        <p:txBody>
          <a:bodyPr wrap="square" rtlCol="0">
            <a:spAutoFit/>
          </a:bodyPr>
          <a:lstStyle/>
          <a:p>
            <a:pPr algn="ctr" defTabSz="1219170">
              <a:buClr>
                <a:srgbClr val="000000"/>
              </a:buClr>
            </a:pPr>
            <a:r>
              <a:rPr lang="en-US" sz="2667" b="1" kern="0" dirty="0" err="1">
                <a:solidFill>
                  <a:srgbClr val="000000"/>
                </a:solidFill>
                <a:latin typeface="Quicksand Medium" panose="020B0604020202020204" charset="0"/>
                <a:cs typeface="Arial"/>
                <a:sym typeface="Arial"/>
              </a:rPr>
              <a:t>Câu</a:t>
            </a:r>
            <a:r>
              <a:rPr lang="en-US" sz="2667" b="1" kern="0" dirty="0">
                <a:solidFill>
                  <a:srgbClr val="000000"/>
                </a:solidFill>
                <a:latin typeface="Quicksand Medium" panose="020B0604020202020204" charset="0"/>
                <a:cs typeface="Arial"/>
                <a:sym typeface="Arial"/>
              </a:rPr>
              <a:t> 4: </a:t>
            </a:r>
          </a:p>
          <a:p>
            <a:pPr algn="ctr" defTabSz="1219170">
              <a:buClr>
                <a:srgbClr val="000000"/>
              </a:buClr>
            </a:pPr>
            <a:r>
              <a:rPr lang="en-US" sz="2667" kern="0" dirty="0" err="1">
                <a:solidFill>
                  <a:srgbClr val="000000"/>
                </a:solidFill>
                <a:latin typeface="Quicksand Medium" panose="020B0604020202020204" charset="0"/>
                <a:cs typeface="Arial"/>
                <a:sym typeface="Arial"/>
              </a:rPr>
              <a:t>Nội</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năng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có</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thể</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chuyển</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hóa</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thành</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các</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dạng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năng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lượng</a:t>
            </a:r>
            <a:r>
              <a:rPr lang="en-US" sz="2667" kern="0" dirty="0">
                <a:solidFill>
                  <a:srgbClr val="000000"/>
                </a:solidFill>
                <a:latin typeface="Quicksand Medium" panose="020B0604020202020204" charset="0"/>
                <a:cs typeface="Arial"/>
                <a:sym typeface="Arial"/>
              </a:rPr>
              <a:t> </a:t>
            </a:r>
            <a:r>
              <a:rPr lang="en-US" sz="2667" kern="0" dirty="0" err="1">
                <a:solidFill>
                  <a:srgbClr val="000000"/>
                </a:solidFill>
                <a:latin typeface="Quicksand Medium" panose="020B0604020202020204" charset="0"/>
                <a:cs typeface="Arial"/>
                <a:sym typeface="Arial"/>
              </a:rPr>
              <a:t>khác</a:t>
            </a:r>
            <a:r>
              <a:rPr lang="en-US" sz="2667" kern="0" dirty="0">
                <a:solidFill>
                  <a:srgbClr val="000000"/>
                </a:solidFill>
                <a:latin typeface="Quicksand Medium" panose="020B0604020202020204" charset="0"/>
                <a:cs typeface="Arial"/>
                <a:sym typeface="Arial"/>
              </a:rPr>
              <a:t>.</a:t>
            </a:r>
          </a:p>
        </p:txBody>
      </p:sp>
      <p:sp>
        <p:nvSpPr>
          <p:cNvPr id="5" name="Explosion 2 4" descr="n329 fb Ca Ruoi"/>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GIỎI QUÁ</a:t>
            </a:r>
          </a:p>
        </p:txBody>
      </p:sp>
      <p:sp>
        <p:nvSpPr>
          <p:cNvPr id="6" name="Chevron 5" descr="n329 fb Ca Ruoi">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sp>
        <p:nvSpPr>
          <p:cNvPr id="24" name="Explosion 2 23" descr="n329 fb Ca Ruoi"/>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TIẾC QUÁ</a:t>
            </a:r>
          </a:p>
        </p:txBody>
      </p:sp>
      <p:pic>
        <p:nvPicPr>
          <p:cNvPr id="25" name="Picture 3" descr="n329 fb Ca Ru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n329 fb Ca Ruo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descr="n329 fb Ca Ruoi">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pic>
        <p:nvPicPr>
          <p:cNvPr id="2" name="Picture 2" descr="n329 fb Ca Ruoi"/>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329 fb Ca Ruo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descr="n329 fb Ca Ruoi"/>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3733" dirty="0">
                <a:solidFill>
                  <a:prstClr val="white"/>
                </a:solidFill>
                <a:latin typeface="Quicksand Medium" panose="020B0604020202020204" charset="0"/>
                <a:cs typeface="Arial" panose="020B0604020202020204" pitchFamily="34" charset="0"/>
                <a:sym typeface="Arial"/>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667" dirty="0" err="1">
                  <a:solidFill>
                    <a:prstClr val="white"/>
                  </a:solidFill>
                  <a:latin typeface="Quicksand Medium" panose="020B0604020202020204" charset="0"/>
                  <a:cs typeface="Arial" panose="020B0604020202020204" pitchFamily="34" charset="0"/>
                  <a:sym typeface="Arial"/>
                </a:rPr>
                <a:t>Bắt</a:t>
              </a:r>
              <a:r>
                <a:rPr lang="en-GB" sz="2667" dirty="0">
                  <a:solidFill>
                    <a:prstClr val="white"/>
                  </a:solidFill>
                  <a:latin typeface="Quicksand Medium" panose="020B0604020202020204" charset="0"/>
                  <a:cs typeface="Arial" panose="020B0604020202020204" pitchFamily="34" charset="0"/>
                  <a:sym typeface="Arial"/>
                </a:rPr>
                <a:t> </a:t>
              </a:r>
              <a:r>
                <a:rPr lang="en-GB" sz="2667" dirty="0" err="1">
                  <a:solidFill>
                    <a:prstClr val="white"/>
                  </a:solidFill>
                  <a:latin typeface="Quicksand Medium" panose="020B0604020202020204" charset="0"/>
                  <a:cs typeface="Arial" panose="020B0604020202020204" pitchFamily="34" charset="0"/>
                  <a:sym typeface="Arial"/>
                </a:rPr>
                <a:t>đầu</a:t>
              </a:r>
              <a:r>
                <a:rPr lang="en-GB" sz="2667" dirty="0">
                  <a:solidFill>
                    <a:prstClr val="white"/>
                  </a:solidFill>
                  <a:latin typeface="Quicksand Medium" panose="020B0604020202020204" charset="0"/>
                  <a:cs typeface="Arial" panose="020B0604020202020204" pitchFamily="34" charset="0"/>
                  <a:sym typeface="Arial"/>
                </a:rPr>
                <a:t>!</a:t>
              </a:r>
            </a:p>
          </p:txBody>
        </p:sp>
      </p:grpSp>
      <p:pic>
        <p:nvPicPr>
          <p:cNvPr id="21" name="Picture 3" descr="n329 fb Ca Ruo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n329 fb Ca Ruoi">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1" name="Group 30" descr="n329 fb Ca Ruoi">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7" name="Group 36" descr="n329 fb Ca Ruoi">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43" name="Group 42" descr="n329 fb Ca Ruoi">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sp>
        <p:nvSpPr>
          <p:cNvPr id="49" name="Oval 107" descr="n329 fb Ca Ruoi"/>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50" name="Explosion 2 49" descr="n329 fb Ca Ruoi"/>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dirty="0">
                <a:solidFill>
                  <a:srgbClr val="0000FF"/>
                </a:solidFill>
                <a:latin typeface="Quicksand Medium" panose="020B0604020202020204" charset="0"/>
                <a:sym typeface="Arial"/>
              </a:rPr>
              <a:t>HẾT GIỜ</a:t>
            </a:r>
          </a:p>
        </p:txBody>
      </p:sp>
      <p:pic>
        <p:nvPicPr>
          <p:cNvPr id="51" name="Tieng vo tay (mp3cut.net).mp3"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200" y="6451600"/>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329 fb Ca R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329 fb Ca R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329 fb Ca Ruo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n329 fb Ca R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descr="n329 fb Ca Ruoi"/>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B. Sai</a:t>
            </a:r>
          </a:p>
        </p:txBody>
      </p:sp>
      <p:sp>
        <p:nvSpPr>
          <p:cNvPr id="15" name="AutoShape 51" descr="n329 fb Ca Ruoi"/>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defTabSz="1219170">
              <a:spcBef>
                <a:spcPct val="0"/>
              </a:spcBef>
              <a:buNone/>
              <a:defRPr/>
            </a:pPr>
            <a:r>
              <a:rPr lang="en-US" altLang="en-US" b="1" dirty="0">
                <a:solidFill>
                  <a:prstClr val="black"/>
                </a:solidFill>
                <a:latin typeface="Quicksand Medium" panose="020B0604020202020204" charset="0"/>
                <a:cs typeface="Arial"/>
                <a:sym typeface="Arial"/>
              </a:rPr>
              <a:t>A. </a:t>
            </a:r>
            <a:r>
              <a:rPr lang="en-US" altLang="en-US" b="1" dirty="0" err="1">
                <a:solidFill>
                  <a:prstClr val="black"/>
                </a:solidFill>
                <a:latin typeface="Quicksand Medium" panose="020B0604020202020204" charset="0"/>
                <a:cs typeface="Arial"/>
                <a:sym typeface="Arial"/>
              </a:rPr>
              <a:t>Đúng</a:t>
            </a:r>
            <a:endParaRPr lang="en-US" altLang="en-US" b="1" dirty="0">
              <a:solidFill>
                <a:prstClr val="black"/>
              </a:solidFill>
              <a:latin typeface="Quicksand Medium" panose="020B0604020202020204" charset="0"/>
              <a:cs typeface="Arial"/>
              <a:sym typeface="Arial"/>
            </a:endParaRPr>
          </a:p>
        </p:txBody>
      </p:sp>
      <p:sp>
        <p:nvSpPr>
          <p:cNvPr id="4" name="TextBox 3" descr="n329 fb Ca Ruoi"/>
          <p:cNvSpPr txBox="1"/>
          <p:nvPr/>
        </p:nvSpPr>
        <p:spPr>
          <a:xfrm>
            <a:off x="3664707" y="3674924"/>
            <a:ext cx="5606515" cy="2472152"/>
          </a:xfrm>
          <a:prstGeom prst="rect">
            <a:avLst/>
          </a:prstGeom>
          <a:noFill/>
        </p:spPr>
        <p:txBody>
          <a:bodyPr wrap="square" rtlCol="0">
            <a:spAutoFit/>
          </a:bodyPr>
          <a:lstStyle/>
          <a:p>
            <a:pPr algn="ctr" defTabSz="1219170"/>
            <a:r>
              <a:rPr lang="en-US" sz="2133" b="1" kern="0" dirty="0" err="1">
                <a:solidFill>
                  <a:srgbClr val="000000"/>
                </a:solidFill>
                <a:latin typeface="Quicksand Medium" panose="020B0604020202020204" charset="0"/>
                <a:cs typeface="Arial"/>
                <a:sym typeface="Arial"/>
              </a:rPr>
              <a:t>Câu</a:t>
            </a:r>
            <a:r>
              <a:rPr lang="en-US" sz="2133" b="1" kern="0" dirty="0">
                <a:solidFill>
                  <a:srgbClr val="000000"/>
                </a:solidFill>
                <a:latin typeface="Quicksand Medium" panose="020B0604020202020204" charset="0"/>
                <a:cs typeface="Arial"/>
                <a:sym typeface="Arial"/>
              </a:rPr>
              <a:t> 5: </a:t>
            </a:r>
            <a:r>
              <a:rPr lang="en-US" sz="2133" kern="0" dirty="0">
                <a:solidFill>
                  <a:srgbClr val="000000"/>
                </a:solidFill>
                <a:latin typeface="Quicksand Medium" panose="020B0604020202020204" charset="0"/>
                <a:cs typeface="Arial"/>
                <a:sym typeface="Arial"/>
              </a:rPr>
              <a:t> </a:t>
            </a:r>
          </a:p>
          <a:p>
            <a:pPr algn="ctr" defTabSz="1219170"/>
            <a:r>
              <a:rPr lang="en-US" sz="2133" kern="0" dirty="0" err="1">
                <a:solidFill>
                  <a:srgbClr val="000000"/>
                </a:solidFill>
                <a:latin typeface="Quicksand Medium" panose="020B0604020202020204" charset="0"/>
                <a:cs typeface="Arial"/>
                <a:sym typeface="Arial"/>
              </a:rPr>
              <a:t>Cồn</a:t>
            </a:r>
            <a:r>
              <a:rPr lang="en-US" sz="2133" kern="0" dirty="0">
                <a:solidFill>
                  <a:srgbClr val="000000"/>
                </a:solidFill>
                <a:latin typeface="Quicksand Medium" panose="020B0604020202020204" charset="0"/>
                <a:cs typeface="Arial"/>
                <a:sym typeface="Arial"/>
              </a:rPr>
              <a:t> y </a:t>
            </a:r>
            <a:r>
              <a:rPr lang="en-US" sz="2133" kern="0" dirty="0" err="1">
                <a:solidFill>
                  <a:srgbClr val="000000"/>
                </a:solidFill>
                <a:latin typeface="Quicksand Medium" panose="020B0604020202020204" charset="0"/>
                <a:cs typeface="Arial"/>
                <a:sym typeface="Arial"/>
              </a:rPr>
              <a:t>tế</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chuyển</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từ</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thể</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lỏng</a:t>
            </a:r>
            <a:r>
              <a:rPr lang="en-US" sz="2133" kern="0" dirty="0">
                <a:solidFill>
                  <a:srgbClr val="000000"/>
                </a:solidFill>
                <a:latin typeface="Quicksand Medium" panose="020B0604020202020204" charset="0"/>
                <a:cs typeface="Arial"/>
                <a:sym typeface="Arial"/>
              </a:rPr>
              <a:t> sang </a:t>
            </a:r>
            <a:r>
              <a:rPr lang="en-US" sz="2133" kern="0" dirty="0" err="1">
                <a:solidFill>
                  <a:srgbClr val="000000"/>
                </a:solidFill>
                <a:latin typeface="Quicksand Medium" panose="020B0604020202020204" charset="0"/>
                <a:cs typeface="Arial"/>
                <a:sym typeface="Arial"/>
              </a:rPr>
              <a:t>thể</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khí</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rất</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nhanh</a:t>
            </a:r>
            <a:r>
              <a:rPr lang="en-US" sz="2133" kern="0" dirty="0">
                <a:solidFill>
                  <a:srgbClr val="000000"/>
                </a:solidFill>
                <a:latin typeface="Quicksand Medium" panose="020B0604020202020204" charset="0"/>
                <a:cs typeface="Arial"/>
                <a:sym typeface="Arial"/>
              </a:rPr>
              <a:t> ở </a:t>
            </a:r>
            <a:r>
              <a:rPr lang="en-US" sz="2133" kern="0" dirty="0" err="1">
                <a:solidFill>
                  <a:srgbClr val="000000"/>
                </a:solidFill>
                <a:latin typeface="Quicksand Medium" panose="020B0604020202020204" charset="0"/>
                <a:cs typeface="Arial"/>
                <a:sym typeface="Arial"/>
              </a:rPr>
              <a:t>điều</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kiện</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thông</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thường</a:t>
            </a:r>
            <a:r>
              <a:rPr lang="en-US" sz="2133" kern="0" dirty="0">
                <a:solidFill>
                  <a:srgbClr val="000000"/>
                </a:solidFill>
                <a:latin typeface="Quicksand Medium" panose="020B0604020202020204" charset="0"/>
                <a:cs typeface="Arial"/>
                <a:sym typeface="Arial"/>
              </a:rPr>
              <a:t>. Khi </a:t>
            </a:r>
            <a:r>
              <a:rPr lang="en-US" sz="2133" kern="0" dirty="0" err="1">
                <a:solidFill>
                  <a:srgbClr val="000000"/>
                </a:solidFill>
                <a:latin typeface="Quicksand Medium" panose="020B0604020202020204" charset="0"/>
                <a:cs typeface="Arial"/>
                <a:sym typeface="Arial"/>
              </a:rPr>
              <a:t>xoa</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cồn</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vào</a:t>
            </a:r>
            <a:r>
              <a:rPr lang="en-US" sz="2133" kern="0" dirty="0">
                <a:solidFill>
                  <a:srgbClr val="000000"/>
                </a:solidFill>
                <a:latin typeface="Quicksand Medium" panose="020B0604020202020204" charset="0"/>
                <a:cs typeface="Arial"/>
                <a:sym typeface="Arial"/>
              </a:rPr>
              <a:t> da, ta </a:t>
            </a:r>
            <a:r>
              <a:rPr lang="en-US" sz="2133" kern="0" dirty="0" err="1">
                <a:solidFill>
                  <a:srgbClr val="000000"/>
                </a:solidFill>
                <a:latin typeface="Quicksand Medium" panose="020B0604020202020204" charset="0"/>
                <a:cs typeface="Arial"/>
                <a:sym typeface="Arial"/>
              </a:rPr>
              <a:t>cảm</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thấy</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lạnh</a:t>
            </a:r>
            <a:r>
              <a:rPr lang="en-US" sz="2133" kern="0" dirty="0">
                <a:solidFill>
                  <a:srgbClr val="000000"/>
                </a:solidFill>
                <a:latin typeface="Quicksand Medium" panose="020B0604020202020204" charset="0"/>
                <a:cs typeface="Arial"/>
                <a:sym typeface="Arial"/>
              </a:rPr>
              <a:t> ở </a:t>
            </a:r>
            <a:r>
              <a:rPr lang="en-US" sz="2133" kern="0" dirty="0" err="1">
                <a:solidFill>
                  <a:srgbClr val="000000"/>
                </a:solidFill>
                <a:latin typeface="Quicksand Medium" panose="020B0604020202020204" charset="0"/>
                <a:cs typeface="Arial"/>
                <a:sym typeface="Arial"/>
              </a:rPr>
              <a:t>vùng</a:t>
            </a:r>
            <a:r>
              <a:rPr lang="en-US" sz="2133" kern="0" dirty="0">
                <a:solidFill>
                  <a:srgbClr val="000000"/>
                </a:solidFill>
                <a:latin typeface="Quicksand Medium" panose="020B0604020202020204" charset="0"/>
                <a:cs typeface="Arial"/>
                <a:sym typeface="Arial"/>
              </a:rPr>
              <a:t> da </a:t>
            </a:r>
            <a:r>
              <a:rPr lang="en-US" sz="2133" kern="0" dirty="0" err="1">
                <a:solidFill>
                  <a:srgbClr val="000000"/>
                </a:solidFill>
                <a:latin typeface="Quicksand Medium" panose="020B0604020202020204" charset="0"/>
                <a:cs typeface="Arial"/>
                <a:sym typeface="Arial"/>
              </a:rPr>
              <a:t>đó</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vì</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cồn</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khi</a:t>
            </a:r>
            <a:r>
              <a:rPr lang="en-US" sz="2133" kern="0" dirty="0">
                <a:solidFill>
                  <a:srgbClr val="000000"/>
                </a:solidFill>
                <a:latin typeface="Quicksand Medium" panose="020B0604020202020204" charset="0"/>
                <a:cs typeface="Arial"/>
                <a:sym typeface="Arial"/>
              </a:rPr>
              <a:t> bay </a:t>
            </a:r>
            <a:r>
              <a:rPr lang="en-US" sz="2133" kern="0" dirty="0" err="1">
                <a:solidFill>
                  <a:srgbClr val="000000"/>
                </a:solidFill>
                <a:latin typeface="Quicksand Medium" panose="020B0604020202020204" charset="0"/>
                <a:cs typeface="Arial"/>
                <a:sym typeface="Arial"/>
              </a:rPr>
              <a:t>hơi</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tỏa</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nhiệt</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lượng</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vào</a:t>
            </a:r>
            <a:r>
              <a:rPr lang="en-US" sz="2133" kern="0" dirty="0">
                <a:solidFill>
                  <a:srgbClr val="000000"/>
                </a:solidFill>
                <a:latin typeface="Quicksand Medium" panose="020B0604020202020204" charset="0"/>
                <a:cs typeface="Arial"/>
                <a:sym typeface="Arial"/>
              </a:rPr>
              <a:t> </a:t>
            </a:r>
            <a:r>
              <a:rPr lang="en-US" sz="2133" kern="0" dirty="0" err="1">
                <a:solidFill>
                  <a:srgbClr val="000000"/>
                </a:solidFill>
                <a:latin typeface="Quicksand Medium" panose="020B0604020202020204" charset="0"/>
                <a:cs typeface="Arial"/>
                <a:sym typeface="Arial"/>
              </a:rPr>
              <a:t>chỗ</a:t>
            </a:r>
            <a:r>
              <a:rPr lang="en-US" sz="2133" kern="0" dirty="0">
                <a:solidFill>
                  <a:srgbClr val="000000"/>
                </a:solidFill>
                <a:latin typeface="Quicksand Medium" panose="020B0604020202020204" charset="0"/>
                <a:cs typeface="Arial"/>
                <a:sym typeface="Arial"/>
              </a:rPr>
              <a:t> da </a:t>
            </a:r>
            <a:r>
              <a:rPr lang="en-US" sz="2133" kern="0" dirty="0" err="1">
                <a:solidFill>
                  <a:srgbClr val="000000"/>
                </a:solidFill>
                <a:latin typeface="Quicksand Medium" panose="020B0604020202020204" charset="0"/>
                <a:cs typeface="Arial"/>
                <a:sym typeface="Arial"/>
              </a:rPr>
              <a:t>đó</a:t>
            </a:r>
            <a:r>
              <a:rPr lang="en-US" sz="2133" kern="0" dirty="0">
                <a:solidFill>
                  <a:srgbClr val="000000"/>
                </a:solidFill>
                <a:latin typeface="Quicksand Medium" panose="020B0604020202020204" charset="0"/>
                <a:cs typeface="Arial"/>
                <a:sym typeface="Arial"/>
              </a:rPr>
              <a:t>.</a:t>
            </a:r>
          </a:p>
          <a:p>
            <a:pPr defTabSz="1219170">
              <a:defRPr/>
            </a:pPr>
            <a:endParaRPr lang="en-US" sz="2667" dirty="0">
              <a:solidFill>
                <a:srgbClr val="008000"/>
              </a:solidFill>
              <a:latin typeface="Quicksand Medium" panose="020B0604020202020204" charset="0"/>
              <a:cs typeface="Arial" panose="020B0604020202020204" pitchFamily="34" charset="0"/>
              <a:sym typeface="Arial"/>
            </a:endParaRPr>
          </a:p>
        </p:txBody>
      </p:sp>
      <p:sp>
        <p:nvSpPr>
          <p:cNvPr id="5" name="Explosion 2 4" descr="n329 fb Ca Ruoi"/>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GIỎI QUÁ</a:t>
            </a:r>
          </a:p>
        </p:txBody>
      </p:sp>
      <p:sp>
        <p:nvSpPr>
          <p:cNvPr id="6" name="Chevron 5" descr="n329 fb Ca Ruoi">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sp>
        <p:nvSpPr>
          <p:cNvPr id="24" name="Explosion 2 23" descr="n329 fb Ca Ruoi"/>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467" b="1" dirty="0">
                <a:solidFill>
                  <a:srgbClr val="0000FF"/>
                </a:solidFill>
                <a:latin typeface="Quicksand Medium" panose="020B0604020202020204" charset="0"/>
                <a:sym typeface="Arial"/>
              </a:rPr>
              <a:t>TIẾC QUÁ</a:t>
            </a:r>
          </a:p>
        </p:txBody>
      </p:sp>
      <p:pic>
        <p:nvPicPr>
          <p:cNvPr id="25" name="Picture 3" descr="n329 fb Ca Ru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descr="n329 fb Ca Ruoi">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Quicksand Medium" panose="020B0604020202020204" charset="0"/>
              <a:sym typeface="Arial"/>
            </a:endParaRPr>
          </a:p>
        </p:txBody>
      </p:sp>
      <p:pic>
        <p:nvPicPr>
          <p:cNvPr id="4099" name="Picture 3" descr="n329 fb Ca Ruoi"/>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329 fb Ca Ruoi"/>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5278" y1="37220" x2="16389" y2="412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6452" flipH="1">
            <a:off x="2332366" y="-206238"/>
            <a:ext cx="3177380" cy="2160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329 fb Ca Ruo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descr="n329 fb Ca Ruoi"/>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3733" dirty="0">
                <a:solidFill>
                  <a:prstClr val="white"/>
                </a:solidFill>
                <a:latin typeface="Quicksand Medium" panose="020B0604020202020204" charset="0"/>
                <a:cs typeface="Arial" panose="020B0604020202020204" pitchFamily="34" charset="0"/>
                <a:sym typeface="Arial"/>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667" dirty="0" err="1">
                  <a:solidFill>
                    <a:prstClr val="white"/>
                  </a:solidFill>
                  <a:latin typeface="Quicksand Medium" panose="020B0604020202020204" charset="0"/>
                  <a:cs typeface="Arial" panose="020B0604020202020204" pitchFamily="34" charset="0"/>
                  <a:sym typeface="Arial"/>
                </a:rPr>
                <a:t>Bắt</a:t>
              </a:r>
              <a:r>
                <a:rPr lang="en-GB" sz="2667" dirty="0">
                  <a:solidFill>
                    <a:prstClr val="white"/>
                  </a:solidFill>
                  <a:latin typeface="Quicksand Medium" panose="020B0604020202020204" charset="0"/>
                  <a:cs typeface="Arial" panose="020B0604020202020204" pitchFamily="34" charset="0"/>
                  <a:sym typeface="Arial"/>
                </a:rPr>
                <a:t> </a:t>
              </a:r>
              <a:r>
                <a:rPr lang="en-GB" sz="2667" dirty="0" err="1">
                  <a:solidFill>
                    <a:prstClr val="white"/>
                  </a:solidFill>
                  <a:latin typeface="Quicksand Medium" panose="020B0604020202020204" charset="0"/>
                  <a:cs typeface="Arial" panose="020B0604020202020204" pitchFamily="34" charset="0"/>
                  <a:sym typeface="Arial"/>
                </a:rPr>
                <a:t>đầu</a:t>
              </a:r>
              <a:r>
                <a:rPr lang="en-GB" sz="2667" dirty="0">
                  <a:solidFill>
                    <a:prstClr val="white"/>
                  </a:solidFill>
                  <a:latin typeface="Quicksand Medium" panose="020B0604020202020204" charset="0"/>
                  <a:cs typeface="Arial" panose="020B0604020202020204" pitchFamily="34" charset="0"/>
                  <a:sym typeface="Arial"/>
                </a:rPr>
                <a:t>!</a:t>
              </a:r>
            </a:p>
          </p:txBody>
        </p:sp>
      </p:grpSp>
      <p:pic>
        <p:nvPicPr>
          <p:cNvPr id="21" name="Picture 3" descr="n329 fb Ca Ruo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n329 fb Ca Ruoi">
            <a:extLst>
              <a:ext uri="{FF2B5EF4-FFF2-40B4-BE49-F238E27FC236}">
                <a16:creationId xmlns=""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0" name="Group 29" descr="n329 fb Ca Ruoi">
            <a:extLst>
              <a:ext uri="{FF2B5EF4-FFF2-40B4-BE49-F238E27FC236}">
                <a16:creationId xmlns=""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36" name="Group 35" descr="n329 fb Ca Ruoi">
            <a:extLst>
              <a:ext uri="{FF2B5EF4-FFF2-40B4-BE49-F238E27FC236}">
                <a16:creationId xmlns=""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grpSp>
        <p:nvGrpSpPr>
          <p:cNvPr id="42" name="Group 41" descr="n329 fb Ca Ruoi">
            <a:extLst>
              <a:ext uri="{FF2B5EF4-FFF2-40B4-BE49-F238E27FC236}">
                <a16:creationId xmlns=""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grpSp>
      <p:sp>
        <p:nvSpPr>
          <p:cNvPr id="48" name="Oval 107" descr="n329 fb Ca Ruoi"/>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defRPr/>
            </a:pPr>
            <a:endParaRPr lang="en-GB" sz="2400">
              <a:solidFill>
                <a:prstClr val="black"/>
              </a:solidFill>
              <a:latin typeface="Quicksand Medium" panose="020B0604020202020204" charset="0"/>
              <a:cs typeface="Arial"/>
              <a:sym typeface="Arial"/>
            </a:endParaRPr>
          </a:p>
        </p:txBody>
      </p:sp>
      <p:sp>
        <p:nvSpPr>
          <p:cNvPr id="49" name="Explosion 2 48" descr="n329 fb Ca Ruoi"/>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dirty="0">
                <a:solidFill>
                  <a:srgbClr val="0000FF"/>
                </a:solidFill>
                <a:latin typeface="Quicksand Medium" panose="020B0604020202020204" charset="0"/>
                <a:sym typeface="Arial"/>
              </a:rPr>
              <a:t>HẾT GIỜ</a:t>
            </a:r>
          </a:p>
        </p:txBody>
      </p:sp>
      <p:pic>
        <p:nvPicPr>
          <p:cNvPr id="50" name="Tieng vo tay (mp3cut.net).mp3" descr="n329 fb Ca R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03200" y="6451600"/>
            <a:ext cx="812800" cy="812800"/>
          </a:xfrm>
          <a:prstGeom prst="rect">
            <a:avLst/>
          </a:prstGeom>
        </p:spPr>
      </p:pic>
    </p:spTree>
    <p:extLst>
      <p:ext uri="{BB962C8B-B14F-4D97-AF65-F5344CB8AC3E}">
        <p14:creationId xmlns:p14="http://schemas.microsoft.com/office/powerpoint/2010/main" val="6520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59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050"/>
                                        </p:tgtEl>
                                        <p:attrNameLst>
                                          <p:attrName>r</p:attrName>
                                        </p:attrNameLst>
                                      </p:cBhvr>
                                    </p:animRot>
                                    <p:animRot by="-240000">
                                      <p:cBhvr>
                                        <p:cTn id="87" dur="200" fill="hold">
                                          <p:stCondLst>
                                            <p:cond delay="200"/>
                                          </p:stCondLst>
                                        </p:cTn>
                                        <p:tgtEl>
                                          <p:spTgt spid="2050"/>
                                        </p:tgtEl>
                                        <p:attrNameLst>
                                          <p:attrName>r</p:attrName>
                                        </p:attrNameLst>
                                      </p:cBhvr>
                                    </p:animRot>
                                    <p:animRot by="240000">
                                      <p:cBhvr>
                                        <p:cTn id="88" dur="200" fill="hold">
                                          <p:stCondLst>
                                            <p:cond delay="400"/>
                                          </p:stCondLst>
                                        </p:cTn>
                                        <p:tgtEl>
                                          <p:spTgt spid="2050"/>
                                        </p:tgtEl>
                                        <p:attrNameLst>
                                          <p:attrName>r</p:attrName>
                                        </p:attrNameLst>
                                      </p:cBhvr>
                                    </p:animRot>
                                    <p:animRot by="-240000">
                                      <p:cBhvr>
                                        <p:cTn id="89" dur="200" fill="hold">
                                          <p:stCondLst>
                                            <p:cond delay="600"/>
                                          </p:stCondLst>
                                        </p:cTn>
                                        <p:tgtEl>
                                          <p:spTgt spid="2050"/>
                                        </p:tgtEl>
                                        <p:attrNameLst>
                                          <p:attrName>r</p:attrName>
                                        </p:attrNameLst>
                                      </p:cBhvr>
                                    </p:animRot>
                                    <p:animRot by="120000">
                                      <p:cBhvr>
                                        <p:cTn id="90" dur="200" fill="hold">
                                          <p:stCondLst>
                                            <p:cond delay="800"/>
                                          </p:stCondLst>
                                        </p:cTn>
                                        <p:tgtEl>
                                          <p:spTgt spid="2050"/>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9916" y="412529"/>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2: </a:t>
            </a:r>
            <a:r>
              <a:rPr lang="en-US" sz="4267" kern="0" dirty="0" err="1">
                <a:solidFill>
                  <a:prstClr val="white"/>
                </a:solidFill>
                <a:latin typeface="Quicksand" panose="020B0604020202020204" charset="0"/>
                <a:sym typeface="Arial"/>
              </a:rPr>
              <a:t>Nhà</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vật</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lý</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thiên</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tài</a:t>
            </a:r>
            <a:r>
              <a:rPr lang="en-US" sz="4267" kern="0" dirty="0">
                <a:solidFill>
                  <a:prstClr val="white"/>
                </a:solidFill>
                <a:latin typeface="Quicksand" panose="020B0604020202020204" charset="0"/>
                <a:sym typeface="Arial"/>
              </a:rPr>
              <a:t> Albert Einstein </a:t>
            </a:r>
            <a:r>
              <a:rPr lang="en-US" sz="4267" kern="0" dirty="0" err="1">
                <a:solidFill>
                  <a:prstClr val="white"/>
                </a:solidFill>
                <a:latin typeface="Quicksand" panose="020B0604020202020204" charset="0"/>
                <a:sym typeface="Arial"/>
              </a:rPr>
              <a:t>được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sinh</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ra</a:t>
            </a:r>
            <a:r>
              <a:rPr lang="en-US" sz="4267" kern="0" dirty="0">
                <a:solidFill>
                  <a:prstClr val="white"/>
                </a:solidFill>
                <a:latin typeface="Quicksand" panose="020B0604020202020204" charset="0"/>
                <a:sym typeface="Arial"/>
              </a:rPr>
              <a:t> ở </a:t>
            </a:r>
            <a:r>
              <a:rPr lang="en-US" sz="4267" kern="0" dirty="0" err="1">
                <a:solidFill>
                  <a:prstClr val="white"/>
                </a:solidFill>
                <a:latin typeface="Quicksand" panose="020B0604020202020204" charset="0"/>
                <a:sym typeface="Arial"/>
              </a:rPr>
              <a:t>nước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nào</a:t>
            </a:r>
            <a:endParaRPr lang="en-US" sz="4267" b="1"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34572" y="2834217"/>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dirty="0" err="1">
                <a:solidFill>
                  <a:prstClr val="white"/>
                </a:solidFill>
                <a:latin typeface="Quicksand" panose="020B0604020202020204" charset="0"/>
                <a:sym typeface="Arial"/>
              </a:rPr>
              <a:t>Nước</a:t>
            </a:r>
            <a:r>
              <a:rPr lang="en-US" sz="4267" b="1" dirty="0">
                <a:solidFill>
                  <a:prstClr val="white"/>
                </a:solidFill>
                <a:latin typeface="Quicksand" panose="020B0604020202020204" charset="0"/>
                <a:sym typeface="Arial"/>
              </a:rPr>
              <a:t> </a:t>
            </a:r>
            <a:r>
              <a:rPr lang="en-US" sz="4267" b="1" dirty="0" err="1">
                <a:solidFill>
                  <a:prstClr val="white"/>
                </a:solidFill>
                <a:latin typeface="Quicksand" panose="020B0604020202020204" charset="0"/>
                <a:sym typeface="Arial"/>
              </a:rPr>
              <a:t>Đức</a:t>
            </a:r>
            <a:endParaRPr lang="en-US" sz="4267" b="1"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943" y="5389797"/>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72" descr="n329 fb Ca Ruoi"/>
          <p:cNvSpPr/>
          <p:nvPr/>
        </p:nvSpPr>
        <p:spPr>
          <a:xfrm>
            <a:off x="604300" y="2186918"/>
            <a:ext cx="1614785" cy="1371021"/>
          </a:xfrm>
          <a:prstGeom prst="trapezoid">
            <a:avLst>
              <a:gd name="adj" fmla="val 2500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72" descr="n329 fb Ca Ruoi"/>
          <p:cNvSpPr txBox="1">
            <a:spLocks noGrp="1"/>
          </p:cNvSpPr>
          <p:nvPr>
            <p:ph type="title"/>
          </p:nvPr>
        </p:nvSpPr>
        <p:spPr>
          <a:xfrm>
            <a:off x="2687421" y="2124882"/>
            <a:ext cx="6670704" cy="1433057"/>
          </a:xfrm>
          <a:prstGeom prst="rect">
            <a:avLst/>
          </a:prstGeom>
        </p:spPr>
        <p:txBody>
          <a:bodyPr spcFirstLastPara="1" wrap="square" lIns="121900" tIns="121900" rIns="121900" bIns="121900" anchor="t" anchorCtr="0">
            <a:noAutofit/>
          </a:bodyPr>
          <a:lstStyle/>
          <a:p>
            <a:r>
              <a:rPr lang="en-US" sz="8000" b="1" dirty="0">
                <a:latin typeface="Quicksand" panose="020B0604020202020204" charset="0"/>
              </a:rPr>
              <a:t>VẬN DỤNG</a:t>
            </a:r>
          </a:p>
        </p:txBody>
      </p:sp>
      <p:sp>
        <p:nvSpPr>
          <p:cNvPr id="1394" name="Google Shape;1394;p72" descr="n329 fb Ca Ruoi"/>
          <p:cNvSpPr txBox="1">
            <a:spLocks noGrp="1"/>
          </p:cNvSpPr>
          <p:nvPr>
            <p:ph type="title" idx="2"/>
          </p:nvPr>
        </p:nvSpPr>
        <p:spPr>
          <a:xfrm>
            <a:off x="603609" y="2295118"/>
            <a:ext cx="1611691" cy="1068277"/>
          </a:xfrm>
          <a:prstGeom prst="rect">
            <a:avLst/>
          </a:prstGeom>
        </p:spPr>
        <p:txBody>
          <a:bodyPr spcFirstLastPara="1" wrap="square" lIns="121900" tIns="121900" rIns="121900" bIns="121900" anchor="ctr" anchorCtr="0">
            <a:noAutofit/>
          </a:bodyPr>
          <a:lstStyle/>
          <a:p>
            <a:r>
              <a:rPr lang="en" sz="5867" dirty="0">
                <a:solidFill>
                  <a:schemeClr val="lt1"/>
                </a:solidFill>
              </a:rPr>
              <a:t>4</a:t>
            </a:r>
            <a:endParaRPr sz="5867" dirty="0">
              <a:solidFill>
                <a:schemeClr val="lt1"/>
              </a:solidFill>
            </a:endParaRPr>
          </a:p>
        </p:txBody>
      </p:sp>
      <p:grpSp>
        <p:nvGrpSpPr>
          <p:cNvPr id="1396" name="Google Shape;1396;p72" descr="n329 fb Ca Ruoi"/>
          <p:cNvGrpSpPr/>
          <p:nvPr/>
        </p:nvGrpSpPr>
        <p:grpSpPr>
          <a:xfrm>
            <a:off x="8314022" y="-355475"/>
            <a:ext cx="5401193" cy="7186211"/>
            <a:chOff x="6235516" y="-266606"/>
            <a:chExt cx="4050895" cy="5389658"/>
          </a:xfrm>
        </p:grpSpPr>
        <p:grpSp>
          <p:nvGrpSpPr>
            <p:cNvPr id="1397" name="Google Shape;1397;p72"/>
            <p:cNvGrpSpPr/>
            <p:nvPr/>
          </p:nvGrpSpPr>
          <p:grpSpPr>
            <a:xfrm>
              <a:off x="7414075" y="2589300"/>
              <a:ext cx="1406237" cy="2533753"/>
              <a:chOff x="7414075" y="2589300"/>
              <a:chExt cx="1406237" cy="2533753"/>
            </a:xfrm>
          </p:grpSpPr>
          <p:sp>
            <p:nvSpPr>
              <p:cNvPr id="1398" name="Google Shape;1398;p72"/>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72"/>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72"/>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72"/>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72"/>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72"/>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72"/>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72"/>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72"/>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72"/>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72"/>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72"/>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72"/>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72"/>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72"/>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72"/>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72"/>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72"/>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72"/>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72"/>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72"/>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72"/>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72"/>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72"/>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72"/>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72"/>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72"/>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72"/>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72"/>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72"/>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72"/>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72"/>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72"/>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72"/>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72"/>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72"/>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72"/>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72"/>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72"/>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72"/>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72"/>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72"/>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72"/>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72"/>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72"/>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72"/>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72"/>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72"/>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72"/>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72"/>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72"/>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72"/>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72"/>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72"/>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2" name="Google Shape;1452;p72"/>
            <p:cNvGrpSpPr/>
            <p:nvPr/>
          </p:nvGrpSpPr>
          <p:grpSpPr>
            <a:xfrm rot="-2947665">
              <a:off x="6807146" y="341783"/>
              <a:ext cx="2907635" cy="2840909"/>
              <a:chOff x="6090062" y="1499344"/>
              <a:chExt cx="2907522" cy="2840799"/>
            </a:xfrm>
          </p:grpSpPr>
          <p:grpSp>
            <p:nvGrpSpPr>
              <p:cNvPr id="1453" name="Google Shape;1453;p72"/>
              <p:cNvGrpSpPr/>
              <p:nvPr/>
            </p:nvGrpSpPr>
            <p:grpSpPr>
              <a:xfrm>
                <a:off x="6401239" y="1637565"/>
                <a:ext cx="2596345" cy="2702578"/>
                <a:chOff x="6401239" y="1637565"/>
                <a:chExt cx="2596345" cy="2702578"/>
              </a:xfrm>
            </p:grpSpPr>
            <p:sp>
              <p:nvSpPr>
                <p:cNvPr id="1454" name="Google Shape;1454;p72"/>
                <p:cNvSpPr/>
                <p:nvPr/>
              </p:nvSpPr>
              <p:spPr>
                <a:xfrm rot="3033256" flipH="1">
                  <a:off x="6564239" y="2241737"/>
                  <a:ext cx="2270344" cy="1494235"/>
                </a:xfrm>
                <a:custGeom>
                  <a:avLst/>
                  <a:gdLst/>
                  <a:ahLst/>
                  <a:cxnLst/>
                  <a:rect l="l" t="t" r="r" b="b"/>
                  <a:pathLst>
                    <a:path w="53603" h="35279" extrusionOk="0">
                      <a:moveTo>
                        <a:pt x="32683" y="0"/>
                      </a:moveTo>
                      <a:lnTo>
                        <a:pt x="32683" y="560"/>
                      </a:lnTo>
                      <a:cubicBezTo>
                        <a:pt x="33041" y="560"/>
                        <a:pt x="33398" y="560"/>
                        <a:pt x="33767" y="572"/>
                      </a:cubicBezTo>
                      <a:cubicBezTo>
                        <a:pt x="33886" y="572"/>
                        <a:pt x="33993" y="596"/>
                        <a:pt x="34100" y="596"/>
                      </a:cubicBezTo>
                      <a:lnTo>
                        <a:pt x="34112" y="24"/>
                      </a:lnTo>
                      <a:cubicBezTo>
                        <a:pt x="34005" y="24"/>
                        <a:pt x="33898" y="12"/>
                        <a:pt x="33779" y="12"/>
                      </a:cubicBezTo>
                      <a:cubicBezTo>
                        <a:pt x="33410" y="12"/>
                        <a:pt x="33041" y="0"/>
                        <a:pt x="32683" y="0"/>
                      </a:cubicBezTo>
                      <a:close/>
                      <a:moveTo>
                        <a:pt x="31219" y="24"/>
                      </a:moveTo>
                      <a:cubicBezTo>
                        <a:pt x="30731" y="36"/>
                        <a:pt x="30254" y="84"/>
                        <a:pt x="29790" y="143"/>
                      </a:cubicBezTo>
                      <a:lnTo>
                        <a:pt x="29873" y="715"/>
                      </a:lnTo>
                      <a:cubicBezTo>
                        <a:pt x="30326" y="655"/>
                        <a:pt x="30790" y="608"/>
                        <a:pt x="31255" y="596"/>
                      </a:cubicBezTo>
                      <a:lnTo>
                        <a:pt x="31219" y="24"/>
                      </a:lnTo>
                      <a:close/>
                      <a:moveTo>
                        <a:pt x="35553" y="143"/>
                      </a:moveTo>
                      <a:lnTo>
                        <a:pt x="35481" y="715"/>
                      </a:lnTo>
                      <a:cubicBezTo>
                        <a:pt x="35958" y="774"/>
                        <a:pt x="36422" y="858"/>
                        <a:pt x="36851" y="953"/>
                      </a:cubicBezTo>
                      <a:lnTo>
                        <a:pt x="36981" y="381"/>
                      </a:lnTo>
                      <a:cubicBezTo>
                        <a:pt x="36517" y="298"/>
                        <a:pt x="36041" y="203"/>
                        <a:pt x="35553" y="143"/>
                      </a:cubicBezTo>
                      <a:close/>
                      <a:moveTo>
                        <a:pt x="28385" y="369"/>
                      </a:moveTo>
                      <a:cubicBezTo>
                        <a:pt x="27885" y="477"/>
                        <a:pt x="27433" y="596"/>
                        <a:pt x="26980" y="727"/>
                      </a:cubicBezTo>
                      <a:lnTo>
                        <a:pt x="27147" y="1262"/>
                      </a:lnTo>
                      <a:cubicBezTo>
                        <a:pt x="27576" y="1143"/>
                        <a:pt x="28028" y="1024"/>
                        <a:pt x="28504" y="917"/>
                      </a:cubicBezTo>
                      <a:lnTo>
                        <a:pt x="28385" y="369"/>
                      </a:lnTo>
                      <a:close/>
                      <a:moveTo>
                        <a:pt x="38363" y="774"/>
                      </a:moveTo>
                      <a:lnTo>
                        <a:pt x="38184" y="1310"/>
                      </a:lnTo>
                      <a:cubicBezTo>
                        <a:pt x="38636" y="1465"/>
                        <a:pt x="39053" y="1655"/>
                        <a:pt x="39458" y="1846"/>
                      </a:cubicBezTo>
                      <a:lnTo>
                        <a:pt x="39708" y="1334"/>
                      </a:lnTo>
                      <a:cubicBezTo>
                        <a:pt x="39291" y="1108"/>
                        <a:pt x="38827" y="929"/>
                        <a:pt x="38363" y="774"/>
                      </a:cubicBezTo>
                      <a:close/>
                      <a:moveTo>
                        <a:pt x="25611" y="1227"/>
                      </a:moveTo>
                      <a:cubicBezTo>
                        <a:pt x="25170" y="1441"/>
                        <a:pt x="24730" y="1667"/>
                        <a:pt x="24337" y="1917"/>
                      </a:cubicBezTo>
                      <a:lnTo>
                        <a:pt x="24635" y="2394"/>
                      </a:lnTo>
                      <a:cubicBezTo>
                        <a:pt x="25016" y="2155"/>
                        <a:pt x="25421" y="1929"/>
                        <a:pt x="25837" y="1751"/>
                      </a:cubicBezTo>
                      <a:lnTo>
                        <a:pt x="25611" y="1227"/>
                      </a:lnTo>
                      <a:close/>
                      <a:moveTo>
                        <a:pt x="40958" y="2096"/>
                      </a:moveTo>
                      <a:lnTo>
                        <a:pt x="40625" y="2560"/>
                      </a:lnTo>
                      <a:cubicBezTo>
                        <a:pt x="41006" y="2822"/>
                        <a:pt x="41339" y="3120"/>
                        <a:pt x="41673" y="3429"/>
                      </a:cubicBezTo>
                      <a:lnTo>
                        <a:pt x="42065" y="3036"/>
                      </a:lnTo>
                      <a:cubicBezTo>
                        <a:pt x="41732" y="2691"/>
                        <a:pt x="41351" y="2382"/>
                        <a:pt x="40958" y="2096"/>
                      </a:cubicBezTo>
                      <a:close/>
                      <a:moveTo>
                        <a:pt x="23158" y="2751"/>
                      </a:moveTo>
                      <a:cubicBezTo>
                        <a:pt x="22801" y="3072"/>
                        <a:pt x="22444" y="3417"/>
                        <a:pt x="22134" y="3787"/>
                      </a:cubicBezTo>
                      <a:lnTo>
                        <a:pt x="22563" y="4168"/>
                      </a:lnTo>
                      <a:cubicBezTo>
                        <a:pt x="22861" y="3822"/>
                        <a:pt x="23182" y="3489"/>
                        <a:pt x="23527" y="3179"/>
                      </a:cubicBezTo>
                      <a:lnTo>
                        <a:pt x="23158" y="2751"/>
                      </a:lnTo>
                      <a:close/>
                      <a:moveTo>
                        <a:pt x="43030" y="4132"/>
                      </a:moveTo>
                      <a:lnTo>
                        <a:pt x="42566" y="4465"/>
                      </a:lnTo>
                      <a:cubicBezTo>
                        <a:pt x="42827" y="4834"/>
                        <a:pt x="43066" y="5227"/>
                        <a:pt x="43292" y="5632"/>
                      </a:cubicBezTo>
                      <a:lnTo>
                        <a:pt x="43792" y="5370"/>
                      </a:lnTo>
                      <a:cubicBezTo>
                        <a:pt x="43554" y="4941"/>
                        <a:pt x="43304" y="4525"/>
                        <a:pt x="43030" y="4132"/>
                      </a:cubicBezTo>
                      <a:close/>
                      <a:moveTo>
                        <a:pt x="21265" y="4977"/>
                      </a:moveTo>
                      <a:cubicBezTo>
                        <a:pt x="21027" y="5382"/>
                        <a:pt x="20789" y="5811"/>
                        <a:pt x="20587" y="6263"/>
                      </a:cubicBezTo>
                      <a:lnTo>
                        <a:pt x="21087" y="6501"/>
                      </a:lnTo>
                      <a:cubicBezTo>
                        <a:pt x="21301" y="6073"/>
                        <a:pt x="21515" y="5668"/>
                        <a:pt x="21741" y="5275"/>
                      </a:cubicBezTo>
                      <a:lnTo>
                        <a:pt x="21265" y="4977"/>
                      </a:lnTo>
                      <a:close/>
                      <a:moveTo>
                        <a:pt x="44399" y="6692"/>
                      </a:moveTo>
                      <a:lnTo>
                        <a:pt x="43875" y="6906"/>
                      </a:lnTo>
                      <a:cubicBezTo>
                        <a:pt x="44042" y="7323"/>
                        <a:pt x="44185" y="7763"/>
                        <a:pt x="44316" y="8228"/>
                      </a:cubicBezTo>
                      <a:lnTo>
                        <a:pt x="44852" y="8061"/>
                      </a:lnTo>
                      <a:cubicBezTo>
                        <a:pt x="44721" y="7585"/>
                        <a:pt x="44554" y="7120"/>
                        <a:pt x="44399" y="6692"/>
                      </a:cubicBezTo>
                      <a:close/>
                      <a:moveTo>
                        <a:pt x="20051" y="7620"/>
                      </a:moveTo>
                      <a:cubicBezTo>
                        <a:pt x="19884" y="8049"/>
                        <a:pt x="19753" y="8513"/>
                        <a:pt x="19610" y="9001"/>
                      </a:cubicBezTo>
                      <a:lnTo>
                        <a:pt x="20170" y="9144"/>
                      </a:lnTo>
                      <a:cubicBezTo>
                        <a:pt x="20289" y="8656"/>
                        <a:pt x="20420" y="8228"/>
                        <a:pt x="20587" y="7799"/>
                      </a:cubicBezTo>
                      <a:lnTo>
                        <a:pt x="20051" y="7620"/>
                      </a:lnTo>
                      <a:close/>
                      <a:moveTo>
                        <a:pt x="45197" y="9478"/>
                      </a:moveTo>
                      <a:lnTo>
                        <a:pt x="44649" y="9597"/>
                      </a:lnTo>
                      <a:cubicBezTo>
                        <a:pt x="44756" y="10025"/>
                        <a:pt x="44828" y="10490"/>
                        <a:pt x="44911" y="10978"/>
                      </a:cubicBezTo>
                      <a:lnTo>
                        <a:pt x="45471" y="10895"/>
                      </a:lnTo>
                      <a:cubicBezTo>
                        <a:pt x="45375" y="10383"/>
                        <a:pt x="45280" y="9930"/>
                        <a:pt x="45197" y="9478"/>
                      </a:cubicBezTo>
                      <a:close/>
                      <a:moveTo>
                        <a:pt x="19277" y="10395"/>
                      </a:moveTo>
                      <a:cubicBezTo>
                        <a:pt x="19170" y="10859"/>
                        <a:pt x="19074" y="11335"/>
                        <a:pt x="18991" y="11799"/>
                      </a:cubicBezTo>
                      <a:lnTo>
                        <a:pt x="19539" y="11907"/>
                      </a:lnTo>
                      <a:cubicBezTo>
                        <a:pt x="19634" y="11442"/>
                        <a:pt x="19717" y="10978"/>
                        <a:pt x="19825" y="10514"/>
                      </a:cubicBezTo>
                      <a:lnTo>
                        <a:pt x="19277" y="10395"/>
                      </a:lnTo>
                      <a:close/>
                      <a:moveTo>
                        <a:pt x="45685" y="12323"/>
                      </a:moveTo>
                      <a:lnTo>
                        <a:pt x="45125" y="12395"/>
                      </a:lnTo>
                      <a:cubicBezTo>
                        <a:pt x="45185" y="12871"/>
                        <a:pt x="45233" y="13335"/>
                        <a:pt x="45292" y="13812"/>
                      </a:cubicBezTo>
                      <a:lnTo>
                        <a:pt x="45864" y="13752"/>
                      </a:lnTo>
                      <a:lnTo>
                        <a:pt x="45685" y="12323"/>
                      </a:lnTo>
                      <a:close/>
                      <a:moveTo>
                        <a:pt x="18717" y="13204"/>
                      </a:moveTo>
                      <a:cubicBezTo>
                        <a:pt x="18634" y="13669"/>
                        <a:pt x="18539" y="14133"/>
                        <a:pt x="18455" y="14597"/>
                      </a:cubicBezTo>
                      <a:lnTo>
                        <a:pt x="19003" y="14716"/>
                      </a:lnTo>
                      <a:cubicBezTo>
                        <a:pt x="19110" y="14252"/>
                        <a:pt x="19194" y="13788"/>
                        <a:pt x="19277" y="13300"/>
                      </a:cubicBezTo>
                      <a:lnTo>
                        <a:pt x="18717" y="13204"/>
                      </a:lnTo>
                      <a:close/>
                      <a:moveTo>
                        <a:pt x="46006" y="15145"/>
                      </a:moveTo>
                      <a:lnTo>
                        <a:pt x="45435" y="15205"/>
                      </a:lnTo>
                      <a:cubicBezTo>
                        <a:pt x="45494" y="15693"/>
                        <a:pt x="45542" y="16157"/>
                        <a:pt x="45602" y="16633"/>
                      </a:cubicBezTo>
                      <a:lnTo>
                        <a:pt x="46161" y="16562"/>
                      </a:lnTo>
                      <a:cubicBezTo>
                        <a:pt x="46102" y="16098"/>
                        <a:pt x="46042" y="15621"/>
                        <a:pt x="46006" y="15145"/>
                      </a:cubicBezTo>
                      <a:close/>
                      <a:moveTo>
                        <a:pt x="9109" y="16140"/>
                      </a:moveTo>
                      <a:cubicBezTo>
                        <a:pt x="8921" y="16140"/>
                        <a:pt x="8737" y="16165"/>
                        <a:pt x="8561" y="16217"/>
                      </a:cubicBezTo>
                      <a:lnTo>
                        <a:pt x="8716" y="16752"/>
                      </a:lnTo>
                      <a:cubicBezTo>
                        <a:pt x="8843" y="16714"/>
                        <a:pt x="8978" y="16696"/>
                        <a:pt x="9117" y="16696"/>
                      </a:cubicBezTo>
                      <a:cubicBezTo>
                        <a:pt x="9370" y="16696"/>
                        <a:pt x="9638" y="16756"/>
                        <a:pt x="9907" y="16871"/>
                      </a:cubicBezTo>
                      <a:lnTo>
                        <a:pt x="10133" y="16371"/>
                      </a:lnTo>
                      <a:cubicBezTo>
                        <a:pt x="9790" y="16219"/>
                        <a:pt x="9443" y="16140"/>
                        <a:pt x="9109" y="16140"/>
                      </a:cubicBezTo>
                      <a:close/>
                      <a:moveTo>
                        <a:pt x="18122" y="15967"/>
                      </a:moveTo>
                      <a:cubicBezTo>
                        <a:pt x="17991" y="16467"/>
                        <a:pt x="17860" y="16907"/>
                        <a:pt x="17705" y="17300"/>
                      </a:cubicBezTo>
                      <a:lnTo>
                        <a:pt x="18241" y="17503"/>
                      </a:lnTo>
                      <a:cubicBezTo>
                        <a:pt x="18408" y="17086"/>
                        <a:pt x="18539" y="16633"/>
                        <a:pt x="18682" y="16109"/>
                      </a:cubicBezTo>
                      <a:lnTo>
                        <a:pt x="18122" y="15967"/>
                      </a:lnTo>
                      <a:close/>
                      <a:moveTo>
                        <a:pt x="7335" y="17217"/>
                      </a:moveTo>
                      <a:cubicBezTo>
                        <a:pt x="7049" y="17645"/>
                        <a:pt x="6835" y="18110"/>
                        <a:pt x="6668" y="18550"/>
                      </a:cubicBezTo>
                      <a:lnTo>
                        <a:pt x="7204" y="18753"/>
                      </a:lnTo>
                      <a:cubicBezTo>
                        <a:pt x="7335" y="18336"/>
                        <a:pt x="7549" y="17919"/>
                        <a:pt x="7811" y="17526"/>
                      </a:cubicBezTo>
                      <a:lnTo>
                        <a:pt x="7335" y="17217"/>
                      </a:lnTo>
                      <a:close/>
                      <a:moveTo>
                        <a:pt x="11359" y="17288"/>
                      </a:moveTo>
                      <a:lnTo>
                        <a:pt x="10919" y="17657"/>
                      </a:lnTo>
                      <a:cubicBezTo>
                        <a:pt x="11204" y="17979"/>
                        <a:pt x="11443" y="18360"/>
                        <a:pt x="11633" y="18788"/>
                      </a:cubicBezTo>
                      <a:lnTo>
                        <a:pt x="12157" y="18550"/>
                      </a:lnTo>
                      <a:cubicBezTo>
                        <a:pt x="11931" y="18074"/>
                        <a:pt x="11669" y="17645"/>
                        <a:pt x="11359" y="17288"/>
                      </a:cubicBezTo>
                      <a:close/>
                      <a:moveTo>
                        <a:pt x="46340" y="18003"/>
                      </a:moveTo>
                      <a:lnTo>
                        <a:pt x="45792" y="18074"/>
                      </a:lnTo>
                      <a:cubicBezTo>
                        <a:pt x="45864" y="18598"/>
                        <a:pt x="45947" y="19062"/>
                        <a:pt x="46030" y="19491"/>
                      </a:cubicBezTo>
                      <a:lnTo>
                        <a:pt x="46578" y="19408"/>
                      </a:lnTo>
                      <a:cubicBezTo>
                        <a:pt x="46495" y="18967"/>
                        <a:pt x="46423" y="18515"/>
                        <a:pt x="46340" y="18003"/>
                      </a:cubicBezTo>
                      <a:close/>
                      <a:moveTo>
                        <a:pt x="17146" y="18550"/>
                      </a:moveTo>
                      <a:cubicBezTo>
                        <a:pt x="16908" y="18991"/>
                        <a:pt x="16658" y="19348"/>
                        <a:pt x="16360" y="19658"/>
                      </a:cubicBezTo>
                      <a:lnTo>
                        <a:pt x="16777" y="20039"/>
                      </a:lnTo>
                      <a:cubicBezTo>
                        <a:pt x="17098" y="19705"/>
                        <a:pt x="17384" y="19288"/>
                        <a:pt x="17634" y="18836"/>
                      </a:cubicBezTo>
                      <a:lnTo>
                        <a:pt x="17146" y="18550"/>
                      </a:lnTo>
                      <a:close/>
                      <a:moveTo>
                        <a:pt x="6990" y="20027"/>
                      </a:moveTo>
                      <a:lnTo>
                        <a:pt x="6430" y="20074"/>
                      </a:lnTo>
                      <a:cubicBezTo>
                        <a:pt x="6478" y="20670"/>
                        <a:pt x="6716" y="21146"/>
                        <a:pt x="7109" y="21515"/>
                      </a:cubicBezTo>
                      <a:lnTo>
                        <a:pt x="7490" y="21098"/>
                      </a:lnTo>
                      <a:cubicBezTo>
                        <a:pt x="7192" y="20836"/>
                        <a:pt x="7025" y="20479"/>
                        <a:pt x="6990" y="20027"/>
                      </a:cubicBezTo>
                      <a:close/>
                      <a:moveTo>
                        <a:pt x="15324" y="20503"/>
                      </a:moveTo>
                      <a:cubicBezTo>
                        <a:pt x="14967" y="20729"/>
                        <a:pt x="14550" y="20908"/>
                        <a:pt x="14110" y="21039"/>
                      </a:cubicBezTo>
                      <a:lnTo>
                        <a:pt x="14276" y="21574"/>
                      </a:lnTo>
                      <a:cubicBezTo>
                        <a:pt x="14764" y="21432"/>
                        <a:pt x="15229" y="21229"/>
                        <a:pt x="15622" y="20979"/>
                      </a:cubicBezTo>
                      <a:lnTo>
                        <a:pt x="15324" y="20503"/>
                      </a:lnTo>
                      <a:close/>
                      <a:moveTo>
                        <a:pt x="12609" y="19955"/>
                      </a:moveTo>
                      <a:lnTo>
                        <a:pt x="12050" y="20074"/>
                      </a:lnTo>
                      <a:cubicBezTo>
                        <a:pt x="12145" y="20503"/>
                        <a:pt x="12205" y="20967"/>
                        <a:pt x="12228" y="21443"/>
                      </a:cubicBezTo>
                      <a:lnTo>
                        <a:pt x="12312" y="21443"/>
                      </a:lnTo>
                      <a:cubicBezTo>
                        <a:pt x="11978" y="21515"/>
                        <a:pt x="11669" y="21563"/>
                        <a:pt x="11371" y="21610"/>
                      </a:cubicBezTo>
                      <a:lnTo>
                        <a:pt x="11443" y="22170"/>
                      </a:lnTo>
                      <a:cubicBezTo>
                        <a:pt x="11895" y="22110"/>
                        <a:pt x="12371" y="22027"/>
                        <a:pt x="12871" y="21908"/>
                      </a:cubicBezTo>
                      <a:lnTo>
                        <a:pt x="12764" y="21408"/>
                      </a:lnTo>
                      <a:lnTo>
                        <a:pt x="12800" y="21408"/>
                      </a:lnTo>
                      <a:cubicBezTo>
                        <a:pt x="12764" y="20908"/>
                        <a:pt x="12705" y="20420"/>
                        <a:pt x="12609" y="19955"/>
                      </a:cubicBezTo>
                      <a:close/>
                      <a:moveTo>
                        <a:pt x="46911" y="20741"/>
                      </a:moveTo>
                      <a:lnTo>
                        <a:pt x="46364" y="20896"/>
                      </a:lnTo>
                      <a:cubicBezTo>
                        <a:pt x="46495" y="21384"/>
                        <a:pt x="46637" y="21860"/>
                        <a:pt x="46804" y="22277"/>
                      </a:cubicBezTo>
                      <a:lnTo>
                        <a:pt x="47340" y="22063"/>
                      </a:lnTo>
                      <a:cubicBezTo>
                        <a:pt x="47197" y="21670"/>
                        <a:pt x="47042" y="21217"/>
                        <a:pt x="46911" y="20741"/>
                      </a:cubicBezTo>
                      <a:close/>
                      <a:moveTo>
                        <a:pt x="8633" y="21622"/>
                      </a:moveTo>
                      <a:lnTo>
                        <a:pt x="8514" y="22170"/>
                      </a:lnTo>
                      <a:cubicBezTo>
                        <a:pt x="8895" y="22241"/>
                        <a:pt x="9323" y="22289"/>
                        <a:pt x="9823" y="22289"/>
                      </a:cubicBezTo>
                      <a:lnTo>
                        <a:pt x="10002" y="22289"/>
                      </a:lnTo>
                      <a:lnTo>
                        <a:pt x="9990" y="21729"/>
                      </a:lnTo>
                      <a:lnTo>
                        <a:pt x="9823" y="21729"/>
                      </a:lnTo>
                      <a:cubicBezTo>
                        <a:pt x="9371" y="21729"/>
                        <a:pt x="8978" y="21694"/>
                        <a:pt x="8633" y="21622"/>
                      </a:cubicBezTo>
                      <a:close/>
                      <a:moveTo>
                        <a:pt x="12228" y="22860"/>
                      </a:moveTo>
                      <a:cubicBezTo>
                        <a:pt x="12193" y="23301"/>
                        <a:pt x="12145" y="23765"/>
                        <a:pt x="12050" y="24241"/>
                      </a:cubicBezTo>
                      <a:lnTo>
                        <a:pt x="12609" y="24325"/>
                      </a:lnTo>
                      <a:cubicBezTo>
                        <a:pt x="12681" y="23837"/>
                        <a:pt x="12740" y="23360"/>
                        <a:pt x="12800" y="22896"/>
                      </a:cubicBezTo>
                      <a:lnTo>
                        <a:pt x="12228" y="22860"/>
                      </a:lnTo>
                      <a:close/>
                      <a:moveTo>
                        <a:pt x="47923" y="23301"/>
                      </a:moveTo>
                      <a:lnTo>
                        <a:pt x="47435" y="23587"/>
                      </a:lnTo>
                      <a:cubicBezTo>
                        <a:pt x="47697" y="24027"/>
                        <a:pt x="47995" y="24432"/>
                        <a:pt x="48304" y="24777"/>
                      </a:cubicBezTo>
                      <a:lnTo>
                        <a:pt x="48721" y="24384"/>
                      </a:lnTo>
                      <a:cubicBezTo>
                        <a:pt x="48423" y="24075"/>
                        <a:pt x="48161" y="23706"/>
                        <a:pt x="47923" y="23301"/>
                      </a:cubicBezTo>
                      <a:close/>
                      <a:moveTo>
                        <a:pt x="49733" y="25277"/>
                      </a:moveTo>
                      <a:lnTo>
                        <a:pt x="49424" y="25742"/>
                      </a:lnTo>
                      <a:cubicBezTo>
                        <a:pt x="49828" y="26015"/>
                        <a:pt x="50269" y="26230"/>
                        <a:pt x="50733" y="26408"/>
                      </a:cubicBezTo>
                      <a:lnTo>
                        <a:pt x="50924" y="25896"/>
                      </a:lnTo>
                      <a:cubicBezTo>
                        <a:pt x="50495" y="25730"/>
                        <a:pt x="50090" y="25515"/>
                        <a:pt x="49733" y="25277"/>
                      </a:cubicBezTo>
                      <a:close/>
                      <a:moveTo>
                        <a:pt x="52233" y="26254"/>
                      </a:moveTo>
                      <a:lnTo>
                        <a:pt x="52138" y="26801"/>
                      </a:lnTo>
                      <a:cubicBezTo>
                        <a:pt x="52579" y="26885"/>
                        <a:pt x="53067" y="26932"/>
                        <a:pt x="53579" y="26968"/>
                      </a:cubicBezTo>
                      <a:lnTo>
                        <a:pt x="53603" y="26408"/>
                      </a:lnTo>
                      <a:cubicBezTo>
                        <a:pt x="53126" y="26385"/>
                        <a:pt x="52674" y="26325"/>
                        <a:pt x="52233" y="26254"/>
                      </a:cubicBezTo>
                      <a:close/>
                      <a:moveTo>
                        <a:pt x="11728" y="25575"/>
                      </a:moveTo>
                      <a:cubicBezTo>
                        <a:pt x="11609" y="26015"/>
                        <a:pt x="11431" y="26444"/>
                        <a:pt x="11216" y="26861"/>
                      </a:cubicBezTo>
                      <a:lnTo>
                        <a:pt x="11728" y="27111"/>
                      </a:lnTo>
                      <a:cubicBezTo>
                        <a:pt x="11955" y="26670"/>
                        <a:pt x="12133" y="26218"/>
                        <a:pt x="12264" y="25742"/>
                      </a:cubicBezTo>
                      <a:lnTo>
                        <a:pt x="11728" y="25575"/>
                      </a:lnTo>
                      <a:close/>
                      <a:moveTo>
                        <a:pt x="10502" y="28051"/>
                      </a:moveTo>
                      <a:cubicBezTo>
                        <a:pt x="10240" y="28409"/>
                        <a:pt x="9954" y="28766"/>
                        <a:pt x="9621" y="29123"/>
                      </a:cubicBezTo>
                      <a:lnTo>
                        <a:pt x="10050" y="29504"/>
                      </a:lnTo>
                      <a:cubicBezTo>
                        <a:pt x="10383" y="29135"/>
                        <a:pt x="10704" y="28754"/>
                        <a:pt x="10966" y="28373"/>
                      </a:cubicBezTo>
                      <a:lnTo>
                        <a:pt x="10502" y="28051"/>
                      </a:lnTo>
                      <a:close/>
                      <a:moveTo>
                        <a:pt x="8633" y="30099"/>
                      </a:moveTo>
                      <a:cubicBezTo>
                        <a:pt x="8299" y="30397"/>
                        <a:pt x="7930" y="30695"/>
                        <a:pt x="7537" y="30980"/>
                      </a:cubicBezTo>
                      <a:lnTo>
                        <a:pt x="7883" y="31433"/>
                      </a:lnTo>
                      <a:cubicBezTo>
                        <a:pt x="8276" y="31135"/>
                        <a:pt x="8657" y="30837"/>
                        <a:pt x="9002" y="30516"/>
                      </a:cubicBezTo>
                      <a:lnTo>
                        <a:pt x="8633" y="30099"/>
                      </a:lnTo>
                      <a:close/>
                      <a:moveTo>
                        <a:pt x="6382" y="31790"/>
                      </a:moveTo>
                      <a:cubicBezTo>
                        <a:pt x="6013" y="32028"/>
                        <a:pt x="5597" y="32266"/>
                        <a:pt x="5180" y="32504"/>
                      </a:cubicBezTo>
                      <a:lnTo>
                        <a:pt x="5442" y="32993"/>
                      </a:lnTo>
                      <a:cubicBezTo>
                        <a:pt x="5882" y="32754"/>
                        <a:pt x="6299" y="32504"/>
                        <a:pt x="6680" y="32266"/>
                      </a:cubicBezTo>
                      <a:lnTo>
                        <a:pt x="6382" y="31790"/>
                      </a:lnTo>
                      <a:close/>
                      <a:moveTo>
                        <a:pt x="3930" y="33135"/>
                      </a:moveTo>
                      <a:cubicBezTo>
                        <a:pt x="3513" y="33350"/>
                        <a:pt x="3084" y="33540"/>
                        <a:pt x="2644" y="33731"/>
                      </a:cubicBezTo>
                      <a:lnTo>
                        <a:pt x="2870" y="34255"/>
                      </a:lnTo>
                      <a:cubicBezTo>
                        <a:pt x="3323" y="34064"/>
                        <a:pt x="3751" y="33850"/>
                        <a:pt x="4180" y="33647"/>
                      </a:cubicBezTo>
                      <a:lnTo>
                        <a:pt x="3930" y="33135"/>
                      </a:lnTo>
                      <a:close/>
                      <a:moveTo>
                        <a:pt x="1322" y="34266"/>
                      </a:moveTo>
                      <a:cubicBezTo>
                        <a:pt x="894" y="34433"/>
                        <a:pt x="441" y="34600"/>
                        <a:pt x="1" y="34743"/>
                      </a:cubicBezTo>
                      <a:lnTo>
                        <a:pt x="179" y="35279"/>
                      </a:lnTo>
                      <a:cubicBezTo>
                        <a:pt x="644" y="35136"/>
                        <a:pt x="1084" y="34969"/>
                        <a:pt x="1537" y="34790"/>
                      </a:cubicBezTo>
                      <a:lnTo>
                        <a:pt x="1322" y="3426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72"/>
                <p:cNvSpPr/>
                <p:nvPr/>
              </p:nvSpPr>
              <p:spPr>
                <a:xfrm rot="3033256" flipH="1">
                  <a:off x="6614155" y="2275307"/>
                  <a:ext cx="31300" cy="26260"/>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56" name="Google Shape;1456;p72"/>
              <p:cNvSpPr/>
              <p:nvPr/>
            </p:nvSpPr>
            <p:spPr>
              <a:xfrm rot="3033256" flipH="1">
                <a:off x="6143400" y="1650431"/>
                <a:ext cx="587546" cy="415585"/>
              </a:xfrm>
              <a:custGeom>
                <a:avLst/>
                <a:gdLst/>
                <a:ahLst/>
                <a:cxnLst/>
                <a:rect l="l" t="t" r="r" b="b"/>
                <a:pathLst>
                  <a:path w="13872" h="9812" extrusionOk="0">
                    <a:moveTo>
                      <a:pt x="1703" y="0"/>
                    </a:moveTo>
                    <a:cubicBezTo>
                      <a:pt x="972" y="0"/>
                      <a:pt x="1774" y="1651"/>
                      <a:pt x="2394" y="2727"/>
                    </a:cubicBezTo>
                    <a:cubicBezTo>
                      <a:pt x="1834" y="3977"/>
                      <a:pt x="1" y="8013"/>
                      <a:pt x="120" y="8085"/>
                    </a:cubicBezTo>
                    <a:cubicBezTo>
                      <a:pt x="130" y="8091"/>
                      <a:pt x="144" y="8095"/>
                      <a:pt x="160" y="8095"/>
                    </a:cubicBezTo>
                    <a:cubicBezTo>
                      <a:pt x="400" y="8095"/>
                      <a:pt x="1245" y="7369"/>
                      <a:pt x="2037" y="6644"/>
                    </a:cubicBezTo>
                    <a:lnTo>
                      <a:pt x="2037" y="6644"/>
                    </a:lnTo>
                    <a:cubicBezTo>
                      <a:pt x="1680" y="7966"/>
                      <a:pt x="1394" y="9287"/>
                      <a:pt x="1537" y="9704"/>
                    </a:cubicBezTo>
                    <a:cubicBezTo>
                      <a:pt x="1562" y="9778"/>
                      <a:pt x="1669" y="9812"/>
                      <a:pt x="1846" y="9812"/>
                    </a:cubicBezTo>
                    <a:cubicBezTo>
                      <a:pt x="3770" y="9812"/>
                      <a:pt x="13872" y="5775"/>
                      <a:pt x="13872" y="5775"/>
                    </a:cubicBezTo>
                    <a:cubicBezTo>
                      <a:pt x="13872" y="5775"/>
                      <a:pt x="3168" y="691"/>
                      <a:pt x="2465" y="286"/>
                    </a:cubicBezTo>
                    <a:cubicBezTo>
                      <a:pt x="2117" y="87"/>
                      <a:pt x="1870" y="0"/>
                      <a:pt x="17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72"/>
              <p:cNvSpPr/>
              <p:nvPr/>
            </p:nvSpPr>
            <p:spPr>
              <a:xfrm rot="3033256" flipH="1">
                <a:off x="6165415" y="1768420"/>
                <a:ext cx="540278" cy="230749"/>
              </a:xfrm>
              <a:custGeom>
                <a:avLst/>
                <a:gdLst/>
                <a:ahLst/>
                <a:cxnLst/>
                <a:rect l="l" t="t" r="r" b="b"/>
                <a:pathLst>
                  <a:path w="12756" h="5448" extrusionOk="0">
                    <a:moveTo>
                      <a:pt x="2278" y="1"/>
                    </a:moveTo>
                    <a:cubicBezTo>
                      <a:pt x="1933" y="239"/>
                      <a:pt x="52" y="5061"/>
                      <a:pt x="4" y="5418"/>
                    </a:cubicBezTo>
                    <a:cubicBezTo>
                      <a:pt x="1" y="5438"/>
                      <a:pt x="4" y="5447"/>
                      <a:pt x="13" y="5447"/>
                    </a:cubicBezTo>
                    <a:cubicBezTo>
                      <a:pt x="180" y="5447"/>
                      <a:pt x="2253" y="2468"/>
                      <a:pt x="2873" y="2085"/>
                    </a:cubicBezTo>
                    <a:cubicBezTo>
                      <a:pt x="2943" y="2042"/>
                      <a:pt x="3084" y="2023"/>
                      <a:pt x="3281" y="2023"/>
                    </a:cubicBezTo>
                    <a:cubicBezTo>
                      <a:pt x="4745" y="2023"/>
                      <a:pt x="9322" y="3063"/>
                      <a:pt x="11081" y="3063"/>
                    </a:cubicBezTo>
                    <a:cubicBezTo>
                      <a:pt x="11318" y="3063"/>
                      <a:pt x="11504" y="3044"/>
                      <a:pt x="11624" y="3001"/>
                    </a:cubicBezTo>
                    <a:cubicBezTo>
                      <a:pt x="12756" y="2608"/>
                      <a:pt x="2278" y="1"/>
                      <a:pt x="2278" y="1"/>
                    </a:cubicBezTo>
                    <a:close/>
                  </a:path>
                </a:pathLst>
              </a:custGeom>
              <a:solidFill>
                <a:srgbClr val="CB87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458" name="Google Shape;1458;p72"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72"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72"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grpSp>
        <p:nvGrpSpPr>
          <p:cNvPr id="845" name="Google Shape;845;p53" descr="n329 fb Ca Ruoi"/>
          <p:cNvGrpSpPr/>
          <p:nvPr/>
        </p:nvGrpSpPr>
        <p:grpSpPr>
          <a:xfrm rot="6776303">
            <a:off x="10467155" y="-454218"/>
            <a:ext cx="2014275" cy="2209875"/>
            <a:chOff x="90009" y="-265127"/>
            <a:chExt cx="1510706" cy="1657406"/>
          </a:xfrm>
        </p:grpSpPr>
        <p:grpSp>
          <p:nvGrpSpPr>
            <p:cNvPr id="846" name="Google Shape;846;p53"/>
            <p:cNvGrpSpPr/>
            <p:nvPr/>
          </p:nvGrpSpPr>
          <p:grpSpPr>
            <a:xfrm rot="4106876" flipH="1">
              <a:off x="199760" y="-17143"/>
              <a:ext cx="1291204" cy="1114293"/>
              <a:chOff x="3503400" y="-2323000"/>
              <a:chExt cx="534625" cy="461375"/>
            </a:xfrm>
          </p:grpSpPr>
          <p:sp>
            <p:nvSpPr>
              <p:cNvPr id="847" name="Google Shape;847;p53"/>
              <p:cNvSpPr/>
              <p:nvPr/>
            </p:nvSpPr>
            <p:spPr>
              <a:xfrm>
                <a:off x="3760875" y="-2109050"/>
                <a:ext cx="118500" cy="110525"/>
              </a:xfrm>
              <a:custGeom>
                <a:avLst/>
                <a:gdLst/>
                <a:ahLst/>
                <a:cxnLst/>
                <a:rect l="l" t="t" r="r" b="b"/>
                <a:pathLst>
                  <a:path w="4740" h="4421" extrusionOk="0">
                    <a:moveTo>
                      <a:pt x="953" y="0"/>
                    </a:moveTo>
                    <a:lnTo>
                      <a:pt x="0" y="1334"/>
                    </a:lnTo>
                    <a:cubicBezTo>
                      <a:pt x="0" y="1334"/>
                      <a:pt x="3386" y="4420"/>
                      <a:pt x="3668" y="4420"/>
                    </a:cubicBezTo>
                    <a:cubicBezTo>
                      <a:pt x="3673" y="4420"/>
                      <a:pt x="3677" y="4419"/>
                      <a:pt x="3680" y="4417"/>
                    </a:cubicBezTo>
                    <a:cubicBezTo>
                      <a:pt x="3858" y="4334"/>
                      <a:pt x="4584" y="3358"/>
                      <a:pt x="4656" y="3215"/>
                    </a:cubicBezTo>
                    <a:cubicBezTo>
                      <a:pt x="4739" y="3084"/>
                      <a:pt x="953" y="0"/>
                      <a:pt x="9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53"/>
              <p:cNvSpPr/>
              <p:nvPr/>
            </p:nvSpPr>
            <p:spPr>
              <a:xfrm>
                <a:off x="3806725" y="-2072150"/>
                <a:ext cx="231300" cy="210525"/>
              </a:xfrm>
              <a:custGeom>
                <a:avLst/>
                <a:gdLst/>
                <a:ahLst/>
                <a:cxnLst/>
                <a:rect l="l" t="t" r="r" b="b"/>
                <a:pathLst>
                  <a:path w="9252" h="8421" extrusionOk="0">
                    <a:moveTo>
                      <a:pt x="1738" y="1"/>
                    </a:moveTo>
                    <a:lnTo>
                      <a:pt x="0" y="2096"/>
                    </a:lnTo>
                    <a:cubicBezTo>
                      <a:pt x="0" y="2096"/>
                      <a:pt x="7023" y="8421"/>
                      <a:pt x="7499" y="8421"/>
                    </a:cubicBezTo>
                    <a:cubicBezTo>
                      <a:pt x="7504" y="8421"/>
                      <a:pt x="7509" y="8420"/>
                      <a:pt x="7513" y="8418"/>
                    </a:cubicBezTo>
                    <a:cubicBezTo>
                      <a:pt x="7846" y="8287"/>
                      <a:pt x="9037" y="6632"/>
                      <a:pt x="9156" y="6394"/>
                    </a:cubicBezTo>
                    <a:cubicBezTo>
                      <a:pt x="9251" y="6156"/>
                      <a:pt x="1738" y="1"/>
                      <a:pt x="173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53"/>
              <p:cNvSpPr/>
              <p:nvPr/>
            </p:nvSpPr>
            <p:spPr>
              <a:xfrm>
                <a:off x="3503400" y="-2323000"/>
                <a:ext cx="349175" cy="311825"/>
              </a:xfrm>
              <a:custGeom>
                <a:avLst/>
                <a:gdLst/>
                <a:ahLst/>
                <a:cxnLst/>
                <a:rect l="l" t="t" r="r" b="b"/>
                <a:pathLst>
                  <a:path w="13967" h="12473" extrusionOk="0">
                    <a:moveTo>
                      <a:pt x="7000" y="2159"/>
                    </a:moveTo>
                    <a:cubicBezTo>
                      <a:pt x="7937" y="2159"/>
                      <a:pt x="8878" y="2481"/>
                      <a:pt x="9645" y="3141"/>
                    </a:cubicBezTo>
                    <a:cubicBezTo>
                      <a:pt x="11371" y="4593"/>
                      <a:pt x="11562" y="7189"/>
                      <a:pt x="10109" y="8915"/>
                    </a:cubicBezTo>
                    <a:cubicBezTo>
                      <a:pt x="9294" y="9869"/>
                      <a:pt x="8141" y="10357"/>
                      <a:pt x="6984" y="10357"/>
                    </a:cubicBezTo>
                    <a:cubicBezTo>
                      <a:pt x="6045" y="10357"/>
                      <a:pt x="5102" y="10036"/>
                      <a:pt x="4334" y="9380"/>
                    </a:cubicBezTo>
                    <a:cubicBezTo>
                      <a:pt x="2608" y="7903"/>
                      <a:pt x="2394" y="5308"/>
                      <a:pt x="3870" y="3605"/>
                    </a:cubicBezTo>
                    <a:cubicBezTo>
                      <a:pt x="4686" y="2651"/>
                      <a:pt x="5841" y="2159"/>
                      <a:pt x="7000" y="2159"/>
                    </a:cubicBezTo>
                    <a:close/>
                    <a:moveTo>
                      <a:pt x="6983" y="0"/>
                    </a:moveTo>
                    <a:cubicBezTo>
                      <a:pt x="5220" y="0"/>
                      <a:pt x="3468" y="742"/>
                      <a:pt x="2239" y="2188"/>
                    </a:cubicBezTo>
                    <a:cubicBezTo>
                      <a:pt x="1" y="4808"/>
                      <a:pt x="310" y="8749"/>
                      <a:pt x="2930" y="10987"/>
                    </a:cubicBezTo>
                    <a:cubicBezTo>
                      <a:pt x="4103" y="11984"/>
                      <a:pt x="5544" y="12473"/>
                      <a:pt x="6977" y="12473"/>
                    </a:cubicBezTo>
                    <a:cubicBezTo>
                      <a:pt x="8744" y="12473"/>
                      <a:pt x="10499" y="11731"/>
                      <a:pt x="11728" y="10285"/>
                    </a:cubicBezTo>
                    <a:cubicBezTo>
                      <a:pt x="13967" y="7665"/>
                      <a:pt x="13645" y="3724"/>
                      <a:pt x="11026" y="1486"/>
                    </a:cubicBezTo>
                    <a:cubicBezTo>
                      <a:pt x="9852" y="489"/>
                      <a:pt x="8414" y="0"/>
                      <a:pt x="698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53"/>
              <p:cNvSpPr/>
              <p:nvPr/>
            </p:nvSpPr>
            <p:spPr>
              <a:xfrm>
                <a:off x="3852700" y="-2044675"/>
                <a:ext cx="79650" cy="65125"/>
              </a:xfrm>
              <a:custGeom>
                <a:avLst/>
                <a:gdLst/>
                <a:ahLst/>
                <a:cxnLst/>
                <a:rect l="l" t="t" r="r" b="b"/>
                <a:pathLst>
                  <a:path w="3186" h="2605" extrusionOk="0">
                    <a:moveTo>
                      <a:pt x="221" y="1"/>
                    </a:moveTo>
                    <a:cubicBezTo>
                      <a:pt x="0" y="1"/>
                      <a:pt x="135" y="369"/>
                      <a:pt x="1316" y="1426"/>
                    </a:cubicBezTo>
                    <a:cubicBezTo>
                      <a:pt x="2340" y="2341"/>
                      <a:pt x="2773" y="2604"/>
                      <a:pt x="2966" y="2604"/>
                    </a:cubicBezTo>
                    <a:cubicBezTo>
                      <a:pt x="3070" y="2604"/>
                      <a:pt x="3105" y="2529"/>
                      <a:pt x="3126" y="2438"/>
                    </a:cubicBezTo>
                    <a:cubicBezTo>
                      <a:pt x="3185" y="2188"/>
                      <a:pt x="542" y="116"/>
                      <a:pt x="542" y="116"/>
                    </a:cubicBezTo>
                    <a:cubicBezTo>
                      <a:pt x="412" y="43"/>
                      <a:pt x="296" y="1"/>
                      <a:pt x="2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51" name="Google Shape;851;p53"/>
            <p:cNvGrpSpPr/>
            <p:nvPr/>
          </p:nvGrpSpPr>
          <p:grpSpPr>
            <a:xfrm rot="-10011717">
              <a:off x="405840" y="969570"/>
              <a:ext cx="404844" cy="387239"/>
              <a:chOff x="16870550" y="-1013100"/>
              <a:chExt cx="417325" cy="306025"/>
            </a:xfrm>
          </p:grpSpPr>
          <p:sp>
            <p:nvSpPr>
              <p:cNvPr id="852" name="Google Shape;852;p53"/>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53"/>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53"/>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55" name="Google Shape;855;p53"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53"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53"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Speech Bubble: Oval 3" descr="n329 fb Ca Ruoi">
            <a:extLst>
              <a:ext uri="{FF2B5EF4-FFF2-40B4-BE49-F238E27FC236}">
                <a16:creationId xmlns="" xmlns:a16="http://schemas.microsoft.com/office/drawing/2014/main" id="{A8A52046-5A24-6F86-4733-8878E1B4B51F}"/>
              </a:ext>
            </a:extLst>
          </p:cNvPr>
          <p:cNvSpPr/>
          <p:nvPr/>
        </p:nvSpPr>
        <p:spPr>
          <a:xfrm>
            <a:off x="434944" y="380940"/>
            <a:ext cx="6763637" cy="4273224"/>
          </a:xfrm>
          <a:custGeom>
            <a:avLst/>
            <a:gdLst>
              <a:gd name="connsiteX0" fmla="*/ 6632828 w 6763637"/>
              <a:gd name="connsiteY0" fmla="*/ 5102785 h 4273224"/>
              <a:gd name="connsiteX1" fmla="*/ 6159921 w 6763637"/>
              <a:gd name="connsiteY1" fmla="*/ 4850341 h 4273224"/>
              <a:gd name="connsiteX2" fmla="*/ 5743762 w 6763637"/>
              <a:gd name="connsiteY2" fmla="*/ 4628191 h 4273224"/>
              <a:gd name="connsiteX3" fmla="*/ 5289771 w 6763637"/>
              <a:gd name="connsiteY3" fmla="*/ 4385845 h 4273224"/>
              <a:gd name="connsiteX4" fmla="*/ 4741198 w 6763637"/>
              <a:gd name="connsiteY4" fmla="*/ 4093010 h 4273224"/>
              <a:gd name="connsiteX5" fmla="*/ 1378952 w 6763637"/>
              <a:gd name="connsiteY5" fmla="*/ 3858204 h 4273224"/>
              <a:gd name="connsiteX6" fmla="*/ 1504522 w 6763637"/>
              <a:gd name="connsiteY6" fmla="*/ 359434 h 4273224"/>
              <a:gd name="connsiteX7" fmla="*/ 4858917 w 6763637"/>
              <a:gd name="connsiteY7" fmla="*/ 214580 h 4273224"/>
              <a:gd name="connsiteX8" fmla="*/ 5802211 w 6763637"/>
              <a:gd name="connsiteY8" fmla="*/ 3628822 h 4273224"/>
              <a:gd name="connsiteX9" fmla="*/ 6054165 w 6763637"/>
              <a:gd name="connsiteY9" fmla="*/ 4075924 h 4273224"/>
              <a:gd name="connsiteX10" fmla="*/ 6331037 w 6763637"/>
              <a:gd name="connsiteY10" fmla="*/ 4567245 h 4273224"/>
              <a:gd name="connsiteX11" fmla="*/ 6632828 w 6763637"/>
              <a:gd name="connsiteY11" fmla="*/ 5102785 h 42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63637" h="4273224" fill="none" extrusionOk="0">
                <a:moveTo>
                  <a:pt x="6632828" y="5102785"/>
                </a:moveTo>
                <a:cubicBezTo>
                  <a:pt x="6490737" y="5033003"/>
                  <a:pt x="6364707" y="4987476"/>
                  <a:pt x="6159921" y="4850341"/>
                </a:cubicBezTo>
                <a:cubicBezTo>
                  <a:pt x="5955134" y="4713206"/>
                  <a:pt x="5845119" y="4661234"/>
                  <a:pt x="5743762" y="4628191"/>
                </a:cubicBezTo>
                <a:cubicBezTo>
                  <a:pt x="5642405" y="4595148"/>
                  <a:pt x="5488784" y="4505888"/>
                  <a:pt x="5289771" y="4385845"/>
                </a:cubicBezTo>
                <a:cubicBezTo>
                  <a:pt x="5090758" y="4265802"/>
                  <a:pt x="4906474" y="4182786"/>
                  <a:pt x="4741198" y="4093010"/>
                </a:cubicBezTo>
                <a:cubicBezTo>
                  <a:pt x="3606618" y="4405288"/>
                  <a:pt x="2163778" y="4426278"/>
                  <a:pt x="1378952" y="3858204"/>
                </a:cubicBezTo>
                <a:cubicBezTo>
                  <a:pt x="-592360" y="2972324"/>
                  <a:pt x="-375388" y="1227251"/>
                  <a:pt x="1504522" y="359434"/>
                </a:cubicBezTo>
                <a:cubicBezTo>
                  <a:pt x="2515568" y="-319661"/>
                  <a:pt x="3743181" y="-139684"/>
                  <a:pt x="4858917" y="214580"/>
                </a:cubicBezTo>
                <a:cubicBezTo>
                  <a:pt x="6731015" y="1086442"/>
                  <a:pt x="7463132" y="2268531"/>
                  <a:pt x="5802211" y="3628822"/>
                </a:cubicBezTo>
                <a:cubicBezTo>
                  <a:pt x="5924743" y="3843136"/>
                  <a:pt x="5942458" y="3848945"/>
                  <a:pt x="6054165" y="4075924"/>
                </a:cubicBezTo>
                <a:cubicBezTo>
                  <a:pt x="6165872" y="4302903"/>
                  <a:pt x="6220855" y="4421081"/>
                  <a:pt x="6331037" y="4567245"/>
                </a:cubicBezTo>
                <a:cubicBezTo>
                  <a:pt x="6441219" y="4713408"/>
                  <a:pt x="6545968" y="4963413"/>
                  <a:pt x="6632828" y="5102785"/>
                </a:cubicBezTo>
                <a:close/>
              </a:path>
              <a:path w="6763637" h="4273224" stroke="0" extrusionOk="0">
                <a:moveTo>
                  <a:pt x="6632828" y="5102785"/>
                </a:moveTo>
                <a:cubicBezTo>
                  <a:pt x="6508861" y="5023636"/>
                  <a:pt x="6364052" y="4966978"/>
                  <a:pt x="6216669" y="4880635"/>
                </a:cubicBezTo>
                <a:cubicBezTo>
                  <a:pt x="6069286" y="4794292"/>
                  <a:pt x="5862305" y="4692704"/>
                  <a:pt x="5762678" y="4638289"/>
                </a:cubicBezTo>
                <a:cubicBezTo>
                  <a:pt x="5663051" y="4583874"/>
                  <a:pt x="5406551" y="4448572"/>
                  <a:pt x="5289771" y="4385845"/>
                </a:cubicBezTo>
                <a:cubicBezTo>
                  <a:pt x="5172991" y="4323118"/>
                  <a:pt x="4856109" y="4151145"/>
                  <a:pt x="4741198" y="4093010"/>
                </a:cubicBezTo>
                <a:cubicBezTo>
                  <a:pt x="3576291" y="4569842"/>
                  <a:pt x="2379135" y="4300513"/>
                  <a:pt x="1378952" y="3858204"/>
                </a:cubicBezTo>
                <a:cubicBezTo>
                  <a:pt x="-877228" y="2840309"/>
                  <a:pt x="-476805" y="1221092"/>
                  <a:pt x="1504522" y="359434"/>
                </a:cubicBezTo>
                <a:cubicBezTo>
                  <a:pt x="2479049" y="-16638"/>
                  <a:pt x="3644729" y="-72072"/>
                  <a:pt x="4858917" y="214580"/>
                </a:cubicBezTo>
                <a:cubicBezTo>
                  <a:pt x="6876700" y="778855"/>
                  <a:pt x="7765355" y="2670636"/>
                  <a:pt x="5802211" y="3628822"/>
                </a:cubicBezTo>
                <a:cubicBezTo>
                  <a:pt x="5901523" y="3846545"/>
                  <a:pt x="6005437" y="3981360"/>
                  <a:pt x="6054165" y="4075924"/>
                </a:cubicBezTo>
                <a:cubicBezTo>
                  <a:pt x="6102893" y="4170488"/>
                  <a:pt x="6269772" y="4459504"/>
                  <a:pt x="6339343" y="4581985"/>
                </a:cubicBezTo>
                <a:cubicBezTo>
                  <a:pt x="6408915" y="4704465"/>
                  <a:pt x="6505196" y="4890719"/>
                  <a:pt x="6632828" y="5102785"/>
                </a:cubicBezTo>
                <a:close/>
              </a:path>
            </a:pathLst>
          </a:custGeom>
          <a:solidFill>
            <a:schemeClr val="accent2">
              <a:lumMod val="20000"/>
              <a:lumOff val="80000"/>
            </a:schemeClr>
          </a:solidFill>
          <a:ln w="28575">
            <a:extLst>
              <a:ext uri="{C807C97D-BFC1-408E-A445-0C87EB9F89A2}">
                <ask:lineSketchStyleProps xmlns="" xmlns:ask="http://schemas.microsoft.com/office/drawing/2018/sketchyshapes" sd="2656303115">
                  <a:prstGeom prst="wedgeEllipseCallout">
                    <a:avLst>
                      <a:gd name="adj1" fmla="val 48066"/>
                      <a:gd name="adj2" fmla="val 69413"/>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786992"/>
              </a:solidFill>
              <a:latin typeface="Arial"/>
              <a:sym typeface="Arial"/>
            </a:endParaRPr>
          </a:p>
        </p:txBody>
      </p:sp>
      <p:sp>
        <p:nvSpPr>
          <p:cNvPr id="48" name="Google Shape;844;p53" descr="n329 fb Ca Ruoi">
            <a:extLst>
              <a:ext uri="{FF2B5EF4-FFF2-40B4-BE49-F238E27FC236}">
                <a16:creationId xmlns="" xmlns:a16="http://schemas.microsoft.com/office/drawing/2014/main" id="{2118FD14-D38E-7D91-7AFA-DBDF3E1157B4}"/>
              </a:ext>
            </a:extLst>
          </p:cNvPr>
          <p:cNvSpPr txBox="1"/>
          <p:nvPr/>
        </p:nvSpPr>
        <p:spPr>
          <a:xfrm>
            <a:off x="922147" y="1077397"/>
            <a:ext cx="5789232" cy="3110289"/>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vi-VN" sz="2667" kern="0" dirty="0">
                <a:solidFill>
                  <a:srgbClr val="261E35"/>
                </a:solidFill>
                <a:latin typeface="Quicksand Medium"/>
                <a:ea typeface="Quicksand Medium"/>
                <a:cs typeface="Quicksand Medium"/>
                <a:sym typeface="Quicksand Medium"/>
              </a:rPr>
              <a:t>Trong thời tiết mùa đông giá lạnh, cùng ở trong phòng học, nếu chạm tay vào song sắt ở cửa sổ, ta có cảm giác lạnh, nhưng chạm tay vào bàn gỗ ta có cảm giác đỡ lạnh hơn. Có phải vì chiếc bàn gỗ có nhiệt độ cao hơn không? Vì sao?</a:t>
            </a:r>
            <a:endParaRPr lang="en-US" sz="2667" kern="0" dirty="0">
              <a:solidFill>
                <a:srgbClr val="261E35"/>
              </a:solidFill>
              <a:latin typeface="Quicksand Medium"/>
              <a:ea typeface="Quicksand Medium"/>
              <a:cs typeface="Quicksand Medium"/>
              <a:sym typeface="Quicksand Medium"/>
            </a:endParaRPr>
          </a:p>
        </p:txBody>
      </p:sp>
      <p:pic>
        <p:nvPicPr>
          <p:cNvPr id="2" name="Picture 1" descr="n329 fb Ca Ruoi">
            <a:extLst>
              <a:ext uri="{FF2B5EF4-FFF2-40B4-BE49-F238E27FC236}">
                <a16:creationId xmlns="" xmlns:a16="http://schemas.microsoft.com/office/drawing/2014/main" id="{C1CD81CD-217C-7FB8-A20A-BAB4379BC04E}"/>
              </a:ext>
            </a:extLst>
          </p:cNvPr>
          <p:cNvPicPr>
            <a:picLocks noChangeAspect="1"/>
          </p:cNvPicPr>
          <p:nvPr/>
        </p:nvPicPr>
        <p:blipFill>
          <a:blip r:embed="rId4"/>
          <a:stretch>
            <a:fillRect/>
          </a:stretch>
        </p:blipFill>
        <p:spPr>
          <a:xfrm>
            <a:off x="7329582" y="186849"/>
            <a:ext cx="3869321" cy="2898256"/>
          </a:xfrm>
          <a:prstGeom prst="rect">
            <a:avLst/>
          </a:prstGeom>
        </p:spPr>
      </p:pic>
      <p:pic>
        <p:nvPicPr>
          <p:cNvPr id="5" name="Picture 4" descr="n329 fb Ca Ruoi">
            <a:extLst>
              <a:ext uri="{FF2B5EF4-FFF2-40B4-BE49-F238E27FC236}">
                <a16:creationId xmlns="" xmlns:a16="http://schemas.microsoft.com/office/drawing/2014/main" id="{7A6E60CE-5E64-56F1-58A8-2888D3117217}"/>
              </a:ext>
            </a:extLst>
          </p:cNvPr>
          <p:cNvPicPr>
            <a:picLocks noChangeAspect="1"/>
          </p:cNvPicPr>
          <p:nvPr/>
        </p:nvPicPr>
        <p:blipFill>
          <a:blip r:embed="rId5"/>
          <a:stretch>
            <a:fillRect/>
          </a:stretch>
        </p:blipFill>
        <p:spPr>
          <a:xfrm>
            <a:off x="7389411" y="3676663"/>
            <a:ext cx="4367644" cy="27714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descr="n329 fb Ca Ruoi">
            <a:extLst>
              <a:ext uri="{FF2B5EF4-FFF2-40B4-BE49-F238E27FC236}">
                <a16:creationId xmlns="" xmlns:a16="http://schemas.microsoft.com/office/drawing/2014/main" id="{23E8D1B3-8967-E6AC-AE86-F9E43D17D92F}"/>
              </a:ext>
            </a:extLst>
          </p:cNvPr>
          <p:cNvSpPr/>
          <p:nvPr/>
        </p:nvSpPr>
        <p:spPr>
          <a:xfrm>
            <a:off x="5830956" y="383650"/>
            <a:ext cx="5475800" cy="5984681"/>
          </a:xfrm>
          <a:custGeom>
            <a:avLst/>
            <a:gdLst>
              <a:gd name="connsiteX0" fmla="*/ 0 w 5475800"/>
              <a:gd name="connsiteY0" fmla="*/ 912633 h 5984681"/>
              <a:gd name="connsiteX1" fmla="*/ 912633 w 5475800"/>
              <a:gd name="connsiteY1" fmla="*/ 0 h 5984681"/>
              <a:gd name="connsiteX2" fmla="*/ 4563167 w 5475800"/>
              <a:gd name="connsiteY2" fmla="*/ 0 h 5984681"/>
              <a:gd name="connsiteX3" fmla="*/ 5475800 w 5475800"/>
              <a:gd name="connsiteY3" fmla="*/ 912633 h 5984681"/>
              <a:gd name="connsiteX4" fmla="*/ 5475800 w 5475800"/>
              <a:gd name="connsiteY4" fmla="*/ 5072048 h 5984681"/>
              <a:gd name="connsiteX5" fmla="*/ 4563167 w 5475800"/>
              <a:gd name="connsiteY5" fmla="*/ 5984681 h 5984681"/>
              <a:gd name="connsiteX6" fmla="*/ 912633 w 5475800"/>
              <a:gd name="connsiteY6" fmla="*/ 5984681 h 5984681"/>
              <a:gd name="connsiteX7" fmla="*/ 0 w 5475800"/>
              <a:gd name="connsiteY7" fmla="*/ 5072048 h 5984681"/>
              <a:gd name="connsiteX8" fmla="*/ 0 w 5475800"/>
              <a:gd name="connsiteY8" fmla="*/ 912633 h 598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5800" h="5984681" fill="none" extrusionOk="0">
                <a:moveTo>
                  <a:pt x="0" y="912633"/>
                </a:moveTo>
                <a:cubicBezTo>
                  <a:pt x="39537" y="485521"/>
                  <a:pt x="457256" y="-14103"/>
                  <a:pt x="912633" y="0"/>
                </a:cubicBezTo>
                <a:cubicBezTo>
                  <a:pt x="1877563" y="82541"/>
                  <a:pt x="3121315" y="67721"/>
                  <a:pt x="4563167" y="0"/>
                </a:cubicBezTo>
                <a:cubicBezTo>
                  <a:pt x="5087708" y="-7345"/>
                  <a:pt x="5455584" y="402190"/>
                  <a:pt x="5475800" y="912633"/>
                </a:cubicBezTo>
                <a:cubicBezTo>
                  <a:pt x="5507794" y="2585715"/>
                  <a:pt x="5392253" y="3955088"/>
                  <a:pt x="5475800" y="5072048"/>
                </a:cubicBezTo>
                <a:cubicBezTo>
                  <a:pt x="5399500" y="5595714"/>
                  <a:pt x="5082365" y="6044745"/>
                  <a:pt x="4563167" y="5984681"/>
                </a:cubicBezTo>
                <a:cubicBezTo>
                  <a:pt x="3870672" y="5986867"/>
                  <a:pt x="1302115" y="5820960"/>
                  <a:pt x="912633" y="5984681"/>
                </a:cubicBezTo>
                <a:cubicBezTo>
                  <a:pt x="421977" y="6006726"/>
                  <a:pt x="-15668" y="5514051"/>
                  <a:pt x="0" y="5072048"/>
                </a:cubicBezTo>
                <a:cubicBezTo>
                  <a:pt x="-168105" y="3242853"/>
                  <a:pt x="-69262" y="2293740"/>
                  <a:pt x="0" y="912633"/>
                </a:cubicBezTo>
                <a:close/>
              </a:path>
              <a:path w="5475800" h="5984681" stroke="0" extrusionOk="0">
                <a:moveTo>
                  <a:pt x="0" y="912633"/>
                </a:moveTo>
                <a:cubicBezTo>
                  <a:pt x="-56826" y="470444"/>
                  <a:pt x="366432" y="18660"/>
                  <a:pt x="912633" y="0"/>
                </a:cubicBezTo>
                <a:cubicBezTo>
                  <a:pt x="1364210" y="89414"/>
                  <a:pt x="3231768" y="64163"/>
                  <a:pt x="4563167" y="0"/>
                </a:cubicBezTo>
                <a:cubicBezTo>
                  <a:pt x="5035346" y="-24640"/>
                  <a:pt x="5475694" y="386110"/>
                  <a:pt x="5475800" y="912633"/>
                </a:cubicBezTo>
                <a:cubicBezTo>
                  <a:pt x="5468650" y="2968780"/>
                  <a:pt x="5439195" y="3583505"/>
                  <a:pt x="5475800" y="5072048"/>
                </a:cubicBezTo>
                <a:cubicBezTo>
                  <a:pt x="5470449" y="5581568"/>
                  <a:pt x="5004268" y="6003586"/>
                  <a:pt x="4563167" y="5984681"/>
                </a:cubicBezTo>
                <a:cubicBezTo>
                  <a:pt x="2910325" y="6035183"/>
                  <a:pt x="1878574" y="6030683"/>
                  <a:pt x="912633" y="5984681"/>
                </a:cubicBezTo>
                <a:cubicBezTo>
                  <a:pt x="390941" y="6027104"/>
                  <a:pt x="26323" y="5532757"/>
                  <a:pt x="0" y="5072048"/>
                </a:cubicBezTo>
                <a:cubicBezTo>
                  <a:pt x="108210" y="4315328"/>
                  <a:pt x="-75793" y="2138193"/>
                  <a:pt x="0" y="912633"/>
                </a:cubicBezTo>
                <a:close/>
              </a:path>
            </a:pathLst>
          </a:custGeom>
          <a:ln w="38100">
            <a:prstDash val="dash"/>
            <a:extLst>
              <a:ext uri="{C807C97D-BFC1-408E-A445-0C87EB9F89A2}">
                <ask:lineSketchStyleProps xmlns="" xmlns:ask="http://schemas.microsoft.com/office/drawing/2018/sketchyshapes" sd="1961297615">
                  <a:prstGeom prst="flowChartAlternateProcess">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867" kern="0">
              <a:solidFill>
                <a:srgbClr val="786992"/>
              </a:solidFill>
              <a:latin typeface="Arial"/>
              <a:sym typeface="Arial"/>
            </a:endParaRPr>
          </a:p>
        </p:txBody>
      </p:sp>
      <p:sp>
        <p:nvSpPr>
          <p:cNvPr id="5" name="TextBox 4" descr="n329 fb Ca Ruoi">
            <a:extLst>
              <a:ext uri="{FF2B5EF4-FFF2-40B4-BE49-F238E27FC236}">
                <a16:creationId xmlns="" xmlns:a16="http://schemas.microsoft.com/office/drawing/2014/main" id="{DB880B7E-AC2D-EC1B-8AE5-B8AB3126656D}"/>
              </a:ext>
            </a:extLst>
          </p:cNvPr>
          <p:cNvSpPr txBox="1"/>
          <p:nvPr/>
        </p:nvSpPr>
        <p:spPr>
          <a:xfrm>
            <a:off x="5979382" y="852221"/>
            <a:ext cx="5327375" cy="5509200"/>
          </a:xfrm>
          <a:prstGeom prst="rect">
            <a:avLst/>
          </a:prstGeom>
          <a:noFill/>
        </p:spPr>
        <p:txBody>
          <a:bodyPr wrap="square" rtlCol="0">
            <a:spAutoFit/>
          </a:bodyPr>
          <a:lstStyle/>
          <a:p>
            <a:pPr defTabSz="1219170">
              <a:buClr>
                <a:srgbClr val="000000"/>
              </a:buClr>
            </a:pPr>
            <a:r>
              <a:rPr lang="en-US" sz="3200" kern="0" dirty="0">
                <a:solidFill>
                  <a:srgbClr val="000000"/>
                </a:solidFill>
                <a:latin typeface="Quicksand Medium" panose="020B0604020202020204" charset="0"/>
                <a:cs typeface="Arial"/>
                <a:sym typeface="Arial"/>
              </a:rPr>
              <a:t>- </a:t>
            </a:r>
            <a:r>
              <a:rPr lang="vi-VN" sz="3200" kern="0" dirty="0">
                <a:solidFill>
                  <a:srgbClr val="000000"/>
                </a:solidFill>
                <a:latin typeface="Quicksand Medium" panose="020B0604020202020204" charset="0"/>
                <a:cs typeface="Arial"/>
                <a:sym typeface="Arial"/>
              </a:rPr>
              <a:t>Không phải vì chiếc bàn gỗ có nhiệt độ cao hơn.</a:t>
            </a:r>
          </a:p>
          <a:p>
            <a:pPr defTabSz="1219170">
              <a:buClr>
                <a:srgbClr val="000000"/>
              </a:buClr>
            </a:pPr>
            <a:r>
              <a:rPr lang="vi-VN" sz="3200" kern="0" dirty="0">
                <a:solidFill>
                  <a:srgbClr val="000000"/>
                </a:solidFill>
                <a:latin typeface="Quicksand Medium" panose="020B0604020202020204" charset="0"/>
                <a:cs typeface="Arial"/>
                <a:sym typeface="Arial"/>
              </a:rPr>
              <a:t>- Do kim loại dẫn nhiệt tốt hơn nên khi chạm tay vào, tay ta bị mất nhiệt lượng nhanh hơn, do đó cảm giác lạnh hơn khi sờ vào gỗ.</a:t>
            </a:r>
          </a:p>
          <a:p>
            <a:pPr defTabSz="1219170">
              <a:buClr>
                <a:srgbClr val="000000"/>
              </a:buClr>
            </a:pPr>
            <a:r>
              <a:rPr lang="vi-VN" sz="3200" kern="0" dirty="0">
                <a:solidFill>
                  <a:srgbClr val="000000"/>
                </a:solidFill>
                <a:latin typeface="Quicksand Medium" panose="020B0604020202020204" charset="0"/>
                <a:cs typeface="Arial"/>
                <a:sym typeface="Arial"/>
              </a:rPr>
              <a:t>- Để biết được nhiệt độ của các vật ta dùng nhiệt kế.</a:t>
            </a:r>
          </a:p>
        </p:txBody>
      </p:sp>
      <p:pic>
        <p:nvPicPr>
          <p:cNvPr id="6" name="Picture 5" descr="n329 fb Ca Ruoi">
            <a:extLst>
              <a:ext uri="{FF2B5EF4-FFF2-40B4-BE49-F238E27FC236}">
                <a16:creationId xmlns="" xmlns:a16="http://schemas.microsoft.com/office/drawing/2014/main" id="{120DAEEC-A1C2-89A1-0472-49FEA6FCAABA}"/>
              </a:ext>
            </a:extLst>
          </p:cNvPr>
          <p:cNvPicPr>
            <a:picLocks noChangeAspect="1"/>
          </p:cNvPicPr>
          <p:nvPr/>
        </p:nvPicPr>
        <p:blipFill>
          <a:blip r:embed="rId2"/>
          <a:stretch>
            <a:fillRect/>
          </a:stretch>
        </p:blipFill>
        <p:spPr>
          <a:xfrm>
            <a:off x="535389" y="304135"/>
            <a:ext cx="4346399" cy="3255604"/>
          </a:xfrm>
          <a:prstGeom prst="rect">
            <a:avLst/>
          </a:prstGeom>
        </p:spPr>
      </p:pic>
      <p:pic>
        <p:nvPicPr>
          <p:cNvPr id="8" name="Picture 7" descr="n329 fb Ca Ruoi">
            <a:extLst>
              <a:ext uri="{FF2B5EF4-FFF2-40B4-BE49-F238E27FC236}">
                <a16:creationId xmlns="" xmlns:a16="http://schemas.microsoft.com/office/drawing/2014/main" id="{56BC23A2-A856-9703-E07A-FAD6CC5F4695}"/>
              </a:ext>
            </a:extLst>
          </p:cNvPr>
          <p:cNvPicPr>
            <a:picLocks noChangeAspect="1"/>
          </p:cNvPicPr>
          <p:nvPr/>
        </p:nvPicPr>
        <p:blipFill>
          <a:blip r:embed="rId3"/>
          <a:stretch>
            <a:fillRect/>
          </a:stretch>
        </p:blipFill>
        <p:spPr>
          <a:xfrm>
            <a:off x="811035" y="3789074"/>
            <a:ext cx="4202816" cy="2666877"/>
          </a:xfrm>
          <a:prstGeom prst="rect">
            <a:avLst/>
          </a:prstGeom>
        </p:spPr>
      </p:pic>
    </p:spTree>
    <p:extLst>
      <p:ext uri="{BB962C8B-B14F-4D97-AF65-F5344CB8AC3E}">
        <p14:creationId xmlns:p14="http://schemas.microsoft.com/office/powerpoint/2010/main" val="17431810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55" name="Google Shape;855;p53" descr="n329 fb Ca Ruoi">
            <a:hlinkClick r:id="rId3" action="ppaction://hlinksldjump"/>
          </p:cNvPr>
          <p:cNvSpPr/>
          <p:nvPr/>
        </p:nvSpPr>
        <p:spPr>
          <a:xfrm>
            <a:off x="5856303" y="6013369"/>
            <a:ext cx="479373" cy="344400"/>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53" descr="n329 fb Ca Ruoi">
            <a:hlinkClick r:id="" action="ppaction://hlinkshowjump?jump=nextslide"/>
          </p:cNvPr>
          <p:cNvSpPr/>
          <p:nvPr/>
        </p:nvSpPr>
        <p:spPr>
          <a:xfrm>
            <a:off x="6420999" y="6046535"/>
            <a:ext cx="347725" cy="278103"/>
          </a:xfrm>
          <a:custGeom>
            <a:avLst/>
            <a:gdLst/>
            <a:ahLst/>
            <a:cxnLst/>
            <a:rect l="l" t="t" r="r" b="b"/>
            <a:pathLst>
              <a:path w="73463" h="58754" extrusionOk="0">
                <a:moveTo>
                  <a:pt x="41428" y="0"/>
                </a:moveTo>
                <a:cubicBezTo>
                  <a:pt x="40675" y="0"/>
                  <a:pt x="39901" y="263"/>
                  <a:pt x="39118" y="911"/>
                </a:cubicBezTo>
                <a:cubicBezTo>
                  <a:pt x="36050" y="3468"/>
                  <a:pt x="38180" y="8922"/>
                  <a:pt x="37158" y="12246"/>
                </a:cubicBezTo>
                <a:cubicBezTo>
                  <a:pt x="36337" y="15119"/>
                  <a:pt x="32860" y="15737"/>
                  <a:pt x="29404" y="15737"/>
                </a:cubicBezTo>
                <a:cubicBezTo>
                  <a:pt x="27120" y="15737"/>
                  <a:pt x="24844" y="15467"/>
                  <a:pt x="23352" y="15399"/>
                </a:cubicBezTo>
                <a:cubicBezTo>
                  <a:pt x="19943" y="15399"/>
                  <a:pt x="16534" y="15361"/>
                  <a:pt x="13125" y="15361"/>
                </a:cubicBezTo>
                <a:cubicBezTo>
                  <a:pt x="11420" y="15361"/>
                  <a:pt x="9716" y="15371"/>
                  <a:pt x="8012" y="15399"/>
                </a:cubicBezTo>
                <a:cubicBezTo>
                  <a:pt x="7366" y="15399"/>
                  <a:pt x="6720" y="15360"/>
                  <a:pt x="6089" y="15360"/>
                </a:cubicBezTo>
                <a:cubicBezTo>
                  <a:pt x="4637" y="15360"/>
                  <a:pt x="3260" y="15567"/>
                  <a:pt x="2131" y="16933"/>
                </a:cubicBezTo>
                <a:cubicBezTo>
                  <a:pt x="1" y="19490"/>
                  <a:pt x="1194" y="24177"/>
                  <a:pt x="1194" y="27245"/>
                </a:cubicBezTo>
                <a:cubicBezTo>
                  <a:pt x="1194" y="31847"/>
                  <a:pt x="1" y="37386"/>
                  <a:pt x="938" y="41903"/>
                </a:cubicBezTo>
                <a:cubicBezTo>
                  <a:pt x="1620" y="45142"/>
                  <a:pt x="3921" y="45483"/>
                  <a:pt x="6904" y="45738"/>
                </a:cubicBezTo>
                <a:cubicBezTo>
                  <a:pt x="8606" y="45858"/>
                  <a:pt x="10304" y="45905"/>
                  <a:pt x="11999" y="45905"/>
                </a:cubicBezTo>
                <a:cubicBezTo>
                  <a:pt x="18233" y="45905"/>
                  <a:pt x="24424" y="45269"/>
                  <a:pt x="30621" y="45269"/>
                </a:cubicBezTo>
                <a:cubicBezTo>
                  <a:pt x="33535" y="45269"/>
                  <a:pt x="36451" y="45409"/>
                  <a:pt x="39373" y="45823"/>
                </a:cubicBezTo>
                <a:cubicBezTo>
                  <a:pt x="38862" y="50511"/>
                  <a:pt x="37839" y="57925"/>
                  <a:pt x="43805" y="58692"/>
                </a:cubicBezTo>
                <a:cubicBezTo>
                  <a:pt x="44085" y="58733"/>
                  <a:pt x="44356" y="58753"/>
                  <a:pt x="44618" y="58753"/>
                </a:cubicBezTo>
                <a:cubicBezTo>
                  <a:pt x="46514" y="58753"/>
                  <a:pt x="47966" y="57707"/>
                  <a:pt x="49089" y="56135"/>
                </a:cubicBezTo>
                <a:cubicBezTo>
                  <a:pt x="52242" y="52045"/>
                  <a:pt x="54799" y="48039"/>
                  <a:pt x="58463" y="44460"/>
                </a:cubicBezTo>
                <a:cubicBezTo>
                  <a:pt x="61531" y="41221"/>
                  <a:pt x="64855" y="38239"/>
                  <a:pt x="67923" y="35000"/>
                </a:cubicBezTo>
                <a:cubicBezTo>
                  <a:pt x="70053" y="32870"/>
                  <a:pt x="73462" y="29972"/>
                  <a:pt x="73292" y="26563"/>
                </a:cubicBezTo>
                <a:cubicBezTo>
                  <a:pt x="73121" y="24092"/>
                  <a:pt x="71246" y="22643"/>
                  <a:pt x="69372" y="21365"/>
                </a:cubicBezTo>
                <a:cubicBezTo>
                  <a:pt x="64855" y="18126"/>
                  <a:pt x="60253" y="15144"/>
                  <a:pt x="55906" y="11649"/>
                </a:cubicBezTo>
                <a:cubicBezTo>
                  <a:pt x="52412" y="8752"/>
                  <a:pt x="49089" y="5599"/>
                  <a:pt x="45850" y="2445"/>
                </a:cubicBezTo>
                <a:cubicBezTo>
                  <a:pt x="44569" y="1223"/>
                  <a:pt x="43050" y="0"/>
                  <a:pt x="414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53" descr="n329 fb Ca Ruoi">
            <a:hlinkClick r:id="" action="ppaction://hlinkshowjump?jump=previousslide"/>
          </p:cNvPr>
          <p:cNvSpPr/>
          <p:nvPr/>
        </p:nvSpPr>
        <p:spPr>
          <a:xfrm>
            <a:off x="5423267" y="6046942"/>
            <a:ext cx="348127" cy="278396"/>
          </a:xfrm>
          <a:custGeom>
            <a:avLst/>
            <a:gdLst/>
            <a:ahLst/>
            <a:cxnLst/>
            <a:rect l="l" t="t" r="r" b="b"/>
            <a:pathLst>
              <a:path w="73548" h="58816" extrusionOk="0">
                <a:moveTo>
                  <a:pt x="28969" y="0"/>
                </a:moveTo>
                <a:cubicBezTo>
                  <a:pt x="27052" y="0"/>
                  <a:pt x="25580" y="1108"/>
                  <a:pt x="24374" y="2615"/>
                </a:cubicBezTo>
                <a:cubicBezTo>
                  <a:pt x="21306" y="6706"/>
                  <a:pt x="18749" y="10711"/>
                  <a:pt x="15085" y="14376"/>
                </a:cubicBezTo>
                <a:cubicBezTo>
                  <a:pt x="12017" y="17529"/>
                  <a:pt x="8693" y="20512"/>
                  <a:pt x="5625" y="23750"/>
                </a:cubicBezTo>
                <a:cubicBezTo>
                  <a:pt x="3494" y="25966"/>
                  <a:pt x="0" y="28864"/>
                  <a:pt x="256" y="32272"/>
                </a:cubicBezTo>
                <a:cubicBezTo>
                  <a:pt x="426" y="34659"/>
                  <a:pt x="2301" y="36107"/>
                  <a:pt x="4091" y="37471"/>
                </a:cubicBezTo>
                <a:cubicBezTo>
                  <a:pt x="8608" y="40624"/>
                  <a:pt x="13295" y="43607"/>
                  <a:pt x="17556" y="47186"/>
                </a:cubicBezTo>
                <a:cubicBezTo>
                  <a:pt x="21135" y="50084"/>
                  <a:pt x="24459" y="53152"/>
                  <a:pt x="27698" y="56305"/>
                </a:cubicBezTo>
                <a:cubicBezTo>
                  <a:pt x="28991" y="57540"/>
                  <a:pt x="30529" y="58816"/>
                  <a:pt x="32169" y="58816"/>
                </a:cubicBezTo>
                <a:cubicBezTo>
                  <a:pt x="32906" y="58816"/>
                  <a:pt x="33664" y="58558"/>
                  <a:pt x="34430" y="57924"/>
                </a:cubicBezTo>
                <a:cubicBezTo>
                  <a:pt x="37498" y="55282"/>
                  <a:pt x="35368" y="49828"/>
                  <a:pt x="36390" y="46504"/>
                </a:cubicBezTo>
                <a:cubicBezTo>
                  <a:pt x="37218" y="43657"/>
                  <a:pt x="40751" y="43074"/>
                  <a:pt x="44237" y="43074"/>
                </a:cubicBezTo>
                <a:cubicBezTo>
                  <a:pt x="46490" y="43074"/>
                  <a:pt x="48724" y="43318"/>
                  <a:pt x="50196" y="43351"/>
                </a:cubicBezTo>
                <a:cubicBezTo>
                  <a:pt x="55310" y="43436"/>
                  <a:pt x="60423" y="43436"/>
                  <a:pt x="65536" y="43436"/>
                </a:cubicBezTo>
                <a:cubicBezTo>
                  <a:pt x="66182" y="43436"/>
                  <a:pt x="66827" y="43476"/>
                  <a:pt x="67459" y="43476"/>
                </a:cubicBezTo>
                <a:cubicBezTo>
                  <a:pt x="68911" y="43476"/>
                  <a:pt x="70288" y="43269"/>
                  <a:pt x="71417" y="41902"/>
                </a:cubicBezTo>
                <a:cubicBezTo>
                  <a:pt x="73547" y="39346"/>
                  <a:pt x="72354" y="34573"/>
                  <a:pt x="72354" y="31591"/>
                </a:cubicBezTo>
                <a:cubicBezTo>
                  <a:pt x="72354" y="26989"/>
                  <a:pt x="73547" y="21364"/>
                  <a:pt x="72610" y="16847"/>
                </a:cubicBezTo>
                <a:cubicBezTo>
                  <a:pt x="71928" y="13694"/>
                  <a:pt x="69627" y="13268"/>
                  <a:pt x="66644" y="13097"/>
                </a:cubicBezTo>
                <a:cubicBezTo>
                  <a:pt x="64876" y="12973"/>
                  <a:pt x="63110" y="12925"/>
                  <a:pt x="61345" y="12925"/>
                </a:cubicBezTo>
                <a:cubicBezTo>
                  <a:pt x="55263" y="12925"/>
                  <a:pt x="49203" y="13498"/>
                  <a:pt x="43150" y="13498"/>
                </a:cubicBezTo>
                <a:cubicBezTo>
                  <a:pt x="40128" y="13498"/>
                  <a:pt x="37109" y="13355"/>
                  <a:pt x="34089" y="12927"/>
                </a:cubicBezTo>
                <a:cubicBezTo>
                  <a:pt x="34686" y="8240"/>
                  <a:pt x="35708" y="911"/>
                  <a:pt x="29743" y="58"/>
                </a:cubicBezTo>
                <a:cubicBezTo>
                  <a:pt x="29477" y="19"/>
                  <a:pt x="29219" y="0"/>
                  <a:pt x="289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Speech Bubble: Oval 3" descr="n329 fb Ca Ruoi">
            <a:extLst>
              <a:ext uri="{FF2B5EF4-FFF2-40B4-BE49-F238E27FC236}">
                <a16:creationId xmlns="" xmlns:a16="http://schemas.microsoft.com/office/drawing/2014/main" id="{A8A52046-5A24-6F86-4733-8878E1B4B51F}"/>
              </a:ext>
            </a:extLst>
          </p:cNvPr>
          <p:cNvSpPr/>
          <p:nvPr/>
        </p:nvSpPr>
        <p:spPr>
          <a:xfrm>
            <a:off x="5014895" y="67887"/>
            <a:ext cx="7002176" cy="4337135"/>
          </a:xfrm>
          <a:custGeom>
            <a:avLst/>
            <a:gdLst>
              <a:gd name="connsiteX0" fmla="*/ -1092900 w 7002176"/>
              <a:gd name="connsiteY0" fmla="*/ 5065947 h 4337135"/>
              <a:gd name="connsiteX1" fmla="*/ -682679 w 7002176"/>
              <a:gd name="connsiteY1" fmla="*/ 4665497 h 4337135"/>
              <a:gd name="connsiteX2" fmla="*/ -238272 w 7002176"/>
              <a:gd name="connsiteY2" fmla="*/ 4231676 h 4337135"/>
              <a:gd name="connsiteX3" fmla="*/ 223227 w 7002176"/>
              <a:gd name="connsiteY3" fmla="*/ 3781169 h 4337135"/>
              <a:gd name="connsiteX4" fmla="*/ 616356 w 7002176"/>
              <a:gd name="connsiteY4" fmla="*/ 3397404 h 4337135"/>
              <a:gd name="connsiteX5" fmla="*/ 2402382 w 7002176"/>
              <a:gd name="connsiteY5" fmla="*/ 109549 h 4337135"/>
              <a:gd name="connsiteX6" fmla="*/ 5912843 w 7002176"/>
              <a:gd name="connsiteY6" fmla="*/ 596582 h 4337135"/>
              <a:gd name="connsiteX7" fmla="*/ 5030973 w 7002176"/>
              <a:gd name="connsiteY7" fmla="*/ 4119138 h 4337135"/>
              <a:gd name="connsiteX8" fmla="*/ 1569599 w 7002176"/>
              <a:gd name="connsiteY8" fmla="*/ 3977271 h 4337135"/>
              <a:gd name="connsiteX9" fmla="*/ 1090349 w 7002176"/>
              <a:gd name="connsiteY9" fmla="*/ 4173233 h 4337135"/>
              <a:gd name="connsiteX10" fmla="*/ 637724 w 7002176"/>
              <a:gd name="connsiteY10" fmla="*/ 4358308 h 4337135"/>
              <a:gd name="connsiteX11" fmla="*/ 158475 w 7002176"/>
              <a:gd name="connsiteY11" fmla="*/ 4554269 h 4337135"/>
              <a:gd name="connsiteX12" fmla="*/ -400650 w 7002176"/>
              <a:gd name="connsiteY12" fmla="*/ 4782891 h 4337135"/>
              <a:gd name="connsiteX13" fmla="*/ -1092900 w 7002176"/>
              <a:gd name="connsiteY13" fmla="*/ 5065947 h 43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2176" h="4337135" fill="none" extrusionOk="0">
                <a:moveTo>
                  <a:pt x="-1092900" y="5065947"/>
                </a:moveTo>
                <a:cubicBezTo>
                  <a:pt x="-1005845" y="4977069"/>
                  <a:pt x="-852398" y="4813784"/>
                  <a:pt x="-682679" y="4665497"/>
                </a:cubicBezTo>
                <a:cubicBezTo>
                  <a:pt x="-512960" y="4517210"/>
                  <a:pt x="-401499" y="4360968"/>
                  <a:pt x="-238272" y="4231676"/>
                </a:cubicBezTo>
                <a:cubicBezTo>
                  <a:pt x="-75045" y="4102383"/>
                  <a:pt x="17499" y="3966421"/>
                  <a:pt x="223227" y="3781169"/>
                </a:cubicBezTo>
                <a:cubicBezTo>
                  <a:pt x="428955" y="3595918"/>
                  <a:pt x="477567" y="3550382"/>
                  <a:pt x="616356" y="3397404"/>
                </a:cubicBezTo>
                <a:cubicBezTo>
                  <a:pt x="-326803" y="2443671"/>
                  <a:pt x="199800" y="305227"/>
                  <a:pt x="2402382" y="109549"/>
                </a:cubicBezTo>
                <a:cubicBezTo>
                  <a:pt x="3597906" y="-160598"/>
                  <a:pt x="4882581" y="154985"/>
                  <a:pt x="5912843" y="596582"/>
                </a:cubicBezTo>
                <a:cubicBezTo>
                  <a:pt x="7753651" y="1197328"/>
                  <a:pt x="7319060" y="3791868"/>
                  <a:pt x="5030973" y="4119138"/>
                </a:cubicBezTo>
                <a:cubicBezTo>
                  <a:pt x="3882407" y="4246454"/>
                  <a:pt x="2632460" y="4378625"/>
                  <a:pt x="1569599" y="3977271"/>
                </a:cubicBezTo>
                <a:cubicBezTo>
                  <a:pt x="1445927" y="4007790"/>
                  <a:pt x="1254284" y="4124005"/>
                  <a:pt x="1090349" y="4173233"/>
                </a:cubicBezTo>
                <a:cubicBezTo>
                  <a:pt x="926414" y="4222461"/>
                  <a:pt x="758554" y="4288092"/>
                  <a:pt x="637724" y="4358308"/>
                </a:cubicBezTo>
                <a:cubicBezTo>
                  <a:pt x="516894" y="4428524"/>
                  <a:pt x="361199" y="4461982"/>
                  <a:pt x="158475" y="4554269"/>
                </a:cubicBezTo>
                <a:cubicBezTo>
                  <a:pt x="-44249" y="4646556"/>
                  <a:pt x="-162095" y="4653927"/>
                  <a:pt x="-400650" y="4782891"/>
                </a:cubicBezTo>
                <a:cubicBezTo>
                  <a:pt x="-639205" y="4911855"/>
                  <a:pt x="-868203" y="4944195"/>
                  <a:pt x="-1092900" y="5065947"/>
                </a:cubicBezTo>
                <a:close/>
              </a:path>
              <a:path w="7002176" h="4337135" stroke="0" extrusionOk="0">
                <a:moveTo>
                  <a:pt x="-1092900" y="5065947"/>
                </a:moveTo>
                <a:cubicBezTo>
                  <a:pt x="-922417" y="4892418"/>
                  <a:pt x="-857593" y="4850945"/>
                  <a:pt x="-716864" y="4698868"/>
                </a:cubicBezTo>
                <a:cubicBezTo>
                  <a:pt x="-576135" y="4546791"/>
                  <a:pt x="-457952" y="4483631"/>
                  <a:pt x="-306642" y="4298417"/>
                </a:cubicBezTo>
                <a:cubicBezTo>
                  <a:pt x="-155332" y="4113203"/>
                  <a:pt x="-45762" y="4055267"/>
                  <a:pt x="120672" y="3881281"/>
                </a:cubicBezTo>
                <a:cubicBezTo>
                  <a:pt x="287106" y="3707295"/>
                  <a:pt x="459347" y="3540144"/>
                  <a:pt x="616356" y="3397404"/>
                </a:cubicBezTo>
                <a:cubicBezTo>
                  <a:pt x="-810615" y="2512285"/>
                  <a:pt x="310041" y="516811"/>
                  <a:pt x="2402382" y="109549"/>
                </a:cubicBezTo>
                <a:cubicBezTo>
                  <a:pt x="3439443" y="-213545"/>
                  <a:pt x="4842636" y="221508"/>
                  <a:pt x="5912843" y="596582"/>
                </a:cubicBezTo>
                <a:cubicBezTo>
                  <a:pt x="7633169" y="1736957"/>
                  <a:pt x="7056623" y="3514778"/>
                  <a:pt x="5030973" y="4119138"/>
                </a:cubicBezTo>
                <a:cubicBezTo>
                  <a:pt x="3854463" y="4374853"/>
                  <a:pt x="2696326" y="4423064"/>
                  <a:pt x="1569599" y="3977271"/>
                </a:cubicBezTo>
                <a:cubicBezTo>
                  <a:pt x="1462970" y="4002474"/>
                  <a:pt x="1267550" y="4116580"/>
                  <a:pt x="1116974" y="4162346"/>
                </a:cubicBezTo>
                <a:cubicBezTo>
                  <a:pt x="966398" y="4208112"/>
                  <a:pt x="828622" y="4263980"/>
                  <a:pt x="557849" y="4390968"/>
                </a:cubicBezTo>
                <a:cubicBezTo>
                  <a:pt x="287076" y="4517956"/>
                  <a:pt x="242152" y="4539693"/>
                  <a:pt x="25350" y="4608703"/>
                </a:cubicBezTo>
                <a:cubicBezTo>
                  <a:pt x="-191452" y="4677713"/>
                  <a:pt x="-369721" y="4790588"/>
                  <a:pt x="-507150" y="4826438"/>
                </a:cubicBezTo>
                <a:cubicBezTo>
                  <a:pt x="-644579" y="4862288"/>
                  <a:pt x="-826808" y="4940234"/>
                  <a:pt x="-1092900" y="5065947"/>
                </a:cubicBezTo>
                <a:close/>
              </a:path>
            </a:pathLst>
          </a:custGeom>
          <a:solidFill>
            <a:schemeClr val="accent3">
              <a:lumMod val="20000"/>
              <a:lumOff val="80000"/>
            </a:schemeClr>
          </a:solidFill>
          <a:ln w="28575">
            <a:solidFill>
              <a:schemeClr val="accent3">
                <a:lumMod val="75000"/>
              </a:schemeClr>
            </a:solidFill>
            <a:extLst>
              <a:ext uri="{C807C97D-BFC1-408E-A445-0C87EB9F89A2}">
                <ask:lineSketchStyleProps xmlns="" xmlns:ask="http://schemas.microsoft.com/office/drawing/2018/sketchyshapes" sd="2656303115">
                  <a:prstGeom prst="wedgeEllipseCallout">
                    <a:avLst>
                      <a:gd name="adj1" fmla="val -65608"/>
                      <a:gd name="adj2" fmla="val 66804"/>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786992"/>
              </a:solidFill>
              <a:latin typeface="Arial"/>
              <a:sym typeface="Arial"/>
            </a:endParaRPr>
          </a:p>
        </p:txBody>
      </p:sp>
      <p:sp>
        <p:nvSpPr>
          <p:cNvPr id="48" name="Google Shape;844;p53" descr="n329 fb Ca Ruoi">
            <a:extLst>
              <a:ext uri="{FF2B5EF4-FFF2-40B4-BE49-F238E27FC236}">
                <a16:creationId xmlns="" xmlns:a16="http://schemas.microsoft.com/office/drawing/2014/main" id="{2118FD14-D38E-7D91-7AFA-DBDF3E1157B4}"/>
              </a:ext>
            </a:extLst>
          </p:cNvPr>
          <p:cNvSpPr txBox="1"/>
          <p:nvPr/>
        </p:nvSpPr>
        <p:spPr>
          <a:xfrm>
            <a:off x="5366807" y="635947"/>
            <a:ext cx="6198612" cy="3139092"/>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2933" kern="0" dirty="0">
                <a:solidFill>
                  <a:srgbClr val="261E35"/>
                </a:solidFill>
                <a:latin typeface="Quicksand Medium"/>
                <a:ea typeface="Quicksand Medium"/>
                <a:cs typeface="Quicksand Medium"/>
                <a:sym typeface="Quicksand Medium"/>
              </a:rPr>
              <a:t>Ô </a:t>
            </a:r>
            <a:r>
              <a:rPr lang="en-US" sz="2933" kern="0" dirty="0" err="1">
                <a:solidFill>
                  <a:srgbClr val="261E35"/>
                </a:solidFill>
                <a:latin typeface="Quicksand Medium"/>
                <a:ea typeface="Quicksand Medium"/>
                <a:cs typeface="Quicksand Medium"/>
                <a:sym typeface="Quicksand Medium"/>
              </a:rPr>
              <a:t>tô</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khi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đóng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kín</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cửa</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để</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ngoài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trời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nắng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nóng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nhiệt</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độ</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không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khí</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trong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xe</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tăng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rấ</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cao</a:t>
            </a:r>
            <a:r>
              <a:rPr lang="en-US" sz="2933" kern="0" dirty="0">
                <a:solidFill>
                  <a:srgbClr val="261E35"/>
                </a:solidFill>
                <a:latin typeface="Quicksand Medium"/>
                <a:ea typeface="Quicksand Medium"/>
                <a:cs typeface="Quicksand Medium"/>
                <a:sym typeface="Quicksand Medium"/>
              </a:rPr>
              <a:t> so </a:t>
            </a:r>
            <a:r>
              <a:rPr lang="en-US" sz="2933" kern="0" dirty="0" err="1">
                <a:solidFill>
                  <a:srgbClr val="261E35"/>
                </a:solidFill>
                <a:latin typeface="Quicksand Medium"/>
                <a:ea typeface="Quicksand Medium"/>
                <a:cs typeface="Quicksand Medium"/>
                <a:sym typeface="Quicksand Medium"/>
              </a:rPr>
              <a:t>với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nhiệt</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độ</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bên</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ngoài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làm</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giảm</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tuổi</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thọ</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của</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các</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thiết</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bị</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bên</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trong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xe</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Nguyên</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nhân</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nào</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gây</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ra</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sự</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tăng</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nhiệt</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độ</a:t>
            </a:r>
            <a:r>
              <a:rPr lang="en-US" sz="2933" kern="0" dirty="0">
                <a:solidFill>
                  <a:srgbClr val="261E35"/>
                </a:solidFill>
                <a:latin typeface="Quicksand Medium"/>
                <a:ea typeface="Quicksand Medium"/>
                <a:cs typeface="Quicksand Medium"/>
                <a:sym typeface="Quicksand Medium"/>
              </a:rPr>
              <a:t> </a:t>
            </a:r>
            <a:r>
              <a:rPr lang="en-US" sz="2933" kern="0" dirty="0" err="1">
                <a:solidFill>
                  <a:srgbClr val="261E35"/>
                </a:solidFill>
                <a:latin typeface="Quicksand Medium"/>
                <a:ea typeface="Quicksand Medium"/>
                <a:cs typeface="Quicksand Medium"/>
                <a:sym typeface="Quicksand Medium"/>
              </a:rPr>
              <a:t>này</a:t>
            </a:r>
            <a:r>
              <a:rPr lang="en-US" sz="2933" kern="0" dirty="0">
                <a:solidFill>
                  <a:srgbClr val="261E35"/>
                </a:solidFill>
                <a:latin typeface="Quicksand Medium"/>
                <a:ea typeface="Quicksand Medium"/>
                <a:cs typeface="Quicksand Medium"/>
                <a:sym typeface="Quicksand Medium"/>
              </a:rPr>
              <a:t>?</a:t>
            </a:r>
          </a:p>
        </p:txBody>
      </p:sp>
      <p:pic>
        <p:nvPicPr>
          <p:cNvPr id="2" name="Picture 1" descr="n329 fb Ca Ruoi">
            <a:extLst>
              <a:ext uri="{FF2B5EF4-FFF2-40B4-BE49-F238E27FC236}">
                <a16:creationId xmlns="" xmlns:a16="http://schemas.microsoft.com/office/drawing/2014/main" id="{DDAC5489-AAE8-03A3-074A-33038B8DA0F8}"/>
              </a:ext>
            </a:extLst>
          </p:cNvPr>
          <p:cNvPicPr>
            <a:picLocks noChangeAspect="1"/>
          </p:cNvPicPr>
          <p:nvPr/>
        </p:nvPicPr>
        <p:blipFill>
          <a:blip r:embed="rId4"/>
          <a:stretch>
            <a:fillRect/>
          </a:stretch>
        </p:blipFill>
        <p:spPr>
          <a:xfrm>
            <a:off x="174930" y="415726"/>
            <a:ext cx="4813191" cy="2406596"/>
          </a:xfrm>
          <a:prstGeom prst="rect">
            <a:avLst/>
          </a:prstGeom>
        </p:spPr>
      </p:pic>
      <p:pic>
        <p:nvPicPr>
          <p:cNvPr id="3" name="Picture 2" descr="n329 fb Ca Ruoi">
            <a:extLst>
              <a:ext uri="{FF2B5EF4-FFF2-40B4-BE49-F238E27FC236}">
                <a16:creationId xmlns="" xmlns:a16="http://schemas.microsoft.com/office/drawing/2014/main" id="{8F2CB407-5922-E6F6-2014-9284BEF9BAD0}"/>
              </a:ext>
            </a:extLst>
          </p:cNvPr>
          <p:cNvPicPr>
            <a:picLocks noChangeAspect="1"/>
          </p:cNvPicPr>
          <p:nvPr/>
        </p:nvPicPr>
        <p:blipFill>
          <a:blip r:embed="rId5"/>
          <a:stretch>
            <a:fillRect/>
          </a:stretch>
        </p:blipFill>
        <p:spPr>
          <a:xfrm>
            <a:off x="6021789" y="4449688"/>
            <a:ext cx="3705097" cy="2408313"/>
          </a:xfrm>
          <a:prstGeom prst="rect">
            <a:avLst/>
          </a:prstGeom>
        </p:spPr>
      </p:pic>
      <p:pic>
        <p:nvPicPr>
          <p:cNvPr id="6" name="Picture 5" descr="n329 fb Ca Ruoi">
            <a:extLst>
              <a:ext uri="{FF2B5EF4-FFF2-40B4-BE49-F238E27FC236}">
                <a16:creationId xmlns="" xmlns:a16="http://schemas.microsoft.com/office/drawing/2014/main" id="{A1C86AEA-3126-147C-4DC8-A973FA93098A}"/>
              </a:ext>
            </a:extLst>
          </p:cNvPr>
          <p:cNvPicPr>
            <a:picLocks noChangeAspect="1"/>
          </p:cNvPicPr>
          <p:nvPr/>
        </p:nvPicPr>
        <p:blipFill>
          <a:blip r:embed="rId6"/>
          <a:stretch>
            <a:fillRect/>
          </a:stretch>
        </p:blipFill>
        <p:spPr>
          <a:xfrm>
            <a:off x="36961" y="3678805"/>
            <a:ext cx="3179196" cy="3179196"/>
          </a:xfrm>
          <a:prstGeom prst="rect">
            <a:avLst/>
          </a:prstGeom>
        </p:spPr>
      </p:pic>
    </p:spTree>
    <p:extLst>
      <p:ext uri="{BB962C8B-B14F-4D97-AF65-F5344CB8AC3E}">
        <p14:creationId xmlns:p14="http://schemas.microsoft.com/office/powerpoint/2010/main" val="2079688791"/>
      </p:ext>
    </p:extLst>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descr="n329 fb Ca Ruoi">
            <a:extLst>
              <a:ext uri="{FF2B5EF4-FFF2-40B4-BE49-F238E27FC236}">
                <a16:creationId xmlns="" xmlns:a16="http://schemas.microsoft.com/office/drawing/2014/main" id="{23E8D1B3-8967-E6AC-AE86-F9E43D17D92F}"/>
              </a:ext>
            </a:extLst>
          </p:cNvPr>
          <p:cNvSpPr/>
          <p:nvPr/>
        </p:nvSpPr>
        <p:spPr>
          <a:xfrm>
            <a:off x="503580" y="351844"/>
            <a:ext cx="6875229" cy="6062208"/>
          </a:xfrm>
          <a:custGeom>
            <a:avLst/>
            <a:gdLst>
              <a:gd name="connsiteX0" fmla="*/ 0 w 6875229"/>
              <a:gd name="connsiteY0" fmla="*/ 1010368 h 6062208"/>
              <a:gd name="connsiteX1" fmla="*/ 1010368 w 6875229"/>
              <a:gd name="connsiteY1" fmla="*/ 0 h 6062208"/>
              <a:gd name="connsiteX2" fmla="*/ 5864861 w 6875229"/>
              <a:gd name="connsiteY2" fmla="*/ 0 h 6062208"/>
              <a:gd name="connsiteX3" fmla="*/ 6875229 w 6875229"/>
              <a:gd name="connsiteY3" fmla="*/ 1010368 h 6062208"/>
              <a:gd name="connsiteX4" fmla="*/ 6875229 w 6875229"/>
              <a:gd name="connsiteY4" fmla="*/ 5051840 h 6062208"/>
              <a:gd name="connsiteX5" fmla="*/ 5864861 w 6875229"/>
              <a:gd name="connsiteY5" fmla="*/ 6062208 h 6062208"/>
              <a:gd name="connsiteX6" fmla="*/ 1010368 w 6875229"/>
              <a:gd name="connsiteY6" fmla="*/ 6062208 h 6062208"/>
              <a:gd name="connsiteX7" fmla="*/ 0 w 6875229"/>
              <a:gd name="connsiteY7" fmla="*/ 5051840 h 6062208"/>
              <a:gd name="connsiteX8" fmla="*/ 0 w 6875229"/>
              <a:gd name="connsiteY8" fmla="*/ 1010368 h 60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5229" h="6062208" fill="none" extrusionOk="0">
                <a:moveTo>
                  <a:pt x="0" y="1010368"/>
                </a:moveTo>
                <a:cubicBezTo>
                  <a:pt x="31742" y="514113"/>
                  <a:pt x="550310" y="-28392"/>
                  <a:pt x="1010368" y="0"/>
                </a:cubicBezTo>
                <a:cubicBezTo>
                  <a:pt x="2608252" y="82541"/>
                  <a:pt x="5285726" y="67721"/>
                  <a:pt x="5864861" y="0"/>
                </a:cubicBezTo>
                <a:cubicBezTo>
                  <a:pt x="6457400" y="-12366"/>
                  <a:pt x="6819134" y="434570"/>
                  <a:pt x="6875229" y="1010368"/>
                </a:cubicBezTo>
                <a:cubicBezTo>
                  <a:pt x="6907223" y="1911356"/>
                  <a:pt x="6791682" y="4500235"/>
                  <a:pt x="6875229" y="5051840"/>
                </a:cubicBezTo>
                <a:cubicBezTo>
                  <a:pt x="6789575" y="5631891"/>
                  <a:pt x="6436015" y="6114261"/>
                  <a:pt x="5864861" y="6062208"/>
                </a:cubicBezTo>
                <a:cubicBezTo>
                  <a:pt x="4934830" y="6064394"/>
                  <a:pt x="2832440" y="5898487"/>
                  <a:pt x="1010368" y="6062208"/>
                </a:cubicBezTo>
                <a:cubicBezTo>
                  <a:pt x="481152" y="6109663"/>
                  <a:pt x="-8232" y="5577260"/>
                  <a:pt x="0" y="5051840"/>
                </a:cubicBezTo>
                <a:cubicBezTo>
                  <a:pt x="-168105" y="3809112"/>
                  <a:pt x="-69262" y="2545407"/>
                  <a:pt x="0" y="1010368"/>
                </a:cubicBezTo>
                <a:close/>
              </a:path>
              <a:path w="6875229" h="6062208" stroke="0" extrusionOk="0">
                <a:moveTo>
                  <a:pt x="0" y="1010368"/>
                </a:moveTo>
                <a:cubicBezTo>
                  <a:pt x="-19230" y="473285"/>
                  <a:pt x="354831" y="43158"/>
                  <a:pt x="1010368" y="0"/>
                </a:cubicBezTo>
                <a:cubicBezTo>
                  <a:pt x="3367296" y="89414"/>
                  <a:pt x="4494867" y="64163"/>
                  <a:pt x="5864861" y="0"/>
                </a:cubicBezTo>
                <a:cubicBezTo>
                  <a:pt x="6346794" y="-58848"/>
                  <a:pt x="6875188" y="443700"/>
                  <a:pt x="6875229" y="1010368"/>
                </a:cubicBezTo>
                <a:cubicBezTo>
                  <a:pt x="6868079" y="2681087"/>
                  <a:pt x="6838624" y="4534750"/>
                  <a:pt x="6875229" y="5051840"/>
                </a:cubicBezTo>
                <a:cubicBezTo>
                  <a:pt x="6808286" y="5678484"/>
                  <a:pt x="6402854" y="6068221"/>
                  <a:pt x="5864861" y="6062208"/>
                </a:cubicBezTo>
                <a:cubicBezTo>
                  <a:pt x="4259473" y="6112710"/>
                  <a:pt x="1546579" y="6108210"/>
                  <a:pt x="1010368" y="6062208"/>
                </a:cubicBezTo>
                <a:cubicBezTo>
                  <a:pt x="449296" y="6069562"/>
                  <a:pt x="53895" y="5521147"/>
                  <a:pt x="0" y="5051840"/>
                </a:cubicBezTo>
                <a:cubicBezTo>
                  <a:pt x="108210" y="3218522"/>
                  <a:pt x="-75793" y="2094231"/>
                  <a:pt x="0" y="1010368"/>
                </a:cubicBezTo>
                <a:close/>
              </a:path>
            </a:pathLst>
          </a:custGeom>
          <a:ln w="38100">
            <a:prstDash val="dash"/>
            <a:extLst>
              <a:ext uri="{C807C97D-BFC1-408E-A445-0C87EB9F89A2}">
                <ask:lineSketchStyleProps xmlns="" xmlns:ask="http://schemas.microsoft.com/office/drawing/2018/sketchyshapes" sd="1961297615">
                  <a:prstGeom prst="flowChartAlternateProcess">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786992"/>
              </a:solidFill>
              <a:latin typeface="Arial"/>
              <a:sym typeface="Arial"/>
            </a:endParaRPr>
          </a:p>
        </p:txBody>
      </p:sp>
      <p:sp>
        <p:nvSpPr>
          <p:cNvPr id="5" name="TextBox 4" descr="n329 fb Ca Ruoi">
            <a:extLst>
              <a:ext uri="{FF2B5EF4-FFF2-40B4-BE49-F238E27FC236}">
                <a16:creationId xmlns="" xmlns:a16="http://schemas.microsoft.com/office/drawing/2014/main" id="{DB880B7E-AC2D-EC1B-8AE5-B8AB3126656D}"/>
              </a:ext>
            </a:extLst>
          </p:cNvPr>
          <p:cNvSpPr txBox="1"/>
          <p:nvPr/>
        </p:nvSpPr>
        <p:spPr>
          <a:xfrm>
            <a:off x="683809" y="859180"/>
            <a:ext cx="6785115" cy="5016758"/>
          </a:xfrm>
          <a:prstGeom prst="rect">
            <a:avLst/>
          </a:prstGeom>
          <a:noFill/>
        </p:spPr>
        <p:txBody>
          <a:bodyPr wrap="square" rtlCol="0">
            <a:spAutoFit/>
          </a:bodyPr>
          <a:lstStyle/>
          <a:p>
            <a:pPr defTabSz="1219170">
              <a:buClr>
                <a:srgbClr val="000000"/>
              </a:buClr>
              <a:defRPr/>
            </a:pPr>
            <a:r>
              <a:rPr lang="vi-VN" sz="3200" kern="0" dirty="0">
                <a:solidFill>
                  <a:srgbClr val="000000"/>
                </a:solidFill>
                <a:latin typeface="Quicksand Medium" panose="020B0604020202020204" charset="0"/>
                <a:cs typeface="Arial"/>
                <a:sym typeface="Arial"/>
              </a:rPr>
              <a:t>Khi nhiệt độ bên ngoài cao, nhiệt năng truyền từ bên ngoài vào trong xe, làm nóng các thiết bị trên xe, dẫn đến không khí bên trong xe cũng tăng cao. Khối khí bên trong xe nhận được nhiệt lượng nên nội năng tăng, dẫn đến động năng phân tử tăng lên, các phân tử dao động nhiệt mạnh hơn, nhiệt độ tăng cao hơn.</a:t>
            </a:r>
          </a:p>
        </p:txBody>
      </p:sp>
      <p:pic>
        <p:nvPicPr>
          <p:cNvPr id="6" name="Picture 5" descr="n329 fb Ca Ruoi">
            <a:extLst>
              <a:ext uri="{FF2B5EF4-FFF2-40B4-BE49-F238E27FC236}">
                <a16:creationId xmlns="" xmlns:a16="http://schemas.microsoft.com/office/drawing/2014/main" id="{25060535-62F3-B6B9-D606-E0B8E1EFBF9D}"/>
              </a:ext>
            </a:extLst>
          </p:cNvPr>
          <p:cNvPicPr>
            <a:picLocks noChangeAspect="1"/>
          </p:cNvPicPr>
          <p:nvPr/>
        </p:nvPicPr>
        <p:blipFill>
          <a:blip r:embed="rId2"/>
          <a:stretch>
            <a:fillRect/>
          </a:stretch>
        </p:blipFill>
        <p:spPr>
          <a:xfrm>
            <a:off x="7606750" y="696673"/>
            <a:ext cx="4479233" cy="2239617"/>
          </a:xfrm>
          <a:prstGeom prst="rect">
            <a:avLst/>
          </a:prstGeom>
        </p:spPr>
      </p:pic>
      <p:pic>
        <p:nvPicPr>
          <p:cNvPr id="7" name="Picture 6" descr="n329 fb Ca Ruoi">
            <a:extLst>
              <a:ext uri="{FF2B5EF4-FFF2-40B4-BE49-F238E27FC236}">
                <a16:creationId xmlns="" xmlns:a16="http://schemas.microsoft.com/office/drawing/2014/main" id="{8E221BBA-A277-2934-6D08-7C30AE2507B3}"/>
              </a:ext>
            </a:extLst>
          </p:cNvPr>
          <p:cNvPicPr>
            <a:picLocks noChangeAspect="1"/>
          </p:cNvPicPr>
          <p:nvPr/>
        </p:nvPicPr>
        <p:blipFill>
          <a:blip r:embed="rId3"/>
          <a:stretch>
            <a:fillRect/>
          </a:stretch>
        </p:blipFill>
        <p:spPr>
          <a:xfrm>
            <a:off x="7834686" y="3508244"/>
            <a:ext cx="4100020" cy="2665013"/>
          </a:xfrm>
          <a:prstGeom prst="rect">
            <a:avLst/>
          </a:prstGeom>
        </p:spPr>
      </p:pic>
    </p:spTree>
    <p:extLst>
      <p:ext uri="{BB962C8B-B14F-4D97-AF65-F5344CB8AC3E}">
        <p14:creationId xmlns:p14="http://schemas.microsoft.com/office/powerpoint/2010/main" val="300093919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329 fb Ca Ruoi">
            <a:extLst>
              <a:ext uri="{FF2B5EF4-FFF2-40B4-BE49-F238E27FC236}">
                <a16:creationId xmlns="" xmlns:a16="http://schemas.microsoft.com/office/drawing/2014/main" id="{22884EE3-23A9-DBA1-4FA5-DD83D5B38F28}"/>
              </a:ext>
            </a:extLst>
          </p:cNvPr>
          <p:cNvPicPr>
            <a:picLocks noChangeAspect="1"/>
          </p:cNvPicPr>
          <p:nvPr/>
        </p:nvPicPr>
        <p:blipFill>
          <a:blip r:embed="rId2"/>
          <a:stretch>
            <a:fillRect/>
          </a:stretch>
        </p:blipFill>
        <p:spPr>
          <a:xfrm>
            <a:off x="2756452" y="481717"/>
            <a:ext cx="6334539" cy="6334539"/>
          </a:xfrm>
          <a:prstGeom prst="rect">
            <a:avLst/>
          </a:prstGeom>
        </p:spPr>
      </p:pic>
    </p:spTree>
    <p:extLst>
      <p:ext uri="{BB962C8B-B14F-4D97-AF65-F5344CB8AC3E}">
        <p14:creationId xmlns:p14="http://schemas.microsoft.com/office/powerpoint/2010/main" val="355199464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4573" y="4109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3: </a:t>
            </a:r>
            <a:r>
              <a:rPr lang="en-US" sz="4267" kern="0" dirty="0" err="1">
                <a:solidFill>
                  <a:prstClr val="white"/>
                </a:solidFill>
                <a:latin typeface="Quicksand" panose="020B0604020202020204" charset="0"/>
                <a:sym typeface="Arial"/>
              </a:rPr>
              <a:t>Chất</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lỏng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thường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được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dùng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làm</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nhiên</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liệu</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cho</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các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loại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xe</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cộ</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là</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gì</a:t>
            </a:r>
            <a:r>
              <a:rPr lang="en-US" sz="4267" kern="0" dirty="0">
                <a:solidFill>
                  <a:prstClr val="white"/>
                </a:solidFill>
                <a:latin typeface="Quicksand" panose="020B0604020202020204" charset="0"/>
                <a:sym typeface="Arial"/>
              </a:rPr>
              <a:t>? </a:t>
            </a:r>
            <a:endParaRPr lang="en-US" sz="4267" b="1"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29229" y="283262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dirty="0" err="1">
                <a:solidFill>
                  <a:prstClr val="white"/>
                </a:solidFill>
                <a:latin typeface="Quicksand" panose="020B0604020202020204" charset="0"/>
                <a:sym typeface="Arial"/>
              </a:rPr>
              <a:t>Xăng</a:t>
            </a:r>
            <a:endParaRPr lang="en-US" sz="4267" b="1"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4573" y="4109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4: </a:t>
            </a:r>
            <a:r>
              <a:rPr lang="en-US" sz="4267" kern="0" dirty="0">
                <a:solidFill>
                  <a:prstClr val="white"/>
                </a:solidFill>
                <a:latin typeface="Quicksand" panose="020B0604020202020204" charset="0"/>
                <a:sym typeface="Arial"/>
              </a:rPr>
              <a:t>Kim </a:t>
            </a:r>
            <a:r>
              <a:rPr lang="en-US" sz="4267" kern="0" dirty="0" err="1">
                <a:solidFill>
                  <a:prstClr val="white"/>
                </a:solidFill>
                <a:latin typeface="Quicksand" panose="020B0604020202020204" charset="0"/>
                <a:sym typeface="Arial"/>
              </a:rPr>
              <a:t>loại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giãn</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nở</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khi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nóng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lên</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và</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thế</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nào</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khi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nguội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đi</a:t>
            </a:r>
            <a:r>
              <a:rPr lang="en-US" sz="4267" kern="0" dirty="0">
                <a:solidFill>
                  <a:prstClr val="white"/>
                </a:solidFill>
                <a:latin typeface="Quicksand" panose="020B0604020202020204" charset="0"/>
                <a:sym typeface="Arial"/>
              </a:rPr>
              <a:t>?</a:t>
            </a:r>
            <a:r>
              <a:rPr lang="en-US" sz="4267" b="1" kern="0" dirty="0">
                <a:solidFill>
                  <a:prstClr val="white"/>
                </a:solidFill>
                <a:latin typeface="Quicksand" panose="020B0604020202020204" charset="0"/>
                <a:sym typeface="Arial"/>
              </a:rPr>
              <a:t> </a:t>
            </a:r>
            <a:endParaRPr lang="en-US" sz="4267" b="1"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29229" y="283262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dirty="0">
                <a:solidFill>
                  <a:prstClr val="white"/>
                </a:solidFill>
                <a:latin typeface="Quicksand" panose="020B0604020202020204" charset="0"/>
                <a:sym typeface="Arial"/>
              </a:rPr>
              <a:t>Co </a:t>
            </a:r>
            <a:r>
              <a:rPr lang="en-US" sz="4267" b="1" dirty="0" err="1">
                <a:solidFill>
                  <a:prstClr val="white"/>
                </a:solidFill>
                <a:latin typeface="Quicksand" panose="020B0604020202020204" charset="0"/>
                <a:sym typeface="Arial"/>
              </a:rPr>
              <a:t>lại</a:t>
            </a:r>
            <a:endParaRPr lang="en-US" sz="4267" b="1"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4573" y="4109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5: </a:t>
            </a:r>
            <a:r>
              <a:rPr lang="en-US" sz="4267" kern="0" dirty="0" err="1">
                <a:solidFill>
                  <a:prstClr val="white"/>
                </a:solidFill>
                <a:latin typeface="Quicksand" panose="020B0604020202020204" charset="0"/>
                <a:sym typeface="Arial"/>
              </a:rPr>
              <a:t>Ảnh</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của</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một</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vật</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khi</a:t>
            </a:r>
            <a:r>
              <a:rPr lang="en-US" sz="4267" kern="0" dirty="0">
                <a:solidFill>
                  <a:prstClr val="white"/>
                </a:solidFill>
                <a:latin typeface="Quicksand" panose="020B0604020202020204" charset="0"/>
                <a:sym typeface="Arial"/>
              </a:rPr>
              <a:t> soi qua </a:t>
            </a:r>
            <a:r>
              <a:rPr lang="en-US" sz="4267" kern="0" dirty="0" err="1">
                <a:solidFill>
                  <a:prstClr val="white"/>
                </a:solidFill>
                <a:latin typeface="Quicksand" panose="020B0604020202020204" charset="0"/>
                <a:sym typeface="Arial"/>
              </a:rPr>
              <a:t>gương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được</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gọi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là</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gì</a:t>
            </a:r>
            <a:r>
              <a:rPr lang="en-US" sz="4267" kern="0" dirty="0">
                <a:solidFill>
                  <a:prstClr val="white"/>
                </a:solidFill>
                <a:latin typeface="Quicksand" panose="020B0604020202020204" charset="0"/>
                <a:sym typeface="Arial"/>
              </a:rPr>
              <a:t>?</a:t>
            </a:r>
            <a:r>
              <a:rPr lang="en-US" sz="4267" b="1" kern="0" dirty="0">
                <a:solidFill>
                  <a:prstClr val="white"/>
                </a:solidFill>
                <a:latin typeface="Quicksand" panose="020B0604020202020204" charset="0"/>
                <a:sym typeface="Arial"/>
              </a:rPr>
              <a:t> </a:t>
            </a:r>
            <a:endParaRPr lang="en-US" sz="4267" b="1"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29229" y="283262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dirty="0" err="1">
                <a:solidFill>
                  <a:prstClr val="white"/>
                </a:solidFill>
                <a:latin typeface="Quicksand" panose="020B0604020202020204" charset="0"/>
                <a:sym typeface="Arial"/>
              </a:rPr>
              <a:t>Ảnh</a:t>
            </a:r>
            <a:r>
              <a:rPr lang="en-US" sz="4267" b="1" dirty="0">
                <a:solidFill>
                  <a:prstClr val="white"/>
                </a:solidFill>
                <a:latin typeface="Quicksand" panose="020B0604020202020204" charset="0"/>
                <a:sym typeface="Arial"/>
              </a:rPr>
              <a:t> </a:t>
            </a:r>
            <a:r>
              <a:rPr lang="en-US" sz="4267" b="1" dirty="0" err="1">
                <a:solidFill>
                  <a:prstClr val="white"/>
                </a:solidFill>
                <a:latin typeface="Quicksand" panose="020B0604020202020204" charset="0"/>
                <a:sym typeface="Arial"/>
              </a:rPr>
              <a:t>ảo</a:t>
            </a:r>
            <a:endParaRPr lang="en-US" sz="4267" b="1"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329 fb Ca Ruoi"/>
          <p:cNvSpPr/>
          <p:nvPr/>
        </p:nvSpPr>
        <p:spPr>
          <a:xfrm>
            <a:off x="834573" y="410937"/>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kern="0" dirty="0" err="1">
                <a:solidFill>
                  <a:prstClr val="white"/>
                </a:solidFill>
                <a:latin typeface="Quicksand" panose="020B0604020202020204" charset="0"/>
                <a:sym typeface="Arial"/>
              </a:rPr>
              <a:t>Câu</a:t>
            </a:r>
            <a:r>
              <a:rPr lang="en-US" sz="4267" b="1" kern="0" dirty="0">
                <a:solidFill>
                  <a:prstClr val="white"/>
                </a:solidFill>
                <a:latin typeface="Quicksand" panose="020B0604020202020204" charset="0"/>
                <a:sym typeface="Arial"/>
              </a:rPr>
              <a:t> 6: </a:t>
            </a:r>
            <a:r>
              <a:rPr lang="en-US" sz="4267" kern="0" dirty="0" err="1">
                <a:solidFill>
                  <a:prstClr val="white"/>
                </a:solidFill>
                <a:latin typeface="Quicksand" panose="020B0604020202020204" charset="0"/>
                <a:sym typeface="Arial"/>
              </a:rPr>
              <a:t>Thuyền</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buồm</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sử</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dụng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loại</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năng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lượng</a:t>
            </a:r>
            <a:r>
              <a:rPr lang="en-US" sz="4267" kern="0" dirty="0">
                <a:solidFill>
                  <a:prstClr val="white"/>
                </a:solidFill>
                <a:latin typeface="Quicksand" panose="020B0604020202020204" charset="0"/>
                <a:sym typeface="Arial"/>
              </a:rPr>
              <a:t> </a:t>
            </a:r>
            <a:r>
              <a:rPr lang="en-US" sz="4267" kern="0" dirty="0" err="1">
                <a:solidFill>
                  <a:prstClr val="white"/>
                </a:solidFill>
                <a:latin typeface="Quicksand" panose="020B0604020202020204" charset="0"/>
                <a:sym typeface="Arial"/>
              </a:rPr>
              <a:t>nào</a:t>
            </a:r>
            <a:r>
              <a:rPr lang="en-US" sz="4267" kern="0" dirty="0">
                <a:solidFill>
                  <a:prstClr val="white"/>
                </a:solidFill>
                <a:latin typeface="Quicksand" panose="020B0604020202020204" charset="0"/>
                <a:sym typeface="Arial"/>
              </a:rPr>
              <a:t>?</a:t>
            </a:r>
            <a:r>
              <a:rPr lang="en-US" sz="4267" b="1" kern="0" dirty="0">
                <a:solidFill>
                  <a:prstClr val="white"/>
                </a:solidFill>
                <a:latin typeface="Quicksand" panose="020B0604020202020204" charset="0"/>
                <a:sym typeface="Arial"/>
              </a:rPr>
              <a:t> </a:t>
            </a:r>
            <a:endParaRPr lang="en-US" sz="4267" b="1" dirty="0">
              <a:solidFill>
                <a:prstClr val="white"/>
              </a:solidFill>
              <a:latin typeface="Quicksand" panose="020B0604020202020204" charset="0"/>
              <a:sym typeface="Arial"/>
            </a:endParaRPr>
          </a:p>
        </p:txBody>
      </p:sp>
      <p:sp>
        <p:nvSpPr>
          <p:cNvPr id="50" name="Snip Diagonal Corner Rectangle 49" descr="n329 fb Ca Ruoi"/>
          <p:cNvSpPr/>
          <p:nvPr/>
        </p:nvSpPr>
        <p:spPr>
          <a:xfrm>
            <a:off x="829229" y="283262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267" b="1" dirty="0" err="1">
                <a:solidFill>
                  <a:prstClr val="white"/>
                </a:solidFill>
                <a:latin typeface="Quicksand" panose="020B0604020202020204" charset="0"/>
                <a:sym typeface="Arial"/>
              </a:rPr>
              <a:t>Gió</a:t>
            </a:r>
            <a:endParaRPr lang="en-US" sz="4267" b="1" dirty="0">
              <a:solidFill>
                <a:prstClr val="white"/>
              </a:solidFill>
              <a:latin typeface="Quicksand" panose="020B0604020202020204" charset="0"/>
              <a:sym typeface="Arial"/>
            </a:endParaRPr>
          </a:p>
        </p:txBody>
      </p:sp>
      <p:pic>
        <p:nvPicPr>
          <p:cNvPr id="46" name="Picture 45" descr="n329 fb Ca Ruoi">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descr="n329 fb Ca Ruoi"/>
          <p:cNvSpPr txBox="1">
            <a:spLocks noGrp="1"/>
          </p:cNvSpPr>
          <p:nvPr>
            <p:ph type="ctrTitle"/>
          </p:nvPr>
        </p:nvSpPr>
        <p:spPr>
          <a:xfrm>
            <a:off x="292651" y="1969584"/>
            <a:ext cx="11263885" cy="2129936"/>
          </a:xfrm>
          <a:prstGeom prst="rect">
            <a:avLst/>
          </a:prstGeom>
        </p:spPr>
        <p:txBody>
          <a:bodyPr spcFirstLastPara="1" wrap="square" lIns="121900" tIns="121900" rIns="121900" bIns="121900" anchor="t" anchorCtr="0">
            <a:noAutofit/>
          </a:bodyPr>
          <a:lstStyle/>
          <a:p>
            <a:r>
              <a:rPr lang="en" sz="9600" b="1" dirty="0">
                <a:solidFill>
                  <a:schemeClr val="tx2">
                    <a:lumMod val="50000"/>
                  </a:schemeClr>
                </a:solidFill>
                <a:latin typeface="Quicksand" panose="020B0604020202020204" charset="0"/>
              </a:rPr>
              <a:t>ÔN TẬP CHƯƠNG 1 – VẬT LÍ NHIỆT</a:t>
            </a:r>
            <a:endParaRPr sz="9600" b="1" dirty="0">
              <a:solidFill>
                <a:schemeClr val="tx2">
                  <a:lumMod val="50000"/>
                </a:schemeClr>
              </a:solidFill>
              <a:latin typeface="Quicksand" panose="020B0604020202020204" charset="0"/>
            </a:endParaRPr>
          </a:p>
        </p:txBody>
      </p:sp>
      <p:grpSp>
        <p:nvGrpSpPr>
          <p:cNvPr id="301" name="Google Shape;301;p36" descr="n329 fb Ca Ruoi"/>
          <p:cNvGrpSpPr/>
          <p:nvPr/>
        </p:nvGrpSpPr>
        <p:grpSpPr>
          <a:xfrm>
            <a:off x="9594573" y="3819425"/>
            <a:ext cx="2352692" cy="2946003"/>
            <a:chOff x="7162416" y="2673933"/>
            <a:chExt cx="1976938" cy="2427983"/>
          </a:xfrm>
        </p:grpSpPr>
        <p:sp>
          <p:nvSpPr>
            <p:cNvPr id="302" name="Google Shape;302;p36"/>
            <p:cNvSpPr/>
            <p:nvPr/>
          </p:nvSpPr>
          <p:spPr>
            <a:xfrm>
              <a:off x="716241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3" name="Google Shape;303;p36"/>
            <p:cNvSpPr/>
            <p:nvPr/>
          </p:nvSpPr>
          <p:spPr>
            <a:xfrm>
              <a:off x="8374138" y="2699589"/>
              <a:ext cx="124075" cy="141736"/>
            </a:xfrm>
            <a:custGeom>
              <a:avLst/>
              <a:gdLst/>
              <a:ahLst/>
              <a:cxnLst/>
              <a:rect l="l" t="t" r="r" b="b"/>
              <a:pathLst>
                <a:path w="3871" h="4422" extrusionOk="0">
                  <a:moveTo>
                    <a:pt x="2132" y="0"/>
                  </a:moveTo>
                  <a:cubicBezTo>
                    <a:pt x="1989" y="0"/>
                    <a:pt x="1489" y="1536"/>
                    <a:pt x="1406" y="1620"/>
                  </a:cubicBezTo>
                  <a:cubicBezTo>
                    <a:pt x="1287" y="1774"/>
                    <a:pt x="1" y="1965"/>
                    <a:pt x="156" y="2179"/>
                  </a:cubicBezTo>
                  <a:cubicBezTo>
                    <a:pt x="299" y="2382"/>
                    <a:pt x="1168" y="2596"/>
                    <a:pt x="1275" y="2727"/>
                  </a:cubicBezTo>
                  <a:cubicBezTo>
                    <a:pt x="1367" y="2854"/>
                    <a:pt x="1764" y="4421"/>
                    <a:pt x="1884" y="4421"/>
                  </a:cubicBezTo>
                  <a:cubicBezTo>
                    <a:pt x="1888" y="4421"/>
                    <a:pt x="1891" y="4420"/>
                    <a:pt x="1894" y="4418"/>
                  </a:cubicBezTo>
                  <a:cubicBezTo>
                    <a:pt x="2001" y="4334"/>
                    <a:pt x="2585" y="2822"/>
                    <a:pt x="2585" y="2822"/>
                  </a:cubicBezTo>
                  <a:cubicBezTo>
                    <a:pt x="2585" y="2822"/>
                    <a:pt x="3870" y="2560"/>
                    <a:pt x="3787" y="2429"/>
                  </a:cubicBezTo>
                  <a:cubicBezTo>
                    <a:pt x="3716" y="2298"/>
                    <a:pt x="2596" y="1774"/>
                    <a:pt x="2596" y="1774"/>
                  </a:cubicBezTo>
                  <a:cubicBezTo>
                    <a:pt x="2596" y="1774"/>
                    <a:pt x="2287" y="0"/>
                    <a:pt x="213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4" name="Google Shape;304;p36"/>
            <p:cNvSpPr/>
            <p:nvPr/>
          </p:nvSpPr>
          <p:spPr>
            <a:xfrm>
              <a:off x="8015419" y="4357248"/>
              <a:ext cx="265234" cy="551207"/>
            </a:xfrm>
            <a:custGeom>
              <a:avLst/>
              <a:gdLst/>
              <a:ahLst/>
              <a:cxnLst/>
              <a:rect l="l" t="t" r="r" b="b"/>
              <a:pathLst>
                <a:path w="8275" h="17197" extrusionOk="0">
                  <a:moveTo>
                    <a:pt x="1975" y="1"/>
                  </a:moveTo>
                  <a:cubicBezTo>
                    <a:pt x="855" y="1"/>
                    <a:pt x="0" y="69"/>
                    <a:pt x="0" y="69"/>
                  </a:cubicBezTo>
                  <a:cubicBezTo>
                    <a:pt x="0" y="69"/>
                    <a:pt x="1334" y="15047"/>
                    <a:pt x="2667" y="16309"/>
                  </a:cubicBezTo>
                  <a:cubicBezTo>
                    <a:pt x="3312" y="16914"/>
                    <a:pt x="4214" y="17196"/>
                    <a:pt x="5032" y="17196"/>
                  </a:cubicBezTo>
                  <a:cubicBezTo>
                    <a:pt x="5921" y="17196"/>
                    <a:pt x="6711" y="16863"/>
                    <a:pt x="6965" y="16249"/>
                  </a:cubicBezTo>
                  <a:cubicBezTo>
                    <a:pt x="7465" y="15071"/>
                    <a:pt x="8275" y="1986"/>
                    <a:pt x="6692" y="831"/>
                  </a:cubicBezTo>
                  <a:cubicBezTo>
                    <a:pt x="5750" y="142"/>
                    <a:pt x="3588" y="1"/>
                    <a:pt x="1975"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5" name="Google Shape;305;p36"/>
            <p:cNvSpPr/>
            <p:nvPr/>
          </p:nvSpPr>
          <p:spPr>
            <a:xfrm>
              <a:off x="7902816" y="4935395"/>
              <a:ext cx="367931" cy="156576"/>
            </a:xfrm>
            <a:custGeom>
              <a:avLst/>
              <a:gdLst/>
              <a:ahLst/>
              <a:cxnLst/>
              <a:rect l="l" t="t" r="r" b="b"/>
              <a:pathLst>
                <a:path w="11479" h="4885" extrusionOk="0">
                  <a:moveTo>
                    <a:pt x="8032" y="0"/>
                  </a:moveTo>
                  <a:cubicBezTo>
                    <a:pt x="7207" y="0"/>
                    <a:pt x="6362" y="67"/>
                    <a:pt x="5894" y="296"/>
                  </a:cubicBezTo>
                  <a:cubicBezTo>
                    <a:pt x="4787" y="856"/>
                    <a:pt x="1" y="4011"/>
                    <a:pt x="1572" y="4582"/>
                  </a:cubicBezTo>
                  <a:cubicBezTo>
                    <a:pt x="2146" y="4790"/>
                    <a:pt x="3196" y="4884"/>
                    <a:pt x="4376" y="4884"/>
                  </a:cubicBezTo>
                  <a:cubicBezTo>
                    <a:pt x="6382" y="4884"/>
                    <a:pt x="8762" y="4611"/>
                    <a:pt x="9812" y="4154"/>
                  </a:cubicBezTo>
                  <a:cubicBezTo>
                    <a:pt x="11478" y="3415"/>
                    <a:pt x="11228" y="237"/>
                    <a:pt x="10288" y="129"/>
                  </a:cubicBezTo>
                  <a:cubicBezTo>
                    <a:pt x="10288" y="129"/>
                    <a:pt x="9179" y="0"/>
                    <a:pt x="803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6" name="Google Shape;306;p36"/>
            <p:cNvSpPr/>
            <p:nvPr/>
          </p:nvSpPr>
          <p:spPr>
            <a:xfrm>
              <a:off x="8071897" y="4952511"/>
              <a:ext cx="51925" cy="45803"/>
            </a:xfrm>
            <a:custGeom>
              <a:avLst/>
              <a:gdLst/>
              <a:ahLst/>
              <a:cxnLst/>
              <a:rect l="l" t="t" r="r" b="b"/>
              <a:pathLst>
                <a:path w="1620" h="1429" extrusionOk="0">
                  <a:moveTo>
                    <a:pt x="60" y="0"/>
                  </a:moveTo>
                  <a:lnTo>
                    <a:pt x="0" y="357"/>
                  </a:lnTo>
                  <a:cubicBezTo>
                    <a:pt x="941" y="536"/>
                    <a:pt x="1262" y="1405"/>
                    <a:pt x="1286" y="1429"/>
                  </a:cubicBezTo>
                  <a:lnTo>
                    <a:pt x="1620" y="1310"/>
                  </a:lnTo>
                  <a:cubicBezTo>
                    <a:pt x="1608" y="1262"/>
                    <a:pt x="1203" y="214"/>
                    <a:pt x="6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7" name="Google Shape;307;p36"/>
            <p:cNvSpPr/>
            <p:nvPr/>
          </p:nvSpPr>
          <p:spPr>
            <a:xfrm>
              <a:off x="8033337" y="4973121"/>
              <a:ext cx="49649" cy="38559"/>
            </a:xfrm>
            <a:custGeom>
              <a:avLst/>
              <a:gdLst/>
              <a:ahLst/>
              <a:cxnLst/>
              <a:rect l="l" t="t" r="r" b="b"/>
              <a:pathLst>
                <a:path w="1549" h="1203" extrusionOk="0">
                  <a:moveTo>
                    <a:pt x="1" y="0"/>
                  </a:moveTo>
                  <a:lnTo>
                    <a:pt x="1549" y="1203"/>
                  </a:lnTo>
                  <a:cubicBezTo>
                    <a:pt x="1549" y="1203"/>
                    <a:pt x="501" y="179"/>
                    <a:pt x="1"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8" name="Google Shape;308;p36"/>
            <p:cNvSpPr/>
            <p:nvPr/>
          </p:nvSpPr>
          <p:spPr>
            <a:xfrm>
              <a:off x="8030677" y="4967769"/>
              <a:ext cx="56124" cy="48111"/>
            </a:xfrm>
            <a:custGeom>
              <a:avLst/>
              <a:gdLst/>
              <a:ahLst/>
              <a:cxnLst/>
              <a:rect l="l" t="t" r="r" b="b"/>
              <a:pathLst>
                <a:path w="1751" h="1501" extrusionOk="0">
                  <a:moveTo>
                    <a:pt x="120" y="0"/>
                  </a:moveTo>
                  <a:lnTo>
                    <a:pt x="0" y="346"/>
                  </a:lnTo>
                  <a:cubicBezTo>
                    <a:pt x="405" y="477"/>
                    <a:pt x="1215" y="1215"/>
                    <a:pt x="1489" y="1501"/>
                  </a:cubicBezTo>
                  <a:lnTo>
                    <a:pt x="1751" y="1251"/>
                  </a:lnTo>
                  <a:cubicBezTo>
                    <a:pt x="1644" y="1143"/>
                    <a:pt x="655" y="191"/>
                    <a:pt x="1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9" name="Google Shape;309;p36"/>
            <p:cNvSpPr/>
            <p:nvPr/>
          </p:nvSpPr>
          <p:spPr>
            <a:xfrm>
              <a:off x="7999777" y="5000591"/>
              <a:ext cx="49617" cy="38559"/>
            </a:xfrm>
            <a:custGeom>
              <a:avLst/>
              <a:gdLst/>
              <a:ahLst/>
              <a:cxnLst/>
              <a:rect l="l" t="t" r="r" b="b"/>
              <a:pathLst>
                <a:path w="1548" h="1203" extrusionOk="0">
                  <a:moveTo>
                    <a:pt x="0" y="0"/>
                  </a:moveTo>
                  <a:lnTo>
                    <a:pt x="1548" y="1203"/>
                  </a:lnTo>
                  <a:cubicBezTo>
                    <a:pt x="1548" y="1203"/>
                    <a:pt x="512" y="179"/>
                    <a:pt x="0"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0" name="Google Shape;310;p36"/>
            <p:cNvSpPr/>
            <p:nvPr/>
          </p:nvSpPr>
          <p:spPr>
            <a:xfrm>
              <a:off x="7997469" y="4995238"/>
              <a:ext cx="55739" cy="48495"/>
            </a:xfrm>
            <a:custGeom>
              <a:avLst/>
              <a:gdLst/>
              <a:ahLst/>
              <a:cxnLst/>
              <a:rect l="l" t="t" r="r" b="b"/>
              <a:pathLst>
                <a:path w="1739" h="1513" extrusionOk="0">
                  <a:moveTo>
                    <a:pt x="120" y="1"/>
                  </a:moveTo>
                  <a:lnTo>
                    <a:pt x="1" y="346"/>
                  </a:lnTo>
                  <a:cubicBezTo>
                    <a:pt x="405" y="477"/>
                    <a:pt x="1203" y="1227"/>
                    <a:pt x="1489" y="1513"/>
                  </a:cubicBezTo>
                  <a:lnTo>
                    <a:pt x="1739" y="1251"/>
                  </a:lnTo>
                  <a:cubicBezTo>
                    <a:pt x="1632" y="1156"/>
                    <a:pt x="655" y="203"/>
                    <a:pt x="1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1" name="Google Shape;311;p36"/>
            <p:cNvSpPr/>
            <p:nvPr/>
          </p:nvSpPr>
          <p:spPr>
            <a:xfrm>
              <a:off x="8075327" y="4841478"/>
              <a:ext cx="177475" cy="107280"/>
            </a:xfrm>
            <a:custGeom>
              <a:avLst/>
              <a:gdLst/>
              <a:ahLst/>
              <a:cxnLst/>
              <a:rect l="l" t="t" r="r" b="b"/>
              <a:pathLst>
                <a:path w="5537" h="3347" extrusionOk="0">
                  <a:moveTo>
                    <a:pt x="2363" y="0"/>
                  </a:moveTo>
                  <a:cubicBezTo>
                    <a:pt x="1407" y="0"/>
                    <a:pt x="520" y="60"/>
                    <a:pt x="358" y="273"/>
                  </a:cubicBezTo>
                  <a:cubicBezTo>
                    <a:pt x="0" y="738"/>
                    <a:pt x="262" y="2976"/>
                    <a:pt x="632" y="3107"/>
                  </a:cubicBezTo>
                  <a:cubicBezTo>
                    <a:pt x="882" y="3193"/>
                    <a:pt x="2712" y="3346"/>
                    <a:pt x="3981" y="3346"/>
                  </a:cubicBezTo>
                  <a:cubicBezTo>
                    <a:pt x="4642" y="3346"/>
                    <a:pt x="5150" y="3305"/>
                    <a:pt x="5204" y="3190"/>
                  </a:cubicBezTo>
                  <a:cubicBezTo>
                    <a:pt x="5204" y="3190"/>
                    <a:pt x="5537" y="130"/>
                    <a:pt x="4918" y="95"/>
                  </a:cubicBezTo>
                  <a:cubicBezTo>
                    <a:pt x="4597" y="76"/>
                    <a:pt x="3436" y="0"/>
                    <a:pt x="236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2" name="Google Shape;312;p36"/>
            <p:cNvSpPr/>
            <p:nvPr/>
          </p:nvSpPr>
          <p:spPr>
            <a:xfrm>
              <a:off x="8453140" y="4323079"/>
              <a:ext cx="453863" cy="515981"/>
            </a:xfrm>
            <a:custGeom>
              <a:avLst/>
              <a:gdLst/>
              <a:ahLst/>
              <a:cxnLst/>
              <a:rect l="l" t="t" r="r" b="b"/>
              <a:pathLst>
                <a:path w="14160" h="16098" extrusionOk="0">
                  <a:moveTo>
                    <a:pt x="6419" y="1"/>
                  </a:moveTo>
                  <a:cubicBezTo>
                    <a:pt x="6391" y="1"/>
                    <a:pt x="6363" y="2"/>
                    <a:pt x="6335" y="4"/>
                  </a:cubicBezTo>
                  <a:cubicBezTo>
                    <a:pt x="4382" y="111"/>
                    <a:pt x="1" y="2254"/>
                    <a:pt x="1" y="2254"/>
                  </a:cubicBezTo>
                  <a:cubicBezTo>
                    <a:pt x="1" y="2254"/>
                    <a:pt x="3715" y="11767"/>
                    <a:pt x="10252" y="15899"/>
                  </a:cubicBezTo>
                  <a:cubicBezTo>
                    <a:pt x="10470" y="16037"/>
                    <a:pt x="10705" y="16098"/>
                    <a:pt x="10947" y="16098"/>
                  </a:cubicBezTo>
                  <a:cubicBezTo>
                    <a:pt x="12433" y="16098"/>
                    <a:pt x="14159" y="13783"/>
                    <a:pt x="13586" y="12851"/>
                  </a:cubicBezTo>
                  <a:cubicBezTo>
                    <a:pt x="8528" y="4413"/>
                    <a:pt x="8305" y="1"/>
                    <a:pt x="6419"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3" name="Google Shape;313;p36"/>
            <p:cNvSpPr/>
            <p:nvPr/>
          </p:nvSpPr>
          <p:spPr>
            <a:xfrm>
              <a:off x="8757903" y="4788718"/>
              <a:ext cx="262542" cy="291838"/>
            </a:xfrm>
            <a:custGeom>
              <a:avLst/>
              <a:gdLst/>
              <a:ahLst/>
              <a:cxnLst/>
              <a:rect l="l" t="t" r="r" b="b"/>
              <a:pathLst>
                <a:path w="8191" h="9105" extrusionOk="0">
                  <a:moveTo>
                    <a:pt x="5546" y="1"/>
                  </a:moveTo>
                  <a:cubicBezTo>
                    <a:pt x="5447" y="1"/>
                    <a:pt x="5357" y="24"/>
                    <a:pt x="5280" y="74"/>
                  </a:cubicBezTo>
                  <a:cubicBezTo>
                    <a:pt x="5280" y="74"/>
                    <a:pt x="2518" y="1860"/>
                    <a:pt x="2006" y="3015"/>
                  </a:cubicBezTo>
                  <a:cubicBezTo>
                    <a:pt x="1531" y="4101"/>
                    <a:pt x="1" y="9105"/>
                    <a:pt x="1191" y="9105"/>
                  </a:cubicBezTo>
                  <a:cubicBezTo>
                    <a:pt x="1253" y="9105"/>
                    <a:pt x="1322" y="9091"/>
                    <a:pt x="1399" y="9063"/>
                  </a:cubicBezTo>
                  <a:cubicBezTo>
                    <a:pt x="2959" y="8515"/>
                    <a:pt x="6649" y="5098"/>
                    <a:pt x="7471" y="3467"/>
                  </a:cubicBezTo>
                  <a:cubicBezTo>
                    <a:pt x="8191" y="2006"/>
                    <a:pt x="6466" y="1"/>
                    <a:pt x="55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4" name="Google Shape;314;p36"/>
            <p:cNvSpPr/>
            <p:nvPr/>
          </p:nvSpPr>
          <p:spPr>
            <a:xfrm>
              <a:off x="8813419" y="4893341"/>
              <a:ext cx="64906" cy="19135"/>
            </a:xfrm>
            <a:custGeom>
              <a:avLst/>
              <a:gdLst/>
              <a:ahLst/>
              <a:cxnLst/>
              <a:rect l="l" t="t" r="r" b="b"/>
              <a:pathLst>
                <a:path w="2025" h="597" extrusionOk="0">
                  <a:moveTo>
                    <a:pt x="970" y="0"/>
                  </a:moveTo>
                  <a:cubicBezTo>
                    <a:pt x="673" y="0"/>
                    <a:pt x="339" y="64"/>
                    <a:pt x="0" y="251"/>
                  </a:cubicBezTo>
                  <a:lnTo>
                    <a:pt x="179" y="584"/>
                  </a:lnTo>
                  <a:cubicBezTo>
                    <a:pt x="447" y="430"/>
                    <a:pt x="718" y="378"/>
                    <a:pt x="959" y="378"/>
                  </a:cubicBezTo>
                  <a:cubicBezTo>
                    <a:pt x="1446" y="378"/>
                    <a:pt x="1818" y="588"/>
                    <a:pt x="1834" y="596"/>
                  </a:cubicBezTo>
                  <a:lnTo>
                    <a:pt x="2024" y="275"/>
                  </a:lnTo>
                  <a:cubicBezTo>
                    <a:pt x="2000" y="251"/>
                    <a:pt x="1560" y="0"/>
                    <a:pt x="9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5" name="Google Shape;315;p36"/>
            <p:cNvSpPr/>
            <p:nvPr/>
          </p:nvSpPr>
          <p:spPr>
            <a:xfrm>
              <a:off x="8794700" y="4940395"/>
              <a:ext cx="63015" cy="3366"/>
            </a:xfrm>
            <a:custGeom>
              <a:avLst/>
              <a:gdLst/>
              <a:ahLst/>
              <a:cxnLst/>
              <a:rect l="l" t="t" r="r" b="b"/>
              <a:pathLst>
                <a:path w="1966" h="105" extrusionOk="0">
                  <a:moveTo>
                    <a:pt x="964" y="1"/>
                  </a:moveTo>
                  <a:cubicBezTo>
                    <a:pt x="593" y="1"/>
                    <a:pt x="211" y="24"/>
                    <a:pt x="1" y="104"/>
                  </a:cubicBezTo>
                  <a:lnTo>
                    <a:pt x="1965" y="45"/>
                  </a:lnTo>
                  <a:cubicBezTo>
                    <a:pt x="1965" y="45"/>
                    <a:pt x="1474" y="1"/>
                    <a:pt x="964" y="1"/>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6" name="Google Shape;316;p36"/>
            <p:cNvSpPr/>
            <p:nvPr/>
          </p:nvSpPr>
          <p:spPr>
            <a:xfrm>
              <a:off x="8792040" y="4934850"/>
              <a:ext cx="65676" cy="14616"/>
            </a:xfrm>
            <a:custGeom>
              <a:avLst/>
              <a:gdLst/>
              <a:ahLst/>
              <a:cxnLst/>
              <a:rect l="l" t="t" r="r" b="b"/>
              <a:pathLst>
                <a:path w="2049" h="456" extrusionOk="0">
                  <a:moveTo>
                    <a:pt x="1099" y="0"/>
                  </a:moveTo>
                  <a:cubicBezTo>
                    <a:pt x="692" y="0"/>
                    <a:pt x="254" y="27"/>
                    <a:pt x="0" y="123"/>
                  </a:cubicBezTo>
                  <a:lnTo>
                    <a:pt x="143" y="456"/>
                  </a:lnTo>
                  <a:cubicBezTo>
                    <a:pt x="328" y="389"/>
                    <a:pt x="670" y="366"/>
                    <a:pt x="1019" y="366"/>
                  </a:cubicBezTo>
                  <a:cubicBezTo>
                    <a:pt x="1414" y="366"/>
                    <a:pt x="1817" y="395"/>
                    <a:pt x="2013" y="420"/>
                  </a:cubicBezTo>
                  <a:lnTo>
                    <a:pt x="2048" y="39"/>
                  </a:lnTo>
                  <a:cubicBezTo>
                    <a:pt x="1967" y="33"/>
                    <a:pt x="1552" y="0"/>
                    <a:pt x="109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7" name="Google Shape;317;p36"/>
            <p:cNvSpPr/>
            <p:nvPr/>
          </p:nvSpPr>
          <p:spPr>
            <a:xfrm>
              <a:off x="8787071" y="4983539"/>
              <a:ext cx="63015" cy="3333"/>
            </a:xfrm>
            <a:custGeom>
              <a:avLst/>
              <a:gdLst/>
              <a:ahLst/>
              <a:cxnLst/>
              <a:rect l="l" t="t" r="r" b="b"/>
              <a:pathLst>
                <a:path w="1966" h="104" extrusionOk="0">
                  <a:moveTo>
                    <a:pt x="964" y="0"/>
                  </a:moveTo>
                  <a:cubicBezTo>
                    <a:pt x="593" y="0"/>
                    <a:pt x="211" y="24"/>
                    <a:pt x="1" y="104"/>
                  </a:cubicBezTo>
                  <a:lnTo>
                    <a:pt x="1965" y="44"/>
                  </a:lnTo>
                  <a:cubicBezTo>
                    <a:pt x="1965" y="44"/>
                    <a:pt x="1474" y="0"/>
                    <a:pt x="964" y="0"/>
                  </a:cubicBezTo>
                  <a:close/>
                </a:path>
              </a:pathLst>
            </a:custGeom>
            <a:solidFill>
              <a:srgbClr val="CA4F2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8" name="Google Shape;318;p36"/>
            <p:cNvSpPr/>
            <p:nvPr/>
          </p:nvSpPr>
          <p:spPr>
            <a:xfrm>
              <a:off x="8784411" y="4977897"/>
              <a:ext cx="65676" cy="14712"/>
            </a:xfrm>
            <a:custGeom>
              <a:avLst/>
              <a:gdLst/>
              <a:ahLst/>
              <a:cxnLst/>
              <a:rect l="l" t="t" r="r" b="b"/>
              <a:pathLst>
                <a:path w="2049" h="459" extrusionOk="0">
                  <a:moveTo>
                    <a:pt x="1062" y="1"/>
                  </a:moveTo>
                  <a:cubicBezTo>
                    <a:pt x="665" y="1"/>
                    <a:pt x="246" y="26"/>
                    <a:pt x="0" y="113"/>
                  </a:cubicBezTo>
                  <a:lnTo>
                    <a:pt x="143" y="458"/>
                  </a:lnTo>
                  <a:cubicBezTo>
                    <a:pt x="328" y="383"/>
                    <a:pt x="684" y="359"/>
                    <a:pt x="1045" y="359"/>
                  </a:cubicBezTo>
                  <a:cubicBezTo>
                    <a:pt x="1428" y="359"/>
                    <a:pt x="1816" y="386"/>
                    <a:pt x="2012" y="411"/>
                  </a:cubicBezTo>
                  <a:lnTo>
                    <a:pt x="2048" y="42"/>
                  </a:lnTo>
                  <a:cubicBezTo>
                    <a:pt x="1964" y="35"/>
                    <a:pt x="1529" y="1"/>
                    <a:pt x="10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9" name="Google Shape;319;p36"/>
            <p:cNvSpPr/>
            <p:nvPr/>
          </p:nvSpPr>
          <p:spPr>
            <a:xfrm>
              <a:off x="8755403" y="4709162"/>
              <a:ext cx="184366" cy="173083"/>
            </a:xfrm>
            <a:custGeom>
              <a:avLst/>
              <a:gdLst/>
              <a:ahLst/>
              <a:cxnLst/>
              <a:rect l="l" t="t" r="r" b="b"/>
              <a:pathLst>
                <a:path w="5752" h="5400" extrusionOk="0">
                  <a:moveTo>
                    <a:pt x="3825" y="0"/>
                  </a:moveTo>
                  <a:cubicBezTo>
                    <a:pt x="3789" y="0"/>
                    <a:pt x="3756" y="10"/>
                    <a:pt x="3727" y="32"/>
                  </a:cubicBezTo>
                  <a:cubicBezTo>
                    <a:pt x="3227" y="389"/>
                    <a:pt x="0" y="2699"/>
                    <a:pt x="36" y="3282"/>
                  </a:cubicBezTo>
                  <a:cubicBezTo>
                    <a:pt x="59" y="3829"/>
                    <a:pt x="1705" y="5399"/>
                    <a:pt x="2192" y="5399"/>
                  </a:cubicBezTo>
                  <a:cubicBezTo>
                    <a:pt x="2214" y="5399"/>
                    <a:pt x="2234" y="5396"/>
                    <a:pt x="2251" y="5390"/>
                  </a:cubicBezTo>
                  <a:cubicBezTo>
                    <a:pt x="2608" y="5259"/>
                    <a:pt x="5751" y="2830"/>
                    <a:pt x="5692" y="2472"/>
                  </a:cubicBezTo>
                  <a:cubicBezTo>
                    <a:pt x="5692" y="2472"/>
                    <a:pt x="4387" y="0"/>
                    <a:pt x="382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0" name="Google Shape;320;p36"/>
            <p:cNvSpPr/>
            <p:nvPr/>
          </p:nvSpPr>
          <p:spPr>
            <a:xfrm>
              <a:off x="8040228" y="4536522"/>
              <a:ext cx="224015" cy="137024"/>
            </a:xfrm>
            <a:custGeom>
              <a:avLst/>
              <a:gdLst/>
              <a:ahLst/>
              <a:cxnLst/>
              <a:rect l="l" t="t" r="r" b="b"/>
              <a:pathLst>
                <a:path w="6989" h="4275" extrusionOk="0">
                  <a:moveTo>
                    <a:pt x="6810" y="0"/>
                  </a:moveTo>
                  <a:lnTo>
                    <a:pt x="6810" y="0"/>
                  </a:lnTo>
                  <a:cubicBezTo>
                    <a:pt x="6810" y="0"/>
                    <a:pt x="12" y="227"/>
                    <a:pt x="12" y="548"/>
                  </a:cubicBezTo>
                  <a:cubicBezTo>
                    <a:pt x="0" y="881"/>
                    <a:pt x="95" y="4001"/>
                    <a:pt x="417" y="4275"/>
                  </a:cubicBezTo>
                  <a:cubicBezTo>
                    <a:pt x="417" y="4275"/>
                    <a:pt x="6453" y="4132"/>
                    <a:pt x="6715" y="4096"/>
                  </a:cubicBezTo>
                  <a:cubicBezTo>
                    <a:pt x="6989" y="4048"/>
                    <a:pt x="6810" y="0"/>
                    <a:pt x="6810" y="0"/>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1" name="Google Shape;321;p36"/>
            <p:cNvSpPr/>
            <p:nvPr/>
          </p:nvSpPr>
          <p:spPr>
            <a:xfrm>
              <a:off x="8518785" y="4408277"/>
              <a:ext cx="270235" cy="232829"/>
            </a:xfrm>
            <a:custGeom>
              <a:avLst/>
              <a:gdLst/>
              <a:ahLst/>
              <a:cxnLst/>
              <a:rect l="l" t="t" r="r" b="b"/>
              <a:pathLst>
                <a:path w="8431" h="7264" extrusionOk="0">
                  <a:moveTo>
                    <a:pt x="6489" y="1"/>
                  </a:moveTo>
                  <a:cubicBezTo>
                    <a:pt x="6489" y="1"/>
                    <a:pt x="1" y="3454"/>
                    <a:pt x="108" y="3847"/>
                  </a:cubicBezTo>
                  <a:cubicBezTo>
                    <a:pt x="191" y="4263"/>
                    <a:pt x="1906" y="7121"/>
                    <a:pt x="2215" y="7264"/>
                  </a:cubicBezTo>
                  <a:cubicBezTo>
                    <a:pt x="2215" y="7264"/>
                    <a:pt x="8430" y="4644"/>
                    <a:pt x="8383" y="4049"/>
                  </a:cubicBezTo>
                  <a:cubicBezTo>
                    <a:pt x="8335" y="3454"/>
                    <a:pt x="6489" y="1"/>
                    <a:pt x="6489" y="1"/>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2" name="Google Shape;322;p36"/>
            <p:cNvSpPr/>
            <p:nvPr/>
          </p:nvSpPr>
          <p:spPr>
            <a:xfrm>
              <a:off x="7887174" y="4176883"/>
              <a:ext cx="945324" cy="451556"/>
            </a:xfrm>
            <a:custGeom>
              <a:avLst/>
              <a:gdLst/>
              <a:ahLst/>
              <a:cxnLst/>
              <a:rect l="l" t="t" r="r" b="b"/>
              <a:pathLst>
                <a:path w="29493" h="14088" extrusionOk="0">
                  <a:moveTo>
                    <a:pt x="22802" y="0"/>
                  </a:moveTo>
                  <a:cubicBezTo>
                    <a:pt x="16214" y="0"/>
                    <a:pt x="596" y="1803"/>
                    <a:pt x="596" y="1803"/>
                  </a:cubicBezTo>
                  <a:cubicBezTo>
                    <a:pt x="596" y="1803"/>
                    <a:pt x="1" y="12054"/>
                    <a:pt x="2084" y="13173"/>
                  </a:cubicBezTo>
                  <a:cubicBezTo>
                    <a:pt x="3070" y="13695"/>
                    <a:pt x="5732" y="14087"/>
                    <a:pt x="8222" y="14087"/>
                  </a:cubicBezTo>
                  <a:cubicBezTo>
                    <a:pt x="10393" y="14087"/>
                    <a:pt x="12434" y="13789"/>
                    <a:pt x="13121" y="13018"/>
                  </a:cubicBezTo>
                  <a:cubicBezTo>
                    <a:pt x="14390" y="11585"/>
                    <a:pt x="14417" y="4084"/>
                    <a:pt x="14401" y="2104"/>
                  </a:cubicBezTo>
                  <a:lnTo>
                    <a:pt x="14401" y="2104"/>
                  </a:lnTo>
                  <a:cubicBezTo>
                    <a:pt x="14436" y="3947"/>
                    <a:pt x="14683" y="10555"/>
                    <a:pt x="16419" y="12292"/>
                  </a:cubicBezTo>
                  <a:cubicBezTo>
                    <a:pt x="16854" y="12726"/>
                    <a:pt x="17534" y="12906"/>
                    <a:pt x="18353" y="12906"/>
                  </a:cubicBezTo>
                  <a:cubicBezTo>
                    <a:pt x="21349" y="12906"/>
                    <a:pt x="26198" y="10499"/>
                    <a:pt x="27647" y="9339"/>
                  </a:cubicBezTo>
                  <a:cubicBezTo>
                    <a:pt x="29492" y="7875"/>
                    <a:pt x="26909" y="1624"/>
                    <a:pt x="25623" y="338"/>
                  </a:cubicBezTo>
                  <a:cubicBezTo>
                    <a:pt x="25378" y="98"/>
                    <a:pt x="24334" y="0"/>
                    <a:pt x="22802" y="0"/>
                  </a:cubicBezTo>
                  <a:close/>
                </a:path>
              </a:pathLst>
            </a:custGeom>
            <a:solidFill>
              <a:srgbClr val="9DA6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3" name="Google Shape;323;p36"/>
            <p:cNvSpPr/>
            <p:nvPr/>
          </p:nvSpPr>
          <p:spPr>
            <a:xfrm>
              <a:off x="7597508" y="2673933"/>
              <a:ext cx="1383803" cy="1302806"/>
            </a:xfrm>
            <a:custGeom>
              <a:avLst/>
              <a:gdLst/>
              <a:ahLst/>
              <a:cxnLst/>
              <a:rect l="l" t="t" r="r" b="b"/>
              <a:pathLst>
                <a:path w="43173" h="40646" extrusionOk="0">
                  <a:moveTo>
                    <a:pt x="23498" y="1"/>
                  </a:moveTo>
                  <a:cubicBezTo>
                    <a:pt x="22174" y="1"/>
                    <a:pt x="20652" y="118"/>
                    <a:pt x="18896" y="376"/>
                  </a:cubicBezTo>
                  <a:cubicBezTo>
                    <a:pt x="5883" y="2293"/>
                    <a:pt x="12764" y="9699"/>
                    <a:pt x="7121" y="13866"/>
                  </a:cubicBezTo>
                  <a:cubicBezTo>
                    <a:pt x="1477" y="18033"/>
                    <a:pt x="9812" y="21212"/>
                    <a:pt x="4918" y="24165"/>
                  </a:cubicBezTo>
                  <a:cubicBezTo>
                    <a:pt x="1" y="27106"/>
                    <a:pt x="5156" y="33475"/>
                    <a:pt x="5156" y="33475"/>
                  </a:cubicBezTo>
                  <a:cubicBezTo>
                    <a:pt x="7263" y="39059"/>
                    <a:pt x="9746" y="40646"/>
                    <a:pt x="12348" y="40646"/>
                  </a:cubicBezTo>
                  <a:cubicBezTo>
                    <a:pt x="15775" y="40646"/>
                    <a:pt x="19411" y="37895"/>
                    <a:pt x="22674" y="37895"/>
                  </a:cubicBezTo>
                  <a:cubicBezTo>
                    <a:pt x="23570" y="37895"/>
                    <a:pt x="24438" y="38102"/>
                    <a:pt x="25266" y="38631"/>
                  </a:cubicBezTo>
                  <a:cubicBezTo>
                    <a:pt x="26329" y="39312"/>
                    <a:pt x="27562" y="39617"/>
                    <a:pt x="28873" y="39617"/>
                  </a:cubicBezTo>
                  <a:cubicBezTo>
                    <a:pt x="35127" y="39617"/>
                    <a:pt x="43173" y="32690"/>
                    <a:pt x="43173" y="26617"/>
                  </a:cubicBezTo>
                  <a:cubicBezTo>
                    <a:pt x="43173" y="19259"/>
                    <a:pt x="36791" y="21462"/>
                    <a:pt x="38506" y="16319"/>
                  </a:cubicBezTo>
                  <a:cubicBezTo>
                    <a:pt x="40220" y="11163"/>
                    <a:pt x="37267" y="12151"/>
                    <a:pt x="34577" y="9199"/>
                  </a:cubicBezTo>
                  <a:cubicBezTo>
                    <a:pt x="32202" y="6603"/>
                    <a:pt x="33453" y="1"/>
                    <a:pt x="234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4" name="Google Shape;324;p36"/>
            <p:cNvSpPr/>
            <p:nvPr/>
          </p:nvSpPr>
          <p:spPr>
            <a:xfrm>
              <a:off x="8130651" y="3459913"/>
              <a:ext cx="726278" cy="721566"/>
            </a:xfrm>
            <a:custGeom>
              <a:avLst/>
              <a:gdLst/>
              <a:ahLst/>
              <a:cxnLst/>
              <a:rect l="l" t="t" r="r" b="b"/>
              <a:pathLst>
                <a:path w="22659" h="22512" extrusionOk="0">
                  <a:moveTo>
                    <a:pt x="14128" y="0"/>
                  </a:moveTo>
                  <a:cubicBezTo>
                    <a:pt x="11285" y="0"/>
                    <a:pt x="8157" y="799"/>
                    <a:pt x="8157" y="799"/>
                  </a:cubicBezTo>
                  <a:cubicBezTo>
                    <a:pt x="8157" y="799"/>
                    <a:pt x="2799" y="1513"/>
                    <a:pt x="2084" y="2501"/>
                  </a:cubicBezTo>
                  <a:cubicBezTo>
                    <a:pt x="1370" y="3466"/>
                    <a:pt x="1" y="18575"/>
                    <a:pt x="2263" y="19468"/>
                  </a:cubicBezTo>
                  <a:cubicBezTo>
                    <a:pt x="3915" y="20120"/>
                    <a:pt x="12571" y="22512"/>
                    <a:pt x="17654" y="22512"/>
                  </a:cubicBezTo>
                  <a:cubicBezTo>
                    <a:pt x="19531" y="22512"/>
                    <a:pt x="20920" y="22186"/>
                    <a:pt x="21289" y="21325"/>
                  </a:cubicBezTo>
                  <a:cubicBezTo>
                    <a:pt x="22658" y="18134"/>
                    <a:pt x="20313" y="3108"/>
                    <a:pt x="17991" y="989"/>
                  </a:cubicBezTo>
                  <a:cubicBezTo>
                    <a:pt x="17168" y="242"/>
                    <a:pt x="15691" y="0"/>
                    <a:pt x="14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5" name="Google Shape;325;p36"/>
            <p:cNvSpPr/>
            <p:nvPr/>
          </p:nvSpPr>
          <p:spPr>
            <a:xfrm>
              <a:off x="7865057" y="3511103"/>
              <a:ext cx="1029270" cy="814871"/>
            </a:xfrm>
            <a:custGeom>
              <a:avLst/>
              <a:gdLst/>
              <a:ahLst/>
              <a:cxnLst/>
              <a:rect l="l" t="t" r="r" b="b"/>
              <a:pathLst>
                <a:path w="32112" h="25423" extrusionOk="0">
                  <a:moveTo>
                    <a:pt x="14405" y="0"/>
                  </a:moveTo>
                  <a:cubicBezTo>
                    <a:pt x="11040" y="0"/>
                    <a:pt x="7133" y="478"/>
                    <a:pt x="4786" y="2357"/>
                  </a:cubicBezTo>
                  <a:cubicBezTo>
                    <a:pt x="0" y="6179"/>
                    <a:pt x="1060" y="23776"/>
                    <a:pt x="1762" y="24967"/>
                  </a:cubicBezTo>
                  <a:cubicBezTo>
                    <a:pt x="1952" y="25288"/>
                    <a:pt x="3109" y="25422"/>
                    <a:pt x="4902" y="25422"/>
                  </a:cubicBezTo>
                  <a:cubicBezTo>
                    <a:pt x="9752" y="25422"/>
                    <a:pt x="19255" y="24442"/>
                    <a:pt x="26861" y="23538"/>
                  </a:cubicBezTo>
                  <a:cubicBezTo>
                    <a:pt x="32111" y="22931"/>
                    <a:pt x="23420" y="1476"/>
                    <a:pt x="20788" y="511"/>
                  </a:cubicBezTo>
                  <a:cubicBezTo>
                    <a:pt x="20788" y="511"/>
                    <a:pt x="17886" y="0"/>
                    <a:pt x="144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6" name="Google Shape;326;p36"/>
            <p:cNvSpPr/>
            <p:nvPr/>
          </p:nvSpPr>
          <p:spPr>
            <a:xfrm>
              <a:off x="8474006" y="3072548"/>
              <a:ext cx="214624" cy="229015"/>
            </a:xfrm>
            <a:custGeom>
              <a:avLst/>
              <a:gdLst/>
              <a:ahLst/>
              <a:cxnLst/>
              <a:rect l="l" t="t" r="r" b="b"/>
              <a:pathLst>
                <a:path w="6696" h="7145" extrusionOk="0">
                  <a:moveTo>
                    <a:pt x="3043" y="1"/>
                  </a:moveTo>
                  <a:cubicBezTo>
                    <a:pt x="1" y="1"/>
                    <a:pt x="505" y="4121"/>
                    <a:pt x="505" y="4121"/>
                  </a:cubicBezTo>
                  <a:cubicBezTo>
                    <a:pt x="505" y="4121"/>
                    <a:pt x="969" y="7145"/>
                    <a:pt x="3049" y="7145"/>
                  </a:cubicBezTo>
                  <a:cubicBezTo>
                    <a:pt x="3300" y="7145"/>
                    <a:pt x="3574" y="7101"/>
                    <a:pt x="3874" y="7002"/>
                  </a:cubicBezTo>
                  <a:cubicBezTo>
                    <a:pt x="6648" y="6097"/>
                    <a:pt x="6696" y="275"/>
                    <a:pt x="3338" y="13"/>
                  </a:cubicBezTo>
                  <a:cubicBezTo>
                    <a:pt x="3236" y="5"/>
                    <a:pt x="3138" y="1"/>
                    <a:pt x="3043"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7" name="Google Shape;327;p36"/>
            <p:cNvSpPr/>
            <p:nvPr/>
          </p:nvSpPr>
          <p:spPr>
            <a:xfrm>
              <a:off x="7940607" y="2865644"/>
              <a:ext cx="644223" cy="781953"/>
            </a:xfrm>
            <a:custGeom>
              <a:avLst/>
              <a:gdLst/>
              <a:ahLst/>
              <a:cxnLst/>
              <a:rect l="l" t="t" r="r" b="b"/>
              <a:pathLst>
                <a:path w="20099" h="24396" extrusionOk="0">
                  <a:moveTo>
                    <a:pt x="10456" y="0"/>
                  </a:moveTo>
                  <a:cubicBezTo>
                    <a:pt x="7649" y="0"/>
                    <a:pt x="4601" y="423"/>
                    <a:pt x="3132" y="2027"/>
                  </a:cubicBezTo>
                  <a:cubicBezTo>
                    <a:pt x="1" y="5420"/>
                    <a:pt x="513" y="14088"/>
                    <a:pt x="2322" y="15600"/>
                  </a:cubicBezTo>
                  <a:cubicBezTo>
                    <a:pt x="4942" y="17791"/>
                    <a:pt x="6704" y="16386"/>
                    <a:pt x="6942" y="17779"/>
                  </a:cubicBezTo>
                  <a:cubicBezTo>
                    <a:pt x="7609" y="21577"/>
                    <a:pt x="3751" y="20648"/>
                    <a:pt x="6882" y="23363"/>
                  </a:cubicBezTo>
                  <a:cubicBezTo>
                    <a:pt x="7726" y="24094"/>
                    <a:pt x="8602" y="24396"/>
                    <a:pt x="9432" y="24396"/>
                  </a:cubicBezTo>
                  <a:cubicBezTo>
                    <a:pt x="11671" y="24396"/>
                    <a:pt x="13585" y="22203"/>
                    <a:pt x="13681" y="20327"/>
                  </a:cubicBezTo>
                  <a:cubicBezTo>
                    <a:pt x="13812" y="17755"/>
                    <a:pt x="13455" y="18053"/>
                    <a:pt x="14812" y="17910"/>
                  </a:cubicBezTo>
                  <a:cubicBezTo>
                    <a:pt x="16169" y="17779"/>
                    <a:pt x="19563" y="17636"/>
                    <a:pt x="19824" y="11528"/>
                  </a:cubicBezTo>
                  <a:cubicBezTo>
                    <a:pt x="20098" y="5408"/>
                    <a:pt x="19539" y="932"/>
                    <a:pt x="16419" y="527"/>
                  </a:cubicBezTo>
                  <a:cubicBezTo>
                    <a:pt x="16419" y="527"/>
                    <a:pt x="13588" y="0"/>
                    <a:pt x="10456" y="0"/>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8" name="Google Shape;328;p36"/>
            <p:cNvSpPr/>
            <p:nvPr/>
          </p:nvSpPr>
          <p:spPr>
            <a:xfrm>
              <a:off x="8274154" y="3090883"/>
              <a:ext cx="95452" cy="95452"/>
            </a:xfrm>
            <a:custGeom>
              <a:avLst/>
              <a:gdLst/>
              <a:ahLst/>
              <a:cxnLst/>
              <a:rect l="l" t="t" r="r" b="b"/>
              <a:pathLst>
                <a:path w="2978" h="2978" extrusionOk="0">
                  <a:moveTo>
                    <a:pt x="1489" y="1"/>
                  </a:moveTo>
                  <a:cubicBezTo>
                    <a:pt x="667" y="1"/>
                    <a:pt x="1" y="667"/>
                    <a:pt x="1" y="1489"/>
                  </a:cubicBezTo>
                  <a:cubicBezTo>
                    <a:pt x="1" y="2322"/>
                    <a:pt x="667" y="2977"/>
                    <a:pt x="1489" y="2977"/>
                  </a:cubicBezTo>
                  <a:cubicBezTo>
                    <a:pt x="2310" y="2977"/>
                    <a:pt x="2977" y="2322"/>
                    <a:pt x="2977" y="1489"/>
                  </a:cubicBezTo>
                  <a:cubicBezTo>
                    <a:pt x="2977" y="667"/>
                    <a:pt x="2310" y="1"/>
                    <a:pt x="14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9" name="Google Shape;329;p36"/>
            <p:cNvSpPr/>
            <p:nvPr/>
          </p:nvSpPr>
          <p:spPr>
            <a:xfrm>
              <a:off x="8062345" y="3071427"/>
              <a:ext cx="95452" cy="95420"/>
            </a:xfrm>
            <a:custGeom>
              <a:avLst/>
              <a:gdLst/>
              <a:ahLst/>
              <a:cxnLst/>
              <a:rect l="l" t="t" r="r" b="b"/>
              <a:pathLst>
                <a:path w="2978" h="2977" extrusionOk="0">
                  <a:moveTo>
                    <a:pt x="1489" y="0"/>
                  </a:moveTo>
                  <a:cubicBezTo>
                    <a:pt x="667" y="0"/>
                    <a:pt x="1" y="667"/>
                    <a:pt x="1" y="1489"/>
                  </a:cubicBezTo>
                  <a:cubicBezTo>
                    <a:pt x="1" y="2310"/>
                    <a:pt x="667" y="2977"/>
                    <a:pt x="1489" y="2977"/>
                  </a:cubicBezTo>
                  <a:cubicBezTo>
                    <a:pt x="2310" y="2977"/>
                    <a:pt x="2977" y="2310"/>
                    <a:pt x="2977" y="1489"/>
                  </a:cubicBezTo>
                  <a:cubicBezTo>
                    <a:pt x="2977" y="667"/>
                    <a:pt x="2310" y="0"/>
                    <a:pt x="14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0" name="Google Shape;330;p36"/>
            <p:cNvSpPr/>
            <p:nvPr/>
          </p:nvSpPr>
          <p:spPr>
            <a:xfrm>
              <a:off x="8361563" y="3184383"/>
              <a:ext cx="125966" cy="125966"/>
            </a:xfrm>
            <a:custGeom>
              <a:avLst/>
              <a:gdLst/>
              <a:ahLst/>
              <a:cxnLst/>
              <a:rect l="l" t="t" r="r" b="b"/>
              <a:pathLst>
                <a:path w="3930" h="3930" extrusionOk="0">
                  <a:moveTo>
                    <a:pt x="1965" y="1"/>
                  </a:moveTo>
                  <a:cubicBezTo>
                    <a:pt x="881" y="1"/>
                    <a:pt x="0" y="882"/>
                    <a:pt x="0" y="1965"/>
                  </a:cubicBezTo>
                  <a:cubicBezTo>
                    <a:pt x="0" y="3061"/>
                    <a:pt x="881" y="3930"/>
                    <a:pt x="1965" y="3930"/>
                  </a:cubicBezTo>
                  <a:cubicBezTo>
                    <a:pt x="3048" y="3930"/>
                    <a:pt x="3929" y="3061"/>
                    <a:pt x="3929" y="1965"/>
                  </a:cubicBezTo>
                  <a:cubicBezTo>
                    <a:pt x="3929" y="882"/>
                    <a:pt x="3048" y="1"/>
                    <a:pt x="19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1" name="Google Shape;331;p36"/>
            <p:cNvSpPr/>
            <p:nvPr/>
          </p:nvSpPr>
          <p:spPr>
            <a:xfrm>
              <a:off x="7995578" y="3189351"/>
              <a:ext cx="125966" cy="125966"/>
            </a:xfrm>
            <a:custGeom>
              <a:avLst/>
              <a:gdLst/>
              <a:ahLst/>
              <a:cxnLst/>
              <a:rect l="l" t="t" r="r" b="b"/>
              <a:pathLst>
                <a:path w="3930" h="3930" extrusionOk="0">
                  <a:moveTo>
                    <a:pt x="1965" y="0"/>
                  </a:moveTo>
                  <a:cubicBezTo>
                    <a:pt x="881" y="0"/>
                    <a:pt x="0" y="881"/>
                    <a:pt x="0" y="1965"/>
                  </a:cubicBezTo>
                  <a:cubicBezTo>
                    <a:pt x="0" y="3048"/>
                    <a:pt x="881" y="3929"/>
                    <a:pt x="1965" y="3929"/>
                  </a:cubicBezTo>
                  <a:cubicBezTo>
                    <a:pt x="3048" y="3929"/>
                    <a:pt x="3929" y="3048"/>
                    <a:pt x="3929" y="1965"/>
                  </a:cubicBezTo>
                  <a:cubicBezTo>
                    <a:pt x="3929" y="881"/>
                    <a:pt x="3048" y="0"/>
                    <a:pt x="19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2" name="Google Shape;332;p36"/>
            <p:cNvSpPr/>
            <p:nvPr/>
          </p:nvSpPr>
          <p:spPr>
            <a:xfrm>
              <a:off x="8149755" y="3414878"/>
              <a:ext cx="190841" cy="96382"/>
            </a:xfrm>
            <a:custGeom>
              <a:avLst/>
              <a:gdLst/>
              <a:ahLst/>
              <a:cxnLst/>
              <a:rect l="l" t="t" r="r" b="b"/>
              <a:pathLst>
                <a:path w="5954" h="3007" extrusionOk="0">
                  <a:moveTo>
                    <a:pt x="0" y="1"/>
                  </a:moveTo>
                  <a:lnTo>
                    <a:pt x="0" y="1"/>
                  </a:lnTo>
                  <a:cubicBezTo>
                    <a:pt x="429" y="775"/>
                    <a:pt x="215" y="2954"/>
                    <a:pt x="215" y="2954"/>
                  </a:cubicBezTo>
                  <a:cubicBezTo>
                    <a:pt x="634" y="2990"/>
                    <a:pt x="1023" y="3007"/>
                    <a:pt x="1383" y="3007"/>
                  </a:cubicBezTo>
                  <a:cubicBezTo>
                    <a:pt x="5701" y="3007"/>
                    <a:pt x="5954" y="599"/>
                    <a:pt x="5323" y="599"/>
                  </a:cubicBezTo>
                  <a:cubicBezTo>
                    <a:pt x="5300" y="599"/>
                    <a:pt x="5276" y="602"/>
                    <a:pt x="5251" y="608"/>
                  </a:cubicBezTo>
                  <a:cubicBezTo>
                    <a:pt x="5165" y="631"/>
                    <a:pt x="5033" y="641"/>
                    <a:pt x="4867" y="641"/>
                  </a:cubicBezTo>
                  <a:cubicBezTo>
                    <a:pt x="3537" y="641"/>
                    <a:pt x="1" y="1"/>
                    <a:pt x="0" y="1"/>
                  </a:cubicBezTo>
                  <a:close/>
                </a:path>
              </a:pathLst>
            </a:custGeom>
            <a:solidFill>
              <a:srgbClr val="CF655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3" name="Google Shape;333;p36"/>
            <p:cNvSpPr/>
            <p:nvPr/>
          </p:nvSpPr>
          <p:spPr>
            <a:xfrm>
              <a:off x="8150139" y="3089729"/>
              <a:ext cx="80933" cy="146576"/>
            </a:xfrm>
            <a:custGeom>
              <a:avLst/>
              <a:gdLst/>
              <a:ahLst/>
              <a:cxnLst/>
              <a:rect l="l" t="t" r="r" b="b"/>
              <a:pathLst>
                <a:path w="2525" h="4573" extrusionOk="0">
                  <a:moveTo>
                    <a:pt x="2167" y="1"/>
                  </a:moveTo>
                  <a:lnTo>
                    <a:pt x="1453" y="2585"/>
                  </a:lnTo>
                  <a:cubicBezTo>
                    <a:pt x="1164" y="2471"/>
                    <a:pt x="747" y="2332"/>
                    <a:pt x="442" y="2332"/>
                  </a:cubicBezTo>
                  <a:cubicBezTo>
                    <a:pt x="332" y="2332"/>
                    <a:pt x="236" y="2350"/>
                    <a:pt x="167" y="2394"/>
                  </a:cubicBezTo>
                  <a:cubicBezTo>
                    <a:pt x="72" y="2454"/>
                    <a:pt x="12" y="2549"/>
                    <a:pt x="12" y="2656"/>
                  </a:cubicBezTo>
                  <a:cubicBezTo>
                    <a:pt x="12" y="2763"/>
                    <a:pt x="0" y="3668"/>
                    <a:pt x="560" y="4204"/>
                  </a:cubicBezTo>
                  <a:cubicBezTo>
                    <a:pt x="834" y="4442"/>
                    <a:pt x="1155" y="4561"/>
                    <a:pt x="1560" y="4561"/>
                  </a:cubicBezTo>
                  <a:lnTo>
                    <a:pt x="1786" y="4573"/>
                  </a:lnTo>
                  <a:lnTo>
                    <a:pt x="1738" y="4192"/>
                  </a:lnTo>
                  <a:cubicBezTo>
                    <a:pt x="1674" y="4200"/>
                    <a:pt x="1610" y="4204"/>
                    <a:pt x="1549" y="4204"/>
                  </a:cubicBezTo>
                  <a:cubicBezTo>
                    <a:pt x="1251" y="4204"/>
                    <a:pt x="999" y="4110"/>
                    <a:pt x="822" y="3942"/>
                  </a:cubicBezTo>
                  <a:cubicBezTo>
                    <a:pt x="464" y="3620"/>
                    <a:pt x="381" y="3025"/>
                    <a:pt x="381" y="2704"/>
                  </a:cubicBezTo>
                  <a:cubicBezTo>
                    <a:pt x="397" y="2700"/>
                    <a:pt x="417" y="2698"/>
                    <a:pt x="442" y="2698"/>
                  </a:cubicBezTo>
                  <a:cubicBezTo>
                    <a:pt x="637" y="2698"/>
                    <a:pt x="1087" y="2821"/>
                    <a:pt x="1500" y="3001"/>
                  </a:cubicBezTo>
                  <a:lnTo>
                    <a:pt x="1691" y="3097"/>
                  </a:lnTo>
                  <a:lnTo>
                    <a:pt x="2524" y="108"/>
                  </a:lnTo>
                  <a:lnTo>
                    <a:pt x="216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4" name="Google Shape;334;p36"/>
            <p:cNvSpPr/>
            <p:nvPr/>
          </p:nvSpPr>
          <p:spPr>
            <a:xfrm>
              <a:off x="8165781" y="3241630"/>
              <a:ext cx="108402" cy="73304"/>
            </a:xfrm>
            <a:custGeom>
              <a:avLst/>
              <a:gdLst/>
              <a:ahLst/>
              <a:cxnLst/>
              <a:rect l="l" t="t" r="r" b="b"/>
              <a:pathLst>
                <a:path w="3382" h="2287" extrusionOk="0">
                  <a:moveTo>
                    <a:pt x="3024" y="1"/>
                  </a:moveTo>
                  <a:cubicBezTo>
                    <a:pt x="2893" y="513"/>
                    <a:pt x="2382" y="1846"/>
                    <a:pt x="1727" y="1906"/>
                  </a:cubicBezTo>
                  <a:cubicBezTo>
                    <a:pt x="1709" y="1908"/>
                    <a:pt x="1692" y="1909"/>
                    <a:pt x="1674" y="1909"/>
                  </a:cubicBezTo>
                  <a:cubicBezTo>
                    <a:pt x="1269" y="1909"/>
                    <a:pt x="801" y="1387"/>
                    <a:pt x="334" y="405"/>
                  </a:cubicBezTo>
                  <a:lnTo>
                    <a:pt x="0" y="572"/>
                  </a:lnTo>
                  <a:cubicBezTo>
                    <a:pt x="548" y="1715"/>
                    <a:pt x="1108" y="2287"/>
                    <a:pt x="1679" y="2287"/>
                  </a:cubicBezTo>
                  <a:lnTo>
                    <a:pt x="1762" y="2287"/>
                  </a:lnTo>
                  <a:cubicBezTo>
                    <a:pt x="2786" y="2191"/>
                    <a:pt x="3322" y="322"/>
                    <a:pt x="3382" y="108"/>
                  </a:cubicBezTo>
                  <a:lnTo>
                    <a:pt x="302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5" name="Google Shape;335;p36"/>
            <p:cNvSpPr/>
            <p:nvPr/>
          </p:nvSpPr>
          <p:spPr>
            <a:xfrm>
              <a:off x="8329510" y="3018090"/>
              <a:ext cx="68721" cy="38110"/>
            </a:xfrm>
            <a:custGeom>
              <a:avLst/>
              <a:gdLst/>
              <a:ahLst/>
              <a:cxnLst/>
              <a:rect l="l" t="t" r="r" b="b"/>
              <a:pathLst>
                <a:path w="2144" h="1189" extrusionOk="0">
                  <a:moveTo>
                    <a:pt x="789" y="0"/>
                  </a:moveTo>
                  <a:cubicBezTo>
                    <a:pt x="536" y="0"/>
                    <a:pt x="270" y="77"/>
                    <a:pt x="0" y="224"/>
                  </a:cubicBezTo>
                  <a:lnTo>
                    <a:pt x="179" y="545"/>
                  </a:lnTo>
                  <a:cubicBezTo>
                    <a:pt x="389" y="436"/>
                    <a:pt x="590" y="383"/>
                    <a:pt x="780" y="383"/>
                  </a:cubicBezTo>
                  <a:cubicBezTo>
                    <a:pt x="880" y="383"/>
                    <a:pt x="977" y="397"/>
                    <a:pt x="1072" y="426"/>
                  </a:cubicBezTo>
                  <a:cubicBezTo>
                    <a:pt x="1560" y="593"/>
                    <a:pt x="1798" y="1188"/>
                    <a:pt x="1798" y="1188"/>
                  </a:cubicBezTo>
                  <a:lnTo>
                    <a:pt x="2143" y="1045"/>
                  </a:lnTo>
                  <a:cubicBezTo>
                    <a:pt x="2131" y="1010"/>
                    <a:pt x="1834" y="307"/>
                    <a:pt x="1191" y="69"/>
                  </a:cubicBezTo>
                  <a:cubicBezTo>
                    <a:pt x="1061" y="23"/>
                    <a:pt x="927" y="0"/>
                    <a:pt x="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6" name="Google Shape;336;p36"/>
            <p:cNvSpPr/>
            <p:nvPr/>
          </p:nvSpPr>
          <p:spPr>
            <a:xfrm>
              <a:off x="8078372" y="2988376"/>
              <a:ext cx="73304" cy="29649"/>
            </a:xfrm>
            <a:custGeom>
              <a:avLst/>
              <a:gdLst/>
              <a:ahLst/>
              <a:cxnLst/>
              <a:rect l="l" t="t" r="r" b="b"/>
              <a:pathLst>
                <a:path w="2287" h="925" extrusionOk="0">
                  <a:moveTo>
                    <a:pt x="1196" y="1"/>
                  </a:moveTo>
                  <a:cubicBezTo>
                    <a:pt x="1124" y="1"/>
                    <a:pt x="1051" y="6"/>
                    <a:pt x="977" y="20"/>
                  </a:cubicBezTo>
                  <a:cubicBezTo>
                    <a:pt x="584" y="79"/>
                    <a:pt x="263" y="329"/>
                    <a:pt x="1" y="734"/>
                  </a:cubicBezTo>
                  <a:lnTo>
                    <a:pt x="322" y="925"/>
                  </a:lnTo>
                  <a:cubicBezTo>
                    <a:pt x="513" y="615"/>
                    <a:pt x="751" y="436"/>
                    <a:pt x="1048" y="377"/>
                  </a:cubicBezTo>
                  <a:cubicBezTo>
                    <a:pt x="1098" y="369"/>
                    <a:pt x="1147" y="365"/>
                    <a:pt x="1196" y="365"/>
                  </a:cubicBezTo>
                  <a:cubicBezTo>
                    <a:pt x="1645" y="365"/>
                    <a:pt x="2061" y="674"/>
                    <a:pt x="2061" y="674"/>
                  </a:cubicBezTo>
                  <a:lnTo>
                    <a:pt x="2287" y="389"/>
                  </a:lnTo>
                  <a:cubicBezTo>
                    <a:pt x="2255" y="378"/>
                    <a:pt x="1771" y="1"/>
                    <a:pt x="119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7" name="Google Shape;337;p36"/>
            <p:cNvSpPr/>
            <p:nvPr/>
          </p:nvSpPr>
          <p:spPr>
            <a:xfrm>
              <a:off x="8549332" y="3128449"/>
              <a:ext cx="67951" cy="118947"/>
            </a:xfrm>
            <a:custGeom>
              <a:avLst/>
              <a:gdLst/>
              <a:ahLst/>
              <a:cxnLst/>
              <a:rect l="l" t="t" r="r" b="b"/>
              <a:pathLst>
                <a:path w="2120" h="3711" extrusionOk="0">
                  <a:moveTo>
                    <a:pt x="1783" y="1"/>
                  </a:moveTo>
                  <a:cubicBezTo>
                    <a:pt x="1423" y="1"/>
                    <a:pt x="948" y="170"/>
                    <a:pt x="607" y="781"/>
                  </a:cubicBezTo>
                  <a:cubicBezTo>
                    <a:pt x="179" y="1543"/>
                    <a:pt x="0" y="2936"/>
                    <a:pt x="405" y="3472"/>
                  </a:cubicBezTo>
                  <a:cubicBezTo>
                    <a:pt x="524" y="3627"/>
                    <a:pt x="691" y="3710"/>
                    <a:pt x="869" y="3710"/>
                  </a:cubicBezTo>
                  <a:cubicBezTo>
                    <a:pt x="905" y="3710"/>
                    <a:pt x="953" y="3698"/>
                    <a:pt x="1024" y="3698"/>
                  </a:cubicBezTo>
                  <a:lnTo>
                    <a:pt x="953" y="3341"/>
                  </a:lnTo>
                  <a:cubicBezTo>
                    <a:pt x="930" y="3344"/>
                    <a:pt x="910" y="3345"/>
                    <a:pt x="890" y="3345"/>
                  </a:cubicBezTo>
                  <a:cubicBezTo>
                    <a:pt x="816" y="3345"/>
                    <a:pt x="762" y="3324"/>
                    <a:pt x="714" y="3258"/>
                  </a:cubicBezTo>
                  <a:cubicBezTo>
                    <a:pt x="429" y="2877"/>
                    <a:pt x="548" y="1662"/>
                    <a:pt x="941" y="960"/>
                  </a:cubicBezTo>
                  <a:cubicBezTo>
                    <a:pt x="1213" y="461"/>
                    <a:pt x="1568" y="365"/>
                    <a:pt x="1790" y="365"/>
                  </a:cubicBezTo>
                  <a:cubicBezTo>
                    <a:pt x="1907" y="365"/>
                    <a:pt x="1988" y="392"/>
                    <a:pt x="2000" y="400"/>
                  </a:cubicBezTo>
                  <a:lnTo>
                    <a:pt x="2119" y="55"/>
                  </a:lnTo>
                  <a:cubicBezTo>
                    <a:pt x="2030" y="23"/>
                    <a:pt x="1914" y="1"/>
                    <a:pt x="17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8" name="Google Shape;338;p36"/>
            <p:cNvSpPr/>
            <p:nvPr/>
          </p:nvSpPr>
          <p:spPr>
            <a:xfrm>
              <a:off x="8512695" y="2987062"/>
              <a:ext cx="626658" cy="769420"/>
            </a:xfrm>
            <a:custGeom>
              <a:avLst/>
              <a:gdLst/>
              <a:ahLst/>
              <a:cxnLst/>
              <a:rect l="l" t="t" r="r" b="b"/>
              <a:pathLst>
                <a:path w="19551" h="24005" extrusionOk="0">
                  <a:moveTo>
                    <a:pt x="14278" y="1"/>
                  </a:moveTo>
                  <a:cubicBezTo>
                    <a:pt x="13511" y="1"/>
                    <a:pt x="13624" y="2664"/>
                    <a:pt x="13719" y="3909"/>
                  </a:cubicBezTo>
                  <a:lnTo>
                    <a:pt x="13719" y="3909"/>
                  </a:lnTo>
                  <a:cubicBezTo>
                    <a:pt x="13606" y="2961"/>
                    <a:pt x="13279" y="1239"/>
                    <a:pt x="12383" y="906"/>
                  </a:cubicBezTo>
                  <a:cubicBezTo>
                    <a:pt x="12326" y="885"/>
                    <a:pt x="12276" y="875"/>
                    <a:pt x="12231" y="875"/>
                  </a:cubicBezTo>
                  <a:cubicBezTo>
                    <a:pt x="11274" y="875"/>
                    <a:pt x="12740" y="5371"/>
                    <a:pt x="12740" y="5371"/>
                  </a:cubicBezTo>
                  <a:cubicBezTo>
                    <a:pt x="12918" y="13765"/>
                    <a:pt x="0" y="16194"/>
                    <a:pt x="0" y="16194"/>
                  </a:cubicBezTo>
                  <a:lnTo>
                    <a:pt x="3870" y="24004"/>
                  </a:lnTo>
                  <a:cubicBezTo>
                    <a:pt x="18229" y="22909"/>
                    <a:pt x="17681" y="6907"/>
                    <a:pt x="17681" y="6907"/>
                  </a:cubicBezTo>
                  <a:cubicBezTo>
                    <a:pt x="17681" y="6907"/>
                    <a:pt x="19550" y="4371"/>
                    <a:pt x="18824" y="2966"/>
                  </a:cubicBezTo>
                  <a:cubicBezTo>
                    <a:pt x="18699" y="2722"/>
                    <a:pt x="18566" y="2622"/>
                    <a:pt x="18431" y="2622"/>
                  </a:cubicBezTo>
                  <a:cubicBezTo>
                    <a:pt x="17780" y="2622"/>
                    <a:pt x="17086" y="4966"/>
                    <a:pt x="17086" y="4966"/>
                  </a:cubicBezTo>
                  <a:cubicBezTo>
                    <a:pt x="17086" y="4966"/>
                    <a:pt x="17728" y="906"/>
                    <a:pt x="16895" y="418"/>
                  </a:cubicBezTo>
                  <a:cubicBezTo>
                    <a:pt x="16854" y="394"/>
                    <a:pt x="16814" y="383"/>
                    <a:pt x="16774" y="383"/>
                  </a:cubicBezTo>
                  <a:cubicBezTo>
                    <a:pt x="15997" y="383"/>
                    <a:pt x="15383" y="4668"/>
                    <a:pt x="15383" y="4668"/>
                  </a:cubicBezTo>
                  <a:cubicBezTo>
                    <a:pt x="15383" y="4668"/>
                    <a:pt x="15823" y="823"/>
                    <a:pt x="14514" y="73"/>
                  </a:cubicBezTo>
                  <a:cubicBezTo>
                    <a:pt x="14427" y="24"/>
                    <a:pt x="14348" y="1"/>
                    <a:pt x="14278" y="1"/>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9" name="Google Shape;339;p36"/>
            <p:cNvSpPr/>
            <p:nvPr/>
          </p:nvSpPr>
          <p:spPr>
            <a:xfrm>
              <a:off x="8947370" y="3128802"/>
              <a:ext cx="64906" cy="81958"/>
            </a:xfrm>
            <a:custGeom>
              <a:avLst/>
              <a:gdLst/>
              <a:ahLst/>
              <a:cxnLst/>
              <a:rect l="l" t="t" r="r" b="b"/>
              <a:pathLst>
                <a:path w="2025" h="2557" extrusionOk="0">
                  <a:moveTo>
                    <a:pt x="354" y="0"/>
                  </a:moveTo>
                  <a:cubicBezTo>
                    <a:pt x="241" y="0"/>
                    <a:pt x="123" y="11"/>
                    <a:pt x="0" y="32"/>
                  </a:cubicBezTo>
                  <a:lnTo>
                    <a:pt x="60" y="389"/>
                  </a:lnTo>
                  <a:cubicBezTo>
                    <a:pt x="168" y="368"/>
                    <a:pt x="269" y="358"/>
                    <a:pt x="364" y="358"/>
                  </a:cubicBezTo>
                  <a:cubicBezTo>
                    <a:pt x="645" y="358"/>
                    <a:pt x="870" y="449"/>
                    <a:pt x="1048" y="627"/>
                  </a:cubicBezTo>
                  <a:cubicBezTo>
                    <a:pt x="1631" y="1199"/>
                    <a:pt x="1441" y="2485"/>
                    <a:pt x="1441" y="2497"/>
                  </a:cubicBezTo>
                  <a:lnTo>
                    <a:pt x="1798" y="2556"/>
                  </a:lnTo>
                  <a:cubicBezTo>
                    <a:pt x="1810" y="2497"/>
                    <a:pt x="2024" y="1092"/>
                    <a:pt x="1310" y="365"/>
                  </a:cubicBezTo>
                  <a:cubicBezTo>
                    <a:pt x="1061" y="126"/>
                    <a:pt x="740" y="0"/>
                    <a:pt x="35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0" name="Google Shape;340;p36"/>
            <p:cNvSpPr/>
            <p:nvPr/>
          </p:nvSpPr>
          <p:spPr>
            <a:xfrm>
              <a:off x="7350216" y="3217878"/>
              <a:ext cx="704129" cy="664705"/>
            </a:xfrm>
            <a:custGeom>
              <a:avLst/>
              <a:gdLst/>
              <a:ahLst/>
              <a:cxnLst/>
              <a:rect l="l" t="t" r="r" b="b"/>
              <a:pathLst>
                <a:path w="21968" h="20738" extrusionOk="0">
                  <a:moveTo>
                    <a:pt x="4021" y="0"/>
                  </a:moveTo>
                  <a:cubicBezTo>
                    <a:pt x="3926" y="0"/>
                    <a:pt x="3828" y="46"/>
                    <a:pt x="3727" y="146"/>
                  </a:cubicBezTo>
                  <a:cubicBezTo>
                    <a:pt x="2656" y="1218"/>
                    <a:pt x="4108" y="4813"/>
                    <a:pt x="4108" y="4813"/>
                  </a:cubicBezTo>
                  <a:cubicBezTo>
                    <a:pt x="4108" y="4813"/>
                    <a:pt x="2476" y="1016"/>
                    <a:pt x="1690" y="1016"/>
                  </a:cubicBezTo>
                  <a:cubicBezTo>
                    <a:pt x="1630" y="1016"/>
                    <a:pt x="1574" y="1038"/>
                    <a:pt x="1525" y="1087"/>
                  </a:cubicBezTo>
                  <a:cubicBezTo>
                    <a:pt x="846" y="1777"/>
                    <a:pt x="2537" y="5540"/>
                    <a:pt x="2537" y="5540"/>
                  </a:cubicBezTo>
                  <a:cubicBezTo>
                    <a:pt x="2537" y="5540"/>
                    <a:pt x="1350" y="3612"/>
                    <a:pt x="693" y="3612"/>
                  </a:cubicBezTo>
                  <a:cubicBezTo>
                    <a:pt x="525" y="3612"/>
                    <a:pt x="392" y="3737"/>
                    <a:pt x="322" y="4051"/>
                  </a:cubicBezTo>
                  <a:cubicBezTo>
                    <a:pt x="1" y="5611"/>
                    <a:pt x="2465" y="7552"/>
                    <a:pt x="2465" y="7552"/>
                  </a:cubicBezTo>
                  <a:cubicBezTo>
                    <a:pt x="2465" y="7552"/>
                    <a:pt x="5580" y="20738"/>
                    <a:pt x="17088" y="20738"/>
                  </a:cubicBezTo>
                  <a:cubicBezTo>
                    <a:pt x="18087" y="20738"/>
                    <a:pt x="19149" y="20638"/>
                    <a:pt x="20277" y="20423"/>
                  </a:cubicBezTo>
                  <a:lnTo>
                    <a:pt x="21968" y="11874"/>
                  </a:lnTo>
                  <a:lnTo>
                    <a:pt x="21968" y="11874"/>
                  </a:lnTo>
                  <a:cubicBezTo>
                    <a:pt x="21967" y="11874"/>
                    <a:pt x="21408" y="11919"/>
                    <a:pt x="20503" y="11919"/>
                  </a:cubicBezTo>
                  <a:cubicBezTo>
                    <a:pt x="17023" y="11919"/>
                    <a:pt x="8431" y="11252"/>
                    <a:pt x="6835" y="4790"/>
                  </a:cubicBezTo>
                  <a:cubicBezTo>
                    <a:pt x="6835" y="4790"/>
                    <a:pt x="7051" y="306"/>
                    <a:pt x="6199" y="306"/>
                  </a:cubicBezTo>
                  <a:cubicBezTo>
                    <a:pt x="6135" y="306"/>
                    <a:pt x="6066" y="331"/>
                    <a:pt x="5989" y="384"/>
                  </a:cubicBezTo>
                  <a:cubicBezTo>
                    <a:pt x="5228" y="929"/>
                    <a:pt x="5349" y="2621"/>
                    <a:pt x="5488" y="3577"/>
                  </a:cubicBezTo>
                  <a:lnTo>
                    <a:pt x="5488" y="3577"/>
                  </a:lnTo>
                  <a:cubicBezTo>
                    <a:pt x="5256" y="2377"/>
                    <a:pt x="4711" y="0"/>
                    <a:pt x="4021" y="0"/>
                  </a:cubicBezTo>
                  <a:close/>
                </a:path>
              </a:pathLst>
            </a:custGeom>
            <a:solidFill>
              <a:srgbClr val="D98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1" name="Google Shape;341;p36"/>
            <p:cNvSpPr/>
            <p:nvPr/>
          </p:nvSpPr>
          <p:spPr>
            <a:xfrm>
              <a:off x="7480353" y="3339713"/>
              <a:ext cx="55002" cy="93529"/>
            </a:xfrm>
            <a:custGeom>
              <a:avLst/>
              <a:gdLst/>
              <a:ahLst/>
              <a:cxnLst/>
              <a:rect l="l" t="t" r="r" b="b"/>
              <a:pathLst>
                <a:path w="1716" h="2918" extrusionOk="0">
                  <a:moveTo>
                    <a:pt x="1668" y="0"/>
                  </a:moveTo>
                  <a:cubicBezTo>
                    <a:pt x="1120" y="60"/>
                    <a:pt x="715" y="298"/>
                    <a:pt x="489" y="679"/>
                  </a:cubicBezTo>
                  <a:cubicBezTo>
                    <a:pt x="1" y="1548"/>
                    <a:pt x="560" y="2858"/>
                    <a:pt x="596" y="2917"/>
                  </a:cubicBezTo>
                  <a:lnTo>
                    <a:pt x="917" y="2763"/>
                  </a:lnTo>
                  <a:cubicBezTo>
                    <a:pt x="917" y="2751"/>
                    <a:pt x="405" y="1560"/>
                    <a:pt x="798" y="858"/>
                  </a:cubicBezTo>
                  <a:cubicBezTo>
                    <a:pt x="965" y="572"/>
                    <a:pt x="1263" y="417"/>
                    <a:pt x="1715" y="370"/>
                  </a:cubicBezTo>
                  <a:lnTo>
                    <a:pt x="166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2" name="Google Shape;342;p36"/>
            <p:cNvSpPr/>
            <p:nvPr/>
          </p:nvSpPr>
          <p:spPr>
            <a:xfrm>
              <a:off x="7966955" y="2765445"/>
              <a:ext cx="562906" cy="249304"/>
            </a:xfrm>
            <a:custGeom>
              <a:avLst/>
              <a:gdLst/>
              <a:ahLst/>
              <a:cxnLst/>
              <a:rect l="l" t="t" r="r" b="b"/>
              <a:pathLst>
                <a:path w="17562" h="7778" extrusionOk="0">
                  <a:moveTo>
                    <a:pt x="9249" y="1"/>
                  </a:moveTo>
                  <a:cubicBezTo>
                    <a:pt x="6148" y="1"/>
                    <a:pt x="3179" y="1033"/>
                    <a:pt x="3179" y="1033"/>
                  </a:cubicBezTo>
                  <a:cubicBezTo>
                    <a:pt x="3024" y="1033"/>
                    <a:pt x="0" y="5308"/>
                    <a:pt x="584" y="6141"/>
                  </a:cubicBezTo>
                  <a:cubicBezTo>
                    <a:pt x="932" y="6649"/>
                    <a:pt x="3211" y="6945"/>
                    <a:pt x="5034" y="6945"/>
                  </a:cubicBezTo>
                  <a:cubicBezTo>
                    <a:pt x="6203" y="6945"/>
                    <a:pt x="7183" y="6823"/>
                    <a:pt x="7346" y="6558"/>
                  </a:cubicBezTo>
                  <a:cubicBezTo>
                    <a:pt x="7572" y="6183"/>
                    <a:pt x="7921" y="5126"/>
                    <a:pt x="8193" y="4236"/>
                  </a:cubicBezTo>
                  <a:lnTo>
                    <a:pt x="8193" y="4236"/>
                  </a:lnTo>
                  <a:cubicBezTo>
                    <a:pt x="7977" y="5260"/>
                    <a:pt x="7915" y="6533"/>
                    <a:pt x="8811" y="6867"/>
                  </a:cubicBezTo>
                  <a:cubicBezTo>
                    <a:pt x="10205" y="7389"/>
                    <a:pt x="13978" y="7777"/>
                    <a:pt x="15315" y="7777"/>
                  </a:cubicBezTo>
                  <a:cubicBezTo>
                    <a:pt x="15474" y="7777"/>
                    <a:pt x="15599" y="7772"/>
                    <a:pt x="15681" y="7760"/>
                  </a:cubicBezTo>
                  <a:cubicBezTo>
                    <a:pt x="16478" y="7653"/>
                    <a:pt x="17562" y="3641"/>
                    <a:pt x="13811" y="1141"/>
                  </a:cubicBezTo>
                  <a:cubicBezTo>
                    <a:pt x="12524" y="283"/>
                    <a:pt x="10869" y="1"/>
                    <a:pt x="92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3" name="Google Shape;343;p36"/>
            <p:cNvSpPr/>
            <p:nvPr/>
          </p:nvSpPr>
          <p:spPr>
            <a:xfrm>
              <a:off x="8467275" y="3445457"/>
              <a:ext cx="381777" cy="391714"/>
            </a:xfrm>
            <a:custGeom>
              <a:avLst/>
              <a:gdLst/>
              <a:ahLst/>
              <a:cxnLst/>
              <a:rect l="l" t="t" r="r" b="b"/>
              <a:pathLst>
                <a:path w="11911" h="12221" extrusionOk="0">
                  <a:moveTo>
                    <a:pt x="6600" y="0"/>
                  </a:moveTo>
                  <a:cubicBezTo>
                    <a:pt x="4811" y="0"/>
                    <a:pt x="95" y="2452"/>
                    <a:pt x="95" y="2452"/>
                  </a:cubicBezTo>
                  <a:cubicBezTo>
                    <a:pt x="0" y="4869"/>
                    <a:pt x="5013" y="11953"/>
                    <a:pt x="6132" y="12203"/>
                  </a:cubicBezTo>
                  <a:cubicBezTo>
                    <a:pt x="6188" y="12215"/>
                    <a:pt x="6252" y="12221"/>
                    <a:pt x="6324" y="12221"/>
                  </a:cubicBezTo>
                  <a:cubicBezTo>
                    <a:pt x="7711" y="12221"/>
                    <a:pt x="11911" y="10112"/>
                    <a:pt x="11764" y="8584"/>
                  </a:cubicBezTo>
                  <a:cubicBezTo>
                    <a:pt x="11609" y="6977"/>
                    <a:pt x="8311" y="642"/>
                    <a:pt x="7025" y="71"/>
                  </a:cubicBezTo>
                  <a:cubicBezTo>
                    <a:pt x="6914" y="22"/>
                    <a:pt x="6770" y="0"/>
                    <a:pt x="660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4" name="Google Shape;344;p36"/>
            <p:cNvSpPr/>
            <p:nvPr/>
          </p:nvSpPr>
          <p:spPr>
            <a:xfrm>
              <a:off x="7745594" y="3524437"/>
              <a:ext cx="390816" cy="402419"/>
            </a:xfrm>
            <a:custGeom>
              <a:avLst/>
              <a:gdLst/>
              <a:ahLst/>
              <a:cxnLst/>
              <a:rect l="l" t="t" r="r" b="b"/>
              <a:pathLst>
                <a:path w="12193" h="12555" extrusionOk="0">
                  <a:moveTo>
                    <a:pt x="6767" y="1"/>
                  </a:moveTo>
                  <a:cubicBezTo>
                    <a:pt x="5699" y="1"/>
                    <a:pt x="4792" y="43"/>
                    <a:pt x="4418" y="167"/>
                  </a:cubicBezTo>
                  <a:cubicBezTo>
                    <a:pt x="3227" y="572"/>
                    <a:pt x="0" y="10287"/>
                    <a:pt x="1048" y="11263"/>
                  </a:cubicBezTo>
                  <a:cubicBezTo>
                    <a:pt x="1787" y="11951"/>
                    <a:pt x="5021" y="12554"/>
                    <a:pt x="7165" y="12554"/>
                  </a:cubicBezTo>
                  <a:cubicBezTo>
                    <a:pt x="8027" y="12554"/>
                    <a:pt x="8713" y="12457"/>
                    <a:pt x="8990" y="12228"/>
                  </a:cubicBezTo>
                  <a:cubicBezTo>
                    <a:pt x="9954" y="11418"/>
                    <a:pt x="10597" y="3143"/>
                    <a:pt x="12192" y="202"/>
                  </a:cubicBezTo>
                  <a:cubicBezTo>
                    <a:pt x="12192" y="202"/>
                    <a:pt x="9097" y="1"/>
                    <a:pt x="676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5" name="Google Shape;345;p36"/>
            <p:cNvSpPr/>
            <p:nvPr/>
          </p:nvSpPr>
          <p:spPr>
            <a:xfrm>
              <a:off x="8383295" y="3496999"/>
              <a:ext cx="440049" cy="642268"/>
            </a:xfrm>
            <a:custGeom>
              <a:avLst/>
              <a:gdLst/>
              <a:ahLst/>
              <a:cxnLst/>
              <a:rect l="l" t="t" r="r" b="b"/>
              <a:pathLst>
                <a:path w="13729" h="20038" extrusionOk="0">
                  <a:moveTo>
                    <a:pt x="1805" y="1"/>
                  </a:moveTo>
                  <a:cubicBezTo>
                    <a:pt x="1245" y="1"/>
                    <a:pt x="715" y="49"/>
                    <a:pt x="513" y="213"/>
                  </a:cubicBezTo>
                  <a:cubicBezTo>
                    <a:pt x="1" y="606"/>
                    <a:pt x="1727" y="5071"/>
                    <a:pt x="3323" y="10631"/>
                  </a:cubicBezTo>
                  <a:cubicBezTo>
                    <a:pt x="4793" y="15744"/>
                    <a:pt x="11379" y="20037"/>
                    <a:pt x="12870" y="20037"/>
                  </a:cubicBezTo>
                  <a:cubicBezTo>
                    <a:pt x="12997" y="20037"/>
                    <a:pt x="13087" y="20006"/>
                    <a:pt x="13133" y="19942"/>
                  </a:cubicBezTo>
                  <a:cubicBezTo>
                    <a:pt x="13729" y="19120"/>
                    <a:pt x="12633" y="15286"/>
                    <a:pt x="12633" y="15286"/>
                  </a:cubicBezTo>
                  <a:cubicBezTo>
                    <a:pt x="12536" y="15294"/>
                    <a:pt x="12439" y="15298"/>
                    <a:pt x="12343" y="15298"/>
                  </a:cubicBezTo>
                  <a:cubicBezTo>
                    <a:pt x="6180" y="15298"/>
                    <a:pt x="3513" y="106"/>
                    <a:pt x="3513" y="106"/>
                  </a:cubicBezTo>
                  <a:cubicBezTo>
                    <a:pt x="3513" y="106"/>
                    <a:pt x="2627" y="1"/>
                    <a:pt x="18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6" name="Google Shape;346;p36"/>
            <p:cNvSpPr/>
            <p:nvPr/>
          </p:nvSpPr>
          <p:spPr>
            <a:xfrm>
              <a:off x="7848646" y="3520174"/>
              <a:ext cx="259914" cy="667942"/>
            </a:xfrm>
            <a:custGeom>
              <a:avLst/>
              <a:gdLst/>
              <a:ahLst/>
              <a:cxnLst/>
              <a:rect l="l" t="t" r="r" b="b"/>
              <a:pathLst>
                <a:path w="8109" h="20839" extrusionOk="0">
                  <a:moveTo>
                    <a:pt x="7040" y="0"/>
                  </a:moveTo>
                  <a:cubicBezTo>
                    <a:pt x="6428" y="0"/>
                    <a:pt x="5615" y="195"/>
                    <a:pt x="4775" y="955"/>
                  </a:cubicBezTo>
                  <a:cubicBezTo>
                    <a:pt x="3096" y="2502"/>
                    <a:pt x="0" y="13385"/>
                    <a:pt x="0" y="15540"/>
                  </a:cubicBezTo>
                  <a:cubicBezTo>
                    <a:pt x="0" y="18207"/>
                    <a:pt x="1293" y="20838"/>
                    <a:pt x="1789" y="20838"/>
                  </a:cubicBezTo>
                  <a:cubicBezTo>
                    <a:pt x="1864" y="20838"/>
                    <a:pt x="1921" y="20778"/>
                    <a:pt x="1953" y="20647"/>
                  </a:cubicBezTo>
                  <a:cubicBezTo>
                    <a:pt x="2465" y="18481"/>
                    <a:pt x="2798" y="14563"/>
                    <a:pt x="4072" y="9551"/>
                  </a:cubicBezTo>
                  <a:cubicBezTo>
                    <a:pt x="5287" y="4812"/>
                    <a:pt x="8108" y="216"/>
                    <a:pt x="8108" y="216"/>
                  </a:cubicBezTo>
                  <a:cubicBezTo>
                    <a:pt x="8108" y="216"/>
                    <a:pt x="7685" y="0"/>
                    <a:pt x="7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7" name="Google Shape;347;p36"/>
            <p:cNvSpPr/>
            <p:nvPr/>
          </p:nvSpPr>
          <p:spPr>
            <a:xfrm>
              <a:off x="7978782" y="4157555"/>
              <a:ext cx="735413" cy="60323"/>
            </a:xfrm>
            <a:custGeom>
              <a:avLst/>
              <a:gdLst/>
              <a:ahLst/>
              <a:cxnLst/>
              <a:rect l="l" t="t" r="r" b="b"/>
              <a:pathLst>
                <a:path w="22944" h="1882" extrusionOk="0">
                  <a:moveTo>
                    <a:pt x="22944" y="0"/>
                  </a:moveTo>
                  <a:cubicBezTo>
                    <a:pt x="22860" y="0"/>
                    <a:pt x="16478" y="24"/>
                    <a:pt x="10525" y="870"/>
                  </a:cubicBezTo>
                  <a:cubicBezTo>
                    <a:pt x="6740" y="1410"/>
                    <a:pt x="3515" y="1508"/>
                    <a:pt x="1673" y="1508"/>
                  </a:cubicBezTo>
                  <a:cubicBezTo>
                    <a:pt x="636" y="1508"/>
                    <a:pt x="37" y="1477"/>
                    <a:pt x="24" y="1477"/>
                  </a:cubicBezTo>
                  <a:lnTo>
                    <a:pt x="0" y="1846"/>
                  </a:lnTo>
                  <a:cubicBezTo>
                    <a:pt x="24" y="1846"/>
                    <a:pt x="619" y="1882"/>
                    <a:pt x="1643" y="1882"/>
                  </a:cubicBezTo>
                  <a:cubicBezTo>
                    <a:pt x="3489" y="1882"/>
                    <a:pt x="6739" y="1775"/>
                    <a:pt x="10585" y="1239"/>
                  </a:cubicBezTo>
                  <a:cubicBezTo>
                    <a:pt x="16514" y="393"/>
                    <a:pt x="22884" y="381"/>
                    <a:pt x="22944" y="381"/>
                  </a:cubicBezTo>
                  <a:lnTo>
                    <a:pt x="2294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8" name="Google Shape;348;p36"/>
            <p:cNvSpPr/>
            <p:nvPr/>
          </p:nvSpPr>
          <p:spPr>
            <a:xfrm>
              <a:off x="8087155" y="3593897"/>
              <a:ext cx="294274" cy="104972"/>
            </a:xfrm>
            <a:custGeom>
              <a:avLst/>
              <a:gdLst/>
              <a:ahLst/>
              <a:cxnLst/>
              <a:rect l="l" t="t" r="r" b="b"/>
              <a:pathLst>
                <a:path w="9181" h="3275" extrusionOk="0">
                  <a:moveTo>
                    <a:pt x="1" y="0"/>
                  </a:moveTo>
                  <a:cubicBezTo>
                    <a:pt x="1" y="702"/>
                    <a:pt x="370" y="1453"/>
                    <a:pt x="1036" y="2072"/>
                  </a:cubicBezTo>
                  <a:cubicBezTo>
                    <a:pt x="1870" y="2846"/>
                    <a:pt x="3060" y="3274"/>
                    <a:pt x="4346" y="3274"/>
                  </a:cubicBezTo>
                  <a:cubicBezTo>
                    <a:pt x="4525" y="3274"/>
                    <a:pt x="4692" y="3262"/>
                    <a:pt x="4870" y="3262"/>
                  </a:cubicBezTo>
                  <a:cubicBezTo>
                    <a:pt x="7752" y="3000"/>
                    <a:pt x="9121" y="560"/>
                    <a:pt x="9180" y="464"/>
                  </a:cubicBezTo>
                  <a:lnTo>
                    <a:pt x="8859" y="286"/>
                  </a:lnTo>
                  <a:cubicBezTo>
                    <a:pt x="8835" y="310"/>
                    <a:pt x="7513" y="2643"/>
                    <a:pt x="4835" y="2881"/>
                  </a:cubicBezTo>
                  <a:cubicBezTo>
                    <a:pt x="4674" y="2895"/>
                    <a:pt x="4514" y="2902"/>
                    <a:pt x="4355" y="2902"/>
                  </a:cubicBezTo>
                  <a:cubicBezTo>
                    <a:pt x="3166" y="2902"/>
                    <a:pt x="2065" y="2512"/>
                    <a:pt x="1298" y="1798"/>
                  </a:cubicBezTo>
                  <a:cubicBezTo>
                    <a:pt x="715" y="1262"/>
                    <a:pt x="370" y="595"/>
                    <a:pt x="3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9" name="Google Shape;349;p36"/>
            <p:cNvSpPr/>
            <p:nvPr/>
          </p:nvSpPr>
          <p:spPr>
            <a:xfrm>
              <a:off x="8028401" y="3741182"/>
              <a:ext cx="379726" cy="36668"/>
            </a:xfrm>
            <a:custGeom>
              <a:avLst/>
              <a:gdLst/>
              <a:ahLst/>
              <a:cxnLst/>
              <a:rect l="l" t="t" r="r" b="b"/>
              <a:pathLst>
                <a:path w="11847" h="1144" extrusionOk="0">
                  <a:moveTo>
                    <a:pt x="11823" y="1"/>
                  </a:moveTo>
                  <a:cubicBezTo>
                    <a:pt x="11763" y="1"/>
                    <a:pt x="6525" y="489"/>
                    <a:pt x="4334" y="727"/>
                  </a:cubicBezTo>
                  <a:cubicBezTo>
                    <a:pt x="4028" y="761"/>
                    <a:pt x="3723" y="776"/>
                    <a:pt x="3427" y="776"/>
                  </a:cubicBezTo>
                  <a:cubicBezTo>
                    <a:pt x="1647" y="776"/>
                    <a:pt x="139" y="251"/>
                    <a:pt x="119" y="251"/>
                  </a:cubicBezTo>
                  <a:lnTo>
                    <a:pt x="0" y="596"/>
                  </a:lnTo>
                  <a:cubicBezTo>
                    <a:pt x="83" y="632"/>
                    <a:pt x="1584" y="1144"/>
                    <a:pt x="3405" y="1144"/>
                  </a:cubicBezTo>
                  <a:cubicBezTo>
                    <a:pt x="3727" y="1144"/>
                    <a:pt x="4036" y="1132"/>
                    <a:pt x="4382" y="1108"/>
                  </a:cubicBezTo>
                  <a:cubicBezTo>
                    <a:pt x="6548" y="870"/>
                    <a:pt x="11787" y="370"/>
                    <a:pt x="11847" y="370"/>
                  </a:cubicBezTo>
                  <a:lnTo>
                    <a:pt x="1182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0" name="Google Shape;350;p36"/>
            <p:cNvSpPr/>
            <p:nvPr/>
          </p:nvSpPr>
          <p:spPr>
            <a:xfrm>
              <a:off x="8000130" y="3831252"/>
              <a:ext cx="459152" cy="47726"/>
            </a:xfrm>
            <a:custGeom>
              <a:avLst/>
              <a:gdLst/>
              <a:ahLst/>
              <a:cxnLst/>
              <a:rect l="l" t="t" r="r" b="b"/>
              <a:pathLst>
                <a:path w="14325" h="1489" extrusionOk="0">
                  <a:moveTo>
                    <a:pt x="14277" y="1"/>
                  </a:moveTo>
                  <a:cubicBezTo>
                    <a:pt x="14217" y="24"/>
                    <a:pt x="9335" y="632"/>
                    <a:pt x="5823" y="870"/>
                  </a:cubicBezTo>
                  <a:cubicBezTo>
                    <a:pt x="2335" y="1108"/>
                    <a:pt x="37" y="1120"/>
                    <a:pt x="1" y="1120"/>
                  </a:cubicBezTo>
                  <a:lnTo>
                    <a:pt x="1" y="1489"/>
                  </a:lnTo>
                  <a:cubicBezTo>
                    <a:pt x="25" y="1489"/>
                    <a:pt x="2335" y="1477"/>
                    <a:pt x="5859" y="1239"/>
                  </a:cubicBezTo>
                  <a:cubicBezTo>
                    <a:pt x="9371" y="989"/>
                    <a:pt x="14277" y="382"/>
                    <a:pt x="14324" y="382"/>
                  </a:cubicBezTo>
                  <a:lnTo>
                    <a:pt x="142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1" name="Google Shape;351;p36"/>
            <p:cNvSpPr/>
            <p:nvPr/>
          </p:nvSpPr>
          <p:spPr>
            <a:xfrm>
              <a:off x="7966955" y="3937349"/>
              <a:ext cx="559092" cy="39713"/>
            </a:xfrm>
            <a:custGeom>
              <a:avLst/>
              <a:gdLst/>
              <a:ahLst/>
              <a:cxnLst/>
              <a:rect l="l" t="t" r="r" b="b"/>
              <a:pathLst>
                <a:path w="17443" h="1239" extrusionOk="0">
                  <a:moveTo>
                    <a:pt x="17395" y="1"/>
                  </a:moveTo>
                  <a:cubicBezTo>
                    <a:pt x="17371" y="13"/>
                    <a:pt x="13942" y="489"/>
                    <a:pt x="11418" y="489"/>
                  </a:cubicBezTo>
                  <a:cubicBezTo>
                    <a:pt x="8858" y="489"/>
                    <a:pt x="95" y="858"/>
                    <a:pt x="0" y="858"/>
                  </a:cubicBezTo>
                  <a:lnTo>
                    <a:pt x="12" y="1239"/>
                  </a:lnTo>
                  <a:cubicBezTo>
                    <a:pt x="107" y="1239"/>
                    <a:pt x="8870" y="858"/>
                    <a:pt x="11418" y="846"/>
                  </a:cubicBezTo>
                  <a:cubicBezTo>
                    <a:pt x="13954" y="846"/>
                    <a:pt x="17407" y="358"/>
                    <a:pt x="17443" y="358"/>
                  </a:cubicBezTo>
                  <a:lnTo>
                    <a:pt x="1739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2" name="Google Shape;352;p36"/>
            <p:cNvSpPr/>
            <p:nvPr/>
          </p:nvSpPr>
          <p:spPr>
            <a:xfrm>
              <a:off x="7946729" y="4059248"/>
              <a:ext cx="651820" cy="37277"/>
            </a:xfrm>
            <a:custGeom>
              <a:avLst/>
              <a:gdLst/>
              <a:ahLst/>
              <a:cxnLst/>
              <a:rect l="l" t="t" r="r" b="b"/>
              <a:pathLst>
                <a:path w="20336" h="1163" extrusionOk="0">
                  <a:moveTo>
                    <a:pt x="18446" y="0"/>
                  </a:moveTo>
                  <a:cubicBezTo>
                    <a:pt x="15306" y="0"/>
                    <a:pt x="9146" y="495"/>
                    <a:pt x="7977" y="603"/>
                  </a:cubicBezTo>
                  <a:cubicBezTo>
                    <a:pt x="6281" y="762"/>
                    <a:pt x="4801" y="814"/>
                    <a:pt x="3593" y="814"/>
                  </a:cubicBezTo>
                  <a:cubicBezTo>
                    <a:pt x="1369" y="814"/>
                    <a:pt x="71" y="639"/>
                    <a:pt x="48" y="639"/>
                  </a:cubicBezTo>
                  <a:lnTo>
                    <a:pt x="0" y="984"/>
                  </a:lnTo>
                  <a:cubicBezTo>
                    <a:pt x="24" y="984"/>
                    <a:pt x="1345" y="1163"/>
                    <a:pt x="3596" y="1163"/>
                  </a:cubicBezTo>
                  <a:cubicBezTo>
                    <a:pt x="4810" y="1163"/>
                    <a:pt x="6298" y="1103"/>
                    <a:pt x="8025" y="960"/>
                  </a:cubicBezTo>
                  <a:cubicBezTo>
                    <a:pt x="11882" y="601"/>
                    <a:pt x="16469" y="351"/>
                    <a:pt x="18700" y="351"/>
                  </a:cubicBezTo>
                  <a:cubicBezTo>
                    <a:pt x="19431" y="351"/>
                    <a:pt x="19909" y="377"/>
                    <a:pt x="20026" y="436"/>
                  </a:cubicBezTo>
                  <a:cubicBezTo>
                    <a:pt x="19979" y="412"/>
                    <a:pt x="19931" y="353"/>
                    <a:pt x="19967" y="258"/>
                  </a:cubicBezTo>
                  <a:lnTo>
                    <a:pt x="19967" y="258"/>
                  </a:lnTo>
                  <a:lnTo>
                    <a:pt x="20300" y="377"/>
                  </a:lnTo>
                  <a:lnTo>
                    <a:pt x="20336" y="258"/>
                  </a:lnTo>
                  <a:lnTo>
                    <a:pt x="20276" y="186"/>
                  </a:lnTo>
                  <a:cubicBezTo>
                    <a:pt x="20166" y="52"/>
                    <a:pt x="19465" y="0"/>
                    <a:pt x="18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3" name="Google Shape;353;p36"/>
            <p:cNvSpPr/>
            <p:nvPr/>
          </p:nvSpPr>
          <p:spPr>
            <a:xfrm>
              <a:off x="8579077" y="3524052"/>
              <a:ext cx="124812" cy="267158"/>
            </a:xfrm>
            <a:custGeom>
              <a:avLst/>
              <a:gdLst/>
              <a:ahLst/>
              <a:cxnLst/>
              <a:rect l="l" t="t" r="r" b="b"/>
              <a:pathLst>
                <a:path w="3894" h="8335" extrusionOk="0">
                  <a:moveTo>
                    <a:pt x="322" y="0"/>
                  </a:moveTo>
                  <a:lnTo>
                    <a:pt x="1" y="179"/>
                  </a:lnTo>
                  <a:cubicBezTo>
                    <a:pt x="25" y="226"/>
                    <a:pt x="2942" y="5453"/>
                    <a:pt x="3537" y="8335"/>
                  </a:cubicBezTo>
                  <a:lnTo>
                    <a:pt x="3894" y="8263"/>
                  </a:lnTo>
                  <a:cubicBezTo>
                    <a:pt x="3287" y="5334"/>
                    <a:pt x="441" y="226"/>
                    <a:pt x="3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4" name="Google Shape;354;p36"/>
            <p:cNvSpPr/>
            <p:nvPr/>
          </p:nvSpPr>
          <p:spPr>
            <a:xfrm>
              <a:off x="8645876" y="3473664"/>
              <a:ext cx="148852" cy="278985"/>
            </a:xfrm>
            <a:custGeom>
              <a:avLst/>
              <a:gdLst/>
              <a:ahLst/>
              <a:cxnLst/>
              <a:rect l="l" t="t" r="r" b="b"/>
              <a:pathLst>
                <a:path w="4644" h="8704" extrusionOk="0">
                  <a:moveTo>
                    <a:pt x="334" y="1"/>
                  </a:moveTo>
                  <a:lnTo>
                    <a:pt x="0" y="143"/>
                  </a:lnTo>
                  <a:cubicBezTo>
                    <a:pt x="12" y="167"/>
                    <a:pt x="1012" y="2513"/>
                    <a:pt x="2227" y="4227"/>
                  </a:cubicBezTo>
                  <a:cubicBezTo>
                    <a:pt x="3417" y="5894"/>
                    <a:pt x="4263" y="8680"/>
                    <a:pt x="4287" y="8704"/>
                  </a:cubicBezTo>
                  <a:lnTo>
                    <a:pt x="4644" y="8585"/>
                  </a:lnTo>
                  <a:cubicBezTo>
                    <a:pt x="4596" y="8478"/>
                    <a:pt x="3763" y="5727"/>
                    <a:pt x="2524" y="4001"/>
                  </a:cubicBezTo>
                  <a:cubicBezTo>
                    <a:pt x="1322" y="2334"/>
                    <a:pt x="358" y="24"/>
                    <a:pt x="3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5" name="Google Shape;355;p36"/>
            <p:cNvSpPr/>
            <p:nvPr/>
          </p:nvSpPr>
          <p:spPr>
            <a:xfrm>
              <a:off x="7816208" y="3540464"/>
              <a:ext cx="140839" cy="329756"/>
            </a:xfrm>
            <a:custGeom>
              <a:avLst/>
              <a:gdLst/>
              <a:ahLst/>
              <a:cxnLst/>
              <a:rect l="l" t="t" r="r" b="b"/>
              <a:pathLst>
                <a:path w="4394" h="10288" extrusionOk="0">
                  <a:moveTo>
                    <a:pt x="4060" y="0"/>
                  </a:moveTo>
                  <a:cubicBezTo>
                    <a:pt x="4048" y="12"/>
                    <a:pt x="2715" y="2703"/>
                    <a:pt x="1738" y="4525"/>
                  </a:cubicBezTo>
                  <a:cubicBezTo>
                    <a:pt x="762" y="6358"/>
                    <a:pt x="36" y="10061"/>
                    <a:pt x="0" y="10204"/>
                  </a:cubicBezTo>
                  <a:lnTo>
                    <a:pt x="357" y="10287"/>
                  </a:lnTo>
                  <a:cubicBezTo>
                    <a:pt x="369" y="10239"/>
                    <a:pt x="1096" y="6489"/>
                    <a:pt x="2060" y="4703"/>
                  </a:cubicBezTo>
                  <a:cubicBezTo>
                    <a:pt x="3036" y="2893"/>
                    <a:pt x="4370" y="191"/>
                    <a:pt x="4394" y="167"/>
                  </a:cubicBezTo>
                  <a:lnTo>
                    <a:pt x="406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6" name="Google Shape;356;p36"/>
            <p:cNvSpPr/>
            <p:nvPr/>
          </p:nvSpPr>
          <p:spPr>
            <a:xfrm>
              <a:off x="7963140" y="4530400"/>
              <a:ext cx="296165" cy="25225"/>
            </a:xfrm>
            <a:custGeom>
              <a:avLst/>
              <a:gdLst/>
              <a:ahLst/>
              <a:cxnLst/>
              <a:rect l="l" t="t" r="r" b="b"/>
              <a:pathLst>
                <a:path w="9240" h="787" extrusionOk="0">
                  <a:moveTo>
                    <a:pt x="9192" y="1"/>
                  </a:moveTo>
                  <a:cubicBezTo>
                    <a:pt x="6250" y="347"/>
                    <a:pt x="3642" y="419"/>
                    <a:pt x="1965" y="419"/>
                  </a:cubicBezTo>
                  <a:cubicBezTo>
                    <a:pt x="757" y="419"/>
                    <a:pt x="32" y="382"/>
                    <a:pt x="12" y="382"/>
                  </a:cubicBezTo>
                  <a:lnTo>
                    <a:pt x="0" y="751"/>
                  </a:lnTo>
                  <a:cubicBezTo>
                    <a:pt x="12" y="751"/>
                    <a:pt x="714" y="787"/>
                    <a:pt x="1905" y="787"/>
                  </a:cubicBezTo>
                  <a:cubicBezTo>
                    <a:pt x="3596" y="787"/>
                    <a:pt x="6251" y="727"/>
                    <a:pt x="9239" y="370"/>
                  </a:cubicBezTo>
                  <a:lnTo>
                    <a:pt x="919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7" name="Google Shape;357;p36"/>
            <p:cNvSpPr/>
            <p:nvPr/>
          </p:nvSpPr>
          <p:spPr>
            <a:xfrm>
              <a:off x="8472211" y="4406770"/>
              <a:ext cx="284722" cy="116030"/>
            </a:xfrm>
            <a:custGeom>
              <a:avLst/>
              <a:gdLst/>
              <a:ahLst/>
              <a:cxnLst/>
              <a:rect l="l" t="t" r="r" b="b"/>
              <a:pathLst>
                <a:path w="8883" h="3620" extrusionOk="0">
                  <a:moveTo>
                    <a:pt x="8645" y="0"/>
                  </a:moveTo>
                  <a:cubicBezTo>
                    <a:pt x="8645" y="0"/>
                    <a:pt x="7752" y="727"/>
                    <a:pt x="4418" y="1798"/>
                  </a:cubicBezTo>
                  <a:cubicBezTo>
                    <a:pt x="1025" y="2882"/>
                    <a:pt x="13" y="3274"/>
                    <a:pt x="1" y="3274"/>
                  </a:cubicBezTo>
                  <a:lnTo>
                    <a:pt x="132" y="3620"/>
                  </a:lnTo>
                  <a:cubicBezTo>
                    <a:pt x="132" y="3620"/>
                    <a:pt x="1144" y="3251"/>
                    <a:pt x="4525" y="2155"/>
                  </a:cubicBezTo>
                  <a:cubicBezTo>
                    <a:pt x="7954" y="1060"/>
                    <a:pt x="8847" y="310"/>
                    <a:pt x="8883" y="286"/>
                  </a:cubicBezTo>
                  <a:lnTo>
                    <a:pt x="864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8" name="Google Shape;358;p36"/>
            <p:cNvSpPr/>
            <p:nvPr/>
          </p:nvSpPr>
          <p:spPr>
            <a:xfrm>
              <a:off x="7798642" y="3049278"/>
              <a:ext cx="160679" cy="459505"/>
            </a:xfrm>
            <a:custGeom>
              <a:avLst/>
              <a:gdLst/>
              <a:ahLst/>
              <a:cxnLst/>
              <a:rect l="l" t="t" r="r" b="b"/>
              <a:pathLst>
                <a:path w="5013" h="14336" extrusionOk="0">
                  <a:moveTo>
                    <a:pt x="4942" y="1"/>
                  </a:moveTo>
                  <a:lnTo>
                    <a:pt x="4561" y="13"/>
                  </a:lnTo>
                  <a:cubicBezTo>
                    <a:pt x="4561" y="48"/>
                    <a:pt x="4644" y="3489"/>
                    <a:pt x="2917" y="4442"/>
                  </a:cubicBezTo>
                  <a:cubicBezTo>
                    <a:pt x="1584" y="5156"/>
                    <a:pt x="2084" y="6930"/>
                    <a:pt x="2536" y="8645"/>
                  </a:cubicBezTo>
                  <a:cubicBezTo>
                    <a:pt x="2775" y="9538"/>
                    <a:pt x="3037" y="10443"/>
                    <a:pt x="3001" y="11133"/>
                  </a:cubicBezTo>
                  <a:cubicBezTo>
                    <a:pt x="2917" y="13002"/>
                    <a:pt x="24" y="13991"/>
                    <a:pt x="0" y="14003"/>
                  </a:cubicBezTo>
                  <a:lnTo>
                    <a:pt x="120" y="14336"/>
                  </a:lnTo>
                  <a:cubicBezTo>
                    <a:pt x="239" y="14300"/>
                    <a:pt x="3275" y="13264"/>
                    <a:pt x="3358" y="11121"/>
                  </a:cubicBezTo>
                  <a:cubicBezTo>
                    <a:pt x="3406" y="10383"/>
                    <a:pt x="3156" y="9442"/>
                    <a:pt x="2894" y="8538"/>
                  </a:cubicBezTo>
                  <a:cubicBezTo>
                    <a:pt x="2477" y="6954"/>
                    <a:pt x="2036" y="5335"/>
                    <a:pt x="3096" y="4763"/>
                  </a:cubicBezTo>
                  <a:cubicBezTo>
                    <a:pt x="5013" y="3704"/>
                    <a:pt x="4942" y="144"/>
                    <a:pt x="49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9" name="Google Shape;359;p36"/>
            <p:cNvSpPr/>
            <p:nvPr/>
          </p:nvSpPr>
          <p:spPr>
            <a:xfrm>
              <a:off x="7997469" y="3408019"/>
              <a:ext cx="51156" cy="94298"/>
            </a:xfrm>
            <a:custGeom>
              <a:avLst/>
              <a:gdLst/>
              <a:ahLst/>
              <a:cxnLst/>
              <a:rect l="l" t="t" r="r" b="b"/>
              <a:pathLst>
                <a:path w="1596" h="2942" extrusionOk="0">
                  <a:moveTo>
                    <a:pt x="1203" y="1"/>
                  </a:moveTo>
                  <a:lnTo>
                    <a:pt x="846" y="72"/>
                  </a:lnTo>
                  <a:cubicBezTo>
                    <a:pt x="1191" y="1763"/>
                    <a:pt x="48" y="2608"/>
                    <a:pt x="1" y="2644"/>
                  </a:cubicBezTo>
                  <a:lnTo>
                    <a:pt x="203" y="2942"/>
                  </a:lnTo>
                  <a:cubicBezTo>
                    <a:pt x="263" y="2894"/>
                    <a:pt x="1596" y="1929"/>
                    <a:pt x="120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0" name="Google Shape;360;p36"/>
            <p:cNvSpPr/>
            <p:nvPr/>
          </p:nvSpPr>
          <p:spPr>
            <a:xfrm>
              <a:off x="8089078" y="2735571"/>
              <a:ext cx="98465" cy="191994"/>
            </a:xfrm>
            <a:custGeom>
              <a:avLst/>
              <a:gdLst/>
              <a:ahLst/>
              <a:cxnLst/>
              <a:rect l="l" t="t" r="r" b="b"/>
              <a:pathLst>
                <a:path w="3072" h="5990" extrusionOk="0">
                  <a:moveTo>
                    <a:pt x="2834" y="1"/>
                  </a:moveTo>
                  <a:cubicBezTo>
                    <a:pt x="2798" y="13"/>
                    <a:pt x="0" y="2418"/>
                    <a:pt x="1024" y="5990"/>
                  </a:cubicBezTo>
                  <a:lnTo>
                    <a:pt x="1381" y="5883"/>
                  </a:lnTo>
                  <a:cubicBezTo>
                    <a:pt x="417" y="2549"/>
                    <a:pt x="3036" y="299"/>
                    <a:pt x="3072" y="287"/>
                  </a:cubicBezTo>
                  <a:lnTo>
                    <a:pt x="283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1" name="Google Shape;361;p36"/>
            <p:cNvSpPr/>
            <p:nvPr/>
          </p:nvSpPr>
          <p:spPr>
            <a:xfrm>
              <a:off x="7997854" y="2710794"/>
              <a:ext cx="146191" cy="207251"/>
            </a:xfrm>
            <a:custGeom>
              <a:avLst/>
              <a:gdLst/>
              <a:ahLst/>
              <a:cxnLst/>
              <a:rect l="l" t="t" r="r" b="b"/>
              <a:pathLst>
                <a:path w="4561" h="6466" extrusionOk="0">
                  <a:moveTo>
                    <a:pt x="4442" y="0"/>
                  </a:moveTo>
                  <a:cubicBezTo>
                    <a:pt x="989" y="1226"/>
                    <a:pt x="48" y="6191"/>
                    <a:pt x="1" y="6406"/>
                  </a:cubicBezTo>
                  <a:lnTo>
                    <a:pt x="358" y="6465"/>
                  </a:lnTo>
                  <a:cubicBezTo>
                    <a:pt x="370" y="6417"/>
                    <a:pt x="1298" y="1500"/>
                    <a:pt x="4561" y="345"/>
                  </a:cubicBezTo>
                  <a:lnTo>
                    <a:pt x="4442"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2" name="Google Shape;362;p36"/>
            <p:cNvSpPr/>
            <p:nvPr/>
          </p:nvSpPr>
          <p:spPr>
            <a:xfrm>
              <a:off x="8242485" y="2720314"/>
              <a:ext cx="53079" cy="200008"/>
            </a:xfrm>
            <a:custGeom>
              <a:avLst/>
              <a:gdLst/>
              <a:ahLst/>
              <a:cxnLst/>
              <a:rect l="l" t="t" r="r" b="b"/>
              <a:pathLst>
                <a:path w="1656" h="6240" extrusionOk="0">
                  <a:moveTo>
                    <a:pt x="346" y="1"/>
                  </a:moveTo>
                  <a:lnTo>
                    <a:pt x="0" y="120"/>
                  </a:lnTo>
                  <a:cubicBezTo>
                    <a:pt x="0" y="167"/>
                    <a:pt x="1274" y="3703"/>
                    <a:pt x="1096" y="6204"/>
                  </a:cubicBezTo>
                  <a:lnTo>
                    <a:pt x="1465" y="6240"/>
                  </a:lnTo>
                  <a:cubicBezTo>
                    <a:pt x="1655" y="3644"/>
                    <a:pt x="405" y="155"/>
                    <a:pt x="34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3" name="Google Shape;363;p36"/>
            <p:cNvSpPr/>
            <p:nvPr/>
          </p:nvSpPr>
          <p:spPr>
            <a:xfrm>
              <a:off x="8313099" y="2693613"/>
              <a:ext cx="180520" cy="240458"/>
            </a:xfrm>
            <a:custGeom>
              <a:avLst/>
              <a:gdLst/>
              <a:ahLst/>
              <a:cxnLst/>
              <a:rect l="l" t="t" r="r" b="b"/>
              <a:pathLst>
                <a:path w="5632" h="7502" extrusionOk="0">
                  <a:moveTo>
                    <a:pt x="167" y="0"/>
                  </a:moveTo>
                  <a:lnTo>
                    <a:pt x="0" y="334"/>
                  </a:lnTo>
                  <a:cubicBezTo>
                    <a:pt x="24" y="346"/>
                    <a:pt x="1334" y="1000"/>
                    <a:pt x="2381" y="2203"/>
                  </a:cubicBezTo>
                  <a:cubicBezTo>
                    <a:pt x="3786" y="3786"/>
                    <a:pt x="4096" y="5525"/>
                    <a:pt x="3322" y="7358"/>
                  </a:cubicBezTo>
                  <a:lnTo>
                    <a:pt x="3667" y="7501"/>
                  </a:lnTo>
                  <a:cubicBezTo>
                    <a:pt x="5632" y="2798"/>
                    <a:pt x="226" y="36"/>
                    <a:pt x="1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4" name="Google Shape;364;p36"/>
            <p:cNvSpPr/>
            <p:nvPr/>
          </p:nvSpPr>
          <p:spPr>
            <a:xfrm>
              <a:off x="8448171" y="2697428"/>
              <a:ext cx="328250" cy="649929"/>
            </a:xfrm>
            <a:custGeom>
              <a:avLst/>
              <a:gdLst/>
              <a:ahLst/>
              <a:cxnLst/>
              <a:rect l="l" t="t" r="r" b="b"/>
              <a:pathLst>
                <a:path w="10241" h="20277" extrusionOk="0">
                  <a:moveTo>
                    <a:pt x="239" y="0"/>
                  </a:moveTo>
                  <a:lnTo>
                    <a:pt x="1" y="286"/>
                  </a:lnTo>
                  <a:cubicBezTo>
                    <a:pt x="49" y="310"/>
                    <a:pt x="4454" y="3965"/>
                    <a:pt x="4894" y="7513"/>
                  </a:cubicBezTo>
                  <a:cubicBezTo>
                    <a:pt x="5180" y="9751"/>
                    <a:pt x="6383" y="10597"/>
                    <a:pt x="7454" y="11347"/>
                  </a:cubicBezTo>
                  <a:cubicBezTo>
                    <a:pt x="8204" y="11871"/>
                    <a:pt x="8907" y="12359"/>
                    <a:pt x="9228" y="13264"/>
                  </a:cubicBezTo>
                  <a:cubicBezTo>
                    <a:pt x="9538" y="14109"/>
                    <a:pt x="9240" y="15347"/>
                    <a:pt x="8966" y="16538"/>
                  </a:cubicBezTo>
                  <a:cubicBezTo>
                    <a:pt x="8645" y="17848"/>
                    <a:pt x="8347" y="19086"/>
                    <a:pt x="8883" y="19765"/>
                  </a:cubicBezTo>
                  <a:cubicBezTo>
                    <a:pt x="9157" y="20110"/>
                    <a:pt x="9585" y="20277"/>
                    <a:pt x="10228" y="20277"/>
                  </a:cubicBezTo>
                  <a:lnTo>
                    <a:pt x="10240" y="20277"/>
                  </a:lnTo>
                  <a:lnTo>
                    <a:pt x="10240" y="19919"/>
                  </a:lnTo>
                  <a:cubicBezTo>
                    <a:pt x="9716" y="19919"/>
                    <a:pt x="9383" y="19800"/>
                    <a:pt x="9181" y="19550"/>
                  </a:cubicBezTo>
                  <a:cubicBezTo>
                    <a:pt x="8752" y="18991"/>
                    <a:pt x="9026" y="17848"/>
                    <a:pt x="9323" y="16633"/>
                  </a:cubicBezTo>
                  <a:cubicBezTo>
                    <a:pt x="9621" y="15395"/>
                    <a:pt x="9931" y="14109"/>
                    <a:pt x="9585" y="13145"/>
                  </a:cubicBezTo>
                  <a:cubicBezTo>
                    <a:pt x="9228" y="12133"/>
                    <a:pt x="8466" y="11597"/>
                    <a:pt x="7680" y="11049"/>
                  </a:cubicBezTo>
                  <a:cubicBezTo>
                    <a:pt x="6621" y="10299"/>
                    <a:pt x="5525" y="9537"/>
                    <a:pt x="5275" y="7477"/>
                  </a:cubicBezTo>
                  <a:cubicBezTo>
                    <a:pt x="4811" y="3763"/>
                    <a:pt x="430" y="155"/>
                    <a:pt x="23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5" name="Google Shape;365;p36"/>
            <p:cNvSpPr/>
            <p:nvPr/>
          </p:nvSpPr>
          <p:spPr>
            <a:xfrm>
              <a:off x="8635171" y="3309551"/>
              <a:ext cx="58816" cy="102696"/>
            </a:xfrm>
            <a:custGeom>
              <a:avLst/>
              <a:gdLst/>
              <a:ahLst/>
              <a:cxnLst/>
              <a:rect l="l" t="t" r="r" b="b"/>
              <a:pathLst>
                <a:path w="1835" h="3204" extrusionOk="0">
                  <a:moveTo>
                    <a:pt x="358" y="1"/>
                  </a:moveTo>
                  <a:cubicBezTo>
                    <a:pt x="1" y="953"/>
                    <a:pt x="1" y="1715"/>
                    <a:pt x="346" y="2287"/>
                  </a:cubicBezTo>
                  <a:cubicBezTo>
                    <a:pt x="822" y="3085"/>
                    <a:pt x="1739" y="3204"/>
                    <a:pt x="1787" y="3204"/>
                  </a:cubicBezTo>
                  <a:lnTo>
                    <a:pt x="1835" y="2823"/>
                  </a:lnTo>
                  <a:cubicBezTo>
                    <a:pt x="1835" y="2823"/>
                    <a:pt x="1049" y="2727"/>
                    <a:pt x="656" y="2096"/>
                  </a:cubicBezTo>
                  <a:cubicBezTo>
                    <a:pt x="382" y="1620"/>
                    <a:pt x="394" y="965"/>
                    <a:pt x="703" y="132"/>
                  </a:cubicBezTo>
                  <a:lnTo>
                    <a:pt x="35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66" name="Google Shape;366;p36" descr="n329 fb Ca Ruoi"/>
          <p:cNvGrpSpPr/>
          <p:nvPr/>
        </p:nvGrpSpPr>
        <p:grpSpPr>
          <a:xfrm>
            <a:off x="-262515" y="4898812"/>
            <a:ext cx="2717297" cy="2411009"/>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8005856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3353</Words>
  <Application>Microsoft Office PowerPoint</Application>
  <PresentationFormat>Custom</PresentationFormat>
  <Paragraphs>222</Paragraphs>
  <Slides>45</Slides>
  <Notes>11</Notes>
  <HiddenSlides>0</HiddenSlides>
  <MMClips>6</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Flippy Cute Daily Activities by Slidesgo</vt:lpstr>
      <vt:lpstr>1_Office Theme</vt:lpstr>
      <vt:lpstr>2_Office Theme</vt:lpstr>
      <vt:lpstr>3_Office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TẬP CHƯƠNG 1 – VẬT LÍ NHIỆT</vt:lpstr>
      <vt:lpstr>NỘI DUNG CHƯƠNG 1 – VẬT LÍ NHIỆT</vt:lpstr>
      <vt:lpstr>ÔN LẠI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PHIẾU BÀI TẬP SỐ 1</vt:lpstr>
      <vt:lpstr>GIẢI PHIẾU BÀI TẬP SỐ 1</vt:lpstr>
      <vt:lpstr>GIẢI PHIẾU BÀI TẬP SỐ 1</vt:lpstr>
      <vt:lpstr>GIẢI PHIẾU BÀI TẬP SỐ 1</vt:lpstr>
      <vt:lpstr>PHIẾU BÀI TẬP SỐ 2</vt:lpstr>
      <vt:lpstr>GIẢI PHIẾU BÀI TẬP SỐ 2</vt:lpstr>
      <vt:lpstr>GIẢI PHIẾU BÀI TẬP SỐ 2</vt:lpstr>
      <vt:lpstr>GIẢI PHIẾU BÀI TẬP SỐ 2</vt:lpstr>
      <vt:lpstr>PHIẾU BÀI TẬP SỐ 3</vt:lpstr>
      <vt:lpstr>GIẢI PHIẾU BÀI TẬP SỐ 3</vt:lpstr>
      <vt:lpstr>GIẢI PHIẾU BÀI TẬP SỐ 3</vt:lpstr>
      <vt:lpstr>GIẢI PHIẾU BÀI TẬP SỐ 3</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2024-10-21T16:15:47Z</dcterms:created>
  <dcterms:modified xsi:type="dcterms:W3CDTF">2025-05-29T06:46:32Z</dcterms:modified>
</cp:coreProperties>
</file>