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5"/>
  </p:notesMasterIdLst>
  <p:handoutMasterIdLst>
    <p:handoutMasterId r:id="rId26"/>
  </p:handoutMasterIdLst>
  <p:sldIdLst>
    <p:sldId id="256" r:id="rId3"/>
    <p:sldId id="257" r:id="rId4"/>
    <p:sldId id="294" r:id="rId5"/>
    <p:sldId id="295" r:id="rId6"/>
    <p:sldId id="258" r:id="rId7"/>
    <p:sldId id="291" r:id="rId8"/>
    <p:sldId id="292" r:id="rId9"/>
    <p:sldId id="293" r:id="rId10"/>
    <p:sldId id="290" r:id="rId11"/>
    <p:sldId id="296" r:id="rId12"/>
    <p:sldId id="298" r:id="rId13"/>
    <p:sldId id="299" r:id="rId14"/>
    <p:sldId id="300" r:id="rId15"/>
    <p:sldId id="301" r:id="rId16"/>
    <p:sldId id="297" r:id="rId17"/>
    <p:sldId id="302" r:id="rId18"/>
    <p:sldId id="303" r:id="rId19"/>
    <p:sldId id="304" r:id="rId20"/>
    <p:sldId id="308" r:id="rId21"/>
    <p:sldId id="305" r:id="rId22"/>
    <p:sldId id="306" r:id="rId23"/>
    <p:sldId id="312" r:id="rId24"/>
  </p:sldIdLst>
  <p:sldSz cx="9144000" cy="5143500" type="screen16x9"/>
  <p:notesSz cx="6858000" cy="9144000"/>
  <p:custDataLst>
    <p:tags r:id="rId27"/>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7524"/>
    <a:srgbClr val="ED7E33"/>
    <a:srgbClr val="6C1D8F"/>
    <a:srgbClr val="7559A7"/>
    <a:srgbClr val="6600FF"/>
    <a:srgbClr val="9966FF"/>
    <a:srgbClr val="714383"/>
    <a:srgbClr val="00B7CA"/>
    <a:srgbClr val="FFB757"/>
    <a:srgbClr val="E5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11" autoAdjust="0"/>
    <p:restoredTop sz="83636" autoAdjust="0"/>
  </p:normalViewPr>
  <p:slideViewPr>
    <p:cSldViewPr snapToGrid="0">
      <p:cViewPr varScale="1">
        <p:scale>
          <a:sx n="81" d="100"/>
          <a:sy n="81" d="100"/>
        </p:scale>
        <p:origin x="402" y="84"/>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2022/7/27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2022/7/27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a:t>
            </a:fld>
            <a:endParaRPr lang="zh-CN" altLang="en-US"/>
          </a:p>
        </p:txBody>
      </p:sp>
    </p:spTree>
    <p:extLst>
      <p:ext uri="{BB962C8B-B14F-4D97-AF65-F5344CB8AC3E}">
        <p14:creationId xmlns:p14="http://schemas.microsoft.com/office/powerpoint/2010/main" val="126388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4064169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41355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1458293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84744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310147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chuột</a:t>
            </a:r>
            <a:r>
              <a:rPr lang="en-US" baseline="0" dirty="0" smtClean="0"/>
              <a:t> vào các chữ số hoặc chữ cái đại diện cho mỗi câu hỏi để xem đáp án </a:t>
            </a:r>
            <a:endParaRPr lang="en-US" dirty="0"/>
          </a:p>
        </p:txBody>
      </p:sp>
      <p:sp>
        <p:nvSpPr>
          <p:cNvPr id="4" name="Slide Number Placeholder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354393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67801" rtl="0" eaLnBrk="1" fontAlgn="auto" latinLnBrk="0" hangingPunct="1">
              <a:lnSpc>
                <a:spcPct val="100000"/>
              </a:lnSpc>
              <a:spcBef>
                <a:spcPts val="0"/>
              </a:spcBef>
              <a:spcAft>
                <a:spcPts val="0"/>
              </a:spcAft>
              <a:buClrTx/>
              <a:buSzTx/>
              <a:buFontTx/>
              <a:buNone/>
              <a:tabLst/>
              <a:defRPr/>
            </a:pPr>
            <a:fld id="{47079287-648C-4B3D-8FE1-F0E0722F132F}"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67801" rtl="0" eaLnBrk="1" fontAlgn="auto" latinLnBrk="0" hangingPunct="1">
                <a:lnSpc>
                  <a:spcPct val="100000"/>
                </a:lnSpc>
                <a:spcBef>
                  <a:spcPts val="0"/>
                </a:spcBef>
                <a:spcAft>
                  <a:spcPts val="0"/>
                </a:spcAft>
                <a:buClrTx/>
                <a:buSzTx/>
                <a:buFontTx/>
                <a:buNone/>
                <a:tabLst/>
                <a:defRPr/>
              </a:pPr>
              <a:t>22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08627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414208"/>
      </p:ext>
    </p:extLst>
  </p:cSld>
  <p:clrMapOvr>
    <a:masterClrMapping/>
  </p:clrMapOvr>
  <p:transition advTm="100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247853"/>
      </p:ext>
    </p:extLst>
  </p:cSld>
  <p:clrMapOvr>
    <a:masterClrMapping/>
  </p:clrMapOvr>
  <p:transition advTm="100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346478"/>
      </p:ext>
    </p:extLst>
  </p:cSld>
  <p:clrMapOvr>
    <a:masterClrMapping/>
  </p:clrMapOvr>
  <p:transition advTm="1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screen"/>
          <a:stretch>
            <a:fillRect/>
          </a:stretch>
        </p:blipFill>
        <p:spPr>
          <a:xfrm>
            <a:off x="0" y="0"/>
            <a:ext cx="9144000" cy="5143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0530ABB-2682-448E-9618-3E47EEC6D889}" type="datetimeFigureOut">
              <a:rPr lang="zh-CN" altLang="en-US" smtClean="0"/>
              <a:t>2022/7/27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6DA4B3-3A17-4C7C-ABBC-3676A971A5E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0530ABB-2682-448E-9618-3E47EEC6D889}" type="datetimeFigureOut">
              <a:rPr lang="zh-CN" altLang="en-US" smtClean="0"/>
              <a:t>2022/7/27</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66DA4B3-3A17-4C7C-ABBC-3676A971A5E7}"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 y="0"/>
            <a:ext cx="9142506"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spTree>
    <p:extLst>
      <p:ext uri="{BB962C8B-B14F-4D97-AF65-F5344CB8AC3E}">
        <p14:creationId xmlns:p14="http://schemas.microsoft.com/office/powerpoint/2010/main" val="19694277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ransition advTm="1000">
    <p:pull/>
  </p:transition>
  <p:txStyles>
    <p:titleStyle>
      <a:lvl1pPr algn="ctr" defTabSz="909361" rtl="0" fontAlgn="base">
        <a:spcBef>
          <a:spcPct val="0"/>
        </a:spcBef>
        <a:spcAft>
          <a:spcPct val="0"/>
        </a:spcAft>
        <a:defRPr sz="4421" kern="1200">
          <a:solidFill>
            <a:schemeClr val="tx1"/>
          </a:solidFill>
          <a:latin typeface="+mj-lt"/>
          <a:ea typeface="+mj-ea"/>
          <a:cs typeface="+mj-cs"/>
        </a:defRPr>
      </a:lvl1pPr>
      <a:lvl2pPr algn="ctr" defTabSz="909361" rtl="0" fontAlgn="base">
        <a:spcBef>
          <a:spcPct val="0"/>
        </a:spcBef>
        <a:spcAft>
          <a:spcPct val="0"/>
        </a:spcAft>
        <a:defRPr sz="4421">
          <a:solidFill>
            <a:schemeClr val="tx1"/>
          </a:solidFill>
          <a:latin typeface="Arial" pitchFamily="34" charset="0"/>
          <a:ea typeface="微软雅黑" pitchFamily="34" charset="-122"/>
        </a:defRPr>
      </a:lvl2pPr>
      <a:lvl3pPr algn="ctr" defTabSz="909361" rtl="0" fontAlgn="base">
        <a:spcBef>
          <a:spcPct val="0"/>
        </a:spcBef>
        <a:spcAft>
          <a:spcPct val="0"/>
        </a:spcAft>
        <a:defRPr sz="4421">
          <a:solidFill>
            <a:schemeClr val="tx1"/>
          </a:solidFill>
          <a:latin typeface="Arial" pitchFamily="34" charset="0"/>
          <a:ea typeface="微软雅黑" pitchFamily="34" charset="-122"/>
        </a:defRPr>
      </a:lvl3pPr>
      <a:lvl4pPr algn="ctr" defTabSz="909361" rtl="0" fontAlgn="base">
        <a:spcBef>
          <a:spcPct val="0"/>
        </a:spcBef>
        <a:spcAft>
          <a:spcPct val="0"/>
        </a:spcAft>
        <a:defRPr sz="4421">
          <a:solidFill>
            <a:schemeClr val="tx1"/>
          </a:solidFill>
          <a:latin typeface="Arial" pitchFamily="34" charset="0"/>
          <a:ea typeface="微软雅黑" pitchFamily="34" charset="-122"/>
        </a:defRPr>
      </a:lvl4pPr>
      <a:lvl5pPr algn="ctr" defTabSz="909361" rtl="0" fontAlgn="base">
        <a:spcBef>
          <a:spcPct val="0"/>
        </a:spcBef>
        <a:spcAft>
          <a:spcPct val="0"/>
        </a:spcAft>
        <a:defRPr sz="4421">
          <a:solidFill>
            <a:schemeClr val="tx1"/>
          </a:solidFill>
          <a:latin typeface="Arial" pitchFamily="34" charset="0"/>
          <a:ea typeface="微软雅黑" pitchFamily="34" charset="-122"/>
        </a:defRPr>
      </a:lvl5pPr>
      <a:lvl6pPr marL="430042" algn="ctr" defTabSz="909361" rtl="0" fontAlgn="base">
        <a:spcBef>
          <a:spcPct val="0"/>
        </a:spcBef>
        <a:spcAft>
          <a:spcPct val="0"/>
        </a:spcAft>
        <a:defRPr sz="4421">
          <a:solidFill>
            <a:schemeClr val="tx1"/>
          </a:solidFill>
          <a:latin typeface="Arial" pitchFamily="34" charset="0"/>
          <a:ea typeface="微软雅黑" pitchFamily="34" charset="-122"/>
        </a:defRPr>
      </a:lvl6pPr>
      <a:lvl7pPr marL="860085" algn="ctr" defTabSz="909361" rtl="0" fontAlgn="base">
        <a:spcBef>
          <a:spcPct val="0"/>
        </a:spcBef>
        <a:spcAft>
          <a:spcPct val="0"/>
        </a:spcAft>
        <a:defRPr sz="4421">
          <a:solidFill>
            <a:schemeClr val="tx1"/>
          </a:solidFill>
          <a:latin typeface="Arial" pitchFamily="34" charset="0"/>
          <a:ea typeface="微软雅黑" pitchFamily="34" charset="-122"/>
        </a:defRPr>
      </a:lvl7pPr>
      <a:lvl8pPr marL="1290127" algn="ctr" defTabSz="909361" rtl="0" fontAlgn="base">
        <a:spcBef>
          <a:spcPct val="0"/>
        </a:spcBef>
        <a:spcAft>
          <a:spcPct val="0"/>
        </a:spcAft>
        <a:defRPr sz="4421">
          <a:solidFill>
            <a:schemeClr val="tx1"/>
          </a:solidFill>
          <a:latin typeface="Arial" pitchFamily="34" charset="0"/>
          <a:ea typeface="微软雅黑" pitchFamily="34" charset="-122"/>
        </a:defRPr>
      </a:lvl8pPr>
      <a:lvl9pPr marL="1720169" algn="ctr" defTabSz="909361" rtl="0" fontAlgn="base">
        <a:spcBef>
          <a:spcPct val="0"/>
        </a:spcBef>
        <a:spcAft>
          <a:spcPct val="0"/>
        </a:spcAft>
        <a:defRPr sz="4421">
          <a:solidFill>
            <a:schemeClr val="tx1"/>
          </a:solidFill>
          <a:latin typeface="Arial" pitchFamily="34" charset="0"/>
          <a:ea typeface="微软雅黑" pitchFamily="34" charset="-122"/>
        </a:defRPr>
      </a:lvl9pPr>
    </p:titleStyle>
    <p:bodyStyle>
      <a:lvl1pPr marL="340450" indent="-340450" algn="l" defTabSz="909361" rtl="0" fontAlgn="base">
        <a:spcBef>
          <a:spcPct val="20000"/>
        </a:spcBef>
        <a:spcAft>
          <a:spcPct val="0"/>
        </a:spcAft>
        <a:buFont typeface="Arial" pitchFamily="34" charset="0"/>
        <a:buChar char="•"/>
        <a:defRPr sz="3198" kern="1200">
          <a:solidFill>
            <a:schemeClr val="tx1"/>
          </a:solidFill>
          <a:latin typeface="+mn-lt"/>
          <a:ea typeface="+mn-ea"/>
          <a:cs typeface="+mn-cs"/>
        </a:defRPr>
      </a:lvl1pPr>
      <a:lvl2pPr marL="739136" indent="-283708" algn="l" defTabSz="909361" rtl="0" fontAlgn="base">
        <a:spcBef>
          <a:spcPct val="20000"/>
        </a:spcBef>
        <a:spcAft>
          <a:spcPct val="0"/>
        </a:spcAft>
        <a:buFont typeface="Arial" pitchFamily="34" charset="0"/>
        <a:buChar char="–"/>
        <a:defRPr sz="2822" kern="1200">
          <a:solidFill>
            <a:schemeClr val="tx1"/>
          </a:solidFill>
          <a:latin typeface="+mn-lt"/>
          <a:ea typeface="+mn-ea"/>
          <a:cs typeface="+mn-cs"/>
        </a:defRPr>
      </a:lvl2pPr>
      <a:lvl3pPr marL="1137820" indent="-226967" algn="l" defTabSz="909361" rtl="0" fontAlgn="base">
        <a:spcBef>
          <a:spcPct val="20000"/>
        </a:spcBef>
        <a:spcAft>
          <a:spcPct val="0"/>
        </a:spcAft>
        <a:buFont typeface="Arial" pitchFamily="34" charset="0"/>
        <a:buChar char="•"/>
        <a:defRPr sz="2352" kern="1200">
          <a:solidFill>
            <a:schemeClr val="tx1"/>
          </a:solidFill>
          <a:latin typeface="+mn-lt"/>
          <a:ea typeface="+mn-ea"/>
          <a:cs typeface="+mn-cs"/>
        </a:defRPr>
      </a:lvl3pPr>
      <a:lvl4pPr marL="1591754" indent="-226967" algn="l" defTabSz="909361" rtl="0" fontAlgn="base">
        <a:spcBef>
          <a:spcPct val="20000"/>
        </a:spcBef>
        <a:spcAft>
          <a:spcPct val="0"/>
        </a:spcAft>
        <a:buFont typeface="Arial" pitchFamily="34" charset="0"/>
        <a:buChar char="–"/>
        <a:defRPr sz="1975" kern="1200">
          <a:solidFill>
            <a:schemeClr val="tx1"/>
          </a:solidFill>
          <a:latin typeface="+mn-lt"/>
          <a:ea typeface="+mn-ea"/>
          <a:cs typeface="+mn-cs"/>
        </a:defRPr>
      </a:lvl4pPr>
      <a:lvl5pPr marL="2047181" indent="-226967" algn="l" defTabSz="909361" rtl="0" fontAlgn="base">
        <a:spcBef>
          <a:spcPct val="20000"/>
        </a:spcBef>
        <a:spcAft>
          <a:spcPct val="0"/>
        </a:spcAft>
        <a:buFont typeface="Arial" pitchFamily="34" charset="0"/>
        <a:buChar char="»"/>
        <a:defRPr sz="1975" kern="1200">
          <a:solidFill>
            <a:schemeClr val="tx1"/>
          </a:solidFill>
          <a:latin typeface="+mn-lt"/>
          <a:ea typeface="+mn-ea"/>
          <a:cs typeface="+mn-cs"/>
        </a:defRPr>
      </a:lvl5pPr>
      <a:lvl6pPr marL="2503363" indent="-227578" algn="l" defTabSz="910314" rtl="0" eaLnBrk="1" latinLnBrk="0" hangingPunct="1">
        <a:spcBef>
          <a:spcPct val="20000"/>
        </a:spcBef>
        <a:buFont typeface="Arial" pitchFamily="34" charset="0"/>
        <a:buChar char="•"/>
        <a:defRPr sz="1975" kern="1200">
          <a:solidFill>
            <a:schemeClr val="tx1"/>
          </a:solidFill>
          <a:latin typeface="+mn-lt"/>
          <a:ea typeface="+mn-ea"/>
          <a:cs typeface="+mn-cs"/>
        </a:defRPr>
      </a:lvl6pPr>
      <a:lvl7pPr marL="2958519" indent="-227578" algn="l" defTabSz="910314" rtl="0" eaLnBrk="1" latinLnBrk="0" hangingPunct="1">
        <a:spcBef>
          <a:spcPct val="20000"/>
        </a:spcBef>
        <a:buFont typeface="Arial" pitchFamily="34" charset="0"/>
        <a:buChar char="•"/>
        <a:defRPr sz="1975" kern="1200">
          <a:solidFill>
            <a:schemeClr val="tx1"/>
          </a:solidFill>
          <a:latin typeface="+mn-lt"/>
          <a:ea typeface="+mn-ea"/>
          <a:cs typeface="+mn-cs"/>
        </a:defRPr>
      </a:lvl7pPr>
      <a:lvl8pPr marL="3413676" indent="-227578" algn="l" defTabSz="910314" rtl="0" eaLnBrk="1" latinLnBrk="0" hangingPunct="1">
        <a:spcBef>
          <a:spcPct val="20000"/>
        </a:spcBef>
        <a:buFont typeface="Arial" pitchFamily="34" charset="0"/>
        <a:buChar char="•"/>
        <a:defRPr sz="1975" kern="1200">
          <a:solidFill>
            <a:schemeClr val="tx1"/>
          </a:solidFill>
          <a:latin typeface="+mn-lt"/>
          <a:ea typeface="+mn-ea"/>
          <a:cs typeface="+mn-cs"/>
        </a:defRPr>
      </a:lvl8pPr>
      <a:lvl9pPr marL="3868833" indent="-227578" algn="l" defTabSz="910314" rtl="0" eaLnBrk="1" latinLnBrk="0" hangingPunct="1">
        <a:spcBef>
          <a:spcPct val="20000"/>
        </a:spcBef>
        <a:buFont typeface="Arial" pitchFamily="34" charset="0"/>
        <a:buChar char="•"/>
        <a:defRPr sz="1975" kern="1200">
          <a:solidFill>
            <a:schemeClr val="tx1"/>
          </a:solidFill>
          <a:latin typeface="+mn-lt"/>
          <a:ea typeface="+mn-ea"/>
          <a:cs typeface="+mn-cs"/>
        </a:defRPr>
      </a:lvl9pPr>
    </p:bodyStyle>
    <p:otherStyle>
      <a:defPPr>
        <a:defRPr lang="zh-CN"/>
      </a:defPPr>
      <a:lvl1pPr marL="0" algn="l" defTabSz="910314" rtl="0" eaLnBrk="1" latinLnBrk="0" hangingPunct="1">
        <a:defRPr sz="1787" kern="1200">
          <a:solidFill>
            <a:schemeClr val="tx1"/>
          </a:solidFill>
          <a:latin typeface="+mn-lt"/>
          <a:ea typeface="+mn-ea"/>
          <a:cs typeface="+mn-cs"/>
        </a:defRPr>
      </a:lvl1pPr>
      <a:lvl2pPr marL="455156" algn="l" defTabSz="910314" rtl="0" eaLnBrk="1" latinLnBrk="0" hangingPunct="1">
        <a:defRPr sz="1787" kern="1200">
          <a:solidFill>
            <a:schemeClr val="tx1"/>
          </a:solidFill>
          <a:latin typeface="+mn-lt"/>
          <a:ea typeface="+mn-ea"/>
          <a:cs typeface="+mn-cs"/>
        </a:defRPr>
      </a:lvl2pPr>
      <a:lvl3pPr marL="910314" algn="l" defTabSz="910314" rtl="0" eaLnBrk="1" latinLnBrk="0" hangingPunct="1">
        <a:defRPr sz="1787" kern="1200">
          <a:solidFill>
            <a:schemeClr val="tx1"/>
          </a:solidFill>
          <a:latin typeface="+mn-lt"/>
          <a:ea typeface="+mn-ea"/>
          <a:cs typeface="+mn-cs"/>
        </a:defRPr>
      </a:lvl3pPr>
      <a:lvl4pPr marL="1365470" algn="l" defTabSz="910314" rtl="0" eaLnBrk="1" latinLnBrk="0" hangingPunct="1">
        <a:defRPr sz="1787" kern="1200">
          <a:solidFill>
            <a:schemeClr val="tx1"/>
          </a:solidFill>
          <a:latin typeface="+mn-lt"/>
          <a:ea typeface="+mn-ea"/>
          <a:cs typeface="+mn-cs"/>
        </a:defRPr>
      </a:lvl4pPr>
      <a:lvl5pPr marL="1820627" algn="l" defTabSz="910314" rtl="0" eaLnBrk="1" latinLnBrk="0" hangingPunct="1">
        <a:defRPr sz="1787" kern="1200">
          <a:solidFill>
            <a:schemeClr val="tx1"/>
          </a:solidFill>
          <a:latin typeface="+mn-lt"/>
          <a:ea typeface="+mn-ea"/>
          <a:cs typeface="+mn-cs"/>
        </a:defRPr>
      </a:lvl5pPr>
      <a:lvl6pPr marL="2275784" algn="l" defTabSz="910314" rtl="0" eaLnBrk="1" latinLnBrk="0" hangingPunct="1">
        <a:defRPr sz="1787" kern="1200">
          <a:solidFill>
            <a:schemeClr val="tx1"/>
          </a:solidFill>
          <a:latin typeface="+mn-lt"/>
          <a:ea typeface="+mn-ea"/>
          <a:cs typeface="+mn-cs"/>
        </a:defRPr>
      </a:lvl6pPr>
      <a:lvl7pPr marL="2730941" algn="l" defTabSz="910314" rtl="0" eaLnBrk="1" latinLnBrk="0" hangingPunct="1">
        <a:defRPr sz="1787" kern="1200">
          <a:solidFill>
            <a:schemeClr val="tx1"/>
          </a:solidFill>
          <a:latin typeface="+mn-lt"/>
          <a:ea typeface="+mn-ea"/>
          <a:cs typeface="+mn-cs"/>
        </a:defRPr>
      </a:lvl7pPr>
      <a:lvl8pPr marL="3186097" algn="l" defTabSz="910314" rtl="0" eaLnBrk="1" latinLnBrk="0" hangingPunct="1">
        <a:defRPr sz="1787" kern="1200">
          <a:solidFill>
            <a:schemeClr val="tx1"/>
          </a:solidFill>
          <a:latin typeface="+mn-lt"/>
          <a:ea typeface="+mn-ea"/>
          <a:cs typeface="+mn-cs"/>
        </a:defRPr>
      </a:lvl8pPr>
      <a:lvl9pPr marL="3641254" algn="l" defTabSz="910314" rtl="0" eaLnBrk="1" latinLnBrk="0" hangingPunct="1">
        <a:defRPr sz="17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prIfqJgCIlQ"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screen"/>
          <a:stretch>
            <a:fillRect/>
          </a:stretch>
        </p:blipFill>
        <p:spPr>
          <a:xfrm>
            <a:off x="10452" y="8501"/>
            <a:ext cx="9144000" cy="5143500"/>
          </a:xfrm>
          <a:prstGeom prst="rect">
            <a:avLst/>
          </a:prstGeom>
        </p:spPr>
      </p:pic>
      <p:grpSp>
        <p:nvGrpSpPr>
          <p:cNvPr id="100" name="组合 99"/>
          <p:cNvGrpSpPr/>
          <p:nvPr/>
        </p:nvGrpSpPr>
        <p:grpSpPr>
          <a:xfrm>
            <a:off x="1178903" y="1949240"/>
            <a:ext cx="3130568" cy="3673888"/>
            <a:chOff x="3295850" y="1908877"/>
            <a:chExt cx="3738030" cy="4660916"/>
          </a:xfrm>
        </p:grpSpPr>
        <p:sp>
          <p:nvSpPr>
            <p:cNvPr id="102" name="圆角矩形 101"/>
            <p:cNvSpPr/>
            <p:nvPr/>
          </p:nvSpPr>
          <p:spPr>
            <a:xfrm rot="2760000">
              <a:off x="3098889" y="2634801"/>
              <a:ext cx="4660916" cy="3209067"/>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03"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04" name="圆角矩形 103"/>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05"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07" name="组合 106"/>
          <p:cNvGrpSpPr/>
          <p:nvPr/>
        </p:nvGrpSpPr>
        <p:grpSpPr>
          <a:xfrm>
            <a:off x="3437018" y="1977644"/>
            <a:ext cx="3119781" cy="3673888"/>
            <a:chOff x="3295850" y="1895995"/>
            <a:chExt cx="3725149" cy="4660916"/>
          </a:xfrm>
        </p:grpSpPr>
        <p:sp>
          <p:nvSpPr>
            <p:cNvPr id="109" name="圆角矩形 108"/>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10"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11" name="圆角矩形 110"/>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12"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21" name="组合 120"/>
          <p:cNvGrpSpPr/>
          <p:nvPr/>
        </p:nvGrpSpPr>
        <p:grpSpPr>
          <a:xfrm>
            <a:off x="5727998" y="1986676"/>
            <a:ext cx="3119781" cy="3673888"/>
            <a:chOff x="3295850" y="1895995"/>
            <a:chExt cx="3725149" cy="4660916"/>
          </a:xfrm>
        </p:grpSpPr>
        <p:sp>
          <p:nvSpPr>
            <p:cNvPr id="123" name="圆角矩形 122"/>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2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25" name="圆角矩形 124"/>
            <p:cNvSpPr/>
            <p:nvPr/>
          </p:nvSpPr>
          <p:spPr>
            <a:xfrm rot="2760000">
              <a:off x="3371510" y="2878566"/>
              <a:ext cx="3953505"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2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77468A"/>
                </a:gs>
                <a:gs pos="100000">
                  <a:srgbClr val="553363"/>
                </a:gs>
              </a:gsLst>
              <a:lin ang="2700000" scaled="1"/>
              <a:tileRect/>
            </a:gradFill>
            <a:ln w="25400">
              <a:gradFill flip="none" rotWithShape="1">
                <a:gsLst>
                  <a:gs pos="100000">
                    <a:srgbClr val="8F54A6"/>
                  </a:gs>
                  <a:gs pos="0">
                    <a:srgbClr val="4A2C56"/>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sz="120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27" name="TextBox 37"/>
          <p:cNvSpPr txBox="1"/>
          <p:nvPr/>
        </p:nvSpPr>
        <p:spPr>
          <a:xfrm>
            <a:off x="880018" y="1772445"/>
            <a:ext cx="1024639" cy="400110"/>
          </a:xfrm>
          <a:prstGeom prst="rect">
            <a:avLst/>
          </a:prstGeom>
          <a:noFill/>
        </p:spPr>
        <p:txBody>
          <a:bodyPr wrap="none" rtlCol="0">
            <a:spAutoFit/>
          </a:bodyPr>
          <a:lstStyle/>
          <a:p>
            <a:r>
              <a:rPr lang="en-US" altLang="zh-CN" sz="2000" b="1" dirty="0" smtClean="0">
                <a:solidFill>
                  <a:srgbClr val="02B3C1"/>
                </a:solidFill>
                <a:latin typeface="Arial" panose="020B0604020202020204" pitchFamily="34" charset="0"/>
                <a:ea typeface="微软雅黑" panose="020B0503020204020204" pitchFamily="34" charset="-122"/>
                <a:cs typeface="Arial" panose="020B0604020202020204" pitchFamily="34" charset="0"/>
              </a:rPr>
              <a:t>BÀI 9: </a:t>
            </a:r>
            <a:endParaRPr lang="zh-CN" altLang="en-US" sz="2000" b="1" dirty="0">
              <a:solidFill>
                <a:srgbClr val="02B3C1"/>
              </a:solidFill>
              <a:latin typeface="Arial" panose="020B0604020202020204" pitchFamily="34" charset="0"/>
              <a:ea typeface="微软雅黑" panose="020B0503020204020204" pitchFamily="34" charset="-122"/>
              <a:cs typeface="Arial" panose="020B0604020202020204" pitchFamily="34" charset="0"/>
            </a:endParaRPr>
          </a:p>
        </p:txBody>
      </p:sp>
      <p:sp>
        <p:nvSpPr>
          <p:cNvPr id="129" name="圆角矩形 128"/>
          <p:cNvSpPr/>
          <p:nvPr/>
        </p:nvSpPr>
        <p:spPr>
          <a:xfrm>
            <a:off x="2325344" y="1010812"/>
            <a:ext cx="4962545" cy="504056"/>
          </a:xfrm>
          <a:prstGeom prst="roundRect">
            <a:avLst>
              <a:gd name="adj" fmla="val 42270"/>
            </a:avLst>
          </a:prstGeom>
          <a:gradFill>
            <a:gsLst>
              <a:gs pos="99000">
                <a:schemeClr val="bg1"/>
              </a:gs>
              <a:gs pos="0">
                <a:schemeClr val="bg1">
                  <a:lumMod val="85000"/>
                </a:schemeClr>
              </a:gs>
            </a:gsLst>
            <a:lin ang="0" scaled="0"/>
          </a:gra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cs typeface="Arial" panose="020B0604020202020204" pitchFamily="34" charset="0"/>
            </a:endParaRPr>
          </a:p>
        </p:txBody>
      </p:sp>
      <p:sp>
        <p:nvSpPr>
          <p:cNvPr id="130" name="TextBox 40"/>
          <p:cNvSpPr txBox="1"/>
          <p:nvPr/>
        </p:nvSpPr>
        <p:spPr>
          <a:xfrm>
            <a:off x="2897201" y="1082996"/>
            <a:ext cx="4184287" cy="400110"/>
          </a:xfrm>
          <a:prstGeom prst="rect">
            <a:avLst/>
          </a:prstGeom>
          <a:noFill/>
        </p:spPr>
        <p:txBody>
          <a:bodyPr wrap="none" rtlCol="0">
            <a:spAutoFit/>
          </a:bodyPr>
          <a:lstStyle/>
          <a:p>
            <a:pPr algn="ctr"/>
            <a:r>
              <a:rPr lang="en-US" altLang="zh-CN" sz="2000" b="1" dirty="0" smtClean="0">
                <a:solidFill>
                  <a:schemeClr val="accent5">
                    <a:lumMod val="75000"/>
                  </a:schemeClr>
                </a:solidFill>
                <a:latin typeface="Arial" panose="020B0604020202020204" pitchFamily="34" charset="0"/>
                <a:ea typeface="微软雅黑" panose="020B0503020204020204" pitchFamily="34" charset="-122"/>
                <a:cs typeface="Arial" panose="020B0604020202020204" pitchFamily="34" charset="0"/>
              </a:rPr>
              <a:t>CHƯƠNG 3: LIÊN KẾT HÓA HỌC</a:t>
            </a:r>
            <a:endParaRPr lang="zh-CN" altLang="en-US" sz="2000" b="1" dirty="0">
              <a:solidFill>
                <a:schemeClr val="accent5">
                  <a:lumMod val="75000"/>
                </a:schemeClr>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131" name="组合 130"/>
          <p:cNvGrpSpPr/>
          <p:nvPr/>
        </p:nvGrpSpPr>
        <p:grpSpPr>
          <a:xfrm>
            <a:off x="2164911" y="955177"/>
            <a:ext cx="720079" cy="574619"/>
            <a:chOff x="899592" y="2377261"/>
            <a:chExt cx="720079" cy="574619"/>
          </a:xfrm>
          <a:effectLst>
            <a:outerShdw blurRad="50800" dist="38100" dir="2700000" algn="tl" rotWithShape="0">
              <a:prstClr val="black">
                <a:alpha val="40000"/>
              </a:prstClr>
            </a:outerShdw>
          </a:effectLst>
        </p:grpSpPr>
        <p:sp>
          <p:nvSpPr>
            <p:cNvPr id="132" name="圆角矩形 131"/>
            <p:cNvSpPr/>
            <p:nvPr/>
          </p:nvSpPr>
          <p:spPr>
            <a:xfrm>
              <a:off x="899592" y="2377261"/>
              <a:ext cx="720079" cy="574619"/>
            </a:xfrm>
            <a:prstGeom prst="roundRect">
              <a:avLst>
                <a:gd name="adj" fmla="val 42270"/>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
          <p:nvSpPr>
            <p:cNvPr id="133" name="圆角矩形 132"/>
            <p:cNvSpPr/>
            <p:nvPr/>
          </p:nvSpPr>
          <p:spPr>
            <a:xfrm>
              <a:off x="920241" y="2397813"/>
              <a:ext cx="681258" cy="533516"/>
            </a:xfrm>
            <a:prstGeom prst="roundRect">
              <a:avLst>
                <a:gd name="adj" fmla="val 42270"/>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35" name="Freeform 5"/>
          <p:cNvSpPr/>
          <p:nvPr/>
        </p:nvSpPr>
        <p:spPr bwMode="auto">
          <a:xfrm rot="10800000">
            <a:off x="8058530" y="-395454"/>
            <a:ext cx="239180" cy="21198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36" name="Freeform 5"/>
          <p:cNvSpPr/>
          <p:nvPr/>
        </p:nvSpPr>
        <p:spPr bwMode="auto">
          <a:xfrm rot="10800000">
            <a:off x="5888001" y="-448915"/>
            <a:ext cx="210992" cy="18700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37" name="Freeform 5"/>
          <p:cNvSpPr/>
          <p:nvPr/>
        </p:nvSpPr>
        <p:spPr bwMode="auto">
          <a:xfrm rot="10800000">
            <a:off x="7581283" y="434421"/>
            <a:ext cx="118950" cy="10542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EC8C8C"/>
              </a:gs>
              <a:gs pos="100000">
                <a:srgbClr val="E35353"/>
              </a:gs>
            </a:gsLst>
            <a:lin ang="2700000" scaled="1"/>
            <a:tileRect/>
          </a:gradFill>
          <a:ln w="25400">
            <a:gradFill flip="none" rotWithShape="1">
              <a:gsLst>
                <a:gs pos="0">
                  <a:srgbClr val="E35353"/>
                </a:gs>
                <a:gs pos="100000">
                  <a:srgbClr val="F1A9A9"/>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38" name="Freeform 5"/>
          <p:cNvSpPr/>
          <p:nvPr/>
        </p:nvSpPr>
        <p:spPr bwMode="auto">
          <a:xfrm rot="10800000">
            <a:off x="5314431" y="1907426"/>
            <a:ext cx="213593" cy="18930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77468A"/>
              </a:gs>
              <a:gs pos="100000">
                <a:srgbClr val="553363"/>
              </a:gs>
            </a:gsLst>
            <a:lin ang="2700000" scaled="1"/>
            <a:tileRect/>
          </a:gradFill>
          <a:ln w="25400">
            <a:gradFill flip="none" rotWithShape="1">
              <a:gsLst>
                <a:gs pos="100000">
                  <a:srgbClr val="8F54A6"/>
                </a:gs>
                <a:gs pos="0">
                  <a:srgbClr val="4A2C56"/>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39" name="Freeform 5"/>
          <p:cNvSpPr/>
          <p:nvPr/>
        </p:nvSpPr>
        <p:spPr bwMode="auto">
          <a:xfrm rot="10800000">
            <a:off x="8199916" y="4709452"/>
            <a:ext cx="195587" cy="17334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40" name="Freeform 5"/>
          <p:cNvSpPr/>
          <p:nvPr/>
        </p:nvSpPr>
        <p:spPr bwMode="auto">
          <a:xfrm rot="10800000">
            <a:off x="6190381" y="4222272"/>
            <a:ext cx="210992" cy="18700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41" name="Freeform 5"/>
          <p:cNvSpPr/>
          <p:nvPr/>
        </p:nvSpPr>
        <p:spPr bwMode="auto">
          <a:xfrm rot="10800000">
            <a:off x="3286236" y="4194936"/>
            <a:ext cx="213593" cy="18930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77468A"/>
              </a:gs>
              <a:gs pos="100000">
                <a:srgbClr val="553363"/>
              </a:gs>
            </a:gsLst>
            <a:lin ang="2700000" scaled="1"/>
            <a:tileRect/>
          </a:gradFill>
          <a:ln w="25400">
            <a:gradFill flip="none" rotWithShape="1">
              <a:gsLst>
                <a:gs pos="100000">
                  <a:srgbClr val="8F54A6"/>
                </a:gs>
                <a:gs pos="0">
                  <a:srgbClr val="4A2C56"/>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42" name="Freeform 5"/>
          <p:cNvSpPr/>
          <p:nvPr/>
        </p:nvSpPr>
        <p:spPr bwMode="auto">
          <a:xfrm rot="10800000">
            <a:off x="3904624" y="4696091"/>
            <a:ext cx="195587" cy="17334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43" name="Freeform 5"/>
          <p:cNvSpPr/>
          <p:nvPr/>
        </p:nvSpPr>
        <p:spPr bwMode="auto">
          <a:xfrm rot="10800000">
            <a:off x="743308" y="1529796"/>
            <a:ext cx="136710" cy="12116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144" name="Freeform 5"/>
          <p:cNvSpPr/>
          <p:nvPr/>
        </p:nvSpPr>
        <p:spPr bwMode="auto">
          <a:xfrm rot="10800000">
            <a:off x="723002" y="4603340"/>
            <a:ext cx="202443" cy="17942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EC8C8C"/>
              </a:gs>
              <a:gs pos="100000">
                <a:srgbClr val="E35353"/>
              </a:gs>
            </a:gsLst>
            <a:lin ang="2700000" scaled="1"/>
            <a:tileRect/>
          </a:gradFill>
          <a:ln w="25400">
            <a:gradFill flip="none" rotWithShape="1">
              <a:gsLst>
                <a:gs pos="0">
                  <a:srgbClr val="E35353"/>
                </a:gs>
                <a:gs pos="100000">
                  <a:srgbClr val="F1A9A9"/>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48" name="标题 1"/>
          <p:cNvSpPr>
            <a:spLocks noGrp="1"/>
          </p:cNvSpPr>
          <p:nvPr/>
        </p:nvSpPr>
        <p:spPr>
          <a:xfrm>
            <a:off x="1418503" y="2146797"/>
            <a:ext cx="2104043" cy="20358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CN" sz="4800" b="1" dirty="0" smtClean="0">
                <a:solidFill>
                  <a:schemeClr val="bg1"/>
                </a:solidFill>
                <a:latin typeface="Arial" panose="020B0604020202020204" pitchFamily="34" charset="0"/>
                <a:ea typeface="汉仪尚巍清茶体W" panose="00020600040101010101" pitchFamily="18" charset="-122"/>
                <a:cs typeface="Arial" panose="020B0604020202020204" pitchFamily="34" charset="0"/>
              </a:rPr>
              <a:t>LIÊN</a:t>
            </a:r>
            <a:r>
              <a:rPr lang="en-US" altLang="zh-CN" sz="4800" b="1" dirty="0" smtClean="0">
                <a:solidFill>
                  <a:schemeClr val="bg1"/>
                </a:solidFill>
                <a:latin typeface="Arial" panose="020B0604020202020204" pitchFamily="34" charset="0"/>
                <a:ea typeface="汉仪尚巍清茶体W" panose="00020600040101010101" pitchFamily="18" charset="-122"/>
                <a:cs typeface="Arial" panose="020B0604020202020204" pitchFamily="34" charset="0"/>
              </a:rPr>
              <a:t>	</a:t>
            </a:r>
            <a:endParaRPr lang="zh-CN" altLang="en-US" sz="4800" b="1" dirty="0">
              <a:solidFill>
                <a:schemeClr val="bg1"/>
              </a:solidFill>
              <a:latin typeface="Arial" panose="020B0604020202020204" pitchFamily="34" charset="0"/>
              <a:ea typeface="汉仪尚巍清茶体W" panose="00020600040101010101" pitchFamily="18" charset="-122"/>
              <a:cs typeface="Arial" panose="020B0604020202020204" pitchFamily="34" charset="0"/>
            </a:endParaRPr>
          </a:p>
        </p:txBody>
      </p:sp>
      <p:sp>
        <p:nvSpPr>
          <p:cNvPr id="3" name="Rectangle 2"/>
          <p:cNvSpPr/>
          <p:nvPr/>
        </p:nvSpPr>
        <p:spPr>
          <a:xfrm>
            <a:off x="3825798" y="2762959"/>
            <a:ext cx="1415772" cy="830997"/>
          </a:xfrm>
          <a:prstGeom prst="rect">
            <a:avLst/>
          </a:prstGeom>
        </p:spPr>
        <p:txBody>
          <a:bodyPr wrap="none">
            <a:spAutoFit/>
          </a:bodyPr>
          <a:lstStyle/>
          <a:p>
            <a:r>
              <a:rPr lang="en-US" altLang="zh-CN" sz="4800" b="1" dirty="0">
                <a:solidFill>
                  <a:schemeClr val="bg1"/>
                </a:solidFill>
                <a:latin typeface="Arial" panose="020B0604020202020204" pitchFamily="34" charset="0"/>
                <a:ea typeface="汉仪尚巍清茶体W" panose="00020600040101010101" pitchFamily="18" charset="-122"/>
                <a:cs typeface="Arial" panose="020B0604020202020204" pitchFamily="34" charset="0"/>
              </a:rPr>
              <a:t>KẾT</a:t>
            </a:r>
            <a:endParaRPr lang="en-US" sz="4800" dirty="0">
              <a:latin typeface="Arial" panose="020B0604020202020204" pitchFamily="34" charset="0"/>
              <a:cs typeface="Arial" panose="020B0604020202020204" pitchFamily="34" charset="0"/>
            </a:endParaRPr>
          </a:p>
        </p:txBody>
      </p:sp>
      <p:sp>
        <p:nvSpPr>
          <p:cNvPr id="6" name="Rectangle 5"/>
          <p:cNvSpPr/>
          <p:nvPr/>
        </p:nvSpPr>
        <p:spPr>
          <a:xfrm>
            <a:off x="6154871" y="2738219"/>
            <a:ext cx="1290738" cy="830997"/>
          </a:xfrm>
          <a:prstGeom prst="rect">
            <a:avLst/>
          </a:prstGeom>
        </p:spPr>
        <p:txBody>
          <a:bodyPr wrap="none">
            <a:spAutoFit/>
          </a:bodyPr>
          <a:lstStyle/>
          <a:p>
            <a:r>
              <a:rPr lang="en-US" altLang="zh-CN" sz="4800" b="1" dirty="0">
                <a:solidFill>
                  <a:schemeClr val="bg1"/>
                </a:solidFill>
                <a:latin typeface="Arial" panose="020B0604020202020204" pitchFamily="34" charset="0"/>
                <a:ea typeface="汉仪尚巍清茶体W" panose="00020600040101010101" pitchFamily="18" charset="-122"/>
                <a:cs typeface="Arial" panose="020B0604020202020204" pitchFamily="34" charset="0"/>
              </a:rPr>
              <a:t>ION</a:t>
            </a:r>
            <a:endParaRPr lang="en-US" sz="4800" dirty="0">
              <a:latin typeface="Arial" panose="020B0604020202020204" pitchFamily="34" charset="0"/>
              <a:cs typeface="Arial" panose="020B0604020202020204" pitchFamily="34" charset="0"/>
            </a:endParaRPr>
          </a:p>
        </p:txBody>
      </p:sp>
      <p:sp>
        <p:nvSpPr>
          <p:cNvPr id="40" name="圆角矩形 6"/>
          <p:cNvSpPr/>
          <p:nvPr/>
        </p:nvSpPr>
        <p:spPr>
          <a:xfrm>
            <a:off x="157286" y="108432"/>
            <a:ext cx="2028274" cy="501217"/>
          </a:xfrm>
          <a:prstGeom prst="roundRect">
            <a:avLst>
              <a:gd name="adj" fmla="val 9976"/>
            </a:avLst>
          </a:prstGeom>
          <a:solidFill>
            <a:schemeClr val="accent5">
              <a:lumMod val="75000"/>
            </a:schemeClr>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latin typeface="Arial" panose="020B0604020202020204" pitchFamily="34" charset="0"/>
                <a:cs typeface="Arial" panose="020B0604020202020204" pitchFamily="34" charset="0"/>
              </a:rPr>
              <a:t>HÓA 10 </a:t>
            </a:r>
            <a:endParaRPr lang="zh-CN" altLang="en-US" sz="2000" b="1" dirty="0">
              <a:latin typeface="Arial" panose="020B0604020202020204" pitchFamily="34" charset="0"/>
              <a:cs typeface="Arial" panose="020B0604020202020204" pitchFamily="34" charset="0"/>
            </a:endParaRPr>
          </a:p>
        </p:txBody>
      </p:sp>
      <p:grpSp>
        <p:nvGrpSpPr>
          <p:cNvPr id="41" name="组合 7"/>
          <p:cNvGrpSpPr/>
          <p:nvPr/>
        </p:nvGrpSpPr>
        <p:grpSpPr>
          <a:xfrm>
            <a:off x="258649" y="315547"/>
            <a:ext cx="118508" cy="118509"/>
            <a:chOff x="4486616" y="3001075"/>
            <a:chExt cx="274695" cy="274699"/>
          </a:xfrm>
        </p:grpSpPr>
        <p:sp>
          <p:nvSpPr>
            <p:cNvPr id="42"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3"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44" name="组合 10"/>
          <p:cNvGrpSpPr/>
          <p:nvPr/>
        </p:nvGrpSpPr>
        <p:grpSpPr>
          <a:xfrm>
            <a:off x="-40856" y="315547"/>
            <a:ext cx="118508" cy="118509"/>
            <a:chOff x="4486616" y="3001075"/>
            <a:chExt cx="274695" cy="274699"/>
          </a:xfrm>
        </p:grpSpPr>
        <p:sp>
          <p:nvSpPr>
            <p:cNvPr id="45"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6"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47" name="组合 13"/>
          <p:cNvGrpSpPr/>
          <p:nvPr/>
        </p:nvGrpSpPr>
        <p:grpSpPr>
          <a:xfrm>
            <a:off x="25701" y="349209"/>
            <a:ext cx="288238" cy="46073"/>
            <a:chOff x="4318304" y="3089060"/>
            <a:chExt cx="384317" cy="61430"/>
          </a:xfrm>
        </p:grpSpPr>
        <p:sp>
          <p:nvSpPr>
            <p:cNvPr id="49" name="圆角矩形 14"/>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50" name="圆角矩形 15"/>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sp>
        <p:nvSpPr>
          <p:cNvPr id="55" name="Freeform 5"/>
          <p:cNvSpPr/>
          <p:nvPr/>
        </p:nvSpPr>
        <p:spPr bwMode="auto">
          <a:xfrm rot="10800000">
            <a:off x="8303192" y="1007983"/>
            <a:ext cx="210992" cy="18700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endParaRPr lang="zh-CN" altLang="en-US">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wipe(left)">
                                          <p:cBhvr>
                                            <p:cTn id="10" dur="500"/>
                                            <p:tgtEl>
                                              <p:spTgt spid="47"/>
                                            </p:tgtEl>
                                          </p:cBhvr>
                                        </p:animEffect>
                                      </p:childTnLst>
                                    </p:cTn>
                                  </p:par>
                                  <p:par>
                                    <p:cTn id="11" presetID="1" presetClass="entr" presetSubtype="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2" presetClass="entr" presetSubtype="2" accel="70000" fill="hold" grpId="0" nodeType="withEffect" p14:presetBounceEnd="50000">
                                      <p:stCondLst>
                                        <p:cond delay="0"/>
                                      </p:stCondLst>
                                      <p:childTnLst>
                                        <p:set>
                                          <p:cBhvr>
                                            <p:cTn id="14" dur="1" fill="hold">
                                              <p:stCondLst>
                                                <p:cond delay="0"/>
                                              </p:stCondLst>
                                            </p:cTn>
                                            <p:tgtEl>
                                              <p:spTgt spid="40"/>
                                            </p:tgtEl>
                                            <p:attrNameLst>
                                              <p:attrName>style.visibility</p:attrName>
                                            </p:attrNameLst>
                                          </p:cBhvr>
                                          <p:to>
                                            <p:strVal val="visible"/>
                                          </p:to>
                                        </p:set>
                                        <p:anim calcmode="lin" valueType="num" p14:bounceEnd="50000">
                                          <p:cBhvr additive="base">
                                            <p:cTn id="15" dur="500" fill="hold"/>
                                            <p:tgtEl>
                                              <p:spTgt spid="40"/>
                                            </p:tgtEl>
                                            <p:attrNameLst>
                                              <p:attrName>ppt_x</p:attrName>
                                            </p:attrNameLst>
                                          </p:cBhvr>
                                          <p:tavLst>
                                            <p:tav tm="0">
                                              <p:val>
                                                <p:strVal val="1+#ppt_w/2"/>
                                              </p:val>
                                            </p:tav>
                                            <p:tav tm="100000">
                                              <p:val>
                                                <p:strVal val="#ppt_x"/>
                                              </p:val>
                                            </p:tav>
                                          </p:tavLst>
                                        </p:anim>
                                        <p:anim calcmode="lin" valueType="num" p14:bounceEnd="50000">
                                          <p:cBhvr additive="base">
                                            <p:cTn id="16" dur="500" fill="hold"/>
                                            <p:tgtEl>
                                              <p:spTgt spid="40"/>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135"/>
                                            </p:tgtEl>
                                            <p:attrNameLst>
                                              <p:attrName>style.visibility</p:attrName>
                                            </p:attrNameLst>
                                          </p:cBhvr>
                                          <p:to>
                                            <p:strVal val="visible"/>
                                          </p:to>
                                        </p:set>
                                        <p:anim calcmode="lin" valueType="num">
                                          <p:cBhvr>
                                            <p:cTn id="20" dur="500" fill="hold"/>
                                            <p:tgtEl>
                                              <p:spTgt spid="135"/>
                                            </p:tgtEl>
                                            <p:attrNameLst>
                                              <p:attrName>ppt_w</p:attrName>
                                            </p:attrNameLst>
                                          </p:cBhvr>
                                          <p:tavLst>
                                            <p:tav tm="0">
                                              <p:val>
                                                <p:fltVal val="0"/>
                                              </p:val>
                                            </p:tav>
                                            <p:tav tm="100000">
                                              <p:val>
                                                <p:strVal val="#ppt_w"/>
                                              </p:val>
                                            </p:tav>
                                          </p:tavLst>
                                        </p:anim>
                                        <p:anim calcmode="lin" valueType="num">
                                          <p:cBhvr>
                                            <p:cTn id="21" dur="500" fill="hold"/>
                                            <p:tgtEl>
                                              <p:spTgt spid="135"/>
                                            </p:tgtEl>
                                            <p:attrNameLst>
                                              <p:attrName>ppt_h</p:attrName>
                                            </p:attrNameLst>
                                          </p:cBhvr>
                                          <p:tavLst>
                                            <p:tav tm="0">
                                              <p:val>
                                                <p:fltVal val="0"/>
                                              </p:val>
                                            </p:tav>
                                            <p:tav tm="100000">
                                              <p:val>
                                                <p:strVal val="#ppt_h"/>
                                              </p:val>
                                            </p:tav>
                                          </p:tavLst>
                                        </p:anim>
                                        <p:animEffect transition="in" filter="fade">
                                          <p:cBhvr>
                                            <p:cTn id="22" dur="500"/>
                                            <p:tgtEl>
                                              <p:spTgt spid="135"/>
                                            </p:tgtEl>
                                          </p:cBhvr>
                                        </p:animEffect>
                                      </p:childTnLst>
                                    </p:cTn>
                                  </p:par>
                                  <p:par>
                                    <p:cTn id="23" presetID="53" presetClass="entr" presetSubtype="16" fill="hold" grpId="0" nodeType="withEffect">
                                      <p:stCondLst>
                                        <p:cond delay="100"/>
                                      </p:stCondLst>
                                      <p:childTnLst>
                                        <p:set>
                                          <p:cBhvr>
                                            <p:cTn id="24" dur="1" fill="hold">
                                              <p:stCondLst>
                                                <p:cond delay="0"/>
                                              </p:stCondLst>
                                            </p:cTn>
                                            <p:tgtEl>
                                              <p:spTgt spid="136"/>
                                            </p:tgtEl>
                                            <p:attrNameLst>
                                              <p:attrName>style.visibility</p:attrName>
                                            </p:attrNameLst>
                                          </p:cBhvr>
                                          <p:to>
                                            <p:strVal val="visible"/>
                                          </p:to>
                                        </p:set>
                                        <p:anim calcmode="lin" valueType="num">
                                          <p:cBhvr>
                                            <p:cTn id="25" dur="500" fill="hold"/>
                                            <p:tgtEl>
                                              <p:spTgt spid="136"/>
                                            </p:tgtEl>
                                            <p:attrNameLst>
                                              <p:attrName>ppt_w</p:attrName>
                                            </p:attrNameLst>
                                          </p:cBhvr>
                                          <p:tavLst>
                                            <p:tav tm="0">
                                              <p:val>
                                                <p:fltVal val="0"/>
                                              </p:val>
                                            </p:tav>
                                            <p:tav tm="100000">
                                              <p:val>
                                                <p:strVal val="#ppt_w"/>
                                              </p:val>
                                            </p:tav>
                                          </p:tavLst>
                                        </p:anim>
                                        <p:anim calcmode="lin" valueType="num">
                                          <p:cBhvr>
                                            <p:cTn id="26" dur="500" fill="hold"/>
                                            <p:tgtEl>
                                              <p:spTgt spid="136"/>
                                            </p:tgtEl>
                                            <p:attrNameLst>
                                              <p:attrName>ppt_h</p:attrName>
                                            </p:attrNameLst>
                                          </p:cBhvr>
                                          <p:tavLst>
                                            <p:tav tm="0">
                                              <p:val>
                                                <p:fltVal val="0"/>
                                              </p:val>
                                            </p:tav>
                                            <p:tav tm="100000">
                                              <p:val>
                                                <p:strVal val="#ppt_h"/>
                                              </p:val>
                                            </p:tav>
                                          </p:tavLst>
                                        </p:anim>
                                        <p:animEffect transition="in" filter="fade">
                                          <p:cBhvr>
                                            <p:cTn id="27" dur="500"/>
                                            <p:tgtEl>
                                              <p:spTgt spid="136"/>
                                            </p:tgtEl>
                                          </p:cBhvr>
                                        </p:animEffect>
                                      </p:childTnLst>
                                    </p:cTn>
                                  </p:par>
                                  <p:par>
                                    <p:cTn id="28" presetID="53" presetClass="entr" presetSubtype="16" fill="hold" grpId="0" nodeType="withEffect">
                                      <p:stCondLst>
                                        <p:cond delay="200"/>
                                      </p:stCondLst>
                                      <p:childTnLst>
                                        <p:set>
                                          <p:cBhvr>
                                            <p:cTn id="29" dur="1" fill="hold">
                                              <p:stCondLst>
                                                <p:cond delay="0"/>
                                              </p:stCondLst>
                                            </p:cTn>
                                            <p:tgtEl>
                                              <p:spTgt spid="137"/>
                                            </p:tgtEl>
                                            <p:attrNameLst>
                                              <p:attrName>style.visibility</p:attrName>
                                            </p:attrNameLst>
                                          </p:cBhvr>
                                          <p:to>
                                            <p:strVal val="visible"/>
                                          </p:to>
                                        </p:set>
                                        <p:anim calcmode="lin" valueType="num">
                                          <p:cBhvr>
                                            <p:cTn id="30" dur="500" fill="hold"/>
                                            <p:tgtEl>
                                              <p:spTgt spid="137"/>
                                            </p:tgtEl>
                                            <p:attrNameLst>
                                              <p:attrName>ppt_w</p:attrName>
                                            </p:attrNameLst>
                                          </p:cBhvr>
                                          <p:tavLst>
                                            <p:tav tm="0">
                                              <p:val>
                                                <p:fltVal val="0"/>
                                              </p:val>
                                            </p:tav>
                                            <p:tav tm="100000">
                                              <p:val>
                                                <p:strVal val="#ppt_w"/>
                                              </p:val>
                                            </p:tav>
                                          </p:tavLst>
                                        </p:anim>
                                        <p:anim calcmode="lin" valueType="num">
                                          <p:cBhvr>
                                            <p:cTn id="31" dur="500" fill="hold"/>
                                            <p:tgtEl>
                                              <p:spTgt spid="137"/>
                                            </p:tgtEl>
                                            <p:attrNameLst>
                                              <p:attrName>ppt_h</p:attrName>
                                            </p:attrNameLst>
                                          </p:cBhvr>
                                          <p:tavLst>
                                            <p:tav tm="0">
                                              <p:val>
                                                <p:fltVal val="0"/>
                                              </p:val>
                                            </p:tav>
                                            <p:tav tm="100000">
                                              <p:val>
                                                <p:strVal val="#ppt_h"/>
                                              </p:val>
                                            </p:tav>
                                          </p:tavLst>
                                        </p:anim>
                                        <p:animEffect transition="in" filter="fade">
                                          <p:cBhvr>
                                            <p:cTn id="32" dur="500"/>
                                            <p:tgtEl>
                                              <p:spTgt spid="13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38"/>
                                            </p:tgtEl>
                                            <p:attrNameLst>
                                              <p:attrName>style.visibility</p:attrName>
                                            </p:attrNameLst>
                                          </p:cBhvr>
                                          <p:to>
                                            <p:strVal val="visible"/>
                                          </p:to>
                                        </p:set>
                                        <p:anim calcmode="lin" valueType="num">
                                          <p:cBhvr>
                                            <p:cTn id="35" dur="500" fill="hold"/>
                                            <p:tgtEl>
                                              <p:spTgt spid="138"/>
                                            </p:tgtEl>
                                            <p:attrNameLst>
                                              <p:attrName>ppt_w</p:attrName>
                                            </p:attrNameLst>
                                          </p:cBhvr>
                                          <p:tavLst>
                                            <p:tav tm="0">
                                              <p:val>
                                                <p:fltVal val="0"/>
                                              </p:val>
                                            </p:tav>
                                            <p:tav tm="100000">
                                              <p:val>
                                                <p:strVal val="#ppt_w"/>
                                              </p:val>
                                            </p:tav>
                                          </p:tavLst>
                                        </p:anim>
                                        <p:anim calcmode="lin" valueType="num">
                                          <p:cBhvr>
                                            <p:cTn id="36" dur="500" fill="hold"/>
                                            <p:tgtEl>
                                              <p:spTgt spid="138"/>
                                            </p:tgtEl>
                                            <p:attrNameLst>
                                              <p:attrName>ppt_h</p:attrName>
                                            </p:attrNameLst>
                                          </p:cBhvr>
                                          <p:tavLst>
                                            <p:tav tm="0">
                                              <p:val>
                                                <p:fltVal val="0"/>
                                              </p:val>
                                            </p:tav>
                                            <p:tav tm="100000">
                                              <p:val>
                                                <p:strVal val="#ppt_h"/>
                                              </p:val>
                                            </p:tav>
                                          </p:tavLst>
                                        </p:anim>
                                        <p:animEffect transition="in" filter="fade">
                                          <p:cBhvr>
                                            <p:cTn id="37" dur="500"/>
                                            <p:tgtEl>
                                              <p:spTgt spid="138"/>
                                            </p:tgtEl>
                                          </p:cBhvr>
                                        </p:animEffect>
                                      </p:childTnLst>
                                    </p:cTn>
                                  </p:par>
                                  <p:par>
                                    <p:cTn id="38" presetID="53" presetClass="entr" presetSubtype="16" fill="hold" grpId="0" nodeType="withEffect">
                                      <p:stCondLst>
                                        <p:cond delay="300"/>
                                      </p:stCondLst>
                                      <p:childTnLst>
                                        <p:set>
                                          <p:cBhvr>
                                            <p:cTn id="39" dur="1" fill="hold">
                                              <p:stCondLst>
                                                <p:cond delay="0"/>
                                              </p:stCondLst>
                                            </p:cTn>
                                            <p:tgtEl>
                                              <p:spTgt spid="139"/>
                                            </p:tgtEl>
                                            <p:attrNameLst>
                                              <p:attrName>style.visibility</p:attrName>
                                            </p:attrNameLst>
                                          </p:cBhvr>
                                          <p:to>
                                            <p:strVal val="visible"/>
                                          </p:to>
                                        </p:set>
                                        <p:anim calcmode="lin" valueType="num">
                                          <p:cBhvr>
                                            <p:cTn id="40" dur="500" fill="hold"/>
                                            <p:tgtEl>
                                              <p:spTgt spid="139"/>
                                            </p:tgtEl>
                                            <p:attrNameLst>
                                              <p:attrName>ppt_w</p:attrName>
                                            </p:attrNameLst>
                                          </p:cBhvr>
                                          <p:tavLst>
                                            <p:tav tm="0">
                                              <p:val>
                                                <p:fltVal val="0"/>
                                              </p:val>
                                            </p:tav>
                                            <p:tav tm="100000">
                                              <p:val>
                                                <p:strVal val="#ppt_w"/>
                                              </p:val>
                                            </p:tav>
                                          </p:tavLst>
                                        </p:anim>
                                        <p:anim calcmode="lin" valueType="num">
                                          <p:cBhvr>
                                            <p:cTn id="41" dur="500" fill="hold"/>
                                            <p:tgtEl>
                                              <p:spTgt spid="139"/>
                                            </p:tgtEl>
                                            <p:attrNameLst>
                                              <p:attrName>ppt_h</p:attrName>
                                            </p:attrNameLst>
                                          </p:cBhvr>
                                          <p:tavLst>
                                            <p:tav tm="0">
                                              <p:val>
                                                <p:fltVal val="0"/>
                                              </p:val>
                                            </p:tav>
                                            <p:tav tm="100000">
                                              <p:val>
                                                <p:strVal val="#ppt_h"/>
                                              </p:val>
                                            </p:tav>
                                          </p:tavLst>
                                        </p:anim>
                                        <p:animEffect transition="in" filter="fade">
                                          <p:cBhvr>
                                            <p:cTn id="42" dur="500"/>
                                            <p:tgtEl>
                                              <p:spTgt spid="13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40"/>
                                            </p:tgtEl>
                                            <p:attrNameLst>
                                              <p:attrName>style.visibility</p:attrName>
                                            </p:attrNameLst>
                                          </p:cBhvr>
                                          <p:to>
                                            <p:strVal val="visible"/>
                                          </p:to>
                                        </p:set>
                                        <p:anim calcmode="lin" valueType="num">
                                          <p:cBhvr>
                                            <p:cTn id="45" dur="500" fill="hold"/>
                                            <p:tgtEl>
                                              <p:spTgt spid="140"/>
                                            </p:tgtEl>
                                            <p:attrNameLst>
                                              <p:attrName>ppt_w</p:attrName>
                                            </p:attrNameLst>
                                          </p:cBhvr>
                                          <p:tavLst>
                                            <p:tav tm="0">
                                              <p:val>
                                                <p:fltVal val="0"/>
                                              </p:val>
                                            </p:tav>
                                            <p:tav tm="100000">
                                              <p:val>
                                                <p:strVal val="#ppt_w"/>
                                              </p:val>
                                            </p:tav>
                                          </p:tavLst>
                                        </p:anim>
                                        <p:anim calcmode="lin" valueType="num">
                                          <p:cBhvr>
                                            <p:cTn id="46" dur="500" fill="hold"/>
                                            <p:tgtEl>
                                              <p:spTgt spid="140"/>
                                            </p:tgtEl>
                                            <p:attrNameLst>
                                              <p:attrName>ppt_h</p:attrName>
                                            </p:attrNameLst>
                                          </p:cBhvr>
                                          <p:tavLst>
                                            <p:tav tm="0">
                                              <p:val>
                                                <p:fltVal val="0"/>
                                              </p:val>
                                            </p:tav>
                                            <p:tav tm="100000">
                                              <p:val>
                                                <p:strVal val="#ppt_h"/>
                                              </p:val>
                                            </p:tav>
                                          </p:tavLst>
                                        </p:anim>
                                        <p:animEffect transition="in" filter="fade">
                                          <p:cBhvr>
                                            <p:cTn id="47" dur="500"/>
                                            <p:tgtEl>
                                              <p:spTgt spid="140"/>
                                            </p:tgtEl>
                                          </p:cBhvr>
                                        </p:animEffect>
                                      </p:childTnLst>
                                    </p:cTn>
                                  </p:par>
                                  <p:par>
                                    <p:cTn id="48" presetID="53" presetClass="entr" presetSubtype="16" fill="hold" grpId="0" nodeType="withEffect">
                                      <p:stCondLst>
                                        <p:cond delay="200"/>
                                      </p:stCondLst>
                                      <p:childTnLst>
                                        <p:set>
                                          <p:cBhvr>
                                            <p:cTn id="49" dur="1" fill="hold">
                                              <p:stCondLst>
                                                <p:cond delay="0"/>
                                              </p:stCondLst>
                                            </p:cTn>
                                            <p:tgtEl>
                                              <p:spTgt spid="142"/>
                                            </p:tgtEl>
                                            <p:attrNameLst>
                                              <p:attrName>style.visibility</p:attrName>
                                            </p:attrNameLst>
                                          </p:cBhvr>
                                          <p:to>
                                            <p:strVal val="visible"/>
                                          </p:to>
                                        </p:set>
                                        <p:anim calcmode="lin" valueType="num">
                                          <p:cBhvr>
                                            <p:cTn id="50" dur="500" fill="hold"/>
                                            <p:tgtEl>
                                              <p:spTgt spid="142"/>
                                            </p:tgtEl>
                                            <p:attrNameLst>
                                              <p:attrName>ppt_w</p:attrName>
                                            </p:attrNameLst>
                                          </p:cBhvr>
                                          <p:tavLst>
                                            <p:tav tm="0">
                                              <p:val>
                                                <p:fltVal val="0"/>
                                              </p:val>
                                            </p:tav>
                                            <p:tav tm="100000">
                                              <p:val>
                                                <p:strVal val="#ppt_w"/>
                                              </p:val>
                                            </p:tav>
                                          </p:tavLst>
                                        </p:anim>
                                        <p:anim calcmode="lin" valueType="num">
                                          <p:cBhvr>
                                            <p:cTn id="51" dur="500" fill="hold"/>
                                            <p:tgtEl>
                                              <p:spTgt spid="142"/>
                                            </p:tgtEl>
                                            <p:attrNameLst>
                                              <p:attrName>ppt_h</p:attrName>
                                            </p:attrNameLst>
                                          </p:cBhvr>
                                          <p:tavLst>
                                            <p:tav tm="0">
                                              <p:val>
                                                <p:fltVal val="0"/>
                                              </p:val>
                                            </p:tav>
                                            <p:tav tm="100000">
                                              <p:val>
                                                <p:strVal val="#ppt_h"/>
                                              </p:val>
                                            </p:tav>
                                          </p:tavLst>
                                        </p:anim>
                                        <p:animEffect transition="in" filter="fade">
                                          <p:cBhvr>
                                            <p:cTn id="52" dur="500"/>
                                            <p:tgtEl>
                                              <p:spTgt spid="142"/>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43"/>
                                            </p:tgtEl>
                                            <p:attrNameLst>
                                              <p:attrName>style.visibility</p:attrName>
                                            </p:attrNameLst>
                                          </p:cBhvr>
                                          <p:to>
                                            <p:strVal val="visible"/>
                                          </p:to>
                                        </p:set>
                                        <p:anim calcmode="lin" valueType="num">
                                          <p:cBhvr>
                                            <p:cTn id="55" dur="500" fill="hold"/>
                                            <p:tgtEl>
                                              <p:spTgt spid="143"/>
                                            </p:tgtEl>
                                            <p:attrNameLst>
                                              <p:attrName>ppt_w</p:attrName>
                                            </p:attrNameLst>
                                          </p:cBhvr>
                                          <p:tavLst>
                                            <p:tav tm="0">
                                              <p:val>
                                                <p:fltVal val="0"/>
                                              </p:val>
                                            </p:tav>
                                            <p:tav tm="100000">
                                              <p:val>
                                                <p:strVal val="#ppt_w"/>
                                              </p:val>
                                            </p:tav>
                                          </p:tavLst>
                                        </p:anim>
                                        <p:anim calcmode="lin" valueType="num">
                                          <p:cBhvr>
                                            <p:cTn id="56" dur="500" fill="hold"/>
                                            <p:tgtEl>
                                              <p:spTgt spid="143"/>
                                            </p:tgtEl>
                                            <p:attrNameLst>
                                              <p:attrName>ppt_h</p:attrName>
                                            </p:attrNameLst>
                                          </p:cBhvr>
                                          <p:tavLst>
                                            <p:tav tm="0">
                                              <p:val>
                                                <p:fltVal val="0"/>
                                              </p:val>
                                            </p:tav>
                                            <p:tav tm="100000">
                                              <p:val>
                                                <p:strVal val="#ppt_h"/>
                                              </p:val>
                                            </p:tav>
                                          </p:tavLst>
                                        </p:anim>
                                        <p:animEffect transition="in" filter="fade">
                                          <p:cBhvr>
                                            <p:cTn id="57" dur="500"/>
                                            <p:tgtEl>
                                              <p:spTgt spid="143"/>
                                            </p:tgtEl>
                                          </p:cBhvr>
                                        </p:animEffect>
                                      </p:childTnLst>
                                    </p:cTn>
                                  </p:par>
                                  <p:par>
                                    <p:cTn id="58" presetID="53" presetClass="entr" presetSubtype="16" fill="hold" grpId="0" nodeType="withEffect">
                                      <p:stCondLst>
                                        <p:cond delay="300"/>
                                      </p:stCondLst>
                                      <p:childTnLst>
                                        <p:set>
                                          <p:cBhvr>
                                            <p:cTn id="59" dur="1" fill="hold">
                                              <p:stCondLst>
                                                <p:cond delay="0"/>
                                              </p:stCondLst>
                                            </p:cTn>
                                            <p:tgtEl>
                                              <p:spTgt spid="144"/>
                                            </p:tgtEl>
                                            <p:attrNameLst>
                                              <p:attrName>style.visibility</p:attrName>
                                            </p:attrNameLst>
                                          </p:cBhvr>
                                          <p:to>
                                            <p:strVal val="visible"/>
                                          </p:to>
                                        </p:set>
                                        <p:anim calcmode="lin" valueType="num">
                                          <p:cBhvr>
                                            <p:cTn id="60" dur="500" fill="hold"/>
                                            <p:tgtEl>
                                              <p:spTgt spid="144"/>
                                            </p:tgtEl>
                                            <p:attrNameLst>
                                              <p:attrName>ppt_w</p:attrName>
                                            </p:attrNameLst>
                                          </p:cBhvr>
                                          <p:tavLst>
                                            <p:tav tm="0">
                                              <p:val>
                                                <p:fltVal val="0"/>
                                              </p:val>
                                            </p:tav>
                                            <p:tav tm="100000">
                                              <p:val>
                                                <p:strVal val="#ppt_w"/>
                                              </p:val>
                                            </p:tav>
                                          </p:tavLst>
                                        </p:anim>
                                        <p:anim calcmode="lin" valueType="num">
                                          <p:cBhvr>
                                            <p:cTn id="61" dur="500" fill="hold"/>
                                            <p:tgtEl>
                                              <p:spTgt spid="144"/>
                                            </p:tgtEl>
                                            <p:attrNameLst>
                                              <p:attrName>ppt_h</p:attrName>
                                            </p:attrNameLst>
                                          </p:cBhvr>
                                          <p:tavLst>
                                            <p:tav tm="0">
                                              <p:val>
                                                <p:fltVal val="0"/>
                                              </p:val>
                                            </p:tav>
                                            <p:tav tm="100000">
                                              <p:val>
                                                <p:strVal val="#ppt_h"/>
                                              </p:val>
                                            </p:tav>
                                          </p:tavLst>
                                        </p:anim>
                                        <p:animEffect transition="in" filter="fade">
                                          <p:cBhvr>
                                            <p:cTn id="62" dur="500"/>
                                            <p:tgtEl>
                                              <p:spTgt spid="144"/>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41"/>
                                            </p:tgtEl>
                                            <p:attrNameLst>
                                              <p:attrName>style.visibility</p:attrName>
                                            </p:attrNameLst>
                                          </p:cBhvr>
                                          <p:to>
                                            <p:strVal val="visible"/>
                                          </p:to>
                                        </p:set>
                                        <p:anim calcmode="lin" valueType="num">
                                          <p:cBhvr>
                                            <p:cTn id="65" dur="500" fill="hold"/>
                                            <p:tgtEl>
                                              <p:spTgt spid="141"/>
                                            </p:tgtEl>
                                            <p:attrNameLst>
                                              <p:attrName>ppt_w</p:attrName>
                                            </p:attrNameLst>
                                          </p:cBhvr>
                                          <p:tavLst>
                                            <p:tav tm="0">
                                              <p:val>
                                                <p:fltVal val="0"/>
                                              </p:val>
                                            </p:tav>
                                            <p:tav tm="100000">
                                              <p:val>
                                                <p:strVal val="#ppt_w"/>
                                              </p:val>
                                            </p:tav>
                                          </p:tavLst>
                                        </p:anim>
                                        <p:anim calcmode="lin" valueType="num">
                                          <p:cBhvr>
                                            <p:cTn id="66" dur="500" fill="hold"/>
                                            <p:tgtEl>
                                              <p:spTgt spid="141"/>
                                            </p:tgtEl>
                                            <p:attrNameLst>
                                              <p:attrName>ppt_h</p:attrName>
                                            </p:attrNameLst>
                                          </p:cBhvr>
                                          <p:tavLst>
                                            <p:tav tm="0">
                                              <p:val>
                                                <p:fltVal val="0"/>
                                              </p:val>
                                            </p:tav>
                                            <p:tav tm="100000">
                                              <p:val>
                                                <p:strVal val="#ppt_h"/>
                                              </p:val>
                                            </p:tav>
                                          </p:tavLst>
                                        </p:anim>
                                        <p:animEffect transition="in" filter="fade">
                                          <p:cBhvr>
                                            <p:cTn id="67" dur="500"/>
                                            <p:tgtEl>
                                              <p:spTgt spid="141"/>
                                            </p:tgtEl>
                                          </p:cBhvr>
                                        </p:animEffect>
                                      </p:childTnLst>
                                    </p:cTn>
                                  </p:par>
                                </p:childTnLst>
                              </p:cTn>
                            </p:par>
                            <p:par>
                              <p:cTn id="68" fill="hold">
                                <p:stCondLst>
                                  <p:cond delay="1300"/>
                                </p:stCondLst>
                                <p:childTnLst>
                                  <p:par>
                                    <p:cTn id="69" presetID="10" presetClass="entr" presetSubtype="0" fill="hold" grpId="0" nodeType="afterEffect">
                                      <p:stCondLst>
                                        <p:cond delay="400"/>
                                      </p:stCondLst>
                                      <p:childTnLst>
                                        <p:set>
                                          <p:cBhvr>
                                            <p:cTn id="70" dur="1" fill="hold">
                                              <p:stCondLst>
                                                <p:cond delay="0"/>
                                              </p:stCondLst>
                                            </p:cTn>
                                            <p:tgtEl>
                                              <p:spTgt spid="129"/>
                                            </p:tgtEl>
                                            <p:attrNameLst>
                                              <p:attrName>style.visibility</p:attrName>
                                            </p:attrNameLst>
                                          </p:cBhvr>
                                          <p:to>
                                            <p:strVal val="visible"/>
                                          </p:to>
                                        </p:set>
                                        <p:animEffect transition="in" filter="fade">
                                          <p:cBhvr>
                                            <p:cTn id="71" dur="500"/>
                                            <p:tgtEl>
                                              <p:spTgt spid="129"/>
                                            </p:tgtEl>
                                          </p:cBhvr>
                                        </p:animEffect>
                                      </p:childTnLst>
                                    </p:cTn>
                                  </p:par>
                                  <p:par>
                                    <p:cTn id="72" presetID="10" presetClass="entr" presetSubtype="0" fill="hold" nodeType="withEffect">
                                      <p:stCondLst>
                                        <p:cond delay="400"/>
                                      </p:stCondLst>
                                      <p:childTnLst>
                                        <p:set>
                                          <p:cBhvr>
                                            <p:cTn id="73" dur="1" fill="hold">
                                              <p:stCondLst>
                                                <p:cond delay="0"/>
                                              </p:stCondLst>
                                            </p:cTn>
                                            <p:tgtEl>
                                              <p:spTgt spid="131"/>
                                            </p:tgtEl>
                                            <p:attrNameLst>
                                              <p:attrName>style.visibility</p:attrName>
                                            </p:attrNameLst>
                                          </p:cBhvr>
                                          <p:to>
                                            <p:strVal val="visible"/>
                                          </p:to>
                                        </p:set>
                                        <p:animEffect transition="in" filter="fade">
                                          <p:cBhvr>
                                            <p:cTn id="74" dur="500"/>
                                            <p:tgtEl>
                                              <p:spTgt spid="131"/>
                                            </p:tgtEl>
                                          </p:cBhvr>
                                        </p:animEffect>
                                      </p:childTnLst>
                                    </p:cTn>
                                  </p:par>
                                </p:childTnLst>
                              </p:cTn>
                            </p:par>
                            <p:par>
                              <p:cTn id="75" fill="hold">
                                <p:stCondLst>
                                  <p:cond delay="2200"/>
                                </p:stCondLst>
                                <p:childTnLst>
                                  <p:par>
                                    <p:cTn id="76" presetID="1" presetClass="entr" presetSubtype="0" fill="hold" nodeType="afterEffect">
                                      <p:stCondLst>
                                        <p:cond delay="0"/>
                                      </p:stCondLst>
                                      <p:childTnLst>
                                        <p:set>
                                          <p:cBhvr>
                                            <p:cTn id="77" dur="1" fill="hold">
                                              <p:stCondLst>
                                                <p:cond delay="0"/>
                                              </p:stCondLst>
                                            </p:cTn>
                                            <p:tgtEl>
                                              <p:spTgt spid="131"/>
                                            </p:tgtEl>
                                            <p:attrNameLst>
                                              <p:attrName>style.visibility</p:attrName>
                                            </p:attrNameLst>
                                          </p:cBhvr>
                                          <p:to>
                                            <p:strVal val="visible"/>
                                          </p:to>
                                        </p:set>
                                      </p:childTnLst>
                                    </p:cTn>
                                  </p:par>
                                  <p:par>
                                    <p:cTn id="78" presetID="63" presetClass="path" presetSubtype="0" accel="50000" decel="50000" fill="hold" nodeType="withEffect">
                                      <p:stCondLst>
                                        <p:cond delay="0"/>
                                      </p:stCondLst>
                                      <p:childTnLst>
                                        <p:animMotion origin="layout" path="M 0.00677 -0.00463 L 0.5283 -0.00463 " pathEditMode="relative" rAng="0" ptsTypes="AA">
                                          <p:cBhvr>
                                            <p:cTn id="79" dur="2000" fill="hold"/>
                                            <p:tgtEl>
                                              <p:spTgt spid="131"/>
                                            </p:tgtEl>
                                            <p:attrNameLst>
                                              <p:attrName>ppt_x</p:attrName>
                                              <p:attrName>ppt_y</p:attrName>
                                            </p:attrNameLst>
                                          </p:cBhvr>
                                          <p:rCtr x="26076" y="0"/>
                                        </p:animMotion>
                                      </p:childTnLst>
                                    </p:cTn>
                                  </p:par>
                                  <p:par>
                                    <p:cTn id="80" presetID="22" presetClass="entr" presetSubtype="8" fill="hold" grpId="0" nodeType="withEffect">
                                      <p:stCondLst>
                                        <p:cond delay="250"/>
                                      </p:stCondLst>
                                      <p:childTnLst>
                                        <p:set>
                                          <p:cBhvr>
                                            <p:cTn id="81" dur="1" fill="hold">
                                              <p:stCondLst>
                                                <p:cond delay="0"/>
                                              </p:stCondLst>
                                            </p:cTn>
                                            <p:tgtEl>
                                              <p:spTgt spid="130"/>
                                            </p:tgtEl>
                                            <p:attrNameLst>
                                              <p:attrName>style.visibility</p:attrName>
                                            </p:attrNameLst>
                                          </p:cBhvr>
                                          <p:to>
                                            <p:strVal val="visible"/>
                                          </p:to>
                                        </p:set>
                                        <p:animEffect transition="in" filter="wipe(left)">
                                          <p:cBhvr>
                                            <p:cTn id="82" dur="1750"/>
                                            <p:tgtEl>
                                              <p:spTgt spid="130"/>
                                            </p:tgtEl>
                                          </p:cBhvr>
                                        </p:animEffect>
                                      </p:childTnLst>
                                    </p:cTn>
                                  </p:par>
                                </p:childTnLst>
                              </p:cTn>
                            </p:par>
                            <p:par>
                              <p:cTn id="83" fill="hold">
                                <p:stCondLst>
                                  <p:cond delay="4200"/>
                                </p:stCondLst>
                                <p:childTnLst>
                                  <p:par>
                                    <p:cTn id="84" presetID="42" presetClass="entr" presetSubtype="0" fill="hold" grpId="0" nodeType="afterEffect">
                                      <p:stCondLst>
                                        <p:cond delay="0"/>
                                      </p:stCondLst>
                                      <p:childTnLst>
                                        <p:set>
                                          <p:cBhvr>
                                            <p:cTn id="85" dur="1" fill="hold">
                                              <p:stCondLst>
                                                <p:cond delay="0"/>
                                              </p:stCondLst>
                                            </p:cTn>
                                            <p:tgtEl>
                                              <p:spTgt spid="127"/>
                                            </p:tgtEl>
                                            <p:attrNameLst>
                                              <p:attrName>style.visibility</p:attrName>
                                            </p:attrNameLst>
                                          </p:cBhvr>
                                          <p:to>
                                            <p:strVal val="visible"/>
                                          </p:to>
                                        </p:set>
                                        <p:animEffect transition="in" filter="fade">
                                          <p:cBhvr>
                                            <p:cTn id="86" dur="1000"/>
                                            <p:tgtEl>
                                              <p:spTgt spid="127"/>
                                            </p:tgtEl>
                                          </p:cBhvr>
                                        </p:animEffect>
                                        <p:anim calcmode="lin" valueType="num">
                                          <p:cBhvr>
                                            <p:cTn id="87" dur="1000" fill="hold"/>
                                            <p:tgtEl>
                                              <p:spTgt spid="127"/>
                                            </p:tgtEl>
                                            <p:attrNameLst>
                                              <p:attrName>ppt_x</p:attrName>
                                            </p:attrNameLst>
                                          </p:cBhvr>
                                          <p:tavLst>
                                            <p:tav tm="0">
                                              <p:val>
                                                <p:strVal val="#ppt_x"/>
                                              </p:val>
                                            </p:tav>
                                            <p:tav tm="100000">
                                              <p:val>
                                                <p:strVal val="#ppt_x"/>
                                              </p:val>
                                            </p:tav>
                                          </p:tavLst>
                                        </p:anim>
                                        <p:anim calcmode="lin" valueType="num">
                                          <p:cBhvr>
                                            <p:cTn id="88" dur="1000" fill="hold"/>
                                            <p:tgtEl>
                                              <p:spTgt spid="127"/>
                                            </p:tgtEl>
                                            <p:attrNameLst>
                                              <p:attrName>ppt_y</p:attrName>
                                            </p:attrNameLst>
                                          </p:cBhvr>
                                          <p:tavLst>
                                            <p:tav tm="0">
                                              <p:val>
                                                <p:strVal val="#ppt_y+.1"/>
                                              </p:val>
                                            </p:tav>
                                            <p:tav tm="100000">
                                              <p:val>
                                                <p:strVal val="#ppt_y"/>
                                              </p:val>
                                            </p:tav>
                                          </p:tavLst>
                                        </p:anim>
                                      </p:childTnLst>
                                    </p:cTn>
                                  </p:par>
                                </p:childTnLst>
                              </p:cTn>
                            </p:par>
                            <p:par>
                              <p:cTn id="89" fill="hold">
                                <p:stCondLst>
                                  <p:cond delay="5200"/>
                                </p:stCondLst>
                                <p:childTnLst>
                                  <p:par>
                                    <p:cTn id="90" presetID="2" presetClass="entr" presetSubtype="4" fill="hold" nodeType="afterEffect">
                                      <p:stCondLst>
                                        <p:cond delay="0"/>
                                      </p:stCondLst>
                                      <p:childTnLst>
                                        <p:set>
                                          <p:cBhvr>
                                            <p:cTn id="91" dur="1" fill="hold">
                                              <p:stCondLst>
                                                <p:cond delay="0"/>
                                              </p:stCondLst>
                                            </p:cTn>
                                            <p:tgtEl>
                                              <p:spTgt spid="100"/>
                                            </p:tgtEl>
                                            <p:attrNameLst>
                                              <p:attrName>style.visibility</p:attrName>
                                            </p:attrNameLst>
                                          </p:cBhvr>
                                          <p:to>
                                            <p:strVal val="visible"/>
                                          </p:to>
                                        </p:set>
                                        <p:anim calcmode="lin" valueType="num">
                                          <p:cBhvr additive="base">
                                            <p:cTn id="92" dur="500" fill="hold"/>
                                            <p:tgtEl>
                                              <p:spTgt spid="100"/>
                                            </p:tgtEl>
                                            <p:attrNameLst>
                                              <p:attrName>ppt_x</p:attrName>
                                            </p:attrNameLst>
                                          </p:cBhvr>
                                          <p:tavLst>
                                            <p:tav tm="0">
                                              <p:val>
                                                <p:strVal val="#ppt_x"/>
                                              </p:val>
                                            </p:tav>
                                            <p:tav tm="100000">
                                              <p:val>
                                                <p:strVal val="#ppt_x"/>
                                              </p:val>
                                            </p:tav>
                                          </p:tavLst>
                                        </p:anim>
                                        <p:anim calcmode="lin" valueType="num">
                                          <p:cBhvr additive="base">
                                            <p:cTn id="93" dur="500" fill="hold"/>
                                            <p:tgtEl>
                                              <p:spTgt spid="100"/>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additive="base">
                                            <p:cTn id="96" dur="500" fill="hold"/>
                                            <p:tgtEl>
                                              <p:spTgt spid="48"/>
                                            </p:tgtEl>
                                            <p:attrNameLst>
                                              <p:attrName>ppt_x</p:attrName>
                                            </p:attrNameLst>
                                          </p:cBhvr>
                                          <p:tavLst>
                                            <p:tav tm="0">
                                              <p:val>
                                                <p:strVal val="#ppt_x"/>
                                              </p:val>
                                            </p:tav>
                                            <p:tav tm="100000">
                                              <p:val>
                                                <p:strVal val="#ppt_x"/>
                                              </p:val>
                                            </p:tav>
                                          </p:tavLst>
                                        </p:anim>
                                        <p:anim calcmode="lin" valueType="num">
                                          <p:cBhvr additive="base">
                                            <p:cTn id="97" dur="500" fill="hold"/>
                                            <p:tgtEl>
                                              <p:spTgt spid="48"/>
                                            </p:tgtEl>
                                            <p:attrNameLst>
                                              <p:attrName>ppt_y</p:attrName>
                                            </p:attrNameLst>
                                          </p:cBhvr>
                                          <p:tavLst>
                                            <p:tav tm="0">
                                              <p:val>
                                                <p:strVal val="1+#ppt_h/2"/>
                                              </p:val>
                                            </p:tav>
                                            <p:tav tm="100000">
                                              <p:val>
                                                <p:strVal val="#ppt_y"/>
                                              </p:val>
                                            </p:tav>
                                          </p:tavLst>
                                        </p:anim>
                                      </p:childTnLst>
                                    </p:cTn>
                                  </p:par>
                                </p:childTnLst>
                              </p:cTn>
                            </p:par>
                            <p:par>
                              <p:cTn id="98" fill="hold">
                                <p:stCondLst>
                                  <p:cond delay="5700"/>
                                </p:stCondLst>
                                <p:childTnLst>
                                  <p:par>
                                    <p:cTn id="99" presetID="2" presetClass="entr" presetSubtype="4" fill="hold" nodeType="afterEffect">
                                      <p:stCondLst>
                                        <p:cond delay="0"/>
                                      </p:stCondLst>
                                      <p:childTnLst>
                                        <p:set>
                                          <p:cBhvr>
                                            <p:cTn id="100" dur="1" fill="hold">
                                              <p:stCondLst>
                                                <p:cond delay="0"/>
                                              </p:stCondLst>
                                            </p:cTn>
                                            <p:tgtEl>
                                              <p:spTgt spid="107"/>
                                            </p:tgtEl>
                                            <p:attrNameLst>
                                              <p:attrName>style.visibility</p:attrName>
                                            </p:attrNameLst>
                                          </p:cBhvr>
                                          <p:to>
                                            <p:strVal val="visible"/>
                                          </p:to>
                                        </p:set>
                                        <p:anim calcmode="lin" valueType="num">
                                          <p:cBhvr additive="base">
                                            <p:cTn id="101" dur="500" fill="hold"/>
                                            <p:tgtEl>
                                              <p:spTgt spid="107"/>
                                            </p:tgtEl>
                                            <p:attrNameLst>
                                              <p:attrName>ppt_x</p:attrName>
                                            </p:attrNameLst>
                                          </p:cBhvr>
                                          <p:tavLst>
                                            <p:tav tm="0">
                                              <p:val>
                                                <p:strVal val="#ppt_x"/>
                                              </p:val>
                                            </p:tav>
                                            <p:tav tm="100000">
                                              <p:val>
                                                <p:strVal val="#ppt_x"/>
                                              </p:val>
                                            </p:tav>
                                          </p:tavLst>
                                        </p:anim>
                                        <p:anim calcmode="lin" valueType="num">
                                          <p:cBhvr additive="base">
                                            <p:cTn id="102" dur="500" fill="hold"/>
                                            <p:tgtEl>
                                              <p:spTgt spid="107"/>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
                                            </p:tgtEl>
                                            <p:attrNameLst>
                                              <p:attrName>style.visibility</p:attrName>
                                            </p:attrNameLst>
                                          </p:cBhvr>
                                          <p:to>
                                            <p:strVal val="visible"/>
                                          </p:to>
                                        </p:set>
                                        <p:anim calcmode="lin" valueType="num">
                                          <p:cBhvr additive="base">
                                            <p:cTn id="105" dur="500" fill="hold"/>
                                            <p:tgtEl>
                                              <p:spTgt spid="3"/>
                                            </p:tgtEl>
                                            <p:attrNameLst>
                                              <p:attrName>ppt_x</p:attrName>
                                            </p:attrNameLst>
                                          </p:cBhvr>
                                          <p:tavLst>
                                            <p:tav tm="0">
                                              <p:val>
                                                <p:strVal val="#ppt_x"/>
                                              </p:val>
                                            </p:tav>
                                            <p:tav tm="100000">
                                              <p:val>
                                                <p:strVal val="#ppt_x"/>
                                              </p:val>
                                            </p:tav>
                                          </p:tavLst>
                                        </p:anim>
                                        <p:anim calcmode="lin" valueType="num">
                                          <p:cBhvr additive="base">
                                            <p:cTn id="106" dur="500" fill="hold"/>
                                            <p:tgtEl>
                                              <p:spTgt spid="3"/>
                                            </p:tgtEl>
                                            <p:attrNameLst>
                                              <p:attrName>ppt_y</p:attrName>
                                            </p:attrNameLst>
                                          </p:cBhvr>
                                          <p:tavLst>
                                            <p:tav tm="0">
                                              <p:val>
                                                <p:strVal val="1+#ppt_h/2"/>
                                              </p:val>
                                            </p:tav>
                                            <p:tav tm="100000">
                                              <p:val>
                                                <p:strVal val="#ppt_y"/>
                                              </p:val>
                                            </p:tav>
                                          </p:tavLst>
                                        </p:anim>
                                      </p:childTnLst>
                                    </p:cTn>
                                  </p:par>
                                </p:childTnLst>
                              </p:cTn>
                            </p:par>
                            <p:par>
                              <p:cTn id="107" fill="hold">
                                <p:stCondLst>
                                  <p:cond delay="6200"/>
                                </p:stCondLst>
                                <p:childTnLst>
                                  <p:par>
                                    <p:cTn id="108" presetID="2" presetClass="entr" presetSubtype="4" fill="hold" nodeType="afterEffect">
                                      <p:stCondLst>
                                        <p:cond delay="0"/>
                                      </p:stCondLst>
                                      <p:childTnLst>
                                        <p:set>
                                          <p:cBhvr>
                                            <p:cTn id="109" dur="1" fill="hold">
                                              <p:stCondLst>
                                                <p:cond delay="0"/>
                                              </p:stCondLst>
                                            </p:cTn>
                                            <p:tgtEl>
                                              <p:spTgt spid="121"/>
                                            </p:tgtEl>
                                            <p:attrNameLst>
                                              <p:attrName>style.visibility</p:attrName>
                                            </p:attrNameLst>
                                          </p:cBhvr>
                                          <p:to>
                                            <p:strVal val="visible"/>
                                          </p:to>
                                        </p:set>
                                        <p:anim calcmode="lin" valueType="num">
                                          <p:cBhvr additive="base">
                                            <p:cTn id="110" dur="500" fill="hold"/>
                                            <p:tgtEl>
                                              <p:spTgt spid="121"/>
                                            </p:tgtEl>
                                            <p:attrNameLst>
                                              <p:attrName>ppt_x</p:attrName>
                                            </p:attrNameLst>
                                          </p:cBhvr>
                                          <p:tavLst>
                                            <p:tav tm="0">
                                              <p:val>
                                                <p:strVal val="#ppt_x"/>
                                              </p:val>
                                            </p:tav>
                                            <p:tav tm="100000">
                                              <p:val>
                                                <p:strVal val="#ppt_x"/>
                                              </p:val>
                                            </p:tav>
                                          </p:tavLst>
                                        </p:anim>
                                        <p:anim calcmode="lin" valueType="num">
                                          <p:cBhvr additive="base">
                                            <p:cTn id="111" dur="500" fill="hold"/>
                                            <p:tgtEl>
                                              <p:spTgt spid="121"/>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6"/>
                                            </p:tgtEl>
                                            <p:attrNameLst>
                                              <p:attrName>style.visibility</p:attrName>
                                            </p:attrNameLst>
                                          </p:cBhvr>
                                          <p:to>
                                            <p:strVal val="visible"/>
                                          </p:to>
                                        </p:set>
                                        <p:anim calcmode="lin" valueType="num">
                                          <p:cBhvr additive="base">
                                            <p:cTn id="114" dur="500" fill="hold"/>
                                            <p:tgtEl>
                                              <p:spTgt spid="6"/>
                                            </p:tgtEl>
                                            <p:attrNameLst>
                                              <p:attrName>ppt_x</p:attrName>
                                            </p:attrNameLst>
                                          </p:cBhvr>
                                          <p:tavLst>
                                            <p:tav tm="0">
                                              <p:val>
                                                <p:strVal val="#ppt_x"/>
                                              </p:val>
                                            </p:tav>
                                            <p:tav tm="100000">
                                              <p:val>
                                                <p:strVal val="#ppt_x"/>
                                              </p:val>
                                            </p:tav>
                                          </p:tavLst>
                                        </p:anim>
                                        <p:anim calcmode="lin" valueType="num">
                                          <p:cBhvr additive="base">
                                            <p:cTn id="115" dur="500" fill="hold"/>
                                            <p:tgtEl>
                                              <p:spTgt spid="6"/>
                                            </p:tgtEl>
                                            <p:attrNameLst>
                                              <p:attrName>ppt_y</p:attrName>
                                            </p:attrNameLst>
                                          </p:cBhvr>
                                          <p:tavLst>
                                            <p:tav tm="0">
                                              <p:val>
                                                <p:strVal val="1+#ppt_h/2"/>
                                              </p:val>
                                            </p:tav>
                                            <p:tav tm="100000">
                                              <p:val>
                                                <p:strVal val="#ppt_y"/>
                                              </p:val>
                                            </p:tav>
                                          </p:tavLst>
                                        </p:anim>
                                      </p:childTnLst>
                                    </p:cTn>
                                  </p:par>
                                  <p:par>
                                    <p:cTn id="116" presetID="53" presetClass="entr" presetSubtype="16" fill="hold" grpId="0" nodeType="withEffect">
                                      <p:stCondLst>
                                        <p:cond delay="0"/>
                                      </p:stCondLst>
                                      <p:childTnLst>
                                        <p:set>
                                          <p:cBhvr>
                                            <p:cTn id="117" dur="1" fill="hold">
                                              <p:stCondLst>
                                                <p:cond delay="0"/>
                                              </p:stCondLst>
                                            </p:cTn>
                                            <p:tgtEl>
                                              <p:spTgt spid="55"/>
                                            </p:tgtEl>
                                            <p:attrNameLst>
                                              <p:attrName>style.visibility</p:attrName>
                                            </p:attrNameLst>
                                          </p:cBhvr>
                                          <p:to>
                                            <p:strVal val="visible"/>
                                          </p:to>
                                        </p:set>
                                        <p:anim calcmode="lin" valueType="num">
                                          <p:cBhvr>
                                            <p:cTn id="118" dur="500" fill="hold"/>
                                            <p:tgtEl>
                                              <p:spTgt spid="55"/>
                                            </p:tgtEl>
                                            <p:attrNameLst>
                                              <p:attrName>ppt_w</p:attrName>
                                            </p:attrNameLst>
                                          </p:cBhvr>
                                          <p:tavLst>
                                            <p:tav tm="0">
                                              <p:val>
                                                <p:fltVal val="0"/>
                                              </p:val>
                                            </p:tav>
                                            <p:tav tm="100000">
                                              <p:val>
                                                <p:strVal val="#ppt_w"/>
                                              </p:val>
                                            </p:tav>
                                          </p:tavLst>
                                        </p:anim>
                                        <p:anim calcmode="lin" valueType="num">
                                          <p:cBhvr>
                                            <p:cTn id="119" dur="500" fill="hold"/>
                                            <p:tgtEl>
                                              <p:spTgt spid="55"/>
                                            </p:tgtEl>
                                            <p:attrNameLst>
                                              <p:attrName>ppt_h</p:attrName>
                                            </p:attrNameLst>
                                          </p:cBhvr>
                                          <p:tavLst>
                                            <p:tav tm="0">
                                              <p:val>
                                                <p:fltVal val="0"/>
                                              </p:val>
                                            </p:tav>
                                            <p:tav tm="100000">
                                              <p:val>
                                                <p:strVal val="#ppt_h"/>
                                              </p:val>
                                            </p:tav>
                                          </p:tavLst>
                                        </p:anim>
                                        <p:animEffect transition="in" filter="fade">
                                          <p:cBhvr>
                                            <p:cTn id="12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29" grpId="0" animBg="1"/>
          <p:bldP spid="130" grpId="0"/>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48" grpId="0"/>
          <p:bldP spid="3" grpId="0"/>
          <p:bldP spid="6" grpId="0"/>
          <p:bldP spid="40" grpId="0" animBg="1"/>
          <p:bldP spid="55"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wipe(left)">
                                          <p:cBhvr>
                                            <p:cTn id="10" dur="500"/>
                                            <p:tgtEl>
                                              <p:spTgt spid="47"/>
                                            </p:tgtEl>
                                          </p:cBhvr>
                                        </p:animEffect>
                                      </p:childTnLst>
                                    </p:cTn>
                                  </p:par>
                                  <p:par>
                                    <p:cTn id="11" presetID="1" presetClass="entr" presetSubtype="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2" presetClass="entr" presetSubtype="2" accel="7000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anim calcmode="lin" valueType="num">
                                          <p:cBhvr additive="base">
                                            <p:cTn id="15" dur="500" fill="hold"/>
                                            <p:tgtEl>
                                              <p:spTgt spid="40"/>
                                            </p:tgtEl>
                                            <p:attrNameLst>
                                              <p:attrName>ppt_x</p:attrName>
                                            </p:attrNameLst>
                                          </p:cBhvr>
                                          <p:tavLst>
                                            <p:tav tm="0">
                                              <p:val>
                                                <p:strVal val="1+#ppt_w/2"/>
                                              </p:val>
                                            </p:tav>
                                            <p:tav tm="100000">
                                              <p:val>
                                                <p:strVal val="#ppt_x"/>
                                              </p:val>
                                            </p:tav>
                                          </p:tavLst>
                                        </p:anim>
                                        <p:anim calcmode="lin" valueType="num">
                                          <p:cBhvr additive="base">
                                            <p:cTn id="16" dur="500" fill="hold"/>
                                            <p:tgtEl>
                                              <p:spTgt spid="40"/>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135"/>
                                            </p:tgtEl>
                                            <p:attrNameLst>
                                              <p:attrName>style.visibility</p:attrName>
                                            </p:attrNameLst>
                                          </p:cBhvr>
                                          <p:to>
                                            <p:strVal val="visible"/>
                                          </p:to>
                                        </p:set>
                                        <p:anim calcmode="lin" valueType="num">
                                          <p:cBhvr>
                                            <p:cTn id="20" dur="500" fill="hold"/>
                                            <p:tgtEl>
                                              <p:spTgt spid="135"/>
                                            </p:tgtEl>
                                            <p:attrNameLst>
                                              <p:attrName>ppt_w</p:attrName>
                                            </p:attrNameLst>
                                          </p:cBhvr>
                                          <p:tavLst>
                                            <p:tav tm="0">
                                              <p:val>
                                                <p:fltVal val="0"/>
                                              </p:val>
                                            </p:tav>
                                            <p:tav tm="100000">
                                              <p:val>
                                                <p:strVal val="#ppt_w"/>
                                              </p:val>
                                            </p:tav>
                                          </p:tavLst>
                                        </p:anim>
                                        <p:anim calcmode="lin" valueType="num">
                                          <p:cBhvr>
                                            <p:cTn id="21" dur="500" fill="hold"/>
                                            <p:tgtEl>
                                              <p:spTgt spid="135"/>
                                            </p:tgtEl>
                                            <p:attrNameLst>
                                              <p:attrName>ppt_h</p:attrName>
                                            </p:attrNameLst>
                                          </p:cBhvr>
                                          <p:tavLst>
                                            <p:tav tm="0">
                                              <p:val>
                                                <p:fltVal val="0"/>
                                              </p:val>
                                            </p:tav>
                                            <p:tav tm="100000">
                                              <p:val>
                                                <p:strVal val="#ppt_h"/>
                                              </p:val>
                                            </p:tav>
                                          </p:tavLst>
                                        </p:anim>
                                        <p:animEffect transition="in" filter="fade">
                                          <p:cBhvr>
                                            <p:cTn id="22" dur="500"/>
                                            <p:tgtEl>
                                              <p:spTgt spid="135"/>
                                            </p:tgtEl>
                                          </p:cBhvr>
                                        </p:animEffect>
                                      </p:childTnLst>
                                    </p:cTn>
                                  </p:par>
                                  <p:par>
                                    <p:cTn id="23" presetID="53" presetClass="entr" presetSubtype="16" fill="hold" grpId="0" nodeType="withEffect">
                                      <p:stCondLst>
                                        <p:cond delay="100"/>
                                      </p:stCondLst>
                                      <p:childTnLst>
                                        <p:set>
                                          <p:cBhvr>
                                            <p:cTn id="24" dur="1" fill="hold">
                                              <p:stCondLst>
                                                <p:cond delay="0"/>
                                              </p:stCondLst>
                                            </p:cTn>
                                            <p:tgtEl>
                                              <p:spTgt spid="136"/>
                                            </p:tgtEl>
                                            <p:attrNameLst>
                                              <p:attrName>style.visibility</p:attrName>
                                            </p:attrNameLst>
                                          </p:cBhvr>
                                          <p:to>
                                            <p:strVal val="visible"/>
                                          </p:to>
                                        </p:set>
                                        <p:anim calcmode="lin" valueType="num">
                                          <p:cBhvr>
                                            <p:cTn id="25" dur="500" fill="hold"/>
                                            <p:tgtEl>
                                              <p:spTgt spid="136"/>
                                            </p:tgtEl>
                                            <p:attrNameLst>
                                              <p:attrName>ppt_w</p:attrName>
                                            </p:attrNameLst>
                                          </p:cBhvr>
                                          <p:tavLst>
                                            <p:tav tm="0">
                                              <p:val>
                                                <p:fltVal val="0"/>
                                              </p:val>
                                            </p:tav>
                                            <p:tav tm="100000">
                                              <p:val>
                                                <p:strVal val="#ppt_w"/>
                                              </p:val>
                                            </p:tav>
                                          </p:tavLst>
                                        </p:anim>
                                        <p:anim calcmode="lin" valueType="num">
                                          <p:cBhvr>
                                            <p:cTn id="26" dur="500" fill="hold"/>
                                            <p:tgtEl>
                                              <p:spTgt spid="136"/>
                                            </p:tgtEl>
                                            <p:attrNameLst>
                                              <p:attrName>ppt_h</p:attrName>
                                            </p:attrNameLst>
                                          </p:cBhvr>
                                          <p:tavLst>
                                            <p:tav tm="0">
                                              <p:val>
                                                <p:fltVal val="0"/>
                                              </p:val>
                                            </p:tav>
                                            <p:tav tm="100000">
                                              <p:val>
                                                <p:strVal val="#ppt_h"/>
                                              </p:val>
                                            </p:tav>
                                          </p:tavLst>
                                        </p:anim>
                                        <p:animEffect transition="in" filter="fade">
                                          <p:cBhvr>
                                            <p:cTn id="27" dur="500"/>
                                            <p:tgtEl>
                                              <p:spTgt spid="136"/>
                                            </p:tgtEl>
                                          </p:cBhvr>
                                        </p:animEffect>
                                      </p:childTnLst>
                                    </p:cTn>
                                  </p:par>
                                  <p:par>
                                    <p:cTn id="28" presetID="53" presetClass="entr" presetSubtype="16" fill="hold" grpId="0" nodeType="withEffect">
                                      <p:stCondLst>
                                        <p:cond delay="200"/>
                                      </p:stCondLst>
                                      <p:childTnLst>
                                        <p:set>
                                          <p:cBhvr>
                                            <p:cTn id="29" dur="1" fill="hold">
                                              <p:stCondLst>
                                                <p:cond delay="0"/>
                                              </p:stCondLst>
                                            </p:cTn>
                                            <p:tgtEl>
                                              <p:spTgt spid="137"/>
                                            </p:tgtEl>
                                            <p:attrNameLst>
                                              <p:attrName>style.visibility</p:attrName>
                                            </p:attrNameLst>
                                          </p:cBhvr>
                                          <p:to>
                                            <p:strVal val="visible"/>
                                          </p:to>
                                        </p:set>
                                        <p:anim calcmode="lin" valueType="num">
                                          <p:cBhvr>
                                            <p:cTn id="30" dur="500" fill="hold"/>
                                            <p:tgtEl>
                                              <p:spTgt spid="137"/>
                                            </p:tgtEl>
                                            <p:attrNameLst>
                                              <p:attrName>ppt_w</p:attrName>
                                            </p:attrNameLst>
                                          </p:cBhvr>
                                          <p:tavLst>
                                            <p:tav tm="0">
                                              <p:val>
                                                <p:fltVal val="0"/>
                                              </p:val>
                                            </p:tav>
                                            <p:tav tm="100000">
                                              <p:val>
                                                <p:strVal val="#ppt_w"/>
                                              </p:val>
                                            </p:tav>
                                          </p:tavLst>
                                        </p:anim>
                                        <p:anim calcmode="lin" valueType="num">
                                          <p:cBhvr>
                                            <p:cTn id="31" dur="500" fill="hold"/>
                                            <p:tgtEl>
                                              <p:spTgt spid="137"/>
                                            </p:tgtEl>
                                            <p:attrNameLst>
                                              <p:attrName>ppt_h</p:attrName>
                                            </p:attrNameLst>
                                          </p:cBhvr>
                                          <p:tavLst>
                                            <p:tav tm="0">
                                              <p:val>
                                                <p:fltVal val="0"/>
                                              </p:val>
                                            </p:tav>
                                            <p:tav tm="100000">
                                              <p:val>
                                                <p:strVal val="#ppt_h"/>
                                              </p:val>
                                            </p:tav>
                                          </p:tavLst>
                                        </p:anim>
                                        <p:animEffect transition="in" filter="fade">
                                          <p:cBhvr>
                                            <p:cTn id="32" dur="500"/>
                                            <p:tgtEl>
                                              <p:spTgt spid="13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38"/>
                                            </p:tgtEl>
                                            <p:attrNameLst>
                                              <p:attrName>style.visibility</p:attrName>
                                            </p:attrNameLst>
                                          </p:cBhvr>
                                          <p:to>
                                            <p:strVal val="visible"/>
                                          </p:to>
                                        </p:set>
                                        <p:anim calcmode="lin" valueType="num">
                                          <p:cBhvr>
                                            <p:cTn id="35" dur="500" fill="hold"/>
                                            <p:tgtEl>
                                              <p:spTgt spid="138"/>
                                            </p:tgtEl>
                                            <p:attrNameLst>
                                              <p:attrName>ppt_w</p:attrName>
                                            </p:attrNameLst>
                                          </p:cBhvr>
                                          <p:tavLst>
                                            <p:tav tm="0">
                                              <p:val>
                                                <p:fltVal val="0"/>
                                              </p:val>
                                            </p:tav>
                                            <p:tav tm="100000">
                                              <p:val>
                                                <p:strVal val="#ppt_w"/>
                                              </p:val>
                                            </p:tav>
                                          </p:tavLst>
                                        </p:anim>
                                        <p:anim calcmode="lin" valueType="num">
                                          <p:cBhvr>
                                            <p:cTn id="36" dur="500" fill="hold"/>
                                            <p:tgtEl>
                                              <p:spTgt spid="138"/>
                                            </p:tgtEl>
                                            <p:attrNameLst>
                                              <p:attrName>ppt_h</p:attrName>
                                            </p:attrNameLst>
                                          </p:cBhvr>
                                          <p:tavLst>
                                            <p:tav tm="0">
                                              <p:val>
                                                <p:fltVal val="0"/>
                                              </p:val>
                                            </p:tav>
                                            <p:tav tm="100000">
                                              <p:val>
                                                <p:strVal val="#ppt_h"/>
                                              </p:val>
                                            </p:tav>
                                          </p:tavLst>
                                        </p:anim>
                                        <p:animEffect transition="in" filter="fade">
                                          <p:cBhvr>
                                            <p:cTn id="37" dur="500"/>
                                            <p:tgtEl>
                                              <p:spTgt spid="138"/>
                                            </p:tgtEl>
                                          </p:cBhvr>
                                        </p:animEffect>
                                      </p:childTnLst>
                                    </p:cTn>
                                  </p:par>
                                  <p:par>
                                    <p:cTn id="38" presetID="53" presetClass="entr" presetSubtype="16" fill="hold" grpId="0" nodeType="withEffect">
                                      <p:stCondLst>
                                        <p:cond delay="300"/>
                                      </p:stCondLst>
                                      <p:childTnLst>
                                        <p:set>
                                          <p:cBhvr>
                                            <p:cTn id="39" dur="1" fill="hold">
                                              <p:stCondLst>
                                                <p:cond delay="0"/>
                                              </p:stCondLst>
                                            </p:cTn>
                                            <p:tgtEl>
                                              <p:spTgt spid="139"/>
                                            </p:tgtEl>
                                            <p:attrNameLst>
                                              <p:attrName>style.visibility</p:attrName>
                                            </p:attrNameLst>
                                          </p:cBhvr>
                                          <p:to>
                                            <p:strVal val="visible"/>
                                          </p:to>
                                        </p:set>
                                        <p:anim calcmode="lin" valueType="num">
                                          <p:cBhvr>
                                            <p:cTn id="40" dur="500" fill="hold"/>
                                            <p:tgtEl>
                                              <p:spTgt spid="139"/>
                                            </p:tgtEl>
                                            <p:attrNameLst>
                                              <p:attrName>ppt_w</p:attrName>
                                            </p:attrNameLst>
                                          </p:cBhvr>
                                          <p:tavLst>
                                            <p:tav tm="0">
                                              <p:val>
                                                <p:fltVal val="0"/>
                                              </p:val>
                                            </p:tav>
                                            <p:tav tm="100000">
                                              <p:val>
                                                <p:strVal val="#ppt_w"/>
                                              </p:val>
                                            </p:tav>
                                          </p:tavLst>
                                        </p:anim>
                                        <p:anim calcmode="lin" valueType="num">
                                          <p:cBhvr>
                                            <p:cTn id="41" dur="500" fill="hold"/>
                                            <p:tgtEl>
                                              <p:spTgt spid="139"/>
                                            </p:tgtEl>
                                            <p:attrNameLst>
                                              <p:attrName>ppt_h</p:attrName>
                                            </p:attrNameLst>
                                          </p:cBhvr>
                                          <p:tavLst>
                                            <p:tav tm="0">
                                              <p:val>
                                                <p:fltVal val="0"/>
                                              </p:val>
                                            </p:tav>
                                            <p:tav tm="100000">
                                              <p:val>
                                                <p:strVal val="#ppt_h"/>
                                              </p:val>
                                            </p:tav>
                                          </p:tavLst>
                                        </p:anim>
                                        <p:animEffect transition="in" filter="fade">
                                          <p:cBhvr>
                                            <p:cTn id="42" dur="500"/>
                                            <p:tgtEl>
                                              <p:spTgt spid="13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40"/>
                                            </p:tgtEl>
                                            <p:attrNameLst>
                                              <p:attrName>style.visibility</p:attrName>
                                            </p:attrNameLst>
                                          </p:cBhvr>
                                          <p:to>
                                            <p:strVal val="visible"/>
                                          </p:to>
                                        </p:set>
                                        <p:anim calcmode="lin" valueType="num">
                                          <p:cBhvr>
                                            <p:cTn id="45" dur="500" fill="hold"/>
                                            <p:tgtEl>
                                              <p:spTgt spid="140"/>
                                            </p:tgtEl>
                                            <p:attrNameLst>
                                              <p:attrName>ppt_w</p:attrName>
                                            </p:attrNameLst>
                                          </p:cBhvr>
                                          <p:tavLst>
                                            <p:tav tm="0">
                                              <p:val>
                                                <p:fltVal val="0"/>
                                              </p:val>
                                            </p:tav>
                                            <p:tav tm="100000">
                                              <p:val>
                                                <p:strVal val="#ppt_w"/>
                                              </p:val>
                                            </p:tav>
                                          </p:tavLst>
                                        </p:anim>
                                        <p:anim calcmode="lin" valueType="num">
                                          <p:cBhvr>
                                            <p:cTn id="46" dur="500" fill="hold"/>
                                            <p:tgtEl>
                                              <p:spTgt spid="140"/>
                                            </p:tgtEl>
                                            <p:attrNameLst>
                                              <p:attrName>ppt_h</p:attrName>
                                            </p:attrNameLst>
                                          </p:cBhvr>
                                          <p:tavLst>
                                            <p:tav tm="0">
                                              <p:val>
                                                <p:fltVal val="0"/>
                                              </p:val>
                                            </p:tav>
                                            <p:tav tm="100000">
                                              <p:val>
                                                <p:strVal val="#ppt_h"/>
                                              </p:val>
                                            </p:tav>
                                          </p:tavLst>
                                        </p:anim>
                                        <p:animEffect transition="in" filter="fade">
                                          <p:cBhvr>
                                            <p:cTn id="47" dur="500"/>
                                            <p:tgtEl>
                                              <p:spTgt spid="140"/>
                                            </p:tgtEl>
                                          </p:cBhvr>
                                        </p:animEffect>
                                      </p:childTnLst>
                                    </p:cTn>
                                  </p:par>
                                  <p:par>
                                    <p:cTn id="48" presetID="53" presetClass="entr" presetSubtype="16" fill="hold" grpId="0" nodeType="withEffect">
                                      <p:stCondLst>
                                        <p:cond delay="200"/>
                                      </p:stCondLst>
                                      <p:childTnLst>
                                        <p:set>
                                          <p:cBhvr>
                                            <p:cTn id="49" dur="1" fill="hold">
                                              <p:stCondLst>
                                                <p:cond delay="0"/>
                                              </p:stCondLst>
                                            </p:cTn>
                                            <p:tgtEl>
                                              <p:spTgt spid="142"/>
                                            </p:tgtEl>
                                            <p:attrNameLst>
                                              <p:attrName>style.visibility</p:attrName>
                                            </p:attrNameLst>
                                          </p:cBhvr>
                                          <p:to>
                                            <p:strVal val="visible"/>
                                          </p:to>
                                        </p:set>
                                        <p:anim calcmode="lin" valueType="num">
                                          <p:cBhvr>
                                            <p:cTn id="50" dur="500" fill="hold"/>
                                            <p:tgtEl>
                                              <p:spTgt spid="142"/>
                                            </p:tgtEl>
                                            <p:attrNameLst>
                                              <p:attrName>ppt_w</p:attrName>
                                            </p:attrNameLst>
                                          </p:cBhvr>
                                          <p:tavLst>
                                            <p:tav tm="0">
                                              <p:val>
                                                <p:fltVal val="0"/>
                                              </p:val>
                                            </p:tav>
                                            <p:tav tm="100000">
                                              <p:val>
                                                <p:strVal val="#ppt_w"/>
                                              </p:val>
                                            </p:tav>
                                          </p:tavLst>
                                        </p:anim>
                                        <p:anim calcmode="lin" valueType="num">
                                          <p:cBhvr>
                                            <p:cTn id="51" dur="500" fill="hold"/>
                                            <p:tgtEl>
                                              <p:spTgt spid="142"/>
                                            </p:tgtEl>
                                            <p:attrNameLst>
                                              <p:attrName>ppt_h</p:attrName>
                                            </p:attrNameLst>
                                          </p:cBhvr>
                                          <p:tavLst>
                                            <p:tav tm="0">
                                              <p:val>
                                                <p:fltVal val="0"/>
                                              </p:val>
                                            </p:tav>
                                            <p:tav tm="100000">
                                              <p:val>
                                                <p:strVal val="#ppt_h"/>
                                              </p:val>
                                            </p:tav>
                                          </p:tavLst>
                                        </p:anim>
                                        <p:animEffect transition="in" filter="fade">
                                          <p:cBhvr>
                                            <p:cTn id="52" dur="500"/>
                                            <p:tgtEl>
                                              <p:spTgt spid="142"/>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43"/>
                                            </p:tgtEl>
                                            <p:attrNameLst>
                                              <p:attrName>style.visibility</p:attrName>
                                            </p:attrNameLst>
                                          </p:cBhvr>
                                          <p:to>
                                            <p:strVal val="visible"/>
                                          </p:to>
                                        </p:set>
                                        <p:anim calcmode="lin" valueType="num">
                                          <p:cBhvr>
                                            <p:cTn id="55" dur="500" fill="hold"/>
                                            <p:tgtEl>
                                              <p:spTgt spid="143"/>
                                            </p:tgtEl>
                                            <p:attrNameLst>
                                              <p:attrName>ppt_w</p:attrName>
                                            </p:attrNameLst>
                                          </p:cBhvr>
                                          <p:tavLst>
                                            <p:tav tm="0">
                                              <p:val>
                                                <p:fltVal val="0"/>
                                              </p:val>
                                            </p:tav>
                                            <p:tav tm="100000">
                                              <p:val>
                                                <p:strVal val="#ppt_w"/>
                                              </p:val>
                                            </p:tav>
                                          </p:tavLst>
                                        </p:anim>
                                        <p:anim calcmode="lin" valueType="num">
                                          <p:cBhvr>
                                            <p:cTn id="56" dur="500" fill="hold"/>
                                            <p:tgtEl>
                                              <p:spTgt spid="143"/>
                                            </p:tgtEl>
                                            <p:attrNameLst>
                                              <p:attrName>ppt_h</p:attrName>
                                            </p:attrNameLst>
                                          </p:cBhvr>
                                          <p:tavLst>
                                            <p:tav tm="0">
                                              <p:val>
                                                <p:fltVal val="0"/>
                                              </p:val>
                                            </p:tav>
                                            <p:tav tm="100000">
                                              <p:val>
                                                <p:strVal val="#ppt_h"/>
                                              </p:val>
                                            </p:tav>
                                          </p:tavLst>
                                        </p:anim>
                                        <p:animEffect transition="in" filter="fade">
                                          <p:cBhvr>
                                            <p:cTn id="57" dur="500"/>
                                            <p:tgtEl>
                                              <p:spTgt spid="143"/>
                                            </p:tgtEl>
                                          </p:cBhvr>
                                        </p:animEffect>
                                      </p:childTnLst>
                                    </p:cTn>
                                  </p:par>
                                  <p:par>
                                    <p:cTn id="58" presetID="53" presetClass="entr" presetSubtype="16" fill="hold" grpId="0" nodeType="withEffect">
                                      <p:stCondLst>
                                        <p:cond delay="300"/>
                                      </p:stCondLst>
                                      <p:childTnLst>
                                        <p:set>
                                          <p:cBhvr>
                                            <p:cTn id="59" dur="1" fill="hold">
                                              <p:stCondLst>
                                                <p:cond delay="0"/>
                                              </p:stCondLst>
                                            </p:cTn>
                                            <p:tgtEl>
                                              <p:spTgt spid="144"/>
                                            </p:tgtEl>
                                            <p:attrNameLst>
                                              <p:attrName>style.visibility</p:attrName>
                                            </p:attrNameLst>
                                          </p:cBhvr>
                                          <p:to>
                                            <p:strVal val="visible"/>
                                          </p:to>
                                        </p:set>
                                        <p:anim calcmode="lin" valueType="num">
                                          <p:cBhvr>
                                            <p:cTn id="60" dur="500" fill="hold"/>
                                            <p:tgtEl>
                                              <p:spTgt spid="144"/>
                                            </p:tgtEl>
                                            <p:attrNameLst>
                                              <p:attrName>ppt_w</p:attrName>
                                            </p:attrNameLst>
                                          </p:cBhvr>
                                          <p:tavLst>
                                            <p:tav tm="0">
                                              <p:val>
                                                <p:fltVal val="0"/>
                                              </p:val>
                                            </p:tav>
                                            <p:tav tm="100000">
                                              <p:val>
                                                <p:strVal val="#ppt_w"/>
                                              </p:val>
                                            </p:tav>
                                          </p:tavLst>
                                        </p:anim>
                                        <p:anim calcmode="lin" valueType="num">
                                          <p:cBhvr>
                                            <p:cTn id="61" dur="500" fill="hold"/>
                                            <p:tgtEl>
                                              <p:spTgt spid="144"/>
                                            </p:tgtEl>
                                            <p:attrNameLst>
                                              <p:attrName>ppt_h</p:attrName>
                                            </p:attrNameLst>
                                          </p:cBhvr>
                                          <p:tavLst>
                                            <p:tav tm="0">
                                              <p:val>
                                                <p:fltVal val="0"/>
                                              </p:val>
                                            </p:tav>
                                            <p:tav tm="100000">
                                              <p:val>
                                                <p:strVal val="#ppt_h"/>
                                              </p:val>
                                            </p:tav>
                                          </p:tavLst>
                                        </p:anim>
                                        <p:animEffect transition="in" filter="fade">
                                          <p:cBhvr>
                                            <p:cTn id="62" dur="500"/>
                                            <p:tgtEl>
                                              <p:spTgt spid="144"/>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41"/>
                                            </p:tgtEl>
                                            <p:attrNameLst>
                                              <p:attrName>style.visibility</p:attrName>
                                            </p:attrNameLst>
                                          </p:cBhvr>
                                          <p:to>
                                            <p:strVal val="visible"/>
                                          </p:to>
                                        </p:set>
                                        <p:anim calcmode="lin" valueType="num">
                                          <p:cBhvr>
                                            <p:cTn id="65" dur="500" fill="hold"/>
                                            <p:tgtEl>
                                              <p:spTgt spid="141"/>
                                            </p:tgtEl>
                                            <p:attrNameLst>
                                              <p:attrName>ppt_w</p:attrName>
                                            </p:attrNameLst>
                                          </p:cBhvr>
                                          <p:tavLst>
                                            <p:tav tm="0">
                                              <p:val>
                                                <p:fltVal val="0"/>
                                              </p:val>
                                            </p:tav>
                                            <p:tav tm="100000">
                                              <p:val>
                                                <p:strVal val="#ppt_w"/>
                                              </p:val>
                                            </p:tav>
                                          </p:tavLst>
                                        </p:anim>
                                        <p:anim calcmode="lin" valueType="num">
                                          <p:cBhvr>
                                            <p:cTn id="66" dur="500" fill="hold"/>
                                            <p:tgtEl>
                                              <p:spTgt spid="141"/>
                                            </p:tgtEl>
                                            <p:attrNameLst>
                                              <p:attrName>ppt_h</p:attrName>
                                            </p:attrNameLst>
                                          </p:cBhvr>
                                          <p:tavLst>
                                            <p:tav tm="0">
                                              <p:val>
                                                <p:fltVal val="0"/>
                                              </p:val>
                                            </p:tav>
                                            <p:tav tm="100000">
                                              <p:val>
                                                <p:strVal val="#ppt_h"/>
                                              </p:val>
                                            </p:tav>
                                          </p:tavLst>
                                        </p:anim>
                                        <p:animEffect transition="in" filter="fade">
                                          <p:cBhvr>
                                            <p:cTn id="67" dur="500"/>
                                            <p:tgtEl>
                                              <p:spTgt spid="141"/>
                                            </p:tgtEl>
                                          </p:cBhvr>
                                        </p:animEffect>
                                      </p:childTnLst>
                                    </p:cTn>
                                  </p:par>
                                </p:childTnLst>
                              </p:cTn>
                            </p:par>
                            <p:par>
                              <p:cTn id="68" fill="hold">
                                <p:stCondLst>
                                  <p:cond delay="1300"/>
                                </p:stCondLst>
                                <p:childTnLst>
                                  <p:par>
                                    <p:cTn id="69" presetID="10" presetClass="entr" presetSubtype="0" fill="hold" grpId="0" nodeType="afterEffect">
                                      <p:stCondLst>
                                        <p:cond delay="400"/>
                                      </p:stCondLst>
                                      <p:childTnLst>
                                        <p:set>
                                          <p:cBhvr>
                                            <p:cTn id="70" dur="1" fill="hold">
                                              <p:stCondLst>
                                                <p:cond delay="0"/>
                                              </p:stCondLst>
                                            </p:cTn>
                                            <p:tgtEl>
                                              <p:spTgt spid="129"/>
                                            </p:tgtEl>
                                            <p:attrNameLst>
                                              <p:attrName>style.visibility</p:attrName>
                                            </p:attrNameLst>
                                          </p:cBhvr>
                                          <p:to>
                                            <p:strVal val="visible"/>
                                          </p:to>
                                        </p:set>
                                        <p:animEffect transition="in" filter="fade">
                                          <p:cBhvr>
                                            <p:cTn id="71" dur="500"/>
                                            <p:tgtEl>
                                              <p:spTgt spid="129"/>
                                            </p:tgtEl>
                                          </p:cBhvr>
                                        </p:animEffect>
                                      </p:childTnLst>
                                    </p:cTn>
                                  </p:par>
                                  <p:par>
                                    <p:cTn id="72" presetID="10" presetClass="entr" presetSubtype="0" fill="hold" nodeType="withEffect">
                                      <p:stCondLst>
                                        <p:cond delay="400"/>
                                      </p:stCondLst>
                                      <p:childTnLst>
                                        <p:set>
                                          <p:cBhvr>
                                            <p:cTn id="73" dur="1" fill="hold">
                                              <p:stCondLst>
                                                <p:cond delay="0"/>
                                              </p:stCondLst>
                                            </p:cTn>
                                            <p:tgtEl>
                                              <p:spTgt spid="131"/>
                                            </p:tgtEl>
                                            <p:attrNameLst>
                                              <p:attrName>style.visibility</p:attrName>
                                            </p:attrNameLst>
                                          </p:cBhvr>
                                          <p:to>
                                            <p:strVal val="visible"/>
                                          </p:to>
                                        </p:set>
                                        <p:animEffect transition="in" filter="fade">
                                          <p:cBhvr>
                                            <p:cTn id="74" dur="500"/>
                                            <p:tgtEl>
                                              <p:spTgt spid="131"/>
                                            </p:tgtEl>
                                          </p:cBhvr>
                                        </p:animEffect>
                                      </p:childTnLst>
                                    </p:cTn>
                                  </p:par>
                                </p:childTnLst>
                              </p:cTn>
                            </p:par>
                            <p:par>
                              <p:cTn id="75" fill="hold">
                                <p:stCondLst>
                                  <p:cond delay="2200"/>
                                </p:stCondLst>
                                <p:childTnLst>
                                  <p:par>
                                    <p:cTn id="76" presetID="1" presetClass="entr" presetSubtype="0" fill="hold" nodeType="afterEffect">
                                      <p:stCondLst>
                                        <p:cond delay="0"/>
                                      </p:stCondLst>
                                      <p:childTnLst>
                                        <p:set>
                                          <p:cBhvr>
                                            <p:cTn id="77" dur="1" fill="hold">
                                              <p:stCondLst>
                                                <p:cond delay="0"/>
                                              </p:stCondLst>
                                            </p:cTn>
                                            <p:tgtEl>
                                              <p:spTgt spid="131"/>
                                            </p:tgtEl>
                                            <p:attrNameLst>
                                              <p:attrName>style.visibility</p:attrName>
                                            </p:attrNameLst>
                                          </p:cBhvr>
                                          <p:to>
                                            <p:strVal val="visible"/>
                                          </p:to>
                                        </p:set>
                                      </p:childTnLst>
                                    </p:cTn>
                                  </p:par>
                                  <p:par>
                                    <p:cTn id="78" presetID="63" presetClass="path" presetSubtype="0" accel="50000" decel="50000" fill="hold" nodeType="withEffect">
                                      <p:stCondLst>
                                        <p:cond delay="0"/>
                                      </p:stCondLst>
                                      <p:childTnLst>
                                        <p:animMotion origin="layout" path="M 0.00677 -0.00463 L 0.5283 -0.00463 " pathEditMode="relative" rAng="0" ptsTypes="AA">
                                          <p:cBhvr>
                                            <p:cTn id="79" dur="2000" fill="hold"/>
                                            <p:tgtEl>
                                              <p:spTgt spid="131"/>
                                            </p:tgtEl>
                                            <p:attrNameLst>
                                              <p:attrName>ppt_x</p:attrName>
                                              <p:attrName>ppt_y</p:attrName>
                                            </p:attrNameLst>
                                          </p:cBhvr>
                                          <p:rCtr x="26076" y="0"/>
                                        </p:animMotion>
                                      </p:childTnLst>
                                    </p:cTn>
                                  </p:par>
                                  <p:par>
                                    <p:cTn id="80" presetID="22" presetClass="entr" presetSubtype="8" fill="hold" grpId="0" nodeType="withEffect">
                                      <p:stCondLst>
                                        <p:cond delay="250"/>
                                      </p:stCondLst>
                                      <p:childTnLst>
                                        <p:set>
                                          <p:cBhvr>
                                            <p:cTn id="81" dur="1" fill="hold">
                                              <p:stCondLst>
                                                <p:cond delay="0"/>
                                              </p:stCondLst>
                                            </p:cTn>
                                            <p:tgtEl>
                                              <p:spTgt spid="130"/>
                                            </p:tgtEl>
                                            <p:attrNameLst>
                                              <p:attrName>style.visibility</p:attrName>
                                            </p:attrNameLst>
                                          </p:cBhvr>
                                          <p:to>
                                            <p:strVal val="visible"/>
                                          </p:to>
                                        </p:set>
                                        <p:animEffect transition="in" filter="wipe(left)">
                                          <p:cBhvr>
                                            <p:cTn id="82" dur="1750"/>
                                            <p:tgtEl>
                                              <p:spTgt spid="130"/>
                                            </p:tgtEl>
                                          </p:cBhvr>
                                        </p:animEffect>
                                      </p:childTnLst>
                                    </p:cTn>
                                  </p:par>
                                </p:childTnLst>
                              </p:cTn>
                            </p:par>
                            <p:par>
                              <p:cTn id="83" fill="hold">
                                <p:stCondLst>
                                  <p:cond delay="4200"/>
                                </p:stCondLst>
                                <p:childTnLst>
                                  <p:par>
                                    <p:cTn id="84" presetID="42" presetClass="entr" presetSubtype="0" fill="hold" grpId="0" nodeType="afterEffect">
                                      <p:stCondLst>
                                        <p:cond delay="0"/>
                                      </p:stCondLst>
                                      <p:childTnLst>
                                        <p:set>
                                          <p:cBhvr>
                                            <p:cTn id="85" dur="1" fill="hold">
                                              <p:stCondLst>
                                                <p:cond delay="0"/>
                                              </p:stCondLst>
                                            </p:cTn>
                                            <p:tgtEl>
                                              <p:spTgt spid="127"/>
                                            </p:tgtEl>
                                            <p:attrNameLst>
                                              <p:attrName>style.visibility</p:attrName>
                                            </p:attrNameLst>
                                          </p:cBhvr>
                                          <p:to>
                                            <p:strVal val="visible"/>
                                          </p:to>
                                        </p:set>
                                        <p:animEffect transition="in" filter="fade">
                                          <p:cBhvr>
                                            <p:cTn id="86" dur="1000"/>
                                            <p:tgtEl>
                                              <p:spTgt spid="127"/>
                                            </p:tgtEl>
                                          </p:cBhvr>
                                        </p:animEffect>
                                        <p:anim calcmode="lin" valueType="num">
                                          <p:cBhvr>
                                            <p:cTn id="87" dur="1000" fill="hold"/>
                                            <p:tgtEl>
                                              <p:spTgt spid="127"/>
                                            </p:tgtEl>
                                            <p:attrNameLst>
                                              <p:attrName>ppt_x</p:attrName>
                                            </p:attrNameLst>
                                          </p:cBhvr>
                                          <p:tavLst>
                                            <p:tav tm="0">
                                              <p:val>
                                                <p:strVal val="#ppt_x"/>
                                              </p:val>
                                            </p:tav>
                                            <p:tav tm="100000">
                                              <p:val>
                                                <p:strVal val="#ppt_x"/>
                                              </p:val>
                                            </p:tav>
                                          </p:tavLst>
                                        </p:anim>
                                        <p:anim calcmode="lin" valueType="num">
                                          <p:cBhvr>
                                            <p:cTn id="88" dur="1000" fill="hold"/>
                                            <p:tgtEl>
                                              <p:spTgt spid="127"/>
                                            </p:tgtEl>
                                            <p:attrNameLst>
                                              <p:attrName>ppt_y</p:attrName>
                                            </p:attrNameLst>
                                          </p:cBhvr>
                                          <p:tavLst>
                                            <p:tav tm="0">
                                              <p:val>
                                                <p:strVal val="#ppt_y+.1"/>
                                              </p:val>
                                            </p:tav>
                                            <p:tav tm="100000">
                                              <p:val>
                                                <p:strVal val="#ppt_y"/>
                                              </p:val>
                                            </p:tav>
                                          </p:tavLst>
                                        </p:anim>
                                      </p:childTnLst>
                                    </p:cTn>
                                  </p:par>
                                </p:childTnLst>
                              </p:cTn>
                            </p:par>
                            <p:par>
                              <p:cTn id="89" fill="hold">
                                <p:stCondLst>
                                  <p:cond delay="5200"/>
                                </p:stCondLst>
                                <p:childTnLst>
                                  <p:par>
                                    <p:cTn id="90" presetID="2" presetClass="entr" presetSubtype="4" fill="hold" nodeType="afterEffect">
                                      <p:stCondLst>
                                        <p:cond delay="0"/>
                                      </p:stCondLst>
                                      <p:childTnLst>
                                        <p:set>
                                          <p:cBhvr>
                                            <p:cTn id="91" dur="1" fill="hold">
                                              <p:stCondLst>
                                                <p:cond delay="0"/>
                                              </p:stCondLst>
                                            </p:cTn>
                                            <p:tgtEl>
                                              <p:spTgt spid="100"/>
                                            </p:tgtEl>
                                            <p:attrNameLst>
                                              <p:attrName>style.visibility</p:attrName>
                                            </p:attrNameLst>
                                          </p:cBhvr>
                                          <p:to>
                                            <p:strVal val="visible"/>
                                          </p:to>
                                        </p:set>
                                        <p:anim calcmode="lin" valueType="num">
                                          <p:cBhvr additive="base">
                                            <p:cTn id="92" dur="500" fill="hold"/>
                                            <p:tgtEl>
                                              <p:spTgt spid="100"/>
                                            </p:tgtEl>
                                            <p:attrNameLst>
                                              <p:attrName>ppt_x</p:attrName>
                                            </p:attrNameLst>
                                          </p:cBhvr>
                                          <p:tavLst>
                                            <p:tav tm="0">
                                              <p:val>
                                                <p:strVal val="#ppt_x"/>
                                              </p:val>
                                            </p:tav>
                                            <p:tav tm="100000">
                                              <p:val>
                                                <p:strVal val="#ppt_x"/>
                                              </p:val>
                                            </p:tav>
                                          </p:tavLst>
                                        </p:anim>
                                        <p:anim calcmode="lin" valueType="num">
                                          <p:cBhvr additive="base">
                                            <p:cTn id="93" dur="500" fill="hold"/>
                                            <p:tgtEl>
                                              <p:spTgt spid="100"/>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additive="base">
                                            <p:cTn id="96" dur="500" fill="hold"/>
                                            <p:tgtEl>
                                              <p:spTgt spid="48"/>
                                            </p:tgtEl>
                                            <p:attrNameLst>
                                              <p:attrName>ppt_x</p:attrName>
                                            </p:attrNameLst>
                                          </p:cBhvr>
                                          <p:tavLst>
                                            <p:tav tm="0">
                                              <p:val>
                                                <p:strVal val="#ppt_x"/>
                                              </p:val>
                                            </p:tav>
                                            <p:tav tm="100000">
                                              <p:val>
                                                <p:strVal val="#ppt_x"/>
                                              </p:val>
                                            </p:tav>
                                          </p:tavLst>
                                        </p:anim>
                                        <p:anim calcmode="lin" valueType="num">
                                          <p:cBhvr additive="base">
                                            <p:cTn id="97" dur="500" fill="hold"/>
                                            <p:tgtEl>
                                              <p:spTgt spid="48"/>
                                            </p:tgtEl>
                                            <p:attrNameLst>
                                              <p:attrName>ppt_y</p:attrName>
                                            </p:attrNameLst>
                                          </p:cBhvr>
                                          <p:tavLst>
                                            <p:tav tm="0">
                                              <p:val>
                                                <p:strVal val="1+#ppt_h/2"/>
                                              </p:val>
                                            </p:tav>
                                            <p:tav tm="100000">
                                              <p:val>
                                                <p:strVal val="#ppt_y"/>
                                              </p:val>
                                            </p:tav>
                                          </p:tavLst>
                                        </p:anim>
                                      </p:childTnLst>
                                    </p:cTn>
                                  </p:par>
                                </p:childTnLst>
                              </p:cTn>
                            </p:par>
                            <p:par>
                              <p:cTn id="98" fill="hold">
                                <p:stCondLst>
                                  <p:cond delay="5700"/>
                                </p:stCondLst>
                                <p:childTnLst>
                                  <p:par>
                                    <p:cTn id="99" presetID="2" presetClass="entr" presetSubtype="4" fill="hold" nodeType="afterEffect">
                                      <p:stCondLst>
                                        <p:cond delay="0"/>
                                      </p:stCondLst>
                                      <p:childTnLst>
                                        <p:set>
                                          <p:cBhvr>
                                            <p:cTn id="100" dur="1" fill="hold">
                                              <p:stCondLst>
                                                <p:cond delay="0"/>
                                              </p:stCondLst>
                                            </p:cTn>
                                            <p:tgtEl>
                                              <p:spTgt spid="107"/>
                                            </p:tgtEl>
                                            <p:attrNameLst>
                                              <p:attrName>style.visibility</p:attrName>
                                            </p:attrNameLst>
                                          </p:cBhvr>
                                          <p:to>
                                            <p:strVal val="visible"/>
                                          </p:to>
                                        </p:set>
                                        <p:anim calcmode="lin" valueType="num">
                                          <p:cBhvr additive="base">
                                            <p:cTn id="101" dur="500" fill="hold"/>
                                            <p:tgtEl>
                                              <p:spTgt spid="107"/>
                                            </p:tgtEl>
                                            <p:attrNameLst>
                                              <p:attrName>ppt_x</p:attrName>
                                            </p:attrNameLst>
                                          </p:cBhvr>
                                          <p:tavLst>
                                            <p:tav tm="0">
                                              <p:val>
                                                <p:strVal val="#ppt_x"/>
                                              </p:val>
                                            </p:tav>
                                            <p:tav tm="100000">
                                              <p:val>
                                                <p:strVal val="#ppt_x"/>
                                              </p:val>
                                            </p:tav>
                                          </p:tavLst>
                                        </p:anim>
                                        <p:anim calcmode="lin" valueType="num">
                                          <p:cBhvr additive="base">
                                            <p:cTn id="102" dur="500" fill="hold"/>
                                            <p:tgtEl>
                                              <p:spTgt spid="107"/>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
                                            </p:tgtEl>
                                            <p:attrNameLst>
                                              <p:attrName>style.visibility</p:attrName>
                                            </p:attrNameLst>
                                          </p:cBhvr>
                                          <p:to>
                                            <p:strVal val="visible"/>
                                          </p:to>
                                        </p:set>
                                        <p:anim calcmode="lin" valueType="num">
                                          <p:cBhvr additive="base">
                                            <p:cTn id="105" dur="500" fill="hold"/>
                                            <p:tgtEl>
                                              <p:spTgt spid="3"/>
                                            </p:tgtEl>
                                            <p:attrNameLst>
                                              <p:attrName>ppt_x</p:attrName>
                                            </p:attrNameLst>
                                          </p:cBhvr>
                                          <p:tavLst>
                                            <p:tav tm="0">
                                              <p:val>
                                                <p:strVal val="#ppt_x"/>
                                              </p:val>
                                            </p:tav>
                                            <p:tav tm="100000">
                                              <p:val>
                                                <p:strVal val="#ppt_x"/>
                                              </p:val>
                                            </p:tav>
                                          </p:tavLst>
                                        </p:anim>
                                        <p:anim calcmode="lin" valueType="num">
                                          <p:cBhvr additive="base">
                                            <p:cTn id="106" dur="500" fill="hold"/>
                                            <p:tgtEl>
                                              <p:spTgt spid="3"/>
                                            </p:tgtEl>
                                            <p:attrNameLst>
                                              <p:attrName>ppt_y</p:attrName>
                                            </p:attrNameLst>
                                          </p:cBhvr>
                                          <p:tavLst>
                                            <p:tav tm="0">
                                              <p:val>
                                                <p:strVal val="1+#ppt_h/2"/>
                                              </p:val>
                                            </p:tav>
                                            <p:tav tm="100000">
                                              <p:val>
                                                <p:strVal val="#ppt_y"/>
                                              </p:val>
                                            </p:tav>
                                          </p:tavLst>
                                        </p:anim>
                                      </p:childTnLst>
                                    </p:cTn>
                                  </p:par>
                                </p:childTnLst>
                              </p:cTn>
                            </p:par>
                            <p:par>
                              <p:cTn id="107" fill="hold">
                                <p:stCondLst>
                                  <p:cond delay="6200"/>
                                </p:stCondLst>
                                <p:childTnLst>
                                  <p:par>
                                    <p:cTn id="108" presetID="2" presetClass="entr" presetSubtype="4" fill="hold" nodeType="afterEffect">
                                      <p:stCondLst>
                                        <p:cond delay="0"/>
                                      </p:stCondLst>
                                      <p:childTnLst>
                                        <p:set>
                                          <p:cBhvr>
                                            <p:cTn id="109" dur="1" fill="hold">
                                              <p:stCondLst>
                                                <p:cond delay="0"/>
                                              </p:stCondLst>
                                            </p:cTn>
                                            <p:tgtEl>
                                              <p:spTgt spid="121"/>
                                            </p:tgtEl>
                                            <p:attrNameLst>
                                              <p:attrName>style.visibility</p:attrName>
                                            </p:attrNameLst>
                                          </p:cBhvr>
                                          <p:to>
                                            <p:strVal val="visible"/>
                                          </p:to>
                                        </p:set>
                                        <p:anim calcmode="lin" valueType="num">
                                          <p:cBhvr additive="base">
                                            <p:cTn id="110" dur="500" fill="hold"/>
                                            <p:tgtEl>
                                              <p:spTgt spid="121"/>
                                            </p:tgtEl>
                                            <p:attrNameLst>
                                              <p:attrName>ppt_x</p:attrName>
                                            </p:attrNameLst>
                                          </p:cBhvr>
                                          <p:tavLst>
                                            <p:tav tm="0">
                                              <p:val>
                                                <p:strVal val="#ppt_x"/>
                                              </p:val>
                                            </p:tav>
                                            <p:tav tm="100000">
                                              <p:val>
                                                <p:strVal val="#ppt_x"/>
                                              </p:val>
                                            </p:tav>
                                          </p:tavLst>
                                        </p:anim>
                                        <p:anim calcmode="lin" valueType="num">
                                          <p:cBhvr additive="base">
                                            <p:cTn id="111" dur="500" fill="hold"/>
                                            <p:tgtEl>
                                              <p:spTgt spid="121"/>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6"/>
                                            </p:tgtEl>
                                            <p:attrNameLst>
                                              <p:attrName>style.visibility</p:attrName>
                                            </p:attrNameLst>
                                          </p:cBhvr>
                                          <p:to>
                                            <p:strVal val="visible"/>
                                          </p:to>
                                        </p:set>
                                        <p:anim calcmode="lin" valueType="num">
                                          <p:cBhvr additive="base">
                                            <p:cTn id="114" dur="500" fill="hold"/>
                                            <p:tgtEl>
                                              <p:spTgt spid="6"/>
                                            </p:tgtEl>
                                            <p:attrNameLst>
                                              <p:attrName>ppt_x</p:attrName>
                                            </p:attrNameLst>
                                          </p:cBhvr>
                                          <p:tavLst>
                                            <p:tav tm="0">
                                              <p:val>
                                                <p:strVal val="#ppt_x"/>
                                              </p:val>
                                            </p:tav>
                                            <p:tav tm="100000">
                                              <p:val>
                                                <p:strVal val="#ppt_x"/>
                                              </p:val>
                                            </p:tav>
                                          </p:tavLst>
                                        </p:anim>
                                        <p:anim calcmode="lin" valueType="num">
                                          <p:cBhvr additive="base">
                                            <p:cTn id="115" dur="500" fill="hold"/>
                                            <p:tgtEl>
                                              <p:spTgt spid="6"/>
                                            </p:tgtEl>
                                            <p:attrNameLst>
                                              <p:attrName>ppt_y</p:attrName>
                                            </p:attrNameLst>
                                          </p:cBhvr>
                                          <p:tavLst>
                                            <p:tav tm="0">
                                              <p:val>
                                                <p:strVal val="1+#ppt_h/2"/>
                                              </p:val>
                                            </p:tav>
                                            <p:tav tm="100000">
                                              <p:val>
                                                <p:strVal val="#ppt_y"/>
                                              </p:val>
                                            </p:tav>
                                          </p:tavLst>
                                        </p:anim>
                                      </p:childTnLst>
                                    </p:cTn>
                                  </p:par>
                                  <p:par>
                                    <p:cTn id="116" presetID="53" presetClass="entr" presetSubtype="16" fill="hold" grpId="0" nodeType="withEffect">
                                      <p:stCondLst>
                                        <p:cond delay="0"/>
                                      </p:stCondLst>
                                      <p:childTnLst>
                                        <p:set>
                                          <p:cBhvr>
                                            <p:cTn id="117" dur="1" fill="hold">
                                              <p:stCondLst>
                                                <p:cond delay="0"/>
                                              </p:stCondLst>
                                            </p:cTn>
                                            <p:tgtEl>
                                              <p:spTgt spid="55"/>
                                            </p:tgtEl>
                                            <p:attrNameLst>
                                              <p:attrName>style.visibility</p:attrName>
                                            </p:attrNameLst>
                                          </p:cBhvr>
                                          <p:to>
                                            <p:strVal val="visible"/>
                                          </p:to>
                                        </p:set>
                                        <p:anim calcmode="lin" valueType="num">
                                          <p:cBhvr>
                                            <p:cTn id="118" dur="500" fill="hold"/>
                                            <p:tgtEl>
                                              <p:spTgt spid="55"/>
                                            </p:tgtEl>
                                            <p:attrNameLst>
                                              <p:attrName>ppt_w</p:attrName>
                                            </p:attrNameLst>
                                          </p:cBhvr>
                                          <p:tavLst>
                                            <p:tav tm="0">
                                              <p:val>
                                                <p:fltVal val="0"/>
                                              </p:val>
                                            </p:tav>
                                            <p:tav tm="100000">
                                              <p:val>
                                                <p:strVal val="#ppt_w"/>
                                              </p:val>
                                            </p:tav>
                                          </p:tavLst>
                                        </p:anim>
                                        <p:anim calcmode="lin" valueType="num">
                                          <p:cBhvr>
                                            <p:cTn id="119" dur="500" fill="hold"/>
                                            <p:tgtEl>
                                              <p:spTgt spid="55"/>
                                            </p:tgtEl>
                                            <p:attrNameLst>
                                              <p:attrName>ppt_h</p:attrName>
                                            </p:attrNameLst>
                                          </p:cBhvr>
                                          <p:tavLst>
                                            <p:tav tm="0">
                                              <p:val>
                                                <p:fltVal val="0"/>
                                              </p:val>
                                            </p:tav>
                                            <p:tav tm="100000">
                                              <p:val>
                                                <p:strVal val="#ppt_h"/>
                                              </p:val>
                                            </p:tav>
                                          </p:tavLst>
                                        </p:anim>
                                        <p:animEffect transition="in" filter="fade">
                                          <p:cBhvr>
                                            <p:cTn id="12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29" grpId="0" animBg="1"/>
          <p:bldP spid="130" grpId="0"/>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48" grpId="0"/>
          <p:bldP spid="3" grpId="0"/>
          <p:bldP spid="6" grpId="0"/>
          <p:bldP spid="40" grpId="0" animBg="1"/>
          <p:bldP spid="55" grpId="0" animBg="1"/>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4"/>
          <p:cNvGrpSpPr/>
          <p:nvPr/>
        </p:nvGrpSpPr>
        <p:grpSpPr>
          <a:xfrm>
            <a:off x="1695344" y="398807"/>
            <a:ext cx="2065817" cy="2584754"/>
            <a:chOff x="3295850" y="1895995"/>
            <a:chExt cx="3725149" cy="4660916"/>
          </a:xfrm>
        </p:grpSpPr>
        <p:sp>
          <p:nvSpPr>
            <p:cNvPr id="3" name="圆角矩形 2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2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29"/>
          <p:cNvSpPr/>
          <p:nvPr/>
        </p:nvSpPr>
        <p:spPr>
          <a:xfrm>
            <a:off x="3294751" y="847395"/>
            <a:ext cx="3894951" cy="751080"/>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30"/>
          <p:cNvGrpSpPr/>
          <p:nvPr/>
        </p:nvGrpSpPr>
        <p:grpSpPr>
          <a:xfrm>
            <a:off x="3365040" y="1161252"/>
            <a:ext cx="118508" cy="118509"/>
            <a:chOff x="4486616" y="3001075"/>
            <a:chExt cx="274695" cy="274699"/>
          </a:xfrm>
        </p:grpSpPr>
        <p:sp>
          <p:nvSpPr>
            <p:cNvPr id="9" name="椭圆 3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3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33"/>
          <p:cNvGrpSpPr/>
          <p:nvPr/>
        </p:nvGrpSpPr>
        <p:grpSpPr>
          <a:xfrm>
            <a:off x="3065535" y="1161252"/>
            <a:ext cx="118508" cy="118509"/>
            <a:chOff x="4486616" y="3001075"/>
            <a:chExt cx="274695" cy="274699"/>
          </a:xfrm>
        </p:grpSpPr>
        <p:sp>
          <p:nvSpPr>
            <p:cNvPr id="12" name="椭圆 34"/>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35"/>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36"/>
          <p:cNvGrpSpPr/>
          <p:nvPr/>
        </p:nvGrpSpPr>
        <p:grpSpPr>
          <a:xfrm>
            <a:off x="3132094" y="1194914"/>
            <a:ext cx="288238" cy="46073"/>
            <a:chOff x="4312849" y="3104300"/>
            <a:chExt cx="384317" cy="61430"/>
          </a:xfrm>
        </p:grpSpPr>
        <p:sp>
          <p:nvSpPr>
            <p:cNvPr id="15" name="圆角矩形 37"/>
            <p:cNvSpPr/>
            <p:nvPr/>
          </p:nvSpPr>
          <p:spPr>
            <a:xfrm rot="16200000">
              <a:off x="4493802"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38"/>
            <p:cNvSpPr/>
            <p:nvPr/>
          </p:nvSpPr>
          <p:spPr>
            <a:xfrm rot="16200000">
              <a:off x="4493803"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7" name="组合 39"/>
          <p:cNvGrpSpPr/>
          <p:nvPr/>
        </p:nvGrpSpPr>
        <p:grpSpPr>
          <a:xfrm>
            <a:off x="3670654" y="1029769"/>
            <a:ext cx="513267" cy="429667"/>
            <a:chOff x="5030931" y="2884106"/>
            <a:chExt cx="684356" cy="572889"/>
          </a:xfrm>
        </p:grpSpPr>
        <p:sp>
          <p:nvSpPr>
            <p:cNvPr id="18" name="椭圆 40"/>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19" name="文本框 41"/>
            <p:cNvSpPr txBox="1"/>
            <p:nvPr/>
          </p:nvSpPr>
          <p:spPr>
            <a:xfrm>
              <a:off x="5030931" y="2902999"/>
              <a:ext cx="684356" cy="553996"/>
            </a:xfrm>
            <a:prstGeom prst="rect">
              <a:avLst/>
            </a:prstGeom>
            <a:noFill/>
          </p:spPr>
          <p:txBody>
            <a:bodyPr wrap="square" rtlCol="0">
              <a:spAutoFit/>
            </a:bodyPr>
            <a:lstStyle/>
            <a:p>
              <a:pPr algn="ctr"/>
              <a:r>
                <a:rPr lang="en-US" altLang="zh-CN" sz="2100" dirty="0">
                  <a:solidFill>
                    <a:srgbClr val="01ACBE"/>
                  </a:solidFill>
                  <a:latin typeface="Arial" panose="020B0604020202020204" pitchFamily="34" charset="0"/>
                  <a:cs typeface="Arial" panose="020B0604020202020204" pitchFamily="34" charset="0"/>
                </a:rPr>
                <a:t>03</a:t>
              </a:r>
              <a:endParaRPr lang="zh-CN" altLang="en-US" sz="2100" dirty="0">
                <a:solidFill>
                  <a:srgbClr val="01ACBE"/>
                </a:solidFill>
                <a:latin typeface="Arial" panose="020B0604020202020204" pitchFamily="34" charset="0"/>
                <a:cs typeface="Arial" panose="020B0604020202020204" pitchFamily="34" charset="0"/>
              </a:endParaRPr>
            </a:p>
          </p:txBody>
        </p:sp>
      </p:grpSp>
      <p:grpSp>
        <p:nvGrpSpPr>
          <p:cNvPr id="20" name="组合 42"/>
          <p:cNvGrpSpPr/>
          <p:nvPr/>
        </p:nvGrpSpPr>
        <p:grpSpPr>
          <a:xfrm>
            <a:off x="2182822" y="954809"/>
            <a:ext cx="598901" cy="497016"/>
            <a:chOff x="9404083" y="1238855"/>
            <a:chExt cx="801342" cy="665020"/>
          </a:xfrm>
          <a:solidFill>
            <a:schemeClr val="bg1"/>
          </a:solidFill>
        </p:grpSpPr>
        <p:sp>
          <p:nvSpPr>
            <p:cNvPr id="21" name="Freeform 583"/>
            <p:cNvSpPr/>
            <p:nvPr/>
          </p:nvSpPr>
          <p:spPr bwMode="auto">
            <a:xfrm>
              <a:off x="9404083" y="1238855"/>
              <a:ext cx="801342" cy="308708"/>
            </a:xfrm>
            <a:custGeom>
              <a:avLst/>
              <a:gdLst>
                <a:gd name="T0" fmla="*/ 924 w 1111"/>
                <a:gd name="T1" fmla="*/ 0 h 428"/>
                <a:gd name="T2" fmla="*/ 958 w 1111"/>
                <a:gd name="T3" fmla="*/ 55 h 428"/>
                <a:gd name="T4" fmla="*/ 542 w 1111"/>
                <a:gd name="T5" fmla="*/ 281 h 428"/>
                <a:gd name="T6" fmla="*/ 0 w 1111"/>
                <a:gd name="T7" fmla="*/ 355 h 428"/>
                <a:gd name="T8" fmla="*/ 3 w 1111"/>
                <a:gd name="T9" fmla="*/ 428 h 428"/>
                <a:gd name="T10" fmla="*/ 570 w 1111"/>
                <a:gd name="T11" fmla="*/ 355 h 428"/>
                <a:gd name="T12" fmla="*/ 986 w 1111"/>
                <a:gd name="T13" fmla="*/ 121 h 428"/>
                <a:gd name="T14" fmla="*/ 1021 w 1111"/>
                <a:gd name="T15" fmla="*/ 184 h 428"/>
                <a:gd name="T16" fmla="*/ 1111 w 1111"/>
                <a:gd name="T17" fmla="*/ 0 h 428"/>
                <a:gd name="T18" fmla="*/ 924 w 1111"/>
                <a:gd name="T19"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428">
                  <a:moveTo>
                    <a:pt x="924" y="0"/>
                  </a:moveTo>
                  <a:lnTo>
                    <a:pt x="958" y="55"/>
                  </a:lnTo>
                  <a:lnTo>
                    <a:pt x="542" y="281"/>
                  </a:lnTo>
                  <a:lnTo>
                    <a:pt x="0" y="355"/>
                  </a:lnTo>
                  <a:lnTo>
                    <a:pt x="3" y="428"/>
                  </a:lnTo>
                  <a:lnTo>
                    <a:pt x="570" y="355"/>
                  </a:lnTo>
                  <a:lnTo>
                    <a:pt x="986" y="121"/>
                  </a:lnTo>
                  <a:lnTo>
                    <a:pt x="1021" y="184"/>
                  </a:lnTo>
                  <a:lnTo>
                    <a:pt x="1111" y="0"/>
                  </a:lnTo>
                  <a:lnTo>
                    <a:pt x="9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2" name="Freeform 584"/>
            <p:cNvSpPr/>
            <p:nvPr/>
          </p:nvSpPr>
          <p:spPr bwMode="auto">
            <a:xfrm>
              <a:off x="9915470" y="1392487"/>
              <a:ext cx="208450" cy="511387"/>
            </a:xfrm>
            <a:custGeom>
              <a:avLst/>
              <a:gdLst>
                <a:gd name="T0" fmla="*/ 0 w 289"/>
                <a:gd name="T1" fmla="*/ 709 h 709"/>
                <a:gd name="T2" fmla="*/ 289 w 289"/>
                <a:gd name="T3" fmla="*/ 709 h 709"/>
                <a:gd name="T4" fmla="*/ 289 w 289"/>
                <a:gd name="T5" fmla="*/ 0 h 709"/>
                <a:gd name="T6" fmla="*/ 0 w 289"/>
                <a:gd name="T7" fmla="*/ 161 h 709"/>
                <a:gd name="T8" fmla="*/ 0 w 289"/>
                <a:gd name="T9" fmla="*/ 709 h 709"/>
              </a:gdLst>
              <a:ahLst/>
              <a:cxnLst>
                <a:cxn ang="0">
                  <a:pos x="T0" y="T1"/>
                </a:cxn>
                <a:cxn ang="0">
                  <a:pos x="T2" y="T3"/>
                </a:cxn>
                <a:cxn ang="0">
                  <a:pos x="T4" y="T5"/>
                </a:cxn>
                <a:cxn ang="0">
                  <a:pos x="T6" y="T7"/>
                </a:cxn>
                <a:cxn ang="0">
                  <a:pos x="T8" y="T9"/>
                </a:cxn>
              </a:cxnLst>
              <a:rect l="0" t="0" r="r" b="b"/>
              <a:pathLst>
                <a:path w="289" h="709">
                  <a:moveTo>
                    <a:pt x="0" y="709"/>
                  </a:moveTo>
                  <a:lnTo>
                    <a:pt x="289" y="709"/>
                  </a:lnTo>
                  <a:lnTo>
                    <a:pt x="289" y="0"/>
                  </a:lnTo>
                  <a:lnTo>
                    <a:pt x="0" y="161"/>
                  </a:lnTo>
                  <a:lnTo>
                    <a:pt x="0" y="7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3" name="Freeform 585"/>
            <p:cNvSpPr/>
            <p:nvPr/>
          </p:nvSpPr>
          <p:spPr bwMode="auto">
            <a:xfrm>
              <a:off x="9663743" y="1528809"/>
              <a:ext cx="180320" cy="375065"/>
            </a:xfrm>
            <a:custGeom>
              <a:avLst/>
              <a:gdLst>
                <a:gd name="T0" fmla="*/ 0 w 250"/>
                <a:gd name="T1" fmla="*/ 520 h 520"/>
                <a:gd name="T2" fmla="*/ 250 w 250"/>
                <a:gd name="T3" fmla="*/ 520 h 520"/>
                <a:gd name="T4" fmla="*/ 250 w 250"/>
                <a:gd name="T5" fmla="*/ 0 h 520"/>
                <a:gd name="T6" fmla="*/ 0 w 250"/>
                <a:gd name="T7" fmla="*/ 42 h 520"/>
                <a:gd name="T8" fmla="*/ 0 w 250"/>
                <a:gd name="T9" fmla="*/ 520 h 520"/>
              </a:gdLst>
              <a:ahLst/>
              <a:cxnLst>
                <a:cxn ang="0">
                  <a:pos x="T0" y="T1"/>
                </a:cxn>
                <a:cxn ang="0">
                  <a:pos x="T2" y="T3"/>
                </a:cxn>
                <a:cxn ang="0">
                  <a:pos x="T4" y="T5"/>
                </a:cxn>
                <a:cxn ang="0">
                  <a:pos x="T6" y="T7"/>
                </a:cxn>
                <a:cxn ang="0">
                  <a:pos x="T8" y="T9"/>
                </a:cxn>
              </a:cxnLst>
              <a:rect l="0" t="0" r="r" b="b"/>
              <a:pathLst>
                <a:path w="250" h="520">
                  <a:moveTo>
                    <a:pt x="0" y="520"/>
                  </a:moveTo>
                  <a:lnTo>
                    <a:pt x="250" y="520"/>
                  </a:lnTo>
                  <a:lnTo>
                    <a:pt x="250" y="0"/>
                  </a:lnTo>
                  <a:lnTo>
                    <a:pt x="0" y="42"/>
                  </a:lnTo>
                  <a:lnTo>
                    <a:pt x="0" y="5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4" name="Freeform 586"/>
            <p:cNvSpPr/>
            <p:nvPr/>
          </p:nvSpPr>
          <p:spPr bwMode="auto">
            <a:xfrm>
              <a:off x="9404083" y="1569922"/>
              <a:ext cx="189697" cy="333953"/>
            </a:xfrm>
            <a:custGeom>
              <a:avLst/>
              <a:gdLst>
                <a:gd name="T0" fmla="*/ 0 w 263"/>
                <a:gd name="T1" fmla="*/ 463 h 463"/>
                <a:gd name="T2" fmla="*/ 263 w 263"/>
                <a:gd name="T3" fmla="*/ 463 h 463"/>
                <a:gd name="T4" fmla="*/ 263 w 263"/>
                <a:gd name="T5" fmla="*/ 0 h 463"/>
                <a:gd name="T6" fmla="*/ 0 w 263"/>
                <a:gd name="T7" fmla="*/ 30 h 463"/>
                <a:gd name="T8" fmla="*/ 0 w 263"/>
                <a:gd name="T9" fmla="*/ 463 h 463"/>
              </a:gdLst>
              <a:ahLst/>
              <a:cxnLst>
                <a:cxn ang="0">
                  <a:pos x="T0" y="T1"/>
                </a:cxn>
                <a:cxn ang="0">
                  <a:pos x="T2" y="T3"/>
                </a:cxn>
                <a:cxn ang="0">
                  <a:pos x="T4" y="T5"/>
                </a:cxn>
                <a:cxn ang="0">
                  <a:pos x="T6" y="T7"/>
                </a:cxn>
                <a:cxn ang="0">
                  <a:pos x="T8" y="T9"/>
                </a:cxn>
              </a:cxnLst>
              <a:rect l="0" t="0" r="r" b="b"/>
              <a:pathLst>
                <a:path w="263" h="463">
                  <a:moveTo>
                    <a:pt x="0" y="463"/>
                  </a:moveTo>
                  <a:lnTo>
                    <a:pt x="263" y="463"/>
                  </a:lnTo>
                  <a:lnTo>
                    <a:pt x="263" y="0"/>
                  </a:lnTo>
                  <a:lnTo>
                    <a:pt x="0" y="30"/>
                  </a:lnTo>
                  <a:lnTo>
                    <a:pt x="0" y="4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25" name="文本框 47"/>
          <p:cNvSpPr txBox="1"/>
          <p:nvPr/>
        </p:nvSpPr>
        <p:spPr>
          <a:xfrm>
            <a:off x="4129345" y="1009964"/>
            <a:ext cx="2629909" cy="461665"/>
          </a:xfrm>
          <a:prstGeom prst="rect">
            <a:avLst/>
          </a:prstGeom>
          <a:noFill/>
        </p:spPr>
        <p:txBody>
          <a:bodyPr wrap="square" rtlCol="0">
            <a:spAutoFit/>
          </a:bodyPr>
          <a:lstStyle/>
          <a:p>
            <a:pPr algn="ctr"/>
            <a:r>
              <a:rPr lang="en-US" sz="2400" b="1" dirty="0" smtClean="0">
                <a:solidFill>
                  <a:schemeClr val="bg1"/>
                </a:solidFill>
                <a:latin typeface="Arial" panose="020B0604020202020204" pitchFamily="34" charset="0"/>
                <a:cs typeface="Arial" panose="020B0604020202020204" pitchFamily="34" charset="0"/>
              </a:rPr>
              <a:t>LIÊN KẾT ION</a:t>
            </a:r>
            <a:endParaRPr lang="zh-CN" altLang="en-US" sz="4400"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grpSp>
        <p:nvGrpSpPr>
          <p:cNvPr id="33" name="组合 43"/>
          <p:cNvGrpSpPr/>
          <p:nvPr/>
        </p:nvGrpSpPr>
        <p:grpSpPr>
          <a:xfrm>
            <a:off x="491233" y="2461786"/>
            <a:ext cx="1190969" cy="1349358"/>
            <a:chOff x="4432355" y="1356318"/>
            <a:chExt cx="1587751" cy="1799561"/>
          </a:xfrm>
        </p:grpSpPr>
        <p:sp>
          <p:nvSpPr>
            <p:cNvPr id="34" name="任意多边形 44"/>
            <p:cNvSpPr/>
            <p:nvPr/>
          </p:nvSpPr>
          <p:spPr bwMode="auto">
            <a:xfrm rot="16200000">
              <a:off x="4313824" y="1695911"/>
              <a:ext cx="1427392" cy="902174"/>
            </a:xfrm>
            <a:custGeom>
              <a:avLst/>
              <a:gdLst>
                <a:gd name="connsiteX0" fmla="*/ 1560958 w 1560958"/>
                <a:gd name="connsiteY0" fmla="*/ 852069 h 986593"/>
                <a:gd name="connsiteX1" fmla="*/ 1483291 w 1560958"/>
                <a:gd name="connsiteY1" fmla="*/ 986593 h 986593"/>
                <a:gd name="connsiteX2" fmla="*/ 1470592 w 1560958"/>
                <a:gd name="connsiteY2" fmla="*/ 964597 h 986593"/>
                <a:gd name="connsiteX3" fmla="*/ 1469220 w 1560958"/>
                <a:gd name="connsiteY3" fmla="*/ 960185 h 986593"/>
                <a:gd name="connsiteX4" fmla="*/ 1049766 w 1560958"/>
                <a:gd name="connsiteY4" fmla="*/ 233242 h 986593"/>
                <a:gd name="connsiteX5" fmla="*/ 887977 w 1560958"/>
                <a:gd name="connsiteY5" fmla="*/ 140313 h 986593"/>
                <a:gd name="connsiteX6" fmla="*/ 843738 w 1560958"/>
                <a:gd name="connsiteY6" fmla="*/ 140313 h 986593"/>
                <a:gd name="connsiteX7" fmla="*/ 834966 w 1560958"/>
                <a:gd name="connsiteY7" fmla="*/ 140313 h 986593"/>
                <a:gd name="connsiteX8" fmla="*/ 834966 w 1560958"/>
                <a:gd name="connsiteY8" fmla="*/ 139101 h 986593"/>
                <a:gd name="connsiteX9" fmla="*/ 0 w 1560958"/>
                <a:gd name="connsiteY9" fmla="*/ 139101 h 986593"/>
                <a:gd name="connsiteX10" fmla="*/ 73870 w 1560958"/>
                <a:gd name="connsiteY10" fmla="*/ 11155 h 986593"/>
                <a:gd name="connsiteX11" fmla="*/ 82583 w 1560958"/>
                <a:gd name="connsiteY11" fmla="*/ 7354 h 986593"/>
                <a:gd name="connsiteX12" fmla="*/ 128297 w 1560958"/>
                <a:gd name="connsiteY12" fmla="*/ 0 h 986593"/>
                <a:gd name="connsiteX13" fmla="*/ 967205 w 1560958"/>
                <a:gd name="connsiteY13" fmla="*/ 0 h 986593"/>
                <a:gd name="connsiteX14" fmla="*/ 1128994 w 1560958"/>
                <a:gd name="connsiteY14" fmla="*/ 92930 h 986593"/>
                <a:gd name="connsiteX15" fmla="*/ 1548448 w 1560958"/>
                <a:gd name="connsiteY15" fmla="*/ 819873 h 986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60958" h="986593">
                  <a:moveTo>
                    <a:pt x="1560958" y="852069"/>
                  </a:moveTo>
                  <a:lnTo>
                    <a:pt x="1483291" y="986593"/>
                  </a:lnTo>
                  <a:lnTo>
                    <a:pt x="1470592" y="964597"/>
                  </a:lnTo>
                  <a:lnTo>
                    <a:pt x="1469220" y="960185"/>
                  </a:lnTo>
                  <a:cubicBezTo>
                    <a:pt x="1469220" y="960185"/>
                    <a:pt x="1469220" y="960185"/>
                    <a:pt x="1049766" y="233242"/>
                  </a:cubicBezTo>
                  <a:cubicBezTo>
                    <a:pt x="1019805" y="182281"/>
                    <a:pt x="947899" y="140313"/>
                    <a:pt x="887977" y="140313"/>
                  </a:cubicBezTo>
                  <a:cubicBezTo>
                    <a:pt x="887977" y="140313"/>
                    <a:pt x="887977" y="140313"/>
                    <a:pt x="843738" y="140313"/>
                  </a:cubicBezTo>
                  <a:lnTo>
                    <a:pt x="834966" y="140313"/>
                  </a:lnTo>
                  <a:lnTo>
                    <a:pt x="834966" y="139101"/>
                  </a:lnTo>
                  <a:lnTo>
                    <a:pt x="0" y="139101"/>
                  </a:lnTo>
                  <a:lnTo>
                    <a:pt x="73870" y="11155"/>
                  </a:lnTo>
                  <a:lnTo>
                    <a:pt x="82583" y="7354"/>
                  </a:lnTo>
                  <a:cubicBezTo>
                    <a:pt x="98150" y="2623"/>
                    <a:pt x="113692" y="0"/>
                    <a:pt x="128297" y="0"/>
                  </a:cubicBezTo>
                  <a:cubicBezTo>
                    <a:pt x="967205" y="0"/>
                    <a:pt x="967205" y="0"/>
                    <a:pt x="967205" y="0"/>
                  </a:cubicBezTo>
                  <a:cubicBezTo>
                    <a:pt x="1027127" y="0"/>
                    <a:pt x="1099033" y="41968"/>
                    <a:pt x="1128994" y="92930"/>
                  </a:cubicBezTo>
                  <a:cubicBezTo>
                    <a:pt x="1548448" y="819873"/>
                    <a:pt x="1548448" y="819873"/>
                    <a:pt x="1548448" y="819873"/>
                  </a:cubicBezTo>
                  <a:close/>
                </a:path>
              </a:pathLst>
            </a:custGeom>
            <a:solidFill>
              <a:srgbClr val="FFB850"/>
            </a:solidFill>
            <a:ln w="25400">
              <a:noFill/>
            </a:ln>
            <a:effectLst/>
          </p:spPr>
          <p:txBody>
            <a:bodyPr vert="horz" wrap="square" lIns="68580" tIns="34290" rIns="68580" bIns="34290" numCol="1" anchor="t" anchorCtr="0" compatLnSpc="1">
              <a:noAutofit/>
            </a:bodyPr>
            <a:lstStyle/>
            <a:p>
              <a:endParaRPr lang="zh-CN" altLang="en-US" sz="1015">
                <a:solidFill>
                  <a:srgbClr val="FFB850"/>
                </a:solidFill>
                <a:latin typeface="Arial" panose="020B0604020202020204" pitchFamily="34" charset="0"/>
                <a:cs typeface="Arial" panose="020B0604020202020204" pitchFamily="34" charset="0"/>
              </a:endParaRPr>
            </a:p>
          </p:txBody>
        </p:sp>
        <p:grpSp>
          <p:nvGrpSpPr>
            <p:cNvPr id="35" name="组合 45"/>
            <p:cNvGrpSpPr/>
            <p:nvPr/>
          </p:nvGrpSpPr>
          <p:grpSpPr>
            <a:xfrm>
              <a:off x="4432355" y="1356318"/>
              <a:ext cx="1587751" cy="1799561"/>
              <a:chOff x="4432355" y="1356318"/>
              <a:chExt cx="1587751" cy="1799561"/>
            </a:xfrm>
          </p:grpSpPr>
          <p:sp>
            <p:nvSpPr>
              <p:cNvPr id="36" name="Freeform 5"/>
              <p:cNvSpPr/>
              <p:nvPr/>
            </p:nvSpPr>
            <p:spPr bwMode="auto">
              <a:xfrm rot="16200000">
                <a:off x="4330726" y="1457947"/>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8000"/>
                </a:schemeClr>
              </a:solidFill>
              <a:ln w="25400">
                <a:gradFill flip="none" rotWithShape="1">
                  <a:gsLst>
                    <a:gs pos="80000">
                      <a:schemeClr val="bg1">
                        <a:lumMod val="95000"/>
                      </a:schemeClr>
                    </a:gs>
                    <a:gs pos="60000">
                      <a:schemeClr val="bg1">
                        <a:lumMod val="65000"/>
                      </a:schemeClr>
                    </a:gs>
                    <a:gs pos="40000">
                      <a:schemeClr val="bg1">
                        <a:lumMod val="95000"/>
                      </a:schemeClr>
                    </a:gs>
                    <a:gs pos="20000">
                      <a:schemeClr val="bg1">
                        <a:lumMod val="65000"/>
                      </a:schemeClr>
                    </a:gs>
                    <a:gs pos="100000">
                      <a:schemeClr val="bg1">
                        <a:lumMod val="65000"/>
                      </a:schemeClr>
                    </a:gs>
                    <a:gs pos="0">
                      <a:schemeClr val="bg1">
                        <a:lumMod val="95000"/>
                      </a:schemeClr>
                    </a:gs>
                  </a:gsLst>
                  <a:lin ang="8100000" scaled="0"/>
                  <a:tileRect/>
                </a:gradFill>
              </a:ln>
              <a:effectLst>
                <a:outerShdw blurRad="190500" dist="50800" dir="2700000" algn="tl" rotWithShape="0">
                  <a:prstClr val="black">
                    <a:alpha val="4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37" name="椭圆 47"/>
              <p:cNvSpPr/>
              <p:nvPr/>
            </p:nvSpPr>
            <p:spPr>
              <a:xfrm rot="20000116">
                <a:off x="4550973" y="1402691"/>
                <a:ext cx="539066" cy="311484"/>
              </a:xfrm>
              <a:prstGeom prst="ellipse">
                <a:avLst/>
              </a:prstGeom>
              <a:gradFill flip="none" rotWithShape="1">
                <a:gsLst>
                  <a:gs pos="100000">
                    <a:schemeClr val="bg1">
                      <a:alpha val="0"/>
                    </a:schemeClr>
                  </a:gs>
                  <a:gs pos="35000">
                    <a:srgbClr val="FFFFFF">
                      <a:alpha val="30000"/>
                    </a:srgbClr>
                  </a:gs>
                  <a:gs pos="72000">
                    <a:srgbClr val="FFFFFF">
                      <a:alpha val="2000"/>
                    </a:srgbClr>
                  </a:gs>
                  <a:gs pos="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8" name="Freeform 5"/>
              <p:cNvSpPr/>
              <p:nvPr/>
            </p:nvSpPr>
            <p:spPr bwMode="auto">
              <a:xfrm rot="16200000">
                <a:off x="4334170" y="1469943"/>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EC7524">
                  <a:alpha val="12941"/>
                </a:srgbClr>
              </a:solidFill>
              <a:ln w="25400">
                <a:solidFill>
                  <a:schemeClr val="accent1">
                    <a:lumMod val="75000"/>
                  </a:schemeClr>
                </a:solidFill>
              </a:ln>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39" name="文本框 63"/>
              <p:cNvSpPr txBox="1"/>
              <p:nvPr/>
            </p:nvSpPr>
            <p:spPr>
              <a:xfrm>
                <a:off x="4739473" y="1836755"/>
                <a:ext cx="945076" cy="861974"/>
              </a:xfrm>
              <a:prstGeom prst="rect">
                <a:avLst/>
              </a:prstGeom>
              <a:noFill/>
            </p:spPr>
            <p:txBody>
              <a:bodyPr wrap="square" rtlCol="0">
                <a:spAutoFit/>
              </a:bodyPr>
              <a:lstStyle/>
              <a:p>
                <a:pPr algn="ctr"/>
                <a:r>
                  <a:rPr lang="en-US" altLang="zh-CN" sz="3600" dirty="0">
                    <a:solidFill>
                      <a:prstClr val="white">
                        <a:lumMod val="65000"/>
                      </a:prstClr>
                    </a:solidFill>
                    <a:latin typeface="Arial" panose="020B0604020202020204" pitchFamily="34" charset="0"/>
                    <a:ea typeface="LiHei Pro" panose="020B0500000000000000" pitchFamily="34" charset="-122"/>
                    <a:cs typeface="Arial" panose="020B0604020202020204" pitchFamily="34" charset="0"/>
                  </a:rPr>
                  <a:t>0</a:t>
                </a:r>
                <a:r>
                  <a:rPr lang="en-US" altLang="zh-CN" sz="3600" dirty="0">
                    <a:solidFill>
                      <a:srgbClr val="ED7E33"/>
                    </a:solidFill>
                    <a:latin typeface="Arial" panose="020B0604020202020204" pitchFamily="34" charset="0"/>
                    <a:ea typeface="LiHei Pro" panose="020B0500000000000000" pitchFamily="34" charset="-122"/>
                    <a:cs typeface="Arial" panose="020B0604020202020204" pitchFamily="34" charset="0"/>
                  </a:rPr>
                  <a:t>1</a:t>
                </a:r>
                <a:endParaRPr lang="zh-CN" altLang="en-US" sz="3600" dirty="0">
                  <a:solidFill>
                    <a:srgbClr val="ED7E33"/>
                  </a:solidFill>
                  <a:latin typeface="Arial" panose="020B0604020202020204" pitchFamily="34" charset="0"/>
                  <a:ea typeface="LiHei Pro" panose="020B0500000000000000" pitchFamily="34" charset="-122"/>
                  <a:cs typeface="Arial" panose="020B0604020202020204" pitchFamily="34" charset="0"/>
                </a:endParaRPr>
              </a:p>
            </p:txBody>
          </p:sp>
        </p:grpSp>
      </p:grpSp>
      <p:sp>
        <p:nvSpPr>
          <p:cNvPr id="40" name="Rectangle 39"/>
          <p:cNvSpPr/>
          <p:nvPr/>
        </p:nvSpPr>
        <p:spPr>
          <a:xfrm>
            <a:off x="1858139" y="2515823"/>
            <a:ext cx="6170637" cy="1338828"/>
          </a:xfrm>
          <a:prstGeom prst="rect">
            <a:avLst/>
          </a:prstGeom>
          <a:ln w="19050">
            <a:solidFill>
              <a:schemeClr val="accent5">
                <a:lumMod val="75000"/>
              </a:schemeClr>
            </a:solidFill>
          </a:ln>
        </p:spPr>
        <p:txBody>
          <a:bodyPr wrap="square">
            <a:spAutoFit/>
          </a:bodyPr>
          <a:lstStyle/>
          <a:p>
            <a:pPr algn="just">
              <a:lnSpc>
                <a:spcPct val="150000"/>
              </a:lnSpc>
              <a:spcAft>
                <a:spcPts val="800"/>
              </a:spcAft>
              <a:tabLst>
                <a:tab pos="180340" algn="l"/>
              </a:tabLst>
            </a:pPr>
            <a:r>
              <a:rPr lang="en-US" sz="1800" dirty="0">
                <a:latin typeface="Arial" panose="020B0604020202020204" pitchFamily="34" charset="0"/>
                <a:ea typeface="Calibri" panose="020F0502020204030204" pitchFamily="34" charset="0"/>
                <a:cs typeface="Arial" panose="020B0604020202020204" pitchFamily="34" charset="0"/>
              </a:rPr>
              <a:t>Theo dõi video thí nghiệm </a:t>
            </a:r>
            <a:r>
              <a:rPr lang="en-US" sz="1800" dirty="0" smtClean="0">
                <a:latin typeface="Arial" panose="020B0604020202020204" pitchFamily="34" charset="0"/>
                <a:ea typeface="Calibri" panose="020F0502020204030204" pitchFamily="34" charset="0"/>
                <a:cs typeface="Arial" panose="020B0604020202020204" pitchFamily="34" charset="0"/>
              </a:rPr>
              <a:t>sau, giải </a:t>
            </a:r>
            <a:r>
              <a:rPr lang="en-US" sz="1800" dirty="0">
                <a:latin typeface="Arial" panose="020B0604020202020204" pitchFamily="34" charset="0"/>
                <a:ea typeface="Calibri" panose="020F0502020204030204" pitchFamily="34" charset="0"/>
                <a:cs typeface="Arial" panose="020B0604020202020204" pitchFamily="34" charset="0"/>
              </a:rPr>
              <a:t>thích từng bước trong quá trình hình thành liên kết ion trong phân tử NaCl khi cho sodium tác dụng với chlorine.</a:t>
            </a:r>
            <a:endParaRPr lang="en-US" sz="1800" dirty="0">
              <a:effectLst/>
              <a:latin typeface="Arial" panose="020B0604020202020204" pitchFamily="34" charset="0"/>
              <a:ea typeface="Calibri" panose="020F0502020204030204" pitchFamily="34" charset="0"/>
              <a:cs typeface="Arial" panose="020B0604020202020204" pitchFamily="34" charset="0"/>
            </a:endParaRPr>
          </a:p>
        </p:txBody>
      </p:sp>
      <p:sp>
        <p:nvSpPr>
          <p:cNvPr id="26" name="Rectangle 25"/>
          <p:cNvSpPr/>
          <p:nvPr/>
        </p:nvSpPr>
        <p:spPr>
          <a:xfrm>
            <a:off x="2871351" y="4359903"/>
            <a:ext cx="3904980" cy="307777"/>
          </a:xfrm>
          <a:prstGeom prst="rect">
            <a:avLst/>
          </a:prstGeom>
        </p:spPr>
        <p:txBody>
          <a:bodyPr wrap="none">
            <a:spAutoFit/>
          </a:bodyPr>
          <a:lstStyle/>
          <a:p>
            <a:r>
              <a:rPr lang="en-US" sz="14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https://www.youtube.com/watch?v=prIfqJgCIlQ</a:t>
            </a:r>
            <a:endParaRPr lang="en-US" dirty="0"/>
          </a:p>
        </p:txBody>
      </p:sp>
    </p:spTree>
    <p:extLst>
      <p:ext uri="{BB962C8B-B14F-4D97-AF65-F5344CB8AC3E}">
        <p14:creationId xmlns:p14="http://schemas.microsoft.com/office/powerpoint/2010/main" val="935352934"/>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
                                            </p:tgtEl>
                                            <p:attrNameLst>
                                              <p:attrName>r</p:attrName>
                                            </p:attrNameLst>
                                          </p:cBhvr>
                                        </p:animRot>
                                        <p:animRot by="-240000">
                                          <p:cBhvr>
                                            <p:cTn id="13" dur="120" fill="hold">
                                              <p:stCondLst>
                                                <p:cond delay="120"/>
                                              </p:stCondLst>
                                            </p:cTn>
                                            <p:tgtEl>
                                              <p:spTgt spid="2"/>
                                            </p:tgtEl>
                                            <p:attrNameLst>
                                              <p:attrName>r</p:attrName>
                                            </p:attrNameLst>
                                          </p:cBhvr>
                                        </p:animRot>
                                        <p:animRot by="240000">
                                          <p:cBhvr>
                                            <p:cTn id="14" dur="120" fill="hold">
                                              <p:stCondLst>
                                                <p:cond delay="240"/>
                                              </p:stCondLst>
                                            </p:cTn>
                                            <p:tgtEl>
                                              <p:spTgt spid="2"/>
                                            </p:tgtEl>
                                            <p:attrNameLst>
                                              <p:attrName>r</p:attrName>
                                            </p:attrNameLst>
                                          </p:cBhvr>
                                        </p:animRot>
                                        <p:animRot by="-240000">
                                          <p:cBhvr>
                                            <p:cTn id="15" dur="120" fill="hold">
                                              <p:stCondLst>
                                                <p:cond delay="360"/>
                                              </p:stCondLst>
                                            </p:cTn>
                                            <p:tgtEl>
                                              <p:spTgt spid="2"/>
                                            </p:tgtEl>
                                            <p:attrNameLst>
                                              <p:attrName>r</p:attrName>
                                            </p:attrNameLst>
                                          </p:cBhvr>
                                        </p:animRot>
                                        <p:animRot by="120000">
                                          <p:cBhvr>
                                            <p:cTn id="16" dur="120" fill="hold">
                                              <p:stCondLst>
                                                <p:cond delay="480"/>
                                              </p:stCondLst>
                                            </p:cTn>
                                            <p:tgtEl>
                                              <p:spTgt spid="2"/>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700"/>
                                            <p:tgtEl>
                                              <p:spTgt spid="20"/>
                                            </p:tgtEl>
                                          </p:cBhvr>
                                        </p:animEffect>
                                        <p:anim calcmode="lin" valueType="num">
                                          <p:cBhvr>
                                            <p:cTn id="20" dur="700" fill="hold"/>
                                            <p:tgtEl>
                                              <p:spTgt spid="20"/>
                                            </p:tgtEl>
                                            <p:attrNameLst>
                                              <p:attrName>ppt_x</p:attrName>
                                            </p:attrNameLst>
                                          </p:cBhvr>
                                          <p:tavLst>
                                            <p:tav tm="0">
                                              <p:val>
                                                <p:strVal val="#ppt_x"/>
                                              </p:val>
                                            </p:tav>
                                            <p:tav tm="100000">
                                              <p:val>
                                                <p:strVal val="#ppt_x"/>
                                              </p:val>
                                            </p:tav>
                                          </p:tavLst>
                                        </p:anim>
                                        <p:anim calcmode="lin" valueType="num">
                                          <p:cBhvr>
                                            <p:cTn id="21" dur="630" decel="100000" fill="hold"/>
                                            <p:tgtEl>
                                              <p:spTgt spid="20"/>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20"/>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par>
                                    <p:cTn id="29" presetID="1"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2" presetClass="entr" presetSubtype="2" accel="70000" fill="hold" grpId="0" nodeType="withEffect" p14:presetBounceEnd="50000">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14:bounceEnd="50000">
                                          <p:cBhvr additive="base">
                                            <p:cTn id="33"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34" dur="500" fill="hold"/>
                                            <p:tgtEl>
                                              <p:spTgt spid="7"/>
                                            </p:tgtEl>
                                            <p:attrNameLst>
                                              <p:attrName>ppt_y</p:attrName>
                                            </p:attrNameLst>
                                          </p:cBhvr>
                                          <p:tavLst>
                                            <p:tav tm="0">
                                              <p:val>
                                                <p:strVal val="#ppt_y"/>
                                              </p:val>
                                            </p:tav>
                                            <p:tav tm="100000">
                                              <p:val>
                                                <p:strVal val="#ppt_y"/>
                                              </p:val>
                                            </p:tav>
                                          </p:tavLst>
                                        </p:anim>
                                      </p:childTnLst>
                                    </p:cTn>
                                  </p:par>
                                </p:childTnLst>
                              </p:cTn>
                            </p:par>
                            <p:par>
                              <p:cTn id="35" fill="hold">
                                <p:stCondLst>
                                  <p:cond delay="1500"/>
                                </p:stCondLst>
                                <p:childTnLst>
                                  <p:par>
                                    <p:cTn id="36" presetID="53" presetClass="entr" presetSubtype="16"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200" fill="hold"/>
                                            <p:tgtEl>
                                              <p:spTgt spid="17"/>
                                            </p:tgtEl>
                                            <p:attrNameLst>
                                              <p:attrName>ppt_w</p:attrName>
                                            </p:attrNameLst>
                                          </p:cBhvr>
                                          <p:tavLst>
                                            <p:tav tm="0">
                                              <p:val>
                                                <p:fltVal val="0"/>
                                              </p:val>
                                            </p:tav>
                                            <p:tav tm="100000">
                                              <p:val>
                                                <p:strVal val="#ppt_w"/>
                                              </p:val>
                                            </p:tav>
                                          </p:tavLst>
                                        </p:anim>
                                        <p:anim calcmode="lin" valueType="num">
                                          <p:cBhvr>
                                            <p:cTn id="39" dur="200" fill="hold"/>
                                            <p:tgtEl>
                                              <p:spTgt spid="17"/>
                                            </p:tgtEl>
                                            <p:attrNameLst>
                                              <p:attrName>ppt_h</p:attrName>
                                            </p:attrNameLst>
                                          </p:cBhvr>
                                          <p:tavLst>
                                            <p:tav tm="0">
                                              <p:val>
                                                <p:fltVal val="0"/>
                                              </p:val>
                                            </p:tav>
                                            <p:tav tm="100000">
                                              <p:val>
                                                <p:strVal val="#ppt_h"/>
                                              </p:val>
                                            </p:tav>
                                          </p:tavLst>
                                        </p:anim>
                                        <p:animEffect transition="in" filter="fade">
                                          <p:cBhvr>
                                            <p:cTn id="40" dur="200"/>
                                            <p:tgtEl>
                                              <p:spTgt spid="17"/>
                                            </p:tgtEl>
                                          </p:cBhvr>
                                        </p:animEffect>
                                      </p:childTnLst>
                                    </p:cTn>
                                  </p:par>
                                  <p:par>
                                    <p:cTn id="41" presetID="26" presetClass="emph" presetSubtype="0" fill="hold" nodeType="withEffect">
                                      <p:stCondLst>
                                        <p:cond delay="0"/>
                                      </p:stCondLst>
                                      <p:childTnLst>
                                        <p:animEffect transition="out" filter="fade">
                                          <p:cBhvr>
                                            <p:cTn id="42" dur="500" tmFilter="0, 0; .2, .5; .8, .5; 1, 0"/>
                                            <p:tgtEl>
                                              <p:spTgt spid="17"/>
                                            </p:tgtEl>
                                          </p:cBhvr>
                                        </p:animEffect>
                                        <p:animScale>
                                          <p:cBhvr>
                                            <p:cTn id="43" dur="250" autoRev="1" fill="hold"/>
                                            <p:tgtEl>
                                              <p:spTgt spid="17"/>
                                            </p:tgtEl>
                                          </p:cBhvr>
                                          <p:by x="105000" y="105000"/>
                                        </p:animScale>
                                      </p:childTnLst>
                                    </p:cTn>
                                  </p:par>
                                </p:childTnLst>
                              </p:cTn>
                            </p:par>
                            <p:par>
                              <p:cTn id="44" fill="hold">
                                <p:stCondLst>
                                  <p:cond delay="2000"/>
                                </p:stCondLst>
                                <p:childTnLst>
                                  <p:par>
                                    <p:cTn id="45" presetID="16" presetClass="entr" presetSubtype="37" fill="hold" grpId="0" nodeType="afterEffect">
                                      <p:stCondLst>
                                        <p:cond delay="200"/>
                                      </p:stCondLst>
                                      <p:childTnLst>
                                        <p:set>
                                          <p:cBhvr>
                                            <p:cTn id="46" dur="1" fill="hold">
                                              <p:stCondLst>
                                                <p:cond delay="0"/>
                                              </p:stCondLst>
                                            </p:cTn>
                                            <p:tgtEl>
                                              <p:spTgt spid="25"/>
                                            </p:tgtEl>
                                            <p:attrNameLst>
                                              <p:attrName>style.visibility</p:attrName>
                                            </p:attrNameLst>
                                          </p:cBhvr>
                                          <p:to>
                                            <p:strVal val="visible"/>
                                          </p:to>
                                        </p:set>
                                        <p:animEffect transition="in" filter="barn(outVertic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500"/>
                                            <p:tgtEl>
                                              <p:spTgt spid="33"/>
                                            </p:tgtEl>
                                          </p:cBhvr>
                                        </p:animEffect>
                                      </p:childTnLst>
                                    </p:cTn>
                                  </p:par>
                                  <p:par>
                                    <p:cTn id="53" presetID="0" presetClass="path" presetSubtype="0" decel="25000" fill="hold" nodeType="withEffect">
                                      <p:stCondLst>
                                        <p:cond delay="0"/>
                                      </p:stCondLst>
                                      <p:childTnLst>
                                        <p:animMotion origin="layout" path="M 0.84375 0.1858 C 0.77899 0.12191 0.73628 3.45679E-6 0.64983 -0.00556 C 0.56319 -0.01111 0.33455 0.1571 0.24983 0.15247 C 0.1651 0.14784 0.0191 0.09321 1.38778E-17 -0.00031 " pathEditMode="relative" rAng="0" ptsTypes="AAAA">
                                          <p:cBhvr>
                                            <p:cTn id="54" dur="1250" fill="hold"/>
                                            <p:tgtEl>
                                              <p:spTgt spid="33"/>
                                            </p:tgtEl>
                                            <p:attrNameLst>
                                              <p:attrName>ppt_x</p:attrName>
                                              <p:attrName>ppt_y</p:attrName>
                                            </p:attrNameLst>
                                          </p:cBhvr>
                                          <p:rCtr x="-42188" y="-9599"/>
                                        </p:animMotion>
                                      </p:childTnLst>
                                    </p:cTn>
                                  </p:par>
                                  <p:par>
                                    <p:cTn id="55" presetID="8" presetClass="emph" presetSubtype="0" fill="hold" nodeType="withEffect">
                                      <p:stCondLst>
                                        <p:cond delay="0"/>
                                      </p:stCondLst>
                                      <p:childTnLst>
                                        <p:animRot by="21600000">
                                          <p:cBhvr>
                                            <p:cTn id="56" dur="1250" fill="hold"/>
                                            <p:tgtEl>
                                              <p:spTgt spid="33"/>
                                            </p:tgtEl>
                                            <p:attrNameLst>
                                              <p:attrName>r</p:attrName>
                                            </p:attrNameLst>
                                          </p:cBhvr>
                                        </p:animRot>
                                      </p:childTnLst>
                                    </p:cTn>
                                  </p:par>
                                  <p:par>
                                    <p:cTn id="57" presetID="19" presetClass="entr" presetSubtype="10"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1250" fill="hold"/>
                                            <p:tgtEl>
                                              <p:spTgt spid="33"/>
                                            </p:tgtEl>
                                            <p:attrNameLst>
                                              <p:attrName>ppt_w</p:attrName>
                                            </p:attrNameLst>
                                          </p:cBhvr>
                                          <p:tavLst>
                                            <p:tav tm="0" fmla="#ppt_w*sin(2.5*pi*$)">
                                              <p:val>
                                                <p:fltVal val="0"/>
                                              </p:val>
                                            </p:tav>
                                            <p:tav tm="100000">
                                              <p:val>
                                                <p:fltVal val="1"/>
                                              </p:val>
                                            </p:tav>
                                          </p:tavLst>
                                        </p:anim>
                                        <p:anim calcmode="lin" valueType="num">
                                          <p:cBhvr>
                                            <p:cTn id="60" dur="1250" fill="hold"/>
                                            <p:tgtEl>
                                              <p:spTgt spid="33"/>
                                            </p:tgtEl>
                                            <p:attrNameLst>
                                              <p:attrName>ppt_h</p:attrName>
                                            </p:attrNameLst>
                                          </p:cBhvr>
                                          <p:tavLst>
                                            <p:tav tm="0">
                                              <p:val>
                                                <p:strVal val="#ppt_h"/>
                                              </p:val>
                                            </p:tav>
                                            <p:tav tm="100000">
                                              <p:val>
                                                <p:strVal val="#ppt_h"/>
                                              </p:val>
                                            </p:tav>
                                          </p:tavLst>
                                        </p:anim>
                                      </p:childTnLst>
                                    </p:cTn>
                                  </p:par>
                                  <p:par>
                                    <p:cTn id="61" presetID="32" presetClass="emph" presetSubtype="0" repeatCount="3000" fill="hold" nodeType="withEffect">
                                      <p:stCondLst>
                                        <p:cond delay="1250"/>
                                      </p:stCondLst>
                                      <p:childTnLst>
                                        <p:animRot by="120000">
                                          <p:cBhvr>
                                            <p:cTn id="62" dur="25" fill="hold">
                                              <p:stCondLst>
                                                <p:cond delay="0"/>
                                              </p:stCondLst>
                                            </p:cTn>
                                            <p:tgtEl>
                                              <p:spTgt spid="33"/>
                                            </p:tgtEl>
                                            <p:attrNameLst>
                                              <p:attrName>r</p:attrName>
                                            </p:attrNameLst>
                                          </p:cBhvr>
                                        </p:animRot>
                                        <p:animRot by="-240000">
                                          <p:cBhvr>
                                            <p:cTn id="63" dur="50" fill="hold">
                                              <p:stCondLst>
                                                <p:cond delay="50"/>
                                              </p:stCondLst>
                                            </p:cTn>
                                            <p:tgtEl>
                                              <p:spTgt spid="33"/>
                                            </p:tgtEl>
                                            <p:attrNameLst>
                                              <p:attrName>r</p:attrName>
                                            </p:attrNameLst>
                                          </p:cBhvr>
                                        </p:animRot>
                                        <p:animRot by="240000">
                                          <p:cBhvr>
                                            <p:cTn id="64" dur="50" fill="hold">
                                              <p:stCondLst>
                                                <p:cond delay="100"/>
                                              </p:stCondLst>
                                            </p:cTn>
                                            <p:tgtEl>
                                              <p:spTgt spid="33"/>
                                            </p:tgtEl>
                                            <p:attrNameLst>
                                              <p:attrName>r</p:attrName>
                                            </p:attrNameLst>
                                          </p:cBhvr>
                                        </p:animRot>
                                        <p:animRot by="-240000">
                                          <p:cBhvr>
                                            <p:cTn id="65" dur="50" fill="hold">
                                              <p:stCondLst>
                                                <p:cond delay="150"/>
                                              </p:stCondLst>
                                            </p:cTn>
                                            <p:tgtEl>
                                              <p:spTgt spid="33"/>
                                            </p:tgtEl>
                                            <p:attrNameLst>
                                              <p:attrName>r</p:attrName>
                                            </p:attrNameLst>
                                          </p:cBhvr>
                                        </p:animRot>
                                        <p:animRot by="120000">
                                          <p:cBhvr>
                                            <p:cTn id="66" dur="50" fill="hold">
                                              <p:stCondLst>
                                                <p:cond delay="200"/>
                                              </p:stCondLst>
                                            </p:cTn>
                                            <p:tgtEl>
                                              <p:spTgt spid="33"/>
                                            </p:tgtEl>
                                            <p:attrNameLst>
                                              <p:attrName>r</p:attrName>
                                            </p:attrNameLst>
                                          </p:cBhvr>
                                        </p:animRot>
                                      </p:childTnLst>
                                    </p:cTn>
                                  </p:par>
                                </p:childTnLst>
                              </p:cTn>
                            </p:par>
                            <p:par>
                              <p:cTn id="67" fill="hold">
                                <p:stCondLst>
                                  <p:cond delay="2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5" grpId="0"/>
          <p:bldP spid="40"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
                                            </p:tgtEl>
                                            <p:attrNameLst>
                                              <p:attrName>r</p:attrName>
                                            </p:attrNameLst>
                                          </p:cBhvr>
                                        </p:animRot>
                                        <p:animRot by="-240000">
                                          <p:cBhvr>
                                            <p:cTn id="13" dur="120" fill="hold">
                                              <p:stCondLst>
                                                <p:cond delay="120"/>
                                              </p:stCondLst>
                                            </p:cTn>
                                            <p:tgtEl>
                                              <p:spTgt spid="2"/>
                                            </p:tgtEl>
                                            <p:attrNameLst>
                                              <p:attrName>r</p:attrName>
                                            </p:attrNameLst>
                                          </p:cBhvr>
                                        </p:animRot>
                                        <p:animRot by="240000">
                                          <p:cBhvr>
                                            <p:cTn id="14" dur="120" fill="hold">
                                              <p:stCondLst>
                                                <p:cond delay="240"/>
                                              </p:stCondLst>
                                            </p:cTn>
                                            <p:tgtEl>
                                              <p:spTgt spid="2"/>
                                            </p:tgtEl>
                                            <p:attrNameLst>
                                              <p:attrName>r</p:attrName>
                                            </p:attrNameLst>
                                          </p:cBhvr>
                                        </p:animRot>
                                        <p:animRot by="-240000">
                                          <p:cBhvr>
                                            <p:cTn id="15" dur="120" fill="hold">
                                              <p:stCondLst>
                                                <p:cond delay="360"/>
                                              </p:stCondLst>
                                            </p:cTn>
                                            <p:tgtEl>
                                              <p:spTgt spid="2"/>
                                            </p:tgtEl>
                                            <p:attrNameLst>
                                              <p:attrName>r</p:attrName>
                                            </p:attrNameLst>
                                          </p:cBhvr>
                                        </p:animRot>
                                        <p:animRot by="120000">
                                          <p:cBhvr>
                                            <p:cTn id="16" dur="120" fill="hold">
                                              <p:stCondLst>
                                                <p:cond delay="480"/>
                                              </p:stCondLst>
                                            </p:cTn>
                                            <p:tgtEl>
                                              <p:spTgt spid="2"/>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700"/>
                                            <p:tgtEl>
                                              <p:spTgt spid="20"/>
                                            </p:tgtEl>
                                          </p:cBhvr>
                                        </p:animEffect>
                                        <p:anim calcmode="lin" valueType="num">
                                          <p:cBhvr>
                                            <p:cTn id="20" dur="700" fill="hold"/>
                                            <p:tgtEl>
                                              <p:spTgt spid="20"/>
                                            </p:tgtEl>
                                            <p:attrNameLst>
                                              <p:attrName>ppt_x</p:attrName>
                                            </p:attrNameLst>
                                          </p:cBhvr>
                                          <p:tavLst>
                                            <p:tav tm="0">
                                              <p:val>
                                                <p:strVal val="#ppt_x"/>
                                              </p:val>
                                            </p:tav>
                                            <p:tav tm="100000">
                                              <p:val>
                                                <p:strVal val="#ppt_x"/>
                                              </p:val>
                                            </p:tav>
                                          </p:tavLst>
                                        </p:anim>
                                        <p:anim calcmode="lin" valueType="num">
                                          <p:cBhvr>
                                            <p:cTn id="21" dur="630" decel="100000" fill="hold"/>
                                            <p:tgtEl>
                                              <p:spTgt spid="20"/>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20"/>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par>
                                    <p:cTn id="29" presetID="1"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2" presetClass="entr" presetSubtype="2" accel="7000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1+#ppt_w/2"/>
                                              </p:val>
                                            </p:tav>
                                            <p:tav tm="100000">
                                              <p:val>
                                                <p:strVal val="#ppt_x"/>
                                              </p:val>
                                            </p:tav>
                                          </p:tavLst>
                                        </p:anim>
                                        <p:anim calcmode="lin" valueType="num">
                                          <p:cBhvr additive="base">
                                            <p:cTn id="34" dur="500" fill="hold"/>
                                            <p:tgtEl>
                                              <p:spTgt spid="7"/>
                                            </p:tgtEl>
                                            <p:attrNameLst>
                                              <p:attrName>ppt_y</p:attrName>
                                            </p:attrNameLst>
                                          </p:cBhvr>
                                          <p:tavLst>
                                            <p:tav tm="0">
                                              <p:val>
                                                <p:strVal val="#ppt_y"/>
                                              </p:val>
                                            </p:tav>
                                            <p:tav tm="100000">
                                              <p:val>
                                                <p:strVal val="#ppt_y"/>
                                              </p:val>
                                            </p:tav>
                                          </p:tavLst>
                                        </p:anim>
                                      </p:childTnLst>
                                    </p:cTn>
                                  </p:par>
                                </p:childTnLst>
                              </p:cTn>
                            </p:par>
                            <p:par>
                              <p:cTn id="35" fill="hold">
                                <p:stCondLst>
                                  <p:cond delay="1500"/>
                                </p:stCondLst>
                                <p:childTnLst>
                                  <p:par>
                                    <p:cTn id="36" presetID="53" presetClass="entr" presetSubtype="16"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200" fill="hold"/>
                                            <p:tgtEl>
                                              <p:spTgt spid="17"/>
                                            </p:tgtEl>
                                            <p:attrNameLst>
                                              <p:attrName>ppt_w</p:attrName>
                                            </p:attrNameLst>
                                          </p:cBhvr>
                                          <p:tavLst>
                                            <p:tav tm="0">
                                              <p:val>
                                                <p:fltVal val="0"/>
                                              </p:val>
                                            </p:tav>
                                            <p:tav tm="100000">
                                              <p:val>
                                                <p:strVal val="#ppt_w"/>
                                              </p:val>
                                            </p:tav>
                                          </p:tavLst>
                                        </p:anim>
                                        <p:anim calcmode="lin" valueType="num">
                                          <p:cBhvr>
                                            <p:cTn id="39" dur="200" fill="hold"/>
                                            <p:tgtEl>
                                              <p:spTgt spid="17"/>
                                            </p:tgtEl>
                                            <p:attrNameLst>
                                              <p:attrName>ppt_h</p:attrName>
                                            </p:attrNameLst>
                                          </p:cBhvr>
                                          <p:tavLst>
                                            <p:tav tm="0">
                                              <p:val>
                                                <p:fltVal val="0"/>
                                              </p:val>
                                            </p:tav>
                                            <p:tav tm="100000">
                                              <p:val>
                                                <p:strVal val="#ppt_h"/>
                                              </p:val>
                                            </p:tav>
                                          </p:tavLst>
                                        </p:anim>
                                        <p:animEffect transition="in" filter="fade">
                                          <p:cBhvr>
                                            <p:cTn id="40" dur="200"/>
                                            <p:tgtEl>
                                              <p:spTgt spid="17"/>
                                            </p:tgtEl>
                                          </p:cBhvr>
                                        </p:animEffect>
                                      </p:childTnLst>
                                    </p:cTn>
                                  </p:par>
                                  <p:par>
                                    <p:cTn id="41" presetID="26" presetClass="emph" presetSubtype="0" fill="hold" nodeType="withEffect">
                                      <p:stCondLst>
                                        <p:cond delay="0"/>
                                      </p:stCondLst>
                                      <p:childTnLst>
                                        <p:animEffect transition="out" filter="fade">
                                          <p:cBhvr>
                                            <p:cTn id="42" dur="500" tmFilter="0, 0; .2, .5; .8, .5; 1, 0"/>
                                            <p:tgtEl>
                                              <p:spTgt spid="17"/>
                                            </p:tgtEl>
                                          </p:cBhvr>
                                        </p:animEffect>
                                        <p:animScale>
                                          <p:cBhvr>
                                            <p:cTn id="43" dur="250" autoRev="1" fill="hold"/>
                                            <p:tgtEl>
                                              <p:spTgt spid="17"/>
                                            </p:tgtEl>
                                          </p:cBhvr>
                                          <p:by x="105000" y="105000"/>
                                        </p:animScale>
                                      </p:childTnLst>
                                    </p:cTn>
                                  </p:par>
                                </p:childTnLst>
                              </p:cTn>
                            </p:par>
                            <p:par>
                              <p:cTn id="44" fill="hold">
                                <p:stCondLst>
                                  <p:cond delay="2000"/>
                                </p:stCondLst>
                                <p:childTnLst>
                                  <p:par>
                                    <p:cTn id="45" presetID="16" presetClass="entr" presetSubtype="37" fill="hold" grpId="0" nodeType="afterEffect">
                                      <p:stCondLst>
                                        <p:cond delay="200"/>
                                      </p:stCondLst>
                                      <p:childTnLst>
                                        <p:set>
                                          <p:cBhvr>
                                            <p:cTn id="46" dur="1" fill="hold">
                                              <p:stCondLst>
                                                <p:cond delay="0"/>
                                              </p:stCondLst>
                                            </p:cTn>
                                            <p:tgtEl>
                                              <p:spTgt spid="25"/>
                                            </p:tgtEl>
                                            <p:attrNameLst>
                                              <p:attrName>style.visibility</p:attrName>
                                            </p:attrNameLst>
                                          </p:cBhvr>
                                          <p:to>
                                            <p:strVal val="visible"/>
                                          </p:to>
                                        </p:set>
                                        <p:animEffect transition="in" filter="barn(outVertic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500"/>
                                            <p:tgtEl>
                                              <p:spTgt spid="33"/>
                                            </p:tgtEl>
                                          </p:cBhvr>
                                        </p:animEffect>
                                      </p:childTnLst>
                                    </p:cTn>
                                  </p:par>
                                  <p:par>
                                    <p:cTn id="53" presetID="0" presetClass="path" presetSubtype="0" decel="25000" fill="hold" nodeType="withEffect">
                                      <p:stCondLst>
                                        <p:cond delay="0"/>
                                      </p:stCondLst>
                                      <p:childTnLst>
                                        <p:animMotion origin="layout" path="M 0.84375 0.1858 C 0.77899 0.12191 0.73628 3.45679E-6 0.64983 -0.00556 C 0.56319 -0.01111 0.33455 0.1571 0.24983 0.15247 C 0.1651 0.14784 0.0191 0.09321 1.38778E-17 -0.00031 " pathEditMode="relative" rAng="0" ptsTypes="AAAA">
                                          <p:cBhvr>
                                            <p:cTn id="54" dur="1250" fill="hold"/>
                                            <p:tgtEl>
                                              <p:spTgt spid="33"/>
                                            </p:tgtEl>
                                            <p:attrNameLst>
                                              <p:attrName>ppt_x</p:attrName>
                                              <p:attrName>ppt_y</p:attrName>
                                            </p:attrNameLst>
                                          </p:cBhvr>
                                          <p:rCtr x="-42188" y="-9599"/>
                                        </p:animMotion>
                                      </p:childTnLst>
                                    </p:cTn>
                                  </p:par>
                                  <p:par>
                                    <p:cTn id="55" presetID="8" presetClass="emph" presetSubtype="0" fill="hold" nodeType="withEffect">
                                      <p:stCondLst>
                                        <p:cond delay="0"/>
                                      </p:stCondLst>
                                      <p:childTnLst>
                                        <p:animRot by="21600000">
                                          <p:cBhvr>
                                            <p:cTn id="56" dur="1250" fill="hold"/>
                                            <p:tgtEl>
                                              <p:spTgt spid="33"/>
                                            </p:tgtEl>
                                            <p:attrNameLst>
                                              <p:attrName>r</p:attrName>
                                            </p:attrNameLst>
                                          </p:cBhvr>
                                        </p:animRot>
                                      </p:childTnLst>
                                    </p:cTn>
                                  </p:par>
                                  <p:par>
                                    <p:cTn id="57" presetID="19" presetClass="entr" presetSubtype="10"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1250" fill="hold"/>
                                            <p:tgtEl>
                                              <p:spTgt spid="33"/>
                                            </p:tgtEl>
                                            <p:attrNameLst>
                                              <p:attrName>ppt_w</p:attrName>
                                            </p:attrNameLst>
                                          </p:cBhvr>
                                          <p:tavLst>
                                            <p:tav tm="0" fmla="#ppt_w*sin(2.5*pi*$)">
                                              <p:val>
                                                <p:fltVal val="0"/>
                                              </p:val>
                                            </p:tav>
                                            <p:tav tm="100000">
                                              <p:val>
                                                <p:fltVal val="1"/>
                                              </p:val>
                                            </p:tav>
                                          </p:tavLst>
                                        </p:anim>
                                        <p:anim calcmode="lin" valueType="num">
                                          <p:cBhvr>
                                            <p:cTn id="60" dur="1250" fill="hold"/>
                                            <p:tgtEl>
                                              <p:spTgt spid="33"/>
                                            </p:tgtEl>
                                            <p:attrNameLst>
                                              <p:attrName>ppt_h</p:attrName>
                                            </p:attrNameLst>
                                          </p:cBhvr>
                                          <p:tavLst>
                                            <p:tav tm="0">
                                              <p:val>
                                                <p:strVal val="#ppt_h"/>
                                              </p:val>
                                            </p:tav>
                                            <p:tav tm="100000">
                                              <p:val>
                                                <p:strVal val="#ppt_h"/>
                                              </p:val>
                                            </p:tav>
                                          </p:tavLst>
                                        </p:anim>
                                      </p:childTnLst>
                                    </p:cTn>
                                  </p:par>
                                  <p:par>
                                    <p:cTn id="61" presetID="32" presetClass="emph" presetSubtype="0" repeatCount="3000" fill="hold" nodeType="withEffect">
                                      <p:stCondLst>
                                        <p:cond delay="1250"/>
                                      </p:stCondLst>
                                      <p:childTnLst>
                                        <p:animRot by="120000">
                                          <p:cBhvr>
                                            <p:cTn id="62" dur="25" fill="hold">
                                              <p:stCondLst>
                                                <p:cond delay="0"/>
                                              </p:stCondLst>
                                            </p:cTn>
                                            <p:tgtEl>
                                              <p:spTgt spid="33"/>
                                            </p:tgtEl>
                                            <p:attrNameLst>
                                              <p:attrName>r</p:attrName>
                                            </p:attrNameLst>
                                          </p:cBhvr>
                                        </p:animRot>
                                        <p:animRot by="-240000">
                                          <p:cBhvr>
                                            <p:cTn id="63" dur="50" fill="hold">
                                              <p:stCondLst>
                                                <p:cond delay="50"/>
                                              </p:stCondLst>
                                            </p:cTn>
                                            <p:tgtEl>
                                              <p:spTgt spid="33"/>
                                            </p:tgtEl>
                                            <p:attrNameLst>
                                              <p:attrName>r</p:attrName>
                                            </p:attrNameLst>
                                          </p:cBhvr>
                                        </p:animRot>
                                        <p:animRot by="240000">
                                          <p:cBhvr>
                                            <p:cTn id="64" dur="50" fill="hold">
                                              <p:stCondLst>
                                                <p:cond delay="100"/>
                                              </p:stCondLst>
                                            </p:cTn>
                                            <p:tgtEl>
                                              <p:spTgt spid="33"/>
                                            </p:tgtEl>
                                            <p:attrNameLst>
                                              <p:attrName>r</p:attrName>
                                            </p:attrNameLst>
                                          </p:cBhvr>
                                        </p:animRot>
                                        <p:animRot by="-240000">
                                          <p:cBhvr>
                                            <p:cTn id="65" dur="50" fill="hold">
                                              <p:stCondLst>
                                                <p:cond delay="150"/>
                                              </p:stCondLst>
                                            </p:cTn>
                                            <p:tgtEl>
                                              <p:spTgt spid="33"/>
                                            </p:tgtEl>
                                            <p:attrNameLst>
                                              <p:attrName>r</p:attrName>
                                            </p:attrNameLst>
                                          </p:cBhvr>
                                        </p:animRot>
                                        <p:animRot by="120000">
                                          <p:cBhvr>
                                            <p:cTn id="66" dur="50" fill="hold">
                                              <p:stCondLst>
                                                <p:cond delay="200"/>
                                              </p:stCondLst>
                                            </p:cTn>
                                            <p:tgtEl>
                                              <p:spTgt spid="33"/>
                                            </p:tgtEl>
                                            <p:attrNameLst>
                                              <p:attrName>r</p:attrName>
                                            </p:attrNameLst>
                                          </p:cBhvr>
                                        </p:animRot>
                                      </p:childTnLst>
                                    </p:cTn>
                                  </p:par>
                                </p:childTnLst>
                              </p:cTn>
                            </p:par>
                            <p:par>
                              <p:cTn id="67" fill="hold">
                                <p:stCondLst>
                                  <p:cond delay="2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5" grpId="0"/>
          <p:bldP spid="40" grpId="0" animBg="1"/>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4"/>
          <p:cNvGrpSpPr/>
          <p:nvPr/>
        </p:nvGrpSpPr>
        <p:grpSpPr>
          <a:xfrm>
            <a:off x="-326136" y="-145905"/>
            <a:ext cx="1765306" cy="2057400"/>
            <a:chOff x="3295850" y="1895995"/>
            <a:chExt cx="3725149" cy="4660916"/>
          </a:xfrm>
        </p:grpSpPr>
        <p:sp>
          <p:nvSpPr>
            <p:cNvPr id="22" name="圆角矩形 2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3"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24" name="圆角矩形 2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5" name="Freeform 24"/>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26" name="圆角矩形 29"/>
          <p:cNvSpPr/>
          <p:nvPr/>
        </p:nvSpPr>
        <p:spPr>
          <a:xfrm>
            <a:off x="1026657" y="240901"/>
            <a:ext cx="3328358" cy="583785"/>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27" name="组合 30"/>
          <p:cNvGrpSpPr/>
          <p:nvPr/>
        </p:nvGrpSpPr>
        <p:grpSpPr>
          <a:xfrm>
            <a:off x="1118637" y="495134"/>
            <a:ext cx="84045" cy="59332"/>
            <a:chOff x="4486616" y="3001075"/>
            <a:chExt cx="274695" cy="274699"/>
          </a:xfrm>
        </p:grpSpPr>
        <p:sp>
          <p:nvSpPr>
            <p:cNvPr id="28" name="椭圆 3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9" name="椭圆 32"/>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0" name="组合 33"/>
          <p:cNvGrpSpPr/>
          <p:nvPr/>
        </p:nvGrpSpPr>
        <p:grpSpPr>
          <a:xfrm>
            <a:off x="819132" y="495134"/>
            <a:ext cx="84045" cy="59332"/>
            <a:chOff x="4486616" y="3001075"/>
            <a:chExt cx="274695" cy="274699"/>
          </a:xfrm>
        </p:grpSpPr>
        <p:sp>
          <p:nvSpPr>
            <p:cNvPr id="31" name="椭圆 34"/>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2" name="椭圆 35"/>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3" name="组合 36"/>
          <p:cNvGrpSpPr/>
          <p:nvPr/>
        </p:nvGrpSpPr>
        <p:grpSpPr>
          <a:xfrm>
            <a:off x="885691" y="528795"/>
            <a:ext cx="204416" cy="45719"/>
            <a:chOff x="4312849" y="3104300"/>
            <a:chExt cx="384317" cy="61430"/>
          </a:xfrm>
        </p:grpSpPr>
        <p:sp>
          <p:nvSpPr>
            <p:cNvPr id="34" name="圆角矩形 37"/>
            <p:cNvSpPr/>
            <p:nvPr/>
          </p:nvSpPr>
          <p:spPr>
            <a:xfrm rot="16200000">
              <a:off x="4493802"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5" name="圆角矩形 38"/>
            <p:cNvSpPr/>
            <p:nvPr/>
          </p:nvSpPr>
          <p:spPr>
            <a:xfrm rot="16200000">
              <a:off x="4493803"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6" name="组合 39"/>
          <p:cNvGrpSpPr/>
          <p:nvPr/>
        </p:nvGrpSpPr>
        <p:grpSpPr>
          <a:xfrm>
            <a:off x="1229112" y="269995"/>
            <a:ext cx="602909" cy="415498"/>
            <a:chOff x="5030931" y="2820440"/>
            <a:chExt cx="684356" cy="712756"/>
          </a:xfrm>
        </p:grpSpPr>
        <p:sp>
          <p:nvSpPr>
            <p:cNvPr id="37" name="椭圆 40"/>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38" name="文本框 41"/>
            <p:cNvSpPr txBox="1"/>
            <p:nvPr/>
          </p:nvSpPr>
          <p:spPr>
            <a:xfrm>
              <a:off x="5030931" y="2820440"/>
              <a:ext cx="684356" cy="712756"/>
            </a:xfrm>
            <a:prstGeom prst="rect">
              <a:avLst/>
            </a:prstGeom>
            <a:noFill/>
          </p:spPr>
          <p:txBody>
            <a:bodyPr wrap="square" rtlCol="0">
              <a:spAutoFit/>
            </a:bodyPr>
            <a:lstStyle/>
            <a:p>
              <a:pPr algn="ctr"/>
              <a:r>
                <a:rPr lang="en-US" altLang="zh-CN" sz="2100" dirty="0">
                  <a:solidFill>
                    <a:srgbClr val="01ACBE"/>
                  </a:solidFill>
                  <a:latin typeface="Arial" panose="020B0604020202020204" pitchFamily="34" charset="0"/>
                  <a:cs typeface="Arial" panose="020B0604020202020204" pitchFamily="34" charset="0"/>
                </a:rPr>
                <a:t>03</a:t>
              </a:r>
              <a:endParaRPr lang="zh-CN" altLang="en-US" sz="2100" dirty="0">
                <a:solidFill>
                  <a:srgbClr val="01ACBE"/>
                </a:solidFill>
                <a:latin typeface="Arial" panose="020B0604020202020204" pitchFamily="34" charset="0"/>
                <a:cs typeface="Arial" panose="020B0604020202020204" pitchFamily="34" charset="0"/>
              </a:endParaRPr>
            </a:p>
          </p:txBody>
        </p:sp>
      </p:grpSp>
      <p:grpSp>
        <p:nvGrpSpPr>
          <p:cNvPr id="39" name="组合 42"/>
          <p:cNvGrpSpPr/>
          <p:nvPr/>
        </p:nvGrpSpPr>
        <p:grpSpPr>
          <a:xfrm>
            <a:off x="58556" y="318122"/>
            <a:ext cx="511780" cy="386311"/>
            <a:chOff x="9404083" y="1238855"/>
            <a:chExt cx="801342" cy="665020"/>
          </a:xfrm>
          <a:solidFill>
            <a:schemeClr val="bg1"/>
          </a:solidFill>
        </p:grpSpPr>
        <p:sp>
          <p:nvSpPr>
            <p:cNvPr id="40" name="Freeform 583"/>
            <p:cNvSpPr/>
            <p:nvPr/>
          </p:nvSpPr>
          <p:spPr bwMode="auto">
            <a:xfrm>
              <a:off x="9404083" y="1238855"/>
              <a:ext cx="801342" cy="308708"/>
            </a:xfrm>
            <a:custGeom>
              <a:avLst/>
              <a:gdLst>
                <a:gd name="T0" fmla="*/ 924 w 1111"/>
                <a:gd name="T1" fmla="*/ 0 h 428"/>
                <a:gd name="T2" fmla="*/ 958 w 1111"/>
                <a:gd name="T3" fmla="*/ 55 h 428"/>
                <a:gd name="T4" fmla="*/ 542 w 1111"/>
                <a:gd name="T5" fmla="*/ 281 h 428"/>
                <a:gd name="T6" fmla="*/ 0 w 1111"/>
                <a:gd name="T7" fmla="*/ 355 h 428"/>
                <a:gd name="T8" fmla="*/ 3 w 1111"/>
                <a:gd name="T9" fmla="*/ 428 h 428"/>
                <a:gd name="T10" fmla="*/ 570 w 1111"/>
                <a:gd name="T11" fmla="*/ 355 h 428"/>
                <a:gd name="T12" fmla="*/ 986 w 1111"/>
                <a:gd name="T13" fmla="*/ 121 h 428"/>
                <a:gd name="T14" fmla="*/ 1021 w 1111"/>
                <a:gd name="T15" fmla="*/ 184 h 428"/>
                <a:gd name="T16" fmla="*/ 1111 w 1111"/>
                <a:gd name="T17" fmla="*/ 0 h 428"/>
                <a:gd name="T18" fmla="*/ 924 w 1111"/>
                <a:gd name="T19"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428">
                  <a:moveTo>
                    <a:pt x="924" y="0"/>
                  </a:moveTo>
                  <a:lnTo>
                    <a:pt x="958" y="55"/>
                  </a:lnTo>
                  <a:lnTo>
                    <a:pt x="542" y="281"/>
                  </a:lnTo>
                  <a:lnTo>
                    <a:pt x="0" y="355"/>
                  </a:lnTo>
                  <a:lnTo>
                    <a:pt x="3" y="428"/>
                  </a:lnTo>
                  <a:lnTo>
                    <a:pt x="570" y="355"/>
                  </a:lnTo>
                  <a:lnTo>
                    <a:pt x="986" y="121"/>
                  </a:lnTo>
                  <a:lnTo>
                    <a:pt x="1021" y="184"/>
                  </a:lnTo>
                  <a:lnTo>
                    <a:pt x="1111" y="0"/>
                  </a:lnTo>
                  <a:lnTo>
                    <a:pt x="9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1" name="Freeform 584"/>
            <p:cNvSpPr/>
            <p:nvPr/>
          </p:nvSpPr>
          <p:spPr bwMode="auto">
            <a:xfrm>
              <a:off x="9915470" y="1392487"/>
              <a:ext cx="208450" cy="511387"/>
            </a:xfrm>
            <a:custGeom>
              <a:avLst/>
              <a:gdLst>
                <a:gd name="T0" fmla="*/ 0 w 289"/>
                <a:gd name="T1" fmla="*/ 709 h 709"/>
                <a:gd name="T2" fmla="*/ 289 w 289"/>
                <a:gd name="T3" fmla="*/ 709 h 709"/>
                <a:gd name="T4" fmla="*/ 289 w 289"/>
                <a:gd name="T5" fmla="*/ 0 h 709"/>
                <a:gd name="T6" fmla="*/ 0 w 289"/>
                <a:gd name="T7" fmla="*/ 161 h 709"/>
                <a:gd name="T8" fmla="*/ 0 w 289"/>
                <a:gd name="T9" fmla="*/ 709 h 709"/>
              </a:gdLst>
              <a:ahLst/>
              <a:cxnLst>
                <a:cxn ang="0">
                  <a:pos x="T0" y="T1"/>
                </a:cxn>
                <a:cxn ang="0">
                  <a:pos x="T2" y="T3"/>
                </a:cxn>
                <a:cxn ang="0">
                  <a:pos x="T4" y="T5"/>
                </a:cxn>
                <a:cxn ang="0">
                  <a:pos x="T6" y="T7"/>
                </a:cxn>
                <a:cxn ang="0">
                  <a:pos x="T8" y="T9"/>
                </a:cxn>
              </a:cxnLst>
              <a:rect l="0" t="0" r="r" b="b"/>
              <a:pathLst>
                <a:path w="289" h="709">
                  <a:moveTo>
                    <a:pt x="0" y="709"/>
                  </a:moveTo>
                  <a:lnTo>
                    <a:pt x="289" y="709"/>
                  </a:lnTo>
                  <a:lnTo>
                    <a:pt x="289" y="0"/>
                  </a:lnTo>
                  <a:lnTo>
                    <a:pt x="0" y="161"/>
                  </a:lnTo>
                  <a:lnTo>
                    <a:pt x="0" y="7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2" name="Freeform 585"/>
            <p:cNvSpPr/>
            <p:nvPr/>
          </p:nvSpPr>
          <p:spPr bwMode="auto">
            <a:xfrm>
              <a:off x="9663743" y="1528809"/>
              <a:ext cx="180320" cy="375065"/>
            </a:xfrm>
            <a:custGeom>
              <a:avLst/>
              <a:gdLst>
                <a:gd name="T0" fmla="*/ 0 w 250"/>
                <a:gd name="T1" fmla="*/ 520 h 520"/>
                <a:gd name="T2" fmla="*/ 250 w 250"/>
                <a:gd name="T3" fmla="*/ 520 h 520"/>
                <a:gd name="T4" fmla="*/ 250 w 250"/>
                <a:gd name="T5" fmla="*/ 0 h 520"/>
                <a:gd name="T6" fmla="*/ 0 w 250"/>
                <a:gd name="T7" fmla="*/ 42 h 520"/>
                <a:gd name="T8" fmla="*/ 0 w 250"/>
                <a:gd name="T9" fmla="*/ 520 h 520"/>
              </a:gdLst>
              <a:ahLst/>
              <a:cxnLst>
                <a:cxn ang="0">
                  <a:pos x="T0" y="T1"/>
                </a:cxn>
                <a:cxn ang="0">
                  <a:pos x="T2" y="T3"/>
                </a:cxn>
                <a:cxn ang="0">
                  <a:pos x="T4" y="T5"/>
                </a:cxn>
                <a:cxn ang="0">
                  <a:pos x="T6" y="T7"/>
                </a:cxn>
                <a:cxn ang="0">
                  <a:pos x="T8" y="T9"/>
                </a:cxn>
              </a:cxnLst>
              <a:rect l="0" t="0" r="r" b="b"/>
              <a:pathLst>
                <a:path w="250" h="520">
                  <a:moveTo>
                    <a:pt x="0" y="520"/>
                  </a:moveTo>
                  <a:lnTo>
                    <a:pt x="250" y="520"/>
                  </a:lnTo>
                  <a:lnTo>
                    <a:pt x="250" y="0"/>
                  </a:lnTo>
                  <a:lnTo>
                    <a:pt x="0" y="42"/>
                  </a:lnTo>
                  <a:lnTo>
                    <a:pt x="0" y="5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3" name="Freeform 586"/>
            <p:cNvSpPr/>
            <p:nvPr/>
          </p:nvSpPr>
          <p:spPr bwMode="auto">
            <a:xfrm>
              <a:off x="9404083" y="1569922"/>
              <a:ext cx="189697" cy="333953"/>
            </a:xfrm>
            <a:custGeom>
              <a:avLst/>
              <a:gdLst>
                <a:gd name="T0" fmla="*/ 0 w 263"/>
                <a:gd name="T1" fmla="*/ 463 h 463"/>
                <a:gd name="T2" fmla="*/ 263 w 263"/>
                <a:gd name="T3" fmla="*/ 463 h 463"/>
                <a:gd name="T4" fmla="*/ 263 w 263"/>
                <a:gd name="T5" fmla="*/ 0 h 463"/>
                <a:gd name="T6" fmla="*/ 0 w 263"/>
                <a:gd name="T7" fmla="*/ 30 h 463"/>
                <a:gd name="T8" fmla="*/ 0 w 263"/>
                <a:gd name="T9" fmla="*/ 463 h 463"/>
              </a:gdLst>
              <a:ahLst/>
              <a:cxnLst>
                <a:cxn ang="0">
                  <a:pos x="T0" y="T1"/>
                </a:cxn>
                <a:cxn ang="0">
                  <a:pos x="T2" y="T3"/>
                </a:cxn>
                <a:cxn ang="0">
                  <a:pos x="T4" y="T5"/>
                </a:cxn>
                <a:cxn ang="0">
                  <a:pos x="T6" y="T7"/>
                </a:cxn>
                <a:cxn ang="0">
                  <a:pos x="T8" y="T9"/>
                </a:cxn>
              </a:cxnLst>
              <a:rect l="0" t="0" r="r" b="b"/>
              <a:pathLst>
                <a:path w="263" h="463">
                  <a:moveTo>
                    <a:pt x="0" y="463"/>
                  </a:moveTo>
                  <a:lnTo>
                    <a:pt x="263" y="463"/>
                  </a:lnTo>
                  <a:lnTo>
                    <a:pt x="263" y="0"/>
                  </a:lnTo>
                  <a:lnTo>
                    <a:pt x="0" y="30"/>
                  </a:lnTo>
                  <a:lnTo>
                    <a:pt x="0" y="4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44" name="文本框 47"/>
          <p:cNvSpPr txBox="1"/>
          <p:nvPr/>
        </p:nvSpPr>
        <p:spPr>
          <a:xfrm>
            <a:off x="1841226" y="296477"/>
            <a:ext cx="2247340" cy="461665"/>
          </a:xfrm>
          <a:prstGeom prst="rect">
            <a:avLst/>
          </a:prstGeom>
          <a:noFill/>
        </p:spPr>
        <p:txBody>
          <a:bodyPr wrap="square" rtlCol="0">
            <a:spAutoFit/>
          </a:bodyPr>
          <a:lstStyle/>
          <a:p>
            <a:pPr algn="ctr"/>
            <a:r>
              <a:rPr lang="en-US" sz="2400" b="1" dirty="0" smtClean="0">
                <a:solidFill>
                  <a:schemeClr val="bg1"/>
                </a:solidFill>
                <a:latin typeface="Arial" panose="020B0604020202020204" pitchFamily="34" charset="0"/>
                <a:cs typeface="Arial" panose="020B0604020202020204" pitchFamily="34" charset="0"/>
              </a:rPr>
              <a:t>LIÊN KẾT ION</a:t>
            </a:r>
            <a:endParaRPr lang="zh-CN" altLang="en-US" sz="4400"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
        <p:nvSpPr>
          <p:cNvPr id="45" name="Oval 6"/>
          <p:cNvSpPr>
            <a:spLocks noChangeArrowheads="1"/>
          </p:cNvSpPr>
          <p:nvPr/>
        </p:nvSpPr>
        <p:spPr bwMode="auto">
          <a:xfrm>
            <a:off x="1429527" y="1237081"/>
            <a:ext cx="2018746" cy="196331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46" name="Oval 7"/>
          <p:cNvSpPr>
            <a:spLocks noChangeArrowheads="1"/>
          </p:cNvSpPr>
          <p:nvPr/>
        </p:nvSpPr>
        <p:spPr bwMode="auto">
          <a:xfrm>
            <a:off x="1732031" y="1537322"/>
            <a:ext cx="1426864" cy="138287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47" name="Oval 8"/>
          <p:cNvSpPr>
            <a:spLocks noChangeArrowheads="1"/>
          </p:cNvSpPr>
          <p:nvPr/>
        </p:nvSpPr>
        <p:spPr bwMode="auto">
          <a:xfrm>
            <a:off x="1935438" y="1810536"/>
            <a:ext cx="986455" cy="88349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48" name="Oval 9"/>
          <p:cNvSpPr>
            <a:spLocks noChangeArrowheads="1"/>
          </p:cNvSpPr>
          <p:nvPr/>
        </p:nvSpPr>
        <p:spPr bwMode="auto">
          <a:xfrm>
            <a:off x="2088375" y="1993580"/>
            <a:ext cx="587948" cy="490829"/>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dirty="0">
                <a:latin typeface="Arial" panose="020B0604020202020204" pitchFamily="34" charset="0"/>
                <a:cs typeface="Arial" panose="020B0604020202020204" pitchFamily="34" charset="0"/>
              </a:rPr>
              <a:t>+11</a:t>
            </a:r>
          </a:p>
        </p:txBody>
      </p:sp>
      <p:sp>
        <p:nvSpPr>
          <p:cNvPr id="49" name="Oval 10"/>
          <p:cNvSpPr>
            <a:spLocks noChangeArrowheads="1"/>
          </p:cNvSpPr>
          <p:nvPr/>
        </p:nvSpPr>
        <p:spPr bwMode="auto">
          <a:xfrm>
            <a:off x="2087680" y="2785240"/>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0" name="Oval 11"/>
          <p:cNvSpPr>
            <a:spLocks noChangeArrowheads="1"/>
          </p:cNvSpPr>
          <p:nvPr/>
        </p:nvSpPr>
        <p:spPr bwMode="auto">
          <a:xfrm>
            <a:off x="2468680" y="2785240"/>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1" name="Oval 12"/>
          <p:cNvSpPr>
            <a:spLocks noChangeArrowheads="1"/>
          </p:cNvSpPr>
          <p:nvPr/>
        </p:nvSpPr>
        <p:spPr bwMode="auto">
          <a:xfrm>
            <a:off x="2168995" y="1455684"/>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2" name="Oval 13"/>
          <p:cNvSpPr>
            <a:spLocks noChangeArrowheads="1"/>
          </p:cNvSpPr>
          <p:nvPr/>
        </p:nvSpPr>
        <p:spPr bwMode="auto">
          <a:xfrm>
            <a:off x="2549995" y="1455684"/>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3" name="Oval 14"/>
          <p:cNvSpPr>
            <a:spLocks noChangeArrowheads="1"/>
          </p:cNvSpPr>
          <p:nvPr/>
        </p:nvSpPr>
        <p:spPr bwMode="auto">
          <a:xfrm>
            <a:off x="1599013" y="195848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4" name="Oval 15"/>
          <p:cNvSpPr>
            <a:spLocks noChangeArrowheads="1"/>
          </p:cNvSpPr>
          <p:nvPr/>
        </p:nvSpPr>
        <p:spPr bwMode="auto">
          <a:xfrm>
            <a:off x="1599013" y="233948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5" name="Oval 16"/>
          <p:cNvSpPr>
            <a:spLocks noChangeArrowheads="1"/>
          </p:cNvSpPr>
          <p:nvPr/>
        </p:nvSpPr>
        <p:spPr bwMode="auto">
          <a:xfrm>
            <a:off x="3011934" y="1973876"/>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6" name="Oval 17"/>
          <p:cNvSpPr>
            <a:spLocks noChangeArrowheads="1"/>
          </p:cNvSpPr>
          <p:nvPr/>
        </p:nvSpPr>
        <p:spPr bwMode="auto">
          <a:xfrm>
            <a:off x="3011934" y="2354876"/>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7" name="Oval 18"/>
          <p:cNvSpPr>
            <a:spLocks noChangeArrowheads="1"/>
          </p:cNvSpPr>
          <p:nvPr/>
        </p:nvSpPr>
        <p:spPr bwMode="auto">
          <a:xfrm>
            <a:off x="2341834" y="174100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8" name="Oval 19"/>
          <p:cNvSpPr>
            <a:spLocks noChangeArrowheads="1"/>
          </p:cNvSpPr>
          <p:nvPr/>
        </p:nvSpPr>
        <p:spPr bwMode="auto">
          <a:xfrm>
            <a:off x="2295475" y="2575517"/>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59" name="Oval 20"/>
          <p:cNvSpPr>
            <a:spLocks noChangeArrowheads="1"/>
          </p:cNvSpPr>
          <p:nvPr/>
        </p:nvSpPr>
        <p:spPr bwMode="auto">
          <a:xfrm>
            <a:off x="3329545" y="2173962"/>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0" name="Oval 21"/>
          <p:cNvSpPr>
            <a:spLocks noChangeArrowheads="1"/>
          </p:cNvSpPr>
          <p:nvPr/>
        </p:nvSpPr>
        <p:spPr bwMode="auto">
          <a:xfrm>
            <a:off x="5712505" y="1237081"/>
            <a:ext cx="2042174" cy="196331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1" name="Oval 22"/>
          <p:cNvSpPr>
            <a:spLocks noChangeArrowheads="1"/>
          </p:cNvSpPr>
          <p:nvPr/>
        </p:nvSpPr>
        <p:spPr bwMode="auto">
          <a:xfrm>
            <a:off x="5965465" y="1526268"/>
            <a:ext cx="1525263" cy="137432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2" name="Oval 23"/>
          <p:cNvSpPr>
            <a:spLocks noChangeArrowheads="1"/>
          </p:cNvSpPr>
          <p:nvPr/>
        </p:nvSpPr>
        <p:spPr bwMode="auto">
          <a:xfrm>
            <a:off x="6185014" y="1766563"/>
            <a:ext cx="1022153" cy="88349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3" name="Oval 24"/>
          <p:cNvSpPr>
            <a:spLocks noChangeArrowheads="1"/>
          </p:cNvSpPr>
          <p:nvPr/>
        </p:nvSpPr>
        <p:spPr bwMode="auto">
          <a:xfrm>
            <a:off x="6445330" y="1961853"/>
            <a:ext cx="580166" cy="490829"/>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dirty="0">
                <a:latin typeface="Arial" panose="020B0604020202020204" pitchFamily="34" charset="0"/>
                <a:cs typeface="Arial" panose="020B0604020202020204" pitchFamily="34" charset="0"/>
              </a:rPr>
              <a:t>+17</a:t>
            </a:r>
          </a:p>
        </p:txBody>
      </p:sp>
      <p:sp>
        <p:nvSpPr>
          <p:cNvPr id="64" name="Oval 25"/>
          <p:cNvSpPr>
            <a:spLocks noChangeArrowheads="1"/>
          </p:cNvSpPr>
          <p:nvPr/>
        </p:nvSpPr>
        <p:spPr bwMode="auto">
          <a:xfrm>
            <a:off x="6416484" y="276299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5" name="Oval 26"/>
          <p:cNvSpPr>
            <a:spLocks noChangeArrowheads="1"/>
          </p:cNvSpPr>
          <p:nvPr/>
        </p:nvSpPr>
        <p:spPr bwMode="auto">
          <a:xfrm>
            <a:off x="6797484" y="276299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6" name="Oval 27"/>
          <p:cNvSpPr>
            <a:spLocks noChangeArrowheads="1"/>
          </p:cNvSpPr>
          <p:nvPr/>
        </p:nvSpPr>
        <p:spPr bwMode="auto">
          <a:xfrm>
            <a:off x="6473576" y="1425638"/>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7" name="Oval 28"/>
          <p:cNvSpPr>
            <a:spLocks noChangeArrowheads="1"/>
          </p:cNvSpPr>
          <p:nvPr/>
        </p:nvSpPr>
        <p:spPr bwMode="auto">
          <a:xfrm>
            <a:off x="6854576" y="1425638"/>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8" name="Oval 29"/>
          <p:cNvSpPr>
            <a:spLocks noChangeArrowheads="1"/>
          </p:cNvSpPr>
          <p:nvPr/>
        </p:nvSpPr>
        <p:spPr bwMode="auto">
          <a:xfrm>
            <a:off x="5898734" y="1986369"/>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69" name="Oval 30"/>
          <p:cNvSpPr>
            <a:spLocks noChangeArrowheads="1"/>
          </p:cNvSpPr>
          <p:nvPr/>
        </p:nvSpPr>
        <p:spPr bwMode="auto">
          <a:xfrm>
            <a:off x="5898734" y="2367369"/>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0" name="Oval 31"/>
          <p:cNvSpPr>
            <a:spLocks noChangeArrowheads="1"/>
          </p:cNvSpPr>
          <p:nvPr/>
        </p:nvSpPr>
        <p:spPr bwMode="auto">
          <a:xfrm>
            <a:off x="7330608" y="1908111"/>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1" name="Oval 32"/>
          <p:cNvSpPr>
            <a:spLocks noChangeArrowheads="1"/>
          </p:cNvSpPr>
          <p:nvPr/>
        </p:nvSpPr>
        <p:spPr bwMode="auto">
          <a:xfrm>
            <a:off x="7330608" y="2289111"/>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2" name="Oval 33"/>
          <p:cNvSpPr>
            <a:spLocks noChangeArrowheads="1"/>
          </p:cNvSpPr>
          <p:nvPr/>
        </p:nvSpPr>
        <p:spPr bwMode="auto">
          <a:xfrm>
            <a:off x="6601616" y="1694835"/>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3" name="Oval 34"/>
          <p:cNvSpPr>
            <a:spLocks noChangeArrowheads="1"/>
          </p:cNvSpPr>
          <p:nvPr/>
        </p:nvSpPr>
        <p:spPr bwMode="auto">
          <a:xfrm>
            <a:off x="6568251" y="2538176"/>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4" name="Oval 35"/>
          <p:cNvSpPr>
            <a:spLocks noChangeArrowheads="1"/>
          </p:cNvSpPr>
          <p:nvPr/>
        </p:nvSpPr>
        <p:spPr bwMode="auto">
          <a:xfrm>
            <a:off x="7643499" y="1908111"/>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5" name="Oval 36"/>
          <p:cNvSpPr>
            <a:spLocks noChangeArrowheads="1"/>
          </p:cNvSpPr>
          <p:nvPr/>
        </p:nvSpPr>
        <p:spPr bwMode="auto">
          <a:xfrm>
            <a:off x="6822771" y="3109556"/>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6" name="Oval 37"/>
          <p:cNvSpPr>
            <a:spLocks noChangeArrowheads="1"/>
          </p:cNvSpPr>
          <p:nvPr/>
        </p:nvSpPr>
        <p:spPr bwMode="auto">
          <a:xfrm>
            <a:off x="6441771" y="3109556"/>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7" name="Oval 38"/>
          <p:cNvSpPr>
            <a:spLocks noChangeArrowheads="1"/>
          </p:cNvSpPr>
          <p:nvPr/>
        </p:nvSpPr>
        <p:spPr bwMode="auto">
          <a:xfrm>
            <a:off x="7643499" y="2289111"/>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8" name="Oval 39"/>
          <p:cNvSpPr>
            <a:spLocks noChangeArrowheads="1"/>
          </p:cNvSpPr>
          <p:nvPr/>
        </p:nvSpPr>
        <p:spPr bwMode="auto">
          <a:xfrm>
            <a:off x="5569365" y="2337137"/>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79" name="Oval 40"/>
          <p:cNvSpPr>
            <a:spLocks noChangeArrowheads="1"/>
          </p:cNvSpPr>
          <p:nvPr/>
        </p:nvSpPr>
        <p:spPr bwMode="auto">
          <a:xfrm>
            <a:off x="6833027" y="1102847"/>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80" name="Oval 41"/>
          <p:cNvSpPr>
            <a:spLocks noChangeArrowheads="1"/>
          </p:cNvSpPr>
          <p:nvPr/>
        </p:nvSpPr>
        <p:spPr bwMode="auto">
          <a:xfrm>
            <a:off x="6452027" y="1102847"/>
            <a:ext cx="252960" cy="196332"/>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chemeClr val="bg1"/>
              </a:solidFill>
              <a:latin typeface="Arial" panose="020B0604020202020204" pitchFamily="34" charset="0"/>
              <a:cs typeface="Arial" panose="020B0604020202020204" pitchFamily="34" charset="0"/>
            </a:endParaRPr>
          </a:p>
        </p:txBody>
      </p:sp>
      <p:sp>
        <p:nvSpPr>
          <p:cNvPr id="81" name="Text Box 42"/>
          <p:cNvSpPr txBox="1">
            <a:spLocks noChangeArrowheads="1"/>
          </p:cNvSpPr>
          <p:nvPr/>
        </p:nvSpPr>
        <p:spPr bwMode="auto">
          <a:xfrm>
            <a:off x="882459" y="3298395"/>
            <a:ext cx="2213398" cy="646331"/>
          </a:xfrm>
          <a:prstGeom prst="rect">
            <a:avLst/>
          </a:prstGeom>
          <a:solidFill>
            <a:schemeClr val="accent1">
              <a:lumMod val="40000"/>
              <a:lumOff val="60000"/>
            </a:schemeClr>
          </a:solidFill>
          <a:ln w="9525">
            <a:solidFill>
              <a:schemeClr val="tx1"/>
            </a:solidFill>
            <a:miter lim="800000"/>
            <a:headEnd/>
            <a:tailEnd/>
          </a:ln>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spcBef>
                <a:spcPct val="50000"/>
              </a:spcBef>
            </a:pPr>
            <a:r>
              <a:rPr lang="en-US" altLang="en-US" sz="1800" b="1" dirty="0">
                <a:latin typeface="Arial" panose="020B0604020202020204" pitchFamily="34" charset="0"/>
                <a:cs typeface="Arial" panose="020B0604020202020204" pitchFamily="34" charset="0"/>
              </a:rPr>
              <a:t>Nguyên tử </a:t>
            </a:r>
            <a:r>
              <a:rPr lang="en-US" altLang="en-US" sz="1800" b="1" dirty="0" smtClean="0">
                <a:latin typeface="Arial" panose="020B0604020202020204" pitchFamily="34" charset="0"/>
                <a:cs typeface="Arial" panose="020B0604020202020204" pitchFamily="34" charset="0"/>
              </a:rPr>
              <a:t>Sodium</a:t>
            </a:r>
            <a:endParaRPr lang="en-US" altLang="en-US" sz="1800" b="1" dirty="0">
              <a:latin typeface="Arial" panose="020B0604020202020204" pitchFamily="34" charset="0"/>
              <a:cs typeface="Arial" panose="020B0604020202020204" pitchFamily="34" charset="0"/>
            </a:endParaRPr>
          </a:p>
        </p:txBody>
      </p:sp>
      <p:sp>
        <p:nvSpPr>
          <p:cNvPr id="82" name="Text Box 43"/>
          <p:cNvSpPr txBox="1">
            <a:spLocks noChangeArrowheads="1"/>
          </p:cNvSpPr>
          <p:nvPr/>
        </p:nvSpPr>
        <p:spPr bwMode="auto">
          <a:xfrm>
            <a:off x="5653017" y="3452385"/>
            <a:ext cx="2656077" cy="369332"/>
          </a:xfrm>
          <a:prstGeom prst="rect">
            <a:avLst/>
          </a:prstGeom>
          <a:solidFill>
            <a:schemeClr val="accent1">
              <a:lumMod val="40000"/>
              <a:lumOff val="60000"/>
            </a:schemeClr>
          </a:solidFill>
          <a:ln w="9525">
            <a:solidFill>
              <a:srgbClr val="000000"/>
            </a:solidFill>
            <a:miter lim="800000"/>
            <a:headEnd/>
            <a:tailEnd/>
          </a:ln>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1800" b="1" dirty="0">
                <a:latin typeface="Arial" panose="020B0604020202020204" pitchFamily="34" charset="0"/>
                <a:cs typeface="Arial" panose="020B0604020202020204" pitchFamily="34" charset="0"/>
              </a:rPr>
              <a:t>Nguyên tử </a:t>
            </a:r>
            <a:r>
              <a:rPr lang="en-US" altLang="en-US" sz="1800" b="1" dirty="0" smtClean="0">
                <a:latin typeface="Arial" panose="020B0604020202020204" pitchFamily="34" charset="0"/>
                <a:cs typeface="Arial" panose="020B0604020202020204" pitchFamily="34" charset="0"/>
              </a:rPr>
              <a:t>Chlorine</a:t>
            </a:r>
            <a:endParaRPr lang="en-US" altLang="en-US" sz="1800" b="1" dirty="0">
              <a:latin typeface="Arial" panose="020B0604020202020204" pitchFamily="34" charset="0"/>
              <a:cs typeface="Arial" panose="020B0604020202020204" pitchFamily="34" charset="0"/>
            </a:endParaRPr>
          </a:p>
        </p:txBody>
      </p:sp>
      <p:sp>
        <p:nvSpPr>
          <p:cNvPr id="83" name="Text Box 44"/>
          <p:cNvSpPr txBox="1">
            <a:spLocks noChangeArrowheads="1"/>
          </p:cNvSpPr>
          <p:nvPr/>
        </p:nvSpPr>
        <p:spPr bwMode="auto">
          <a:xfrm>
            <a:off x="787600" y="3414048"/>
            <a:ext cx="2403117" cy="369332"/>
          </a:xfrm>
          <a:prstGeom prst="rect">
            <a:avLst/>
          </a:prstGeom>
          <a:solidFill>
            <a:schemeClr val="accent1">
              <a:lumMod val="40000"/>
              <a:lumOff val="60000"/>
            </a:schemeClr>
          </a:solidFill>
          <a:ln w="9525">
            <a:solidFill>
              <a:srgbClr val="000000"/>
            </a:solidFill>
            <a:miter lim="800000"/>
            <a:headEnd/>
            <a:tailEnd/>
          </a:ln>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spcBef>
                <a:spcPct val="50000"/>
              </a:spcBef>
            </a:pPr>
            <a:r>
              <a:rPr lang="en-US" altLang="en-US" sz="1800" b="1" dirty="0">
                <a:latin typeface="Arial" panose="020B0604020202020204" pitchFamily="34" charset="0"/>
                <a:cs typeface="Arial" panose="020B0604020202020204" pitchFamily="34" charset="0"/>
              </a:rPr>
              <a:t>Ion </a:t>
            </a:r>
            <a:r>
              <a:rPr lang="en-US" altLang="en-US" sz="1800" b="1" dirty="0" smtClean="0">
                <a:latin typeface="Arial" panose="020B0604020202020204" pitchFamily="34" charset="0"/>
                <a:cs typeface="Arial" panose="020B0604020202020204" pitchFamily="34" charset="0"/>
              </a:rPr>
              <a:t>Sodium </a:t>
            </a:r>
            <a:r>
              <a:rPr lang="en-US" altLang="en-US" sz="1800" b="1" dirty="0">
                <a:latin typeface="Arial" panose="020B0604020202020204" pitchFamily="34" charset="0"/>
                <a:cs typeface="Arial" panose="020B0604020202020204" pitchFamily="34" charset="0"/>
              </a:rPr>
              <a:t>(Na</a:t>
            </a:r>
            <a:r>
              <a:rPr lang="en-US" altLang="en-US" sz="1800" b="1" baseline="30000" dirty="0">
                <a:latin typeface="Arial" panose="020B0604020202020204" pitchFamily="34" charset="0"/>
                <a:cs typeface="Arial" panose="020B0604020202020204" pitchFamily="34" charset="0"/>
              </a:rPr>
              <a:t>+</a:t>
            </a:r>
            <a:r>
              <a:rPr lang="en-US" altLang="en-US" sz="1800" b="1" dirty="0">
                <a:latin typeface="Arial" panose="020B0604020202020204" pitchFamily="34" charset="0"/>
                <a:cs typeface="Arial" panose="020B0604020202020204" pitchFamily="34" charset="0"/>
              </a:rPr>
              <a:t>)</a:t>
            </a:r>
          </a:p>
        </p:txBody>
      </p:sp>
      <p:sp>
        <p:nvSpPr>
          <p:cNvPr id="84" name="Text Box 45"/>
          <p:cNvSpPr txBox="1">
            <a:spLocks noChangeArrowheads="1"/>
          </p:cNvSpPr>
          <p:nvPr/>
        </p:nvSpPr>
        <p:spPr bwMode="auto">
          <a:xfrm>
            <a:off x="5653017" y="3465212"/>
            <a:ext cx="2656077" cy="369332"/>
          </a:xfrm>
          <a:prstGeom prst="rect">
            <a:avLst/>
          </a:prstGeom>
          <a:solidFill>
            <a:schemeClr val="accent1">
              <a:lumMod val="40000"/>
              <a:lumOff val="60000"/>
            </a:schemeClr>
          </a:solidFill>
          <a:ln w="9525">
            <a:solidFill>
              <a:srgbClr val="000000"/>
            </a:solidFill>
            <a:miter lim="800000"/>
            <a:headEnd/>
            <a:tailEnd/>
          </a:ln>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spcBef>
                <a:spcPct val="50000"/>
              </a:spcBef>
            </a:pPr>
            <a:r>
              <a:rPr lang="en-US" altLang="en-US" sz="1800" b="1" dirty="0">
                <a:latin typeface="Arial" panose="020B0604020202020204" pitchFamily="34" charset="0"/>
                <a:cs typeface="Arial" panose="020B0604020202020204" pitchFamily="34" charset="0"/>
              </a:rPr>
              <a:t>Ion </a:t>
            </a:r>
            <a:r>
              <a:rPr lang="en-US" altLang="en-US" sz="1800" b="1" dirty="0" smtClean="0">
                <a:latin typeface="Arial" panose="020B0604020202020204" pitchFamily="34" charset="0"/>
                <a:cs typeface="Arial" panose="020B0604020202020204" pitchFamily="34" charset="0"/>
              </a:rPr>
              <a:t>chloride </a:t>
            </a:r>
            <a:r>
              <a:rPr lang="en-US" altLang="en-US" sz="1800" b="1" dirty="0">
                <a:latin typeface="Arial" panose="020B0604020202020204" pitchFamily="34" charset="0"/>
                <a:cs typeface="Arial" panose="020B0604020202020204" pitchFamily="34" charset="0"/>
              </a:rPr>
              <a:t>(Cl</a:t>
            </a:r>
            <a:r>
              <a:rPr lang="en-US" altLang="en-US" sz="1800" b="1" baseline="30000" dirty="0">
                <a:latin typeface="Arial" panose="020B0604020202020204" pitchFamily="34" charset="0"/>
                <a:cs typeface="Arial" panose="020B0604020202020204" pitchFamily="34" charset="0"/>
              </a:rPr>
              <a:t>-</a:t>
            </a:r>
            <a:r>
              <a:rPr lang="en-US" altLang="en-US" sz="1800" b="1" dirty="0">
                <a:latin typeface="Arial" panose="020B0604020202020204" pitchFamily="34" charset="0"/>
                <a:cs typeface="Arial" panose="020B0604020202020204" pitchFamily="34" charset="0"/>
              </a:rPr>
              <a:t>)</a:t>
            </a:r>
          </a:p>
        </p:txBody>
      </p:sp>
      <p:sp>
        <p:nvSpPr>
          <p:cNvPr id="85" name="Text Box 46"/>
          <p:cNvSpPr txBox="1">
            <a:spLocks noChangeArrowheads="1"/>
          </p:cNvSpPr>
          <p:nvPr/>
        </p:nvSpPr>
        <p:spPr bwMode="auto">
          <a:xfrm>
            <a:off x="3562949" y="926540"/>
            <a:ext cx="2015324"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1600" b="1" dirty="0">
                <a:latin typeface="Arial" panose="020B0604020202020204" pitchFamily="34" charset="0"/>
                <a:cs typeface="Arial" panose="020B0604020202020204" pitchFamily="34" charset="0"/>
              </a:rPr>
              <a:t>Công thức của Sodium</a:t>
            </a:r>
            <a:r>
              <a:rPr lang="en-US" altLang="en-US" sz="1600" b="1" dirty="0" smtClean="0">
                <a:latin typeface="Arial" panose="020B0604020202020204" pitchFamily="34" charset="0"/>
                <a:cs typeface="Arial" panose="020B0604020202020204" pitchFamily="34" charset="0"/>
              </a:rPr>
              <a:t> chloride </a:t>
            </a:r>
            <a:r>
              <a:rPr lang="en-US" altLang="en-US" sz="1600" b="1" dirty="0" smtClean="0">
                <a:latin typeface="Arial" panose="020B0604020202020204" pitchFamily="34" charset="0"/>
                <a:cs typeface="Arial" panose="020B0604020202020204" pitchFamily="34" charset="0"/>
              </a:rPr>
              <a:t>(NaCl)</a:t>
            </a:r>
            <a:endParaRPr lang="en-US" altLang="en-US" sz="1600" b="1" dirty="0">
              <a:latin typeface="Arial" panose="020B0604020202020204" pitchFamily="34" charset="0"/>
              <a:cs typeface="Arial" panose="020B0604020202020204" pitchFamily="34" charset="0"/>
            </a:endParaRPr>
          </a:p>
        </p:txBody>
      </p:sp>
      <p:sp>
        <p:nvSpPr>
          <p:cNvPr id="86" name="Rectangle 85"/>
          <p:cNvSpPr/>
          <p:nvPr/>
        </p:nvSpPr>
        <p:spPr>
          <a:xfrm>
            <a:off x="1411695" y="4255745"/>
            <a:ext cx="6069290" cy="553357"/>
          </a:xfrm>
          <a:prstGeom prst="rect">
            <a:avLst/>
          </a:prstGeom>
          <a:solidFill>
            <a:schemeClr val="bg1"/>
          </a:solidFill>
          <a:ln w="38100">
            <a:solidFill>
              <a:srgbClr val="FF0000"/>
            </a:solidFill>
          </a:ln>
        </p:spPr>
        <p:txBody>
          <a:bodyPr wrap="none">
            <a:spAutoFit/>
          </a:bodyPr>
          <a:lstStyle/>
          <a:p>
            <a:pPr algn="just">
              <a:lnSpc>
                <a:spcPct val="107000"/>
              </a:lnSpc>
              <a:spcAft>
                <a:spcPts val="800"/>
              </a:spcAft>
              <a:tabLst>
                <a:tab pos="180340" algn="l"/>
              </a:tabLst>
            </a:pPr>
            <a:r>
              <a:rPr lang="en-US" sz="28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2Na + Cl</a:t>
            </a:r>
            <a:r>
              <a:rPr lang="en-US" sz="2800" b="1" baseline="-250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2</a:t>
            </a:r>
            <a:r>
              <a:rPr lang="en-US" sz="28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 [2Na</a:t>
            </a:r>
            <a:r>
              <a:rPr lang="en-US" sz="2800" b="1" baseline="300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a:t>
            </a:r>
            <a:r>
              <a:rPr lang="en-US" sz="28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+ 2Cl</a:t>
            </a:r>
            <a:r>
              <a:rPr lang="en-US" sz="2800" b="1" baseline="30000"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a:t>
            </a:r>
            <a:r>
              <a:rPr lang="en-US" sz="28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 2NaCl</a:t>
            </a:r>
            <a:endParaRPr lang="en-US" sz="2800" b="1" dirty="0">
              <a:solidFill>
                <a:schemeClr val="accent5">
                  <a:lumMod val="50000"/>
                </a:schemeClr>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6239924"/>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300" fill="hold"/>
                                            <p:tgtEl>
                                              <p:spTgt spid="21"/>
                                            </p:tgtEl>
                                            <p:attrNameLst>
                                              <p:attrName>ppt_w</p:attrName>
                                            </p:attrNameLst>
                                          </p:cBhvr>
                                          <p:tavLst>
                                            <p:tav tm="0">
                                              <p:val>
                                                <p:fltVal val="0"/>
                                              </p:val>
                                            </p:tav>
                                            <p:tav tm="100000">
                                              <p:val>
                                                <p:strVal val="#ppt_w"/>
                                              </p:val>
                                            </p:tav>
                                          </p:tavLst>
                                        </p:anim>
                                        <p:anim calcmode="lin" valueType="num">
                                          <p:cBhvr>
                                            <p:cTn id="8" dur="300" fill="hold"/>
                                            <p:tgtEl>
                                              <p:spTgt spid="21"/>
                                            </p:tgtEl>
                                            <p:attrNameLst>
                                              <p:attrName>ppt_h</p:attrName>
                                            </p:attrNameLst>
                                          </p:cBhvr>
                                          <p:tavLst>
                                            <p:tav tm="0">
                                              <p:val>
                                                <p:fltVal val="0"/>
                                              </p:val>
                                            </p:tav>
                                            <p:tav tm="100000">
                                              <p:val>
                                                <p:strVal val="#ppt_h"/>
                                              </p:val>
                                            </p:tav>
                                          </p:tavLst>
                                        </p:anim>
                                        <p:animEffect transition="in" filter="fade">
                                          <p:cBhvr>
                                            <p:cTn id="9" dur="300"/>
                                            <p:tgtEl>
                                              <p:spTgt spid="21"/>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1"/>
                                            </p:tgtEl>
                                            <p:attrNameLst>
                                              <p:attrName>r</p:attrName>
                                            </p:attrNameLst>
                                          </p:cBhvr>
                                        </p:animRot>
                                        <p:animRot by="-240000">
                                          <p:cBhvr>
                                            <p:cTn id="13" dur="120" fill="hold">
                                              <p:stCondLst>
                                                <p:cond delay="120"/>
                                              </p:stCondLst>
                                            </p:cTn>
                                            <p:tgtEl>
                                              <p:spTgt spid="21"/>
                                            </p:tgtEl>
                                            <p:attrNameLst>
                                              <p:attrName>r</p:attrName>
                                            </p:attrNameLst>
                                          </p:cBhvr>
                                        </p:animRot>
                                        <p:animRot by="240000">
                                          <p:cBhvr>
                                            <p:cTn id="14" dur="120" fill="hold">
                                              <p:stCondLst>
                                                <p:cond delay="240"/>
                                              </p:stCondLst>
                                            </p:cTn>
                                            <p:tgtEl>
                                              <p:spTgt spid="21"/>
                                            </p:tgtEl>
                                            <p:attrNameLst>
                                              <p:attrName>r</p:attrName>
                                            </p:attrNameLst>
                                          </p:cBhvr>
                                        </p:animRot>
                                        <p:animRot by="-240000">
                                          <p:cBhvr>
                                            <p:cTn id="15" dur="120" fill="hold">
                                              <p:stCondLst>
                                                <p:cond delay="360"/>
                                              </p:stCondLst>
                                            </p:cTn>
                                            <p:tgtEl>
                                              <p:spTgt spid="21"/>
                                            </p:tgtEl>
                                            <p:attrNameLst>
                                              <p:attrName>r</p:attrName>
                                            </p:attrNameLst>
                                          </p:cBhvr>
                                        </p:animRot>
                                        <p:animRot by="120000">
                                          <p:cBhvr>
                                            <p:cTn id="16" dur="120" fill="hold">
                                              <p:stCondLst>
                                                <p:cond delay="480"/>
                                              </p:stCondLst>
                                            </p:cTn>
                                            <p:tgtEl>
                                              <p:spTgt spid="21"/>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700"/>
                                            <p:tgtEl>
                                              <p:spTgt spid="39"/>
                                            </p:tgtEl>
                                          </p:cBhvr>
                                        </p:animEffect>
                                        <p:anim calcmode="lin" valueType="num">
                                          <p:cBhvr>
                                            <p:cTn id="20" dur="700" fill="hold"/>
                                            <p:tgtEl>
                                              <p:spTgt spid="39"/>
                                            </p:tgtEl>
                                            <p:attrNameLst>
                                              <p:attrName>ppt_x</p:attrName>
                                            </p:attrNameLst>
                                          </p:cBhvr>
                                          <p:tavLst>
                                            <p:tav tm="0">
                                              <p:val>
                                                <p:strVal val="#ppt_x"/>
                                              </p:val>
                                            </p:tav>
                                            <p:tav tm="100000">
                                              <p:val>
                                                <p:strVal val="#ppt_x"/>
                                              </p:val>
                                            </p:tav>
                                          </p:tavLst>
                                        </p:anim>
                                        <p:anim calcmode="lin" valueType="num">
                                          <p:cBhvr>
                                            <p:cTn id="21" dur="630" decel="100000" fill="hold"/>
                                            <p:tgtEl>
                                              <p:spTgt spid="3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39"/>
                                            </p:tgtEl>
                                            <p:attrNameLst>
                                              <p:attrName>ppt_y</p:attrName>
                                            </p:attrNameLst>
                                          </p:cBhvr>
                                          <p:tavLst>
                                            <p:tav tm="0">
                                              <p:val>
                                                <p:strVal val="#ppt_y-.03"/>
                                              </p:val>
                                            </p:tav>
                                            <p:tav tm="100000">
                                              <p:val>
                                                <p:strVal val="#ppt_y"/>
                                              </p:val>
                                            </p:tav>
                                          </p:tavLst>
                                        </p:anim>
                                      </p:childTnLst>
                                    </p:cTn>
                                  </p:par>
                                </p:childTnLst>
                              </p:cTn>
                            </p:par>
                            <p:par>
                              <p:cTn id="23" fill="hold">
                                <p:stCondLst>
                                  <p:cond delay="1000"/>
                                </p:stCondLst>
                                <p:childTnLst>
                                  <p:par>
                                    <p:cTn id="24" presetID="1" presetClass="entr" presetSubtype="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500"/>
                                            <p:tgtEl>
                                              <p:spTgt spid="33"/>
                                            </p:tgtEl>
                                          </p:cBhvr>
                                        </p:animEffect>
                                      </p:childTnLst>
                                    </p:cTn>
                                  </p:par>
                                </p:childTnLst>
                              </p:cTn>
                            </p:par>
                            <p:par>
                              <p:cTn id="29" fill="hold">
                                <p:stCondLst>
                                  <p:cond delay="1500"/>
                                </p:stCondLst>
                                <p:childTnLst>
                                  <p:par>
                                    <p:cTn id="30" presetID="1" presetClass="entr" presetSubtype="0"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par>
                              <p:cTn id="32" fill="hold">
                                <p:stCondLst>
                                  <p:cond delay="1500"/>
                                </p:stCondLst>
                                <p:childTnLst>
                                  <p:par>
                                    <p:cTn id="33" presetID="2" presetClass="entr" presetSubtype="2" accel="70000" fill="hold" grpId="0" nodeType="afterEffect" p14:presetBounceEnd="50000">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14:bounceEnd="50000">
                                          <p:cBhvr additive="base">
                                            <p:cTn id="35" dur="500" fill="hold"/>
                                            <p:tgtEl>
                                              <p:spTgt spid="26"/>
                                            </p:tgtEl>
                                            <p:attrNameLst>
                                              <p:attrName>ppt_x</p:attrName>
                                            </p:attrNameLst>
                                          </p:cBhvr>
                                          <p:tavLst>
                                            <p:tav tm="0">
                                              <p:val>
                                                <p:strVal val="1+#ppt_w/2"/>
                                              </p:val>
                                            </p:tav>
                                            <p:tav tm="100000">
                                              <p:val>
                                                <p:strVal val="#ppt_x"/>
                                              </p:val>
                                            </p:tav>
                                          </p:tavLst>
                                        </p:anim>
                                        <p:anim calcmode="lin" valueType="num" p14:bounceEnd="50000">
                                          <p:cBhvr additive="base">
                                            <p:cTn id="36" dur="500" fill="hold"/>
                                            <p:tgtEl>
                                              <p:spTgt spid="26"/>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2200"/>
                                </p:stCondLst>
                                <p:childTnLst>
                                  <p:par>
                                    <p:cTn id="44" presetID="26" presetClass="emph" presetSubtype="0" fill="hold" nodeType="afterEffect">
                                      <p:stCondLst>
                                        <p:cond delay="0"/>
                                      </p:stCondLst>
                                      <p:childTnLst>
                                        <p:animEffect transition="out" filter="fade">
                                          <p:cBhvr>
                                            <p:cTn id="45" dur="500" tmFilter="0, 0; .2, .5; .8, .5; 1, 0"/>
                                            <p:tgtEl>
                                              <p:spTgt spid="36"/>
                                            </p:tgtEl>
                                          </p:cBhvr>
                                        </p:animEffect>
                                        <p:animScale>
                                          <p:cBhvr>
                                            <p:cTn id="46" dur="250" autoRev="1" fill="hold"/>
                                            <p:tgtEl>
                                              <p:spTgt spid="36"/>
                                            </p:tgtEl>
                                          </p:cBhvr>
                                          <p:by x="105000" y="105000"/>
                                        </p:animScale>
                                      </p:childTnLst>
                                    </p:cTn>
                                  </p:par>
                                  <p:par>
                                    <p:cTn id="47" presetID="16" presetClass="entr" presetSubtype="37"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arn(outVertical)">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p:cTn id="54" dur="500" fill="hold"/>
                                            <p:tgtEl>
                                              <p:spTgt spid="46"/>
                                            </p:tgtEl>
                                            <p:attrNameLst>
                                              <p:attrName>ppt_w</p:attrName>
                                            </p:attrNameLst>
                                          </p:cBhvr>
                                          <p:tavLst>
                                            <p:tav tm="0">
                                              <p:val>
                                                <p:fltVal val="0"/>
                                              </p:val>
                                            </p:tav>
                                            <p:tav tm="100000">
                                              <p:val>
                                                <p:strVal val="#ppt_w"/>
                                              </p:val>
                                            </p:tav>
                                          </p:tavLst>
                                        </p:anim>
                                        <p:anim calcmode="lin" valueType="num">
                                          <p:cBhvr>
                                            <p:cTn id="55" dur="500" fill="hold"/>
                                            <p:tgtEl>
                                              <p:spTgt spid="46"/>
                                            </p:tgtEl>
                                            <p:attrNameLst>
                                              <p:attrName>ppt_h</p:attrName>
                                            </p:attrNameLst>
                                          </p:cBhvr>
                                          <p:tavLst>
                                            <p:tav tm="0">
                                              <p:val>
                                                <p:fltVal val="0"/>
                                              </p:val>
                                            </p:tav>
                                            <p:tav tm="100000">
                                              <p:val>
                                                <p:strVal val="#ppt_h"/>
                                              </p:val>
                                            </p:tav>
                                          </p:tavLst>
                                        </p:anim>
                                      </p:childTnLst>
                                    </p:cTn>
                                  </p:par>
                                  <p:par>
                                    <p:cTn id="56" presetID="23" presetClass="entr" presetSubtype="16"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anim calcmode="lin" valueType="num">
                                          <p:cBhvr>
                                            <p:cTn id="58" dur="500" fill="hold"/>
                                            <p:tgtEl>
                                              <p:spTgt spid="47"/>
                                            </p:tgtEl>
                                            <p:attrNameLst>
                                              <p:attrName>ppt_w</p:attrName>
                                            </p:attrNameLst>
                                          </p:cBhvr>
                                          <p:tavLst>
                                            <p:tav tm="0">
                                              <p:val>
                                                <p:fltVal val="0"/>
                                              </p:val>
                                            </p:tav>
                                            <p:tav tm="100000">
                                              <p:val>
                                                <p:strVal val="#ppt_w"/>
                                              </p:val>
                                            </p:tav>
                                          </p:tavLst>
                                        </p:anim>
                                        <p:anim calcmode="lin" valueType="num">
                                          <p:cBhvr>
                                            <p:cTn id="59" dur="500" fill="hold"/>
                                            <p:tgtEl>
                                              <p:spTgt spid="47"/>
                                            </p:tgtEl>
                                            <p:attrNameLst>
                                              <p:attrName>ppt_h</p:attrName>
                                            </p:attrNameLst>
                                          </p:cBhvr>
                                          <p:tavLst>
                                            <p:tav tm="0">
                                              <p:val>
                                                <p:fltVal val="0"/>
                                              </p:val>
                                            </p:tav>
                                            <p:tav tm="100000">
                                              <p:val>
                                                <p:strVal val="#ppt_h"/>
                                              </p:val>
                                            </p:tav>
                                          </p:tavLst>
                                        </p:anim>
                                      </p:childTnLst>
                                    </p:cTn>
                                  </p:par>
                                  <p:par>
                                    <p:cTn id="60" presetID="23" presetClass="entr" presetSubtype="16"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 calcmode="lin" valueType="num">
                                          <p:cBhvr>
                                            <p:cTn id="62" dur="500" fill="hold"/>
                                            <p:tgtEl>
                                              <p:spTgt spid="48"/>
                                            </p:tgtEl>
                                            <p:attrNameLst>
                                              <p:attrName>ppt_w</p:attrName>
                                            </p:attrNameLst>
                                          </p:cBhvr>
                                          <p:tavLst>
                                            <p:tav tm="0">
                                              <p:val>
                                                <p:fltVal val="0"/>
                                              </p:val>
                                            </p:tav>
                                            <p:tav tm="100000">
                                              <p:val>
                                                <p:strVal val="#ppt_w"/>
                                              </p:val>
                                            </p:tav>
                                          </p:tavLst>
                                        </p:anim>
                                        <p:anim calcmode="lin" valueType="num">
                                          <p:cBhvr>
                                            <p:cTn id="63" dur="500" fill="hold"/>
                                            <p:tgtEl>
                                              <p:spTgt spid="48"/>
                                            </p:tgtEl>
                                            <p:attrNameLst>
                                              <p:attrName>ppt_h</p:attrName>
                                            </p:attrNameLst>
                                          </p:cBhvr>
                                          <p:tavLst>
                                            <p:tav tm="0">
                                              <p:val>
                                                <p:fltVal val="0"/>
                                              </p:val>
                                            </p:tav>
                                            <p:tav tm="100000">
                                              <p:val>
                                                <p:strVal val="#ppt_h"/>
                                              </p:val>
                                            </p:tav>
                                          </p:tavLst>
                                        </p:anim>
                                      </p:childTnLst>
                                    </p:cTn>
                                  </p:par>
                                  <p:par>
                                    <p:cTn id="64" presetID="23" presetClass="entr" presetSubtype="16"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p:cTn id="66" dur="500" fill="hold"/>
                                            <p:tgtEl>
                                              <p:spTgt spid="49"/>
                                            </p:tgtEl>
                                            <p:attrNameLst>
                                              <p:attrName>ppt_w</p:attrName>
                                            </p:attrNameLst>
                                          </p:cBhvr>
                                          <p:tavLst>
                                            <p:tav tm="0">
                                              <p:val>
                                                <p:fltVal val="0"/>
                                              </p:val>
                                            </p:tav>
                                            <p:tav tm="100000">
                                              <p:val>
                                                <p:strVal val="#ppt_w"/>
                                              </p:val>
                                            </p:tav>
                                          </p:tavLst>
                                        </p:anim>
                                        <p:anim calcmode="lin" valueType="num">
                                          <p:cBhvr>
                                            <p:cTn id="67" dur="500" fill="hold"/>
                                            <p:tgtEl>
                                              <p:spTgt spid="49"/>
                                            </p:tgtEl>
                                            <p:attrNameLst>
                                              <p:attrName>ppt_h</p:attrName>
                                            </p:attrNameLst>
                                          </p:cBhvr>
                                          <p:tavLst>
                                            <p:tav tm="0">
                                              <p:val>
                                                <p:fltVal val="0"/>
                                              </p:val>
                                            </p:tav>
                                            <p:tav tm="100000">
                                              <p:val>
                                                <p:strVal val="#ppt_h"/>
                                              </p:val>
                                            </p:tav>
                                          </p:tavLst>
                                        </p:anim>
                                      </p:childTnLst>
                                    </p:cTn>
                                  </p:par>
                                  <p:par>
                                    <p:cTn id="68" presetID="23" presetClass="entr" presetSubtype="16"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500" fill="hold"/>
                                            <p:tgtEl>
                                              <p:spTgt spid="50"/>
                                            </p:tgtEl>
                                            <p:attrNameLst>
                                              <p:attrName>ppt_w</p:attrName>
                                            </p:attrNameLst>
                                          </p:cBhvr>
                                          <p:tavLst>
                                            <p:tav tm="0">
                                              <p:val>
                                                <p:fltVal val="0"/>
                                              </p:val>
                                            </p:tav>
                                            <p:tav tm="100000">
                                              <p:val>
                                                <p:strVal val="#ppt_w"/>
                                              </p:val>
                                            </p:tav>
                                          </p:tavLst>
                                        </p:anim>
                                        <p:anim calcmode="lin" valueType="num">
                                          <p:cBhvr>
                                            <p:cTn id="71" dur="500" fill="hold"/>
                                            <p:tgtEl>
                                              <p:spTgt spid="50"/>
                                            </p:tgtEl>
                                            <p:attrNameLst>
                                              <p:attrName>ppt_h</p:attrName>
                                            </p:attrNameLst>
                                          </p:cBhvr>
                                          <p:tavLst>
                                            <p:tav tm="0">
                                              <p:val>
                                                <p:fltVal val="0"/>
                                              </p:val>
                                            </p:tav>
                                            <p:tav tm="100000">
                                              <p:val>
                                                <p:strVal val="#ppt_h"/>
                                              </p:val>
                                            </p:tav>
                                          </p:tavLst>
                                        </p:anim>
                                      </p:childTnLst>
                                    </p:cTn>
                                  </p:par>
                                  <p:par>
                                    <p:cTn id="72" presetID="23" presetClass="entr" presetSubtype="16" fill="hold" grpId="0" nodeType="with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p:cTn id="74" dur="500" fill="hold"/>
                                            <p:tgtEl>
                                              <p:spTgt spid="51"/>
                                            </p:tgtEl>
                                            <p:attrNameLst>
                                              <p:attrName>ppt_w</p:attrName>
                                            </p:attrNameLst>
                                          </p:cBhvr>
                                          <p:tavLst>
                                            <p:tav tm="0">
                                              <p:val>
                                                <p:fltVal val="0"/>
                                              </p:val>
                                            </p:tav>
                                            <p:tav tm="100000">
                                              <p:val>
                                                <p:strVal val="#ppt_w"/>
                                              </p:val>
                                            </p:tav>
                                          </p:tavLst>
                                        </p:anim>
                                        <p:anim calcmode="lin" valueType="num">
                                          <p:cBhvr>
                                            <p:cTn id="75" dur="500" fill="hold"/>
                                            <p:tgtEl>
                                              <p:spTgt spid="51"/>
                                            </p:tgtEl>
                                            <p:attrNameLst>
                                              <p:attrName>ppt_h</p:attrName>
                                            </p:attrNameLst>
                                          </p:cBhvr>
                                          <p:tavLst>
                                            <p:tav tm="0">
                                              <p:val>
                                                <p:fltVal val="0"/>
                                              </p:val>
                                            </p:tav>
                                            <p:tav tm="100000">
                                              <p:val>
                                                <p:strVal val="#ppt_h"/>
                                              </p:val>
                                            </p:tav>
                                          </p:tavLst>
                                        </p:anim>
                                      </p:childTnLst>
                                    </p:cTn>
                                  </p:par>
                                  <p:par>
                                    <p:cTn id="76" presetID="23" presetClass="entr" presetSubtype="16" fill="hold" grpId="0" nodeType="withEffect">
                                      <p:stCondLst>
                                        <p:cond delay="0"/>
                                      </p:stCondLst>
                                      <p:childTnLst>
                                        <p:set>
                                          <p:cBhvr>
                                            <p:cTn id="77" dur="1" fill="hold">
                                              <p:stCondLst>
                                                <p:cond delay="0"/>
                                              </p:stCondLst>
                                            </p:cTn>
                                            <p:tgtEl>
                                              <p:spTgt spid="52"/>
                                            </p:tgtEl>
                                            <p:attrNameLst>
                                              <p:attrName>style.visibility</p:attrName>
                                            </p:attrNameLst>
                                          </p:cBhvr>
                                          <p:to>
                                            <p:strVal val="visible"/>
                                          </p:to>
                                        </p:set>
                                        <p:anim calcmode="lin" valueType="num">
                                          <p:cBhvr>
                                            <p:cTn id="78" dur="500" fill="hold"/>
                                            <p:tgtEl>
                                              <p:spTgt spid="52"/>
                                            </p:tgtEl>
                                            <p:attrNameLst>
                                              <p:attrName>ppt_w</p:attrName>
                                            </p:attrNameLst>
                                          </p:cBhvr>
                                          <p:tavLst>
                                            <p:tav tm="0">
                                              <p:val>
                                                <p:fltVal val="0"/>
                                              </p:val>
                                            </p:tav>
                                            <p:tav tm="100000">
                                              <p:val>
                                                <p:strVal val="#ppt_w"/>
                                              </p:val>
                                            </p:tav>
                                          </p:tavLst>
                                        </p:anim>
                                        <p:anim calcmode="lin" valueType="num">
                                          <p:cBhvr>
                                            <p:cTn id="79" dur="500" fill="hold"/>
                                            <p:tgtEl>
                                              <p:spTgt spid="52"/>
                                            </p:tgtEl>
                                            <p:attrNameLst>
                                              <p:attrName>ppt_h</p:attrName>
                                            </p:attrNameLst>
                                          </p:cBhvr>
                                          <p:tavLst>
                                            <p:tav tm="0">
                                              <p:val>
                                                <p:fltVal val="0"/>
                                              </p:val>
                                            </p:tav>
                                            <p:tav tm="100000">
                                              <p:val>
                                                <p:strVal val="#ppt_h"/>
                                              </p:val>
                                            </p:tav>
                                          </p:tavLst>
                                        </p:anim>
                                      </p:childTnLst>
                                    </p:cTn>
                                  </p:par>
                                  <p:par>
                                    <p:cTn id="80" presetID="23" presetClass="entr" presetSubtype="16"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p:cTn id="82" dur="500" fill="hold"/>
                                            <p:tgtEl>
                                              <p:spTgt spid="53"/>
                                            </p:tgtEl>
                                            <p:attrNameLst>
                                              <p:attrName>ppt_w</p:attrName>
                                            </p:attrNameLst>
                                          </p:cBhvr>
                                          <p:tavLst>
                                            <p:tav tm="0">
                                              <p:val>
                                                <p:fltVal val="0"/>
                                              </p:val>
                                            </p:tav>
                                            <p:tav tm="100000">
                                              <p:val>
                                                <p:strVal val="#ppt_w"/>
                                              </p:val>
                                            </p:tav>
                                          </p:tavLst>
                                        </p:anim>
                                        <p:anim calcmode="lin" valueType="num">
                                          <p:cBhvr>
                                            <p:cTn id="83" dur="500" fill="hold"/>
                                            <p:tgtEl>
                                              <p:spTgt spid="53"/>
                                            </p:tgtEl>
                                            <p:attrNameLst>
                                              <p:attrName>ppt_h</p:attrName>
                                            </p:attrNameLst>
                                          </p:cBhvr>
                                          <p:tavLst>
                                            <p:tav tm="0">
                                              <p:val>
                                                <p:fltVal val="0"/>
                                              </p:val>
                                            </p:tav>
                                            <p:tav tm="100000">
                                              <p:val>
                                                <p:strVal val="#ppt_h"/>
                                              </p:val>
                                            </p:tav>
                                          </p:tavLst>
                                        </p:anim>
                                      </p:childTnLst>
                                    </p:cTn>
                                  </p:par>
                                  <p:par>
                                    <p:cTn id="84" presetID="23" presetClass="entr" presetSubtype="16" fill="hold" grpId="0" nodeType="with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childTnLst>
                                    </p:cTn>
                                  </p:par>
                                  <p:par>
                                    <p:cTn id="88" presetID="23" presetClass="entr" presetSubtype="16" fill="hold" grpId="0" nodeType="with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childTnLst>
                                    </p:cTn>
                                  </p:par>
                                  <p:par>
                                    <p:cTn id="92" presetID="23" presetClass="entr" presetSubtype="16"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fltVal val="0"/>
                                              </p:val>
                                            </p:tav>
                                            <p:tav tm="100000">
                                              <p:val>
                                                <p:strVal val="#ppt_h"/>
                                              </p:val>
                                            </p:tav>
                                          </p:tavLst>
                                        </p:anim>
                                      </p:childTnLst>
                                    </p:cTn>
                                  </p:par>
                                  <p:par>
                                    <p:cTn id="96" presetID="23" presetClass="entr" presetSubtype="16" fill="hold" grpId="0" nodeType="withEffect">
                                      <p:stCondLst>
                                        <p:cond delay="0"/>
                                      </p:stCondLst>
                                      <p:childTnLst>
                                        <p:set>
                                          <p:cBhvr>
                                            <p:cTn id="97" dur="1" fill="hold">
                                              <p:stCondLst>
                                                <p:cond delay="0"/>
                                              </p:stCondLst>
                                            </p:cTn>
                                            <p:tgtEl>
                                              <p:spTgt spid="57"/>
                                            </p:tgtEl>
                                            <p:attrNameLst>
                                              <p:attrName>style.visibility</p:attrName>
                                            </p:attrNameLst>
                                          </p:cBhvr>
                                          <p:to>
                                            <p:strVal val="visible"/>
                                          </p:to>
                                        </p:set>
                                        <p:anim calcmode="lin" valueType="num">
                                          <p:cBhvr>
                                            <p:cTn id="98" dur="500" fill="hold"/>
                                            <p:tgtEl>
                                              <p:spTgt spid="57"/>
                                            </p:tgtEl>
                                            <p:attrNameLst>
                                              <p:attrName>ppt_w</p:attrName>
                                            </p:attrNameLst>
                                          </p:cBhvr>
                                          <p:tavLst>
                                            <p:tav tm="0">
                                              <p:val>
                                                <p:fltVal val="0"/>
                                              </p:val>
                                            </p:tav>
                                            <p:tav tm="100000">
                                              <p:val>
                                                <p:strVal val="#ppt_w"/>
                                              </p:val>
                                            </p:tav>
                                          </p:tavLst>
                                        </p:anim>
                                        <p:anim calcmode="lin" valueType="num">
                                          <p:cBhvr>
                                            <p:cTn id="99" dur="500" fill="hold"/>
                                            <p:tgtEl>
                                              <p:spTgt spid="57"/>
                                            </p:tgtEl>
                                            <p:attrNameLst>
                                              <p:attrName>ppt_h</p:attrName>
                                            </p:attrNameLst>
                                          </p:cBhvr>
                                          <p:tavLst>
                                            <p:tav tm="0">
                                              <p:val>
                                                <p:fltVal val="0"/>
                                              </p:val>
                                            </p:tav>
                                            <p:tav tm="100000">
                                              <p:val>
                                                <p:strVal val="#ppt_h"/>
                                              </p:val>
                                            </p:tav>
                                          </p:tavLst>
                                        </p:anim>
                                      </p:childTnLst>
                                    </p:cTn>
                                  </p:par>
                                  <p:par>
                                    <p:cTn id="100" presetID="23" presetClass="entr" presetSubtype="16" fill="hold" grpId="0" nodeType="withEffect">
                                      <p:stCondLst>
                                        <p:cond delay="0"/>
                                      </p:stCondLst>
                                      <p:childTnLst>
                                        <p:set>
                                          <p:cBhvr>
                                            <p:cTn id="101" dur="1" fill="hold">
                                              <p:stCondLst>
                                                <p:cond delay="0"/>
                                              </p:stCondLst>
                                            </p:cTn>
                                            <p:tgtEl>
                                              <p:spTgt spid="58"/>
                                            </p:tgtEl>
                                            <p:attrNameLst>
                                              <p:attrName>style.visibility</p:attrName>
                                            </p:attrNameLst>
                                          </p:cBhvr>
                                          <p:to>
                                            <p:strVal val="visible"/>
                                          </p:to>
                                        </p:set>
                                        <p:anim calcmode="lin" valueType="num">
                                          <p:cBhvr>
                                            <p:cTn id="102" dur="500" fill="hold"/>
                                            <p:tgtEl>
                                              <p:spTgt spid="58"/>
                                            </p:tgtEl>
                                            <p:attrNameLst>
                                              <p:attrName>ppt_w</p:attrName>
                                            </p:attrNameLst>
                                          </p:cBhvr>
                                          <p:tavLst>
                                            <p:tav tm="0">
                                              <p:val>
                                                <p:fltVal val="0"/>
                                              </p:val>
                                            </p:tav>
                                            <p:tav tm="100000">
                                              <p:val>
                                                <p:strVal val="#ppt_w"/>
                                              </p:val>
                                            </p:tav>
                                          </p:tavLst>
                                        </p:anim>
                                        <p:anim calcmode="lin" valueType="num">
                                          <p:cBhvr>
                                            <p:cTn id="103" dur="500" fill="hold"/>
                                            <p:tgtEl>
                                              <p:spTgt spid="58"/>
                                            </p:tgtEl>
                                            <p:attrNameLst>
                                              <p:attrName>ppt_h</p:attrName>
                                            </p:attrNameLst>
                                          </p:cBhvr>
                                          <p:tavLst>
                                            <p:tav tm="0">
                                              <p:val>
                                                <p:fltVal val="0"/>
                                              </p:val>
                                            </p:tav>
                                            <p:tav tm="100000">
                                              <p:val>
                                                <p:strVal val="#ppt_h"/>
                                              </p:val>
                                            </p:tav>
                                          </p:tavLst>
                                        </p:anim>
                                      </p:childTnLst>
                                    </p:cTn>
                                  </p:par>
                                  <p:par>
                                    <p:cTn id="104" presetID="23" presetClass="entr" presetSubtype="16" fill="hold" grpId="0" nodeType="with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p:cTn id="106" dur="500" fill="hold"/>
                                            <p:tgtEl>
                                              <p:spTgt spid="59"/>
                                            </p:tgtEl>
                                            <p:attrNameLst>
                                              <p:attrName>ppt_w</p:attrName>
                                            </p:attrNameLst>
                                          </p:cBhvr>
                                          <p:tavLst>
                                            <p:tav tm="0">
                                              <p:val>
                                                <p:fltVal val="0"/>
                                              </p:val>
                                            </p:tav>
                                            <p:tav tm="100000">
                                              <p:val>
                                                <p:strVal val="#ppt_w"/>
                                              </p:val>
                                            </p:tav>
                                          </p:tavLst>
                                        </p:anim>
                                        <p:anim calcmode="lin" valueType="num">
                                          <p:cBhvr>
                                            <p:cTn id="107" dur="500" fill="hold"/>
                                            <p:tgtEl>
                                              <p:spTgt spid="59"/>
                                            </p:tgtEl>
                                            <p:attrNameLst>
                                              <p:attrName>ppt_h</p:attrName>
                                            </p:attrNameLst>
                                          </p:cBhvr>
                                          <p:tavLst>
                                            <p:tav tm="0">
                                              <p:val>
                                                <p:fltVal val="0"/>
                                              </p:val>
                                            </p:tav>
                                            <p:tav tm="100000">
                                              <p:val>
                                                <p:strVal val="#ppt_h"/>
                                              </p:val>
                                            </p:tav>
                                          </p:tavLst>
                                        </p:anim>
                                      </p:childTnLst>
                                    </p:cTn>
                                  </p:par>
                                  <p:par>
                                    <p:cTn id="108" presetID="23" presetClass="entr" presetSubtype="16"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p:cTn id="110" dur="500" fill="hold"/>
                                            <p:tgtEl>
                                              <p:spTgt spid="45"/>
                                            </p:tgtEl>
                                            <p:attrNameLst>
                                              <p:attrName>ppt_w</p:attrName>
                                            </p:attrNameLst>
                                          </p:cBhvr>
                                          <p:tavLst>
                                            <p:tav tm="0">
                                              <p:val>
                                                <p:fltVal val="0"/>
                                              </p:val>
                                            </p:tav>
                                            <p:tav tm="100000">
                                              <p:val>
                                                <p:strVal val="#ppt_w"/>
                                              </p:val>
                                            </p:tav>
                                          </p:tavLst>
                                        </p:anim>
                                        <p:anim calcmode="lin" valueType="num">
                                          <p:cBhvr>
                                            <p:cTn id="111" dur="500" fill="hold"/>
                                            <p:tgtEl>
                                              <p:spTgt spid="45"/>
                                            </p:tgtEl>
                                            <p:attrNameLst>
                                              <p:attrName>ppt_h</p:attrName>
                                            </p:attrNameLst>
                                          </p:cBhvr>
                                          <p:tavLst>
                                            <p:tav tm="0">
                                              <p:val>
                                                <p:fltVal val="0"/>
                                              </p:val>
                                            </p:tav>
                                            <p:tav tm="100000">
                                              <p:val>
                                                <p:strVal val="#ppt_h"/>
                                              </p:val>
                                            </p:tav>
                                          </p:tavLst>
                                        </p:anim>
                                      </p:childTnLst>
                                    </p:cTn>
                                  </p:par>
                                  <p:par>
                                    <p:cTn id="112" presetID="23" presetClass="entr" presetSubtype="16" fill="hold" grpId="0" nodeType="withEffect">
                                      <p:stCondLst>
                                        <p:cond delay="0"/>
                                      </p:stCondLst>
                                      <p:childTnLst>
                                        <p:set>
                                          <p:cBhvr>
                                            <p:cTn id="113" dur="1" fill="hold">
                                              <p:stCondLst>
                                                <p:cond delay="0"/>
                                              </p:stCondLst>
                                            </p:cTn>
                                            <p:tgtEl>
                                              <p:spTgt spid="81"/>
                                            </p:tgtEl>
                                            <p:attrNameLst>
                                              <p:attrName>style.visibility</p:attrName>
                                            </p:attrNameLst>
                                          </p:cBhvr>
                                          <p:to>
                                            <p:strVal val="visible"/>
                                          </p:to>
                                        </p:set>
                                        <p:anim calcmode="lin" valueType="num">
                                          <p:cBhvr>
                                            <p:cTn id="114" dur="500" fill="hold"/>
                                            <p:tgtEl>
                                              <p:spTgt spid="81"/>
                                            </p:tgtEl>
                                            <p:attrNameLst>
                                              <p:attrName>ppt_w</p:attrName>
                                            </p:attrNameLst>
                                          </p:cBhvr>
                                          <p:tavLst>
                                            <p:tav tm="0">
                                              <p:val>
                                                <p:fltVal val="0"/>
                                              </p:val>
                                            </p:tav>
                                            <p:tav tm="100000">
                                              <p:val>
                                                <p:strVal val="#ppt_w"/>
                                              </p:val>
                                            </p:tav>
                                          </p:tavLst>
                                        </p:anim>
                                        <p:anim calcmode="lin" valueType="num">
                                          <p:cBhvr>
                                            <p:cTn id="115" dur="500" fill="hold"/>
                                            <p:tgtEl>
                                              <p:spTgt spid="81"/>
                                            </p:tgtEl>
                                            <p:attrNameLst>
                                              <p:attrName>ppt_h</p:attrName>
                                            </p:attrNameLst>
                                          </p:cBhvr>
                                          <p:tavLst>
                                            <p:tav tm="0">
                                              <p:val>
                                                <p:fltVal val="0"/>
                                              </p:val>
                                            </p:tav>
                                            <p:tav tm="100000">
                                              <p:val>
                                                <p:strVal val="#ppt_h"/>
                                              </p:val>
                                            </p:tav>
                                          </p:tavLst>
                                        </p:anim>
                                      </p:childTnLst>
                                    </p:cTn>
                                  </p:par>
                                </p:childTnLst>
                              </p:cTn>
                            </p:par>
                          </p:childTnLst>
                        </p:cTn>
                      </p:par>
                      <p:par>
                        <p:cTn id="116" fill="hold">
                          <p:stCondLst>
                            <p:cond delay="indefinite"/>
                          </p:stCondLst>
                          <p:childTnLst>
                            <p:par>
                              <p:cTn id="117" fill="hold">
                                <p:stCondLst>
                                  <p:cond delay="0"/>
                                </p:stCondLst>
                                <p:childTnLst>
                                  <p:par>
                                    <p:cTn id="118" presetID="23" presetClass="entr" presetSubtype="16" fill="hold" grpId="0" nodeType="click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childTnLst>
                                    </p:cTn>
                                  </p:par>
                                  <p:par>
                                    <p:cTn id="122" presetID="23" presetClass="entr" presetSubtype="16" fill="hold" grpId="0" nodeType="withEffect">
                                      <p:stCondLst>
                                        <p:cond delay="0"/>
                                      </p:stCondLst>
                                      <p:childTnLst>
                                        <p:set>
                                          <p:cBhvr>
                                            <p:cTn id="123" dur="1" fill="hold">
                                              <p:stCondLst>
                                                <p:cond delay="0"/>
                                              </p:stCondLst>
                                            </p:cTn>
                                            <p:tgtEl>
                                              <p:spTgt spid="61"/>
                                            </p:tgtEl>
                                            <p:attrNameLst>
                                              <p:attrName>style.visibility</p:attrName>
                                            </p:attrNameLst>
                                          </p:cBhvr>
                                          <p:to>
                                            <p:strVal val="visible"/>
                                          </p:to>
                                        </p:set>
                                        <p:anim calcmode="lin" valueType="num">
                                          <p:cBhvr>
                                            <p:cTn id="124" dur="500" fill="hold"/>
                                            <p:tgtEl>
                                              <p:spTgt spid="61"/>
                                            </p:tgtEl>
                                            <p:attrNameLst>
                                              <p:attrName>ppt_w</p:attrName>
                                            </p:attrNameLst>
                                          </p:cBhvr>
                                          <p:tavLst>
                                            <p:tav tm="0">
                                              <p:val>
                                                <p:fltVal val="0"/>
                                              </p:val>
                                            </p:tav>
                                            <p:tav tm="100000">
                                              <p:val>
                                                <p:strVal val="#ppt_w"/>
                                              </p:val>
                                            </p:tav>
                                          </p:tavLst>
                                        </p:anim>
                                        <p:anim calcmode="lin" valueType="num">
                                          <p:cBhvr>
                                            <p:cTn id="125" dur="500" fill="hold"/>
                                            <p:tgtEl>
                                              <p:spTgt spid="61"/>
                                            </p:tgtEl>
                                            <p:attrNameLst>
                                              <p:attrName>ppt_h</p:attrName>
                                            </p:attrNameLst>
                                          </p:cBhvr>
                                          <p:tavLst>
                                            <p:tav tm="0">
                                              <p:val>
                                                <p:fltVal val="0"/>
                                              </p:val>
                                            </p:tav>
                                            <p:tav tm="100000">
                                              <p:val>
                                                <p:strVal val="#ppt_h"/>
                                              </p:val>
                                            </p:tav>
                                          </p:tavLst>
                                        </p:anim>
                                      </p:childTnLst>
                                    </p:cTn>
                                  </p:par>
                                  <p:par>
                                    <p:cTn id="126" presetID="23" presetClass="entr" presetSubtype="16" fill="hold" grpId="0" nodeType="withEffect">
                                      <p:stCondLst>
                                        <p:cond delay="0"/>
                                      </p:stCondLst>
                                      <p:childTnLst>
                                        <p:set>
                                          <p:cBhvr>
                                            <p:cTn id="127" dur="1" fill="hold">
                                              <p:stCondLst>
                                                <p:cond delay="0"/>
                                              </p:stCondLst>
                                            </p:cTn>
                                            <p:tgtEl>
                                              <p:spTgt spid="62"/>
                                            </p:tgtEl>
                                            <p:attrNameLst>
                                              <p:attrName>style.visibility</p:attrName>
                                            </p:attrNameLst>
                                          </p:cBhvr>
                                          <p:to>
                                            <p:strVal val="visible"/>
                                          </p:to>
                                        </p:set>
                                        <p:anim calcmode="lin" valueType="num">
                                          <p:cBhvr>
                                            <p:cTn id="128" dur="500" fill="hold"/>
                                            <p:tgtEl>
                                              <p:spTgt spid="62"/>
                                            </p:tgtEl>
                                            <p:attrNameLst>
                                              <p:attrName>ppt_w</p:attrName>
                                            </p:attrNameLst>
                                          </p:cBhvr>
                                          <p:tavLst>
                                            <p:tav tm="0">
                                              <p:val>
                                                <p:fltVal val="0"/>
                                              </p:val>
                                            </p:tav>
                                            <p:tav tm="100000">
                                              <p:val>
                                                <p:strVal val="#ppt_w"/>
                                              </p:val>
                                            </p:tav>
                                          </p:tavLst>
                                        </p:anim>
                                        <p:anim calcmode="lin" valueType="num">
                                          <p:cBhvr>
                                            <p:cTn id="129" dur="500" fill="hold"/>
                                            <p:tgtEl>
                                              <p:spTgt spid="62"/>
                                            </p:tgtEl>
                                            <p:attrNameLst>
                                              <p:attrName>ppt_h</p:attrName>
                                            </p:attrNameLst>
                                          </p:cBhvr>
                                          <p:tavLst>
                                            <p:tav tm="0">
                                              <p:val>
                                                <p:fltVal val="0"/>
                                              </p:val>
                                            </p:tav>
                                            <p:tav tm="100000">
                                              <p:val>
                                                <p:strVal val="#ppt_h"/>
                                              </p:val>
                                            </p:tav>
                                          </p:tavLst>
                                        </p:anim>
                                      </p:childTnLst>
                                    </p:cTn>
                                  </p:par>
                                  <p:par>
                                    <p:cTn id="130" presetID="23" presetClass="entr" presetSubtype="16" fill="hold" grpId="0" nodeType="withEffect">
                                      <p:stCondLst>
                                        <p:cond delay="0"/>
                                      </p:stCondLst>
                                      <p:childTnLst>
                                        <p:set>
                                          <p:cBhvr>
                                            <p:cTn id="131" dur="1" fill="hold">
                                              <p:stCondLst>
                                                <p:cond delay="0"/>
                                              </p:stCondLst>
                                            </p:cTn>
                                            <p:tgtEl>
                                              <p:spTgt spid="63"/>
                                            </p:tgtEl>
                                            <p:attrNameLst>
                                              <p:attrName>style.visibility</p:attrName>
                                            </p:attrNameLst>
                                          </p:cBhvr>
                                          <p:to>
                                            <p:strVal val="visible"/>
                                          </p:to>
                                        </p:set>
                                        <p:anim calcmode="lin" valueType="num">
                                          <p:cBhvr>
                                            <p:cTn id="132" dur="500" fill="hold"/>
                                            <p:tgtEl>
                                              <p:spTgt spid="63"/>
                                            </p:tgtEl>
                                            <p:attrNameLst>
                                              <p:attrName>ppt_w</p:attrName>
                                            </p:attrNameLst>
                                          </p:cBhvr>
                                          <p:tavLst>
                                            <p:tav tm="0">
                                              <p:val>
                                                <p:fltVal val="0"/>
                                              </p:val>
                                            </p:tav>
                                            <p:tav tm="100000">
                                              <p:val>
                                                <p:strVal val="#ppt_w"/>
                                              </p:val>
                                            </p:tav>
                                          </p:tavLst>
                                        </p:anim>
                                        <p:anim calcmode="lin" valueType="num">
                                          <p:cBhvr>
                                            <p:cTn id="133" dur="500" fill="hold"/>
                                            <p:tgtEl>
                                              <p:spTgt spid="63"/>
                                            </p:tgtEl>
                                            <p:attrNameLst>
                                              <p:attrName>ppt_h</p:attrName>
                                            </p:attrNameLst>
                                          </p:cBhvr>
                                          <p:tavLst>
                                            <p:tav tm="0">
                                              <p:val>
                                                <p:fltVal val="0"/>
                                              </p:val>
                                            </p:tav>
                                            <p:tav tm="100000">
                                              <p:val>
                                                <p:strVal val="#ppt_h"/>
                                              </p:val>
                                            </p:tav>
                                          </p:tavLst>
                                        </p:anim>
                                      </p:childTnLst>
                                    </p:cTn>
                                  </p:par>
                                  <p:par>
                                    <p:cTn id="134" presetID="2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500" fill="hold"/>
                                            <p:tgtEl>
                                              <p:spTgt spid="64"/>
                                            </p:tgtEl>
                                            <p:attrNameLst>
                                              <p:attrName>ppt_w</p:attrName>
                                            </p:attrNameLst>
                                          </p:cBhvr>
                                          <p:tavLst>
                                            <p:tav tm="0">
                                              <p:val>
                                                <p:fltVal val="0"/>
                                              </p:val>
                                            </p:tav>
                                            <p:tav tm="100000">
                                              <p:val>
                                                <p:strVal val="#ppt_w"/>
                                              </p:val>
                                            </p:tav>
                                          </p:tavLst>
                                        </p:anim>
                                        <p:anim calcmode="lin" valueType="num">
                                          <p:cBhvr>
                                            <p:cTn id="137" dur="500" fill="hold"/>
                                            <p:tgtEl>
                                              <p:spTgt spid="64"/>
                                            </p:tgtEl>
                                            <p:attrNameLst>
                                              <p:attrName>ppt_h</p:attrName>
                                            </p:attrNameLst>
                                          </p:cBhvr>
                                          <p:tavLst>
                                            <p:tav tm="0">
                                              <p:val>
                                                <p:fltVal val="0"/>
                                              </p:val>
                                            </p:tav>
                                            <p:tav tm="100000">
                                              <p:val>
                                                <p:strVal val="#ppt_h"/>
                                              </p:val>
                                            </p:tav>
                                          </p:tavLst>
                                        </p:anim>
                                      </p:childTnLst>
                                    </p:cTn>
                                  </p:par>
                                  <p:par>
                                    <p:cTn id="138" presetID="23" presetClass="entr" presetSubtype="16" fill="hold" grpId="0" nodeType="withEffect">
                                      <p:stCondLst>
                                        <p:cond delay="0"/>
                                      </p:stCondLst>
                                      <p:childTnLst>
                                        <p:set>
                                          <p:cBhvr>
                                            <p:cTn id="139" dur="1" fill="hold">
                                              <p:stCondLst>
                                                <p:cond delay="0"/>
                                              </p:stCondLst>
                                            </p:cTn>
                                            <p:tgtEl>
                                              <p:spTgt spid="65"/>
                                            </p:tgtEl>
                                            <p:attrNameLst>
                                              <p:attrName>style.visibility</p:attrName>
                                            </p:attrNameLst>
                                          </p:cBhvr>
                                          <p:to>
                                            <p:strVal val="visible"/>
                                          </p:to>
                                        </p:set>
                                        <p:anim calcmode="lin" valueType="num">
                                          <p:cBhvr>
                                            <p:cTn id="140" dur="500" fill="hold"/>
                                            <p:tgtEl>
                                              <p:spTgt spid="65"/>
                                            </p:tgtEl>
                                            <p:attrNameLst>
                                              <p:attrName>ppt_w</p:attrName>
                                            </p:attrNameLst>
                                          </p:cBhvr>
                                          <p:tavLst>
                                            <p:tav tm="0">
                                              <p:val>
                                                <p:fltVal val="0"/>
                                              </p:val>
                                            </p:tav>
                                            <p:tav tm="100000">
                                              <p:val>
                                                <p:strVal val="#ppt_w"/>
                                              </p:val>
                                            </p:tav>
                                          </p:tavLst>
                                        </p:anim>
                                        <p:anim calcmode="lin" valueType="num">
                                          <p:cBhvr>
                                            <p:cTn id="141" dur="500" fill="hold"/>
                                            <p:tgtEl>
                                              <p:spTgt spid="65"/>
                                            </p:tgtEl>
                                            <p:attrNameLst>
                                              <p:attrName>ppt_h</p:attrName>
                                            </p:attrNameLst>
                                          </p:cBhvr>
                                          <p:tavLst>
                                            <p:tav tm="0">
                                              <p:val>
                                                <p:fltVal val="0"/>
                                              </p:val>
                                            </p:tav>
                                            <p:tav tm="100000">
                                              <p:val>
                                                <p:strVal val="#ppt_h"/>
                                              </p:val>
                                            </p:tav>
                                          </p:tavLst>
                                        </p:anim>
                                      </p:childTnLst>
                                    </p:cTn>
                                  </p:par>
                                  <p:par>
                                    <p:cTn id="142" presetID="23" presetClass="entr" presetSubtype="16" fill="hold" grpId="0" nodeType="withEffect">
                                      <p:stCondLst>
                                        <p:cond delay="0"/>
                                      </p:stCondLst>
                                      <p:childTnLst>
                                        <p:set>
                                          <p:cBhvr>
                                            <p:cTn id="143" dur="1" fill="hold">
                                              <p:stCondLst>
                                                <p:cond delay="0"/>
                                              </p:stCondLst>
                                            </p:cTn>
                                            <p:tgtEl>
                                              <p:spTgt spid="66"/>
                                            </p:tgtEl>
                                            <p:attrNameLst>
                                              <p:attrName>style.visibility</p:attrName>
                                            </p:attrNameLst>
                                          </p:cBhvr>
                                          <p:to>
                                            <p:strVal val="visible"/>
                                          </p:to>
                                        </p:set>
                                        <p:anim calcmode="lin" valueType="num">
                                          <p:cBhvr>
                                            <p:cTn id="144" dur="500" fill="hold"/>
                                            <p:tgtEl>
                                              <p:spTgt spid="66"/>
                                            </p:tgtEl>
                                            <p:attrNameLst>
                                              <p:attrName>ppt_w</p:attrName>
                                            </p:attrNameLst>
                                          </p:cBhvr>
                                          <p:tavLst>
                                            <p:tav tm="0">
                                              <p:val>
                                                <p:fltVal val="0"/>
                                              </p:val>
                                            </p:tav>
                                            <p:tav tm="100000">
                                              <p:val>
                                                <p:strVal val="#ppt_w"/>
                                              </p:val>
                                            </p:tav>
                                          </p:tavLst>
                                        </p:anim>
                                        <p:anim calcmode="lin" valueType="num">
                                          <p:cBhvr>
                                            <p:cTn id="145" dur="500" fill="hold"/>
                                            <p:tgtEl>
                                              <p:spTgt spid="66"/>
                                            </p:tgtEl>
                                            <p:attrNameLst>
                                              <p:attrName>ppt_h</p:attrName>
                                            </p:attrNameLst>
                                          </p:cBhvr>
                                          <p:tavLst>
                                            <p:tav tm="0">
                                              <p:val>
                                                <p:fltVal val="0"/>
                                              </p:val>
                                            </p:tav>
                                            <p:tav tm="100000">
                                              <p:val>
                                                <p:strVal val="#ppt_h"/>
                                              </p:val>
                                            </p:tav>
                                          </p:tavLst>
                                        </p:anim>
                                      </p:childTnLst>
                                    </p:cTn>
                                  </p:par>
                                  <p:par>
                                    <p:cTn id="146" presetID="23" presetClass="entr" presetSubtype="16" fill="hold" grpId="0" nodeType="withEffect">
                                      <p:stCondLst>
                                        <p:cond delay="0"/>
                                      </p:stCondLst>
                                      <p:childTnLst>
                                        <p:set>
                                          <p:cBhvr>
                                            <p:cTn id="147" dur="1" fill="hold">
                                              <p:stCondLst>
                                                <p:cond delay="0"/>
                                              </p:stCondLst>
                                            </p:cTn>
                                            <p:tgtEl>
                                              <p:spTgt spid="67"/>
                                            </p:tgtEl>
                                            <p:attrNameLst>
                                              <p:attrName>style.visibility</p:attrName>
                                            </p:attrNameLst>
                                          </p:cBhvr>
                                          <p:to>
                                            <p:strVal val="visible"/>
                                          </p:to>
                                        </p:set>
                                        <p:anim calcmode="lin" valueType="num">
                                          <p:cBhvr>
                                            <p:cTn id="148" dur="500" fill="hold"/>
                                            <p:tgtEl>
                                              <p:spTgt spid="67"/>
                                            </p:tgtEl>
                                            <p:attrNameLst>
                                              <p:attrName>ppt_w</p:attrName>
                                            </p:attrNameLst>
                                          </p:cBhvr>
                                          <p:tavLst>
                                            <p:tav tm="0">
                                              <p:val>
                                                <p:fltVal val="0"/>
                                              </p:val>
                                            </p:tav>
                                            <p:tav tm="100000">
                                              <p:val>
                                                <p:strVal val="#ppt_w"/>
                                              </p:val>
                                            </p:tav>
                                          </p:tavLst>
                                        </p:anim>
                                        <p:anim calcmode="lin" valueType="num">
                                          <p:cBhvr>
                                            <p:cTn id="149" dur="500" fill="hold"/>
                                            <p:tgtEl>
                                              <p:spTgt spid="67"/>
                                            </p:tgtEl>
                                            <p:attrNameLst>
                                              <p:attrName>ppt_h</p:attrName>
                                            </p:attrNameLst>
                                          </p:cBhvr>
                                          <p:tavLst>
                                            <p:tav tm="0">
                                              <p:val>
                                                <p:fltVal val="0"/>
                                              </p:val>
                                            </p:tav>
                                            <p:tav tm="100000">
                                              <p:val>
                                                <p:strVal val="#ppt_h"/>
                                              </p:val>
                                            </p:tav>
                                          </p:tavLst>
                                        </p:anim>
                                      </p:childTnLst>
                                    </p:cTn>
                                  </p:par>
                                  <p:par>
                                    <p:cTn id="150" presetID="23" presetClass="entr" presetSubtype="16" fill="hold" grpId="0" nodeType="withEffect">
                                      <p:stCondLst>
                                        <p:cond delay="0"/>
                                      </p:stCondLst>
                                      <p:childTnLst>
                                        <p:set>
                                          <p:cBhvr>
                                            <p:cTn id="151" dur="1" fill="hold">
                                              <p:stCondLst>
                                                <p:cond delay="0"/>
                                              </p:stCondLst>
                                            </p:cTn>
                                            <p:tgtEl>
                                              <p:spTgt spid="68"/>
                                            </p:tgtEl>
                                            <p:attrNameLst>
                                              <p:attrName>style.visibility</p:attrName>
                                            </p:attrNameLst>
                                          </p:cBhvr>
                                          <p:to>
                                            <p:strVal val="visible"/>
                                          </p:to>
                                        </p:set>
                                        <p:anim calcmode="lin" valueType="num">
                                          <p:cBhvr>
                                            <p:cTn id="152" dur="500" fill="hold"/>
                                            <p:tgtEl>
                                              <p:spTgt spid="68"/>
                                            </p:tgtEl>
                                            <p:attrNameLst>
                                              <p:attrName>ppt_w</p:attrName>
                                            </p:attrNameLst>
                                          </p:cBhvr>
                                          <p:tavLst>
                                            <p:tav tm="0">
                                              <p:val>
                                                <p:fltVal val="0"/>
                                              </p:val>
                                            </p:tav>
                                            <p:tav tm="100000">
                                              <p:val>
                                                <p:strVal val="#ppt_w"/>
                                              </p:val>
                                            </p:tav>
                                          </p:tavLst>
                                        </p:anim>
                                        <p:anim calcmode="lin" valueType="num">
                                          <p:cBhvr>
                                            <p:cTn id="153" dur="500" fill="hold"/>
                                            <p:tgtEl>
                                              <p:spTgt spid="68"/>
                                            </p:tgtEl>
                                            <p:attrNameLst>
                                              <p:attrName>ppt_h</p:attrName>
                                            </p:attrNameLst>
                                          </p:cBhvr>
                                          <p:tavLst>
                                            <p:tav tm="0">
                                              <p:val>
                                                <p:fltVal val="0"/>
                                              </p:val>
                                            </p:tav>
                                            <p:tav tm="100000">
                                              <p:val>
                                                <p:strVal val="#ppt_h"/>
                                              </p:val>
                                            </p:tav>
                                          </p:tavLst>
                                        </p:anim>
                                      </p:childTnLst>
                                    </p:cTn>
                                  </p:par>
                                  <p:par>
                                    <p:cTn id="154" presetID="23" presetClass="entr" presetSubtype="16" fill="hold" grpId="0" nodeType="withEffect">
                                      <p:stCondLst>
                                        <p:cond delay="0"/>
                                      </p:stCondLst>
                                      <p:childTnLst>
                                        <p:set>
                                          <p:cBhvr>
                                            <p:cTn id="155" dur="1" fill="hold">
                                              <p:stCondLst>
                                                <p:cond delay="0"/>
                                              </p:stCondLst>
                                            </p:cTn>
                                            <p:tgtEl>
                                              <p:spTgt spid="69"/>
                                            </p:tgtEl>
                                            <p:attrNameLst>
                                              <p:attrName>style.visibility</p:attrName>
                                            </p:attrNameLst>
                                          </p:cBhvr>
                                          <p:to>
                                            <p:strVal val="visible"/>
                                          </p:to>
                                        </p:set>
                                        <p:anim calcmode="lin" valueType="num">
                                          <p:cBhvr>
                                            <p:cTn id="156" dur="500" fill="hold"/>
                                            <p:tgtEl>
                                              <p:spTgt spid="69"/>
                                            </p:tgtEl>
                                            <p:attrNameLst>
                                              <p:attrName>ppt_w</p:attrName>
                                            </p:attrNameLst>
                                          </p:cBhvr>
                                          <p:tavLst>
                                            <p:tav tm="0">
                                              <p:val>
                                                <p:fltVal val="0"/>
                                              </p:val>
                                            </p:tav>
                                            <p:tav tm="100000">
                                              <p:val>
                                                <p:strVal val="#ppt_w"/>
                                              </p:val>
                                            </p:tav>
                                          </p:tavLst>
                                        </p:anim>
                                        <p:anim calcmode="lin" valueType="num">
                                          <p:cBhvr>
                                            <p:cTn id="157" dur="500" fill="hold"/>
                                            <p:tgtEl>
                                              <p:spTgt spid="69"/>
                                            </p:tgtEl>
                                            <p:attrNameLst>
                                              <p:attrName>ppt_h</p:attrName>
                                            </p:attrNameLst>
                                          </p:cBhvr>
                                          <p:tavLst>
                                            <p:tav tm="0">
                                              <p:val>
                                                <p:fltVal val="0"/>
                                              </p:val>
                                            </p:tav>
                                            <p:tav tm="100000">
                                              <p:val>
                                                <p:strVal val="#ppt_h"/>
                                              </p:val>
                                            </p:tav>
                                          </p:tavLst>
                                        </p:anim>
                                      </p:childTnLst>
                                    </p:cTn>
                                  </p:par>
                                  <p:par>
                                    <p:cTn id="158" presetID="23" presetClass="entr" presetSubtype="16" fill="hold" grpId="0" nodeType="withEffect">
                                      <p:stCondLst>
                                        <p:cond delay="0"/>
                                      </p:stCondLst>
                                      <p:childTnLst>
                                        <p:set>
                                          <p:cBhvr>
                                            <p:cTn id="159" dur="1" fill="hold">
                                              <p:stCondLst>
                                                <p:cond delay="0"/>
                                              </p:stCondLst>
                                            </p:cTn>
                                            <p:tgtEl>
                                              <p:spTgt spid="70"/>
                                            </p:tgtEl>
                                            <p:attrNameLst>
                                              <p:attrName>style.visibility</p:attrName>
                                            </p:attrNameLst>
                                          </p:cBhvr>
                                          <p:to>
                                            <p:strVal val="visible"/>
                                          </p:to>
                                        </p:set>
                                        <p:anim calcmode="lin" valueType="num">
                                          <p:cBhvr>
                                            <p:cTn id="160" dur="500" fill="hold"/>
                                            <p:tgtEl>
                                              <p:spTgt spid="70"/>
                                            </p:tgtEl>
                                            <p:attrNameLst>
                                              <p:attrName>ppt_w</p:attrName>
                                            </p:attrNameLst>
                                          </p:cBhvr>
                                          <p:tavLst>
                                            <p:tav tm="0">
                                              <p:val>
                                                <p:fltVal val="0"/>
                                              </p:val>
                                            </p:tav>
                                            <p:tav tm="100000">
                                              <p:val>
                                                <p:strVal val="#ppt_w"/>
                                              </p:val>
                                            </p:tav>
                                          </p:tavLst>
                                        </p:anim>
                                        <p:anim calcmode="lin" valueType="num">
                                          <p:cBhvr>
                                            <p:cTn id="161" dur="500" fill="hold"/>
                                            <p:tgtEl>
                                              <p:spTgt spid="70"/>
                                            </p:tgtEl>
                                            <p:attrNameLst>
                                              <p:attrName>ppt_h</p:attrName>
                                            </p:attrNameLst>
                                          </p:cBhvr>
                                          <p:tavLst>
                                            <p:tav tm="0">
                                              <p:val>
                                                <p:fltVal val="0"/>
                                              </p:val>
                                            </p:tav>
                                            <p:tav tm="100000">
                                              <p:val>
                                                <p:strVal val="#ppt_h"/>
                                              </p:val>
                                            </p:tav>
                                          </p:tavLst>
                                        </p:anim>
                                      </p:childTnLst>
                                    </p:cTn>
                                  </p:par>
                                  <p:par>
                                    <p:cTn id="162" presetID="23" presetClass="entr" presetSubtype="16" fill="hold" grpId="0" nodeType="withEffect">
                                      <p:stCondLst>
                                        <p:cond delay="0"/>
                                      </p:stCondLst>
                                      <p:childTnLst>
                                        <p:set>
                                          <p:cBhvr>
                                            <p:cTn id="163" dur="1" fill="hold">
                                              <p:stCondLst>
                                                <p:cond delay="0"/>
                                              </p:stCondLst>
                                            </p:cTn>
                                            <p:tgtEl>
                                              <p:spTgt spid="71"/>
                                            </p:tgtEl>
                                            <p:attrNameLst>
                                              <p:attrName>style.visibility</p:attrName>
                                            </p:attrNameLst>
                                          </p:cBhvr>
                                          <p:to>
                                            <p:strVal val="visible"/>
                                          </p:to>
                                        </p:set>
                                        <p:anim calcmode="lin" valueType="num">
                                          <p:cBhvr>
                                            <p:cTn id="164" dur="500" fill="hold"/>
                                            <p:tgtEl>
                                              <p:spTgt spid="71"/>
                                            </p:tgtEl>
                                            <p:attrNameLst>
                                              <p:attrName>ppt_w</p:attrName>
                                            </p:attrNameLst>
                                          </p:cBhvr>
                                          <p:tavLst>
                                            <p:tav tm="0">
                                              <p:val>
                                                <p:fltVal val="0"/>
                                              </p:val>
                                            </p:tav>
                                            <p:tav tm="100000">
                                              <p:val>
                                                <p:strVal val="#ppt_w"/>
                                              </p:val>
                                            </p:tav>
                                          </p:tavLst>
                                        </p:anim>
                                        <p:anim calcmode="lin" valueType="num">
                                          <p:cBhvr>
                                            <p:cTn id="165" dur="500" fill="hold"/>
                                            <p:tgtEl>
                                              <p:spTgt spid="71"/>
                                            </p:tgtEl>
                                            <p:attrNameLst>
                                              <p:attrName>ppt_h</p:attrName>
                                            </p:attrNameLst>
                                          </p:cBhvr>
                                          <p:tavLst>
                                            <p:tav tm="0">
                                              <p:val>
                                                <p:fltVal val="0"/>
                                              </p:val>
                                            </p:tav>
                                            <p:tav tm="100000">
                                              <p:val>
                                                <p:strVal val="#ppt_h"/>
                                              </p:val>
                                            </p:tav>
                                          </p:tavLst>
                                        </p:anim>
                                      </p:childTnLst>
                                    </p:cTn>
                                  </p:par>
                                  <p:par>
                                    <p:cTn id="166" presetID="23" presetClass="entr" presetSubtype="16" fill="hold" grpId="0" nodeType="withEffect">
                                      <p:stCondLst>
                                        <p:cond delay="0"/>
                                      </p:stCondLst>
                                      <p:childTnLst>
                                        <p:set>
                                          <p:cBhvr>
                                            <p:cTn id="167" dur="1" fill="hold">
                                              <p:stCondLst>
                                                <p:cond delay="0"/>
                                              </p:stCondLst>
                                            </p:cTn>
                                            <p:tgtEl>
                                              <p:spTgt spid="72"/>
                                            </p:tgtEl>
                                            <p:attrNameLst>
                                              <p:attrName>style.visibility</p:attrName>
                                            </p:attrNameLst>
                                          </p:cBhvr>
                                          <p:to>
                                            <p:strVal val="visible"/>
                                          </p:to>
                                        </p:set>
                                        <p:anim calcmode="lin" valueType="num">
                                          <p:cBhvr>
                                            <p:cTn id="168" dur="500" fill="hold"/>
                                            <p:tgtEl>
                                              <p:spTgt spid="72"/>
                                            </p:tgtEl>
                                            <p:attrNameLst>
                                              <p:attrName>ppt_w</p:attrName>
                                            </p:attrNameLst>
                                          </p:cBhvr>
                                          <p:tavLst>
                                            <p:tav tm="0">
                                              <p:val>
                                                <p:fltVal val="0"/>
                                              </p:val>
                                            </p:tav>
                                            <p:tav tm="100000">
                                              <p:val>
                                                <p:strVal val="#ppt_w"/>
                                              </p:val>
                                            </p:tav>
                                          </p:tavLst>
                                        </p:anim>
                                        <p:anim calcmode="lin" valueType="num">
                                          <p:cBhvr>
                                            <p:cTn id="169" dur="500" fill="hold"/>
                                            <p:tgtEl>
                                              <p:spTgt spid="72"/>
                                            </p:tgtEl>
                                            <p:attrNameLst>
                                              <p:attrName>ppt_h</p:attrName>
                                            </p:attrNameLst>
                                          </p:cBhvr>
                                          <p:tavLst>
                                            <p:tav tm="0">
                                              <p:val>
                                                <p:fltVal val="0"/>
                                              </p:val>
                                            </p:tav>
                                            <p:tav tm="100000">
                                              <p:val>
                                                <p:strVal val="#ppt_h"/>
                                              </p:val>
                                            </p:tav>
                                          </p:tavLst>
                                        </p:anim>
                                      </p:childTnLst>
                                    </p:cTn>
                                  </p:par>
                                  <p:par>
                                    <p:cTn id="170" presetID="23" presetClass="entr" presetSubtype="16" fill="hold" grpId="0" nodeType="withEffect">
                                      <p:stCondLst>
                                        <p:cond delay="0"/>
                                      </p:stCondLst>
                                      <p:childTnLst>
                                        <p:set>
                                          <p:cBhvr>
                                            <p:cTn id="171" dur="1" fill="hold">
                                              <p:stCondLst>
                                                <p:cond delay="0"/>
                                              </p:stCondLst>
                                            </p:cTn>
                                            <p:tgtEl>
                                              <p:spTgt spid="73"/>
                                            </p:tgtEl>
                                            <p:attrNameLst>
                                              <p:attrName>style.visibility</p:attrName>
                                            </p:attrNameLst>
                                          </p:cBhvr>
                                          <p:to>
                                            <p:strVal val="visible"/>
                                          </p:to>
                                        </p:set>
                                        <p:anim calcmode="lin" valueType="num">
                                          <p:cBhvr>
                                            <p:cTn id="172" dur="500" fill="hold"/>
                                            <p:tgtEl>
                                              <p:spTgt spid="73"/>
                                            </p:tgtEl>
                                            <p:attrNameLst>
                                              <p:attrName>ppt_w</p:attrName>
                                            </p:attrNameLst>
                                          </p:cBhvr>
                                          <p:tavLst>
                                            <p:tav tm="0">
                                              <p:val>
                                                <p:fltVal val="0"/>
                                              </p:val>
                                            </p:tav>
                                            <p:tav tm="100000">
                                              <p:val>
                                                <p:strVal val="#ppt_w"/>
                                              </p:val>
                                            </p:tav>
                                          </p:tavLst>
                                        </p:anim>
                                        <p:anim calcmode="lin" valueType="num">
                                          <p:cBhvr>
                                            <p:cTn id="173" dur="500" fill="hold"/>
                                            <p:tgtEl>
                                              <p:spTgt spid="73"/>
                                            </p:tgtEl>
                                            <p:attrNameLst>
                                              <p:attrName>ppt_h</p:attrName>
                                            </p:attrNameLst>
                                          </p:cBhvr>
                                          <p:tavLst>
                                            <p:tav tm="0">
                                              <p:val>
                                                <p:fltVal val="0"/>
                                              </p:val>
                                            </p:tav>
                                            <p:tav tm="100000">
                                              <p:val>
                                                <p:strVal val="#ppt_h"/>
                                              </p:val>
                                            </p:tav>
                                          </p:tavLst>
                                        </p:anim>
                                      </p:childTnLst>
                                    </p:cTn>
                                  </p:par>
                                  <p:par>
                                    <p:cTn id="174" presetID="23" presetClass="entr" presetSubtype="16" fill="hold" grpId="0" nodeType="with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p:cTn id="176" dur="500" fill="hold"/>
                                            <p:tgtEl>
                                              <p:spTgt spid="74"/>
                                            </p:tgtEl>
                                            <p:attrNameLst>
                                              <p:attrName>ppt_w</p:attrName>
                                            </p:attrNameLst>
                                          </p:cBhvr>
                                          <p:tavLst>
                                            <p:tav tm="0">
                                              <p:val>
                                                <p:fltVal val="0"/>
                                              </p:val>
                                            </p:tav>
                                            <p:tav tm="100000">
                                              <p:val>
                                                <p:strVal val="#ppt_w"/>
                                              </p:val>
                                            </p:tav>
                                          </p:tavLst>
                                        </p:anim>
                                        <p:anim calcmode="lin" valueType="num">
                                          <p:cBhvr>
                                            <p:cTn id="177" dur="500" fill="hold"/>
                                            <p:tgtEl>
                                              <p:spTgt spid="74"/>
                                            </p:tgtEl>
                                            <p:attrNameLst>
                                              <p:attrName>ppt_h</p:attrName>
                                            </p:attrNameLst>
                                          </p:cBhvr>
                                          <p:tavLst>
                                            <p:tav tm="0">
                                              <p:val>
                                                <p:fltVal val="0"/>
                                              </p:val>
                                            </p:tav>
                                            <p:tav tm="100000">
                                              <p:val>
                                                <p:strVal val="#ppt_h"/>
                                              </p:val>
                                            </p:tav>
                                          </p:tavLst>
                                        </p:anim>
                                      </p:childTnLst>
                                    </p:cTn>
                                  </p:par>
                                  <p:par>
                                    <p:cTn id="178" presetID="23" presetClass="entr" presetSubtype="16" fill="hold" grpId="0" nodeType="withEffect">
                                      <p:stCondLst>
                                        <p:cond delay="0"/>
                                      </p:stCondLst>
                                      <p:childTnLst>
                                        <p:set>
                                          <p:cBhvr>
                                            <p:cTn id="179" dur="1" fill="hold">
                                              <p:stCondLst>
                                                <p:cond delay="0"/>
                                              </p:stCondLst>
                                            </p:cTn>
                                            <p:tgtEl>
                                              <p:spTgt spid="75"/>
                                            </p:tgtEl>
                                            <p:attrNameLst>
                                              <p:attrName>style.visibility</p:attrName>
                                            </p:attrNameLst>
                                          </p:cBhvr>
                                          <p:to>
                                            <p:strVal val="visible"/>
                                          </p:to>
                                        </p:set>
                                        <p:anim calcmode="lin" valueType="num">
                                          <p:cBhvr>
                                            <p:cTn id="180" dur="500" fill="hold"/>
                                            <p:tgtEl>
                                              <p:spTgt spid="75"/>
                                            </p:tgtEl>
                                            <p:attrNameLst>
                                              <p:attrName>ppt_w</p:attrName>
                                            </p:attrNameLst>
                                          </p:cBhvr>
                                          <p:tavLst>
                                            <p:tav tm="0">
                                              <p:val>
                                                <p:fltVal val="0"/>
                                              </p:val>
                                            </p:tav>
                                            <p:tav tm="100000">
                                              <p:val>
                                                <p:strVal val="#ppt_w"/>
                                              </p:val>
                                            </p:tav>
                                          </p:tavLst>
                                        </p:anim>
                                        <p:anim calcmode="lin" valueType="num">
                                          <p:cBhvr>
                                            <p:cTn id="181" dur="500" fill="hold"/>
                                            <p:tgtEl>
                                              <p:spTgt spid="75"/>
                                            </p:tgtEl>
                                            <p:attrNameLst>
                                              <p:attrName>ppt_h</p:attrName>
                                            </p:attrNameLst>
                                          </p:cBhvr>
                                          <p:tavLst>
                                            <p:tav tm="0">
                                              <p:val>
                                                <p:fltVal val="0"/>
                                              </p:val>
                                            </p:tav>
                                            <p:tav tm="100000">
                                              <p:val>
                                                <p:strVal val="#ppt_h"/>
                                              </p:val>
                                            </p:tav>
                                          </p:tavLst>
                                        </p:anim>
                                      </p:childTnLst>
                                    </p:cTn>
                                  </p:par>
                                  <p:par>
                                    <p:cTn id="182" presetID="23" presetClass="entr" presetSubtype="16" fill="hold" grpId="0" nodeType="withEffect">
                                      <p:stCondLst>
                                        <p:cond delay="0"/>
                                      </p:stCondLst>
                                      <p:childTnLst>
                                        <p:set>
                                          <p:cBhvr>
                                            <p:cTn id="183" dur="1" fill="hold">
                                              <p:stCondLst>
                                                <p:cond delay="0"/>
                                              </p:stCondLst>
                                            </p:cTn>
                                            <p:tgtEl>
                                              <p:spTgt spid="76"/>
                                            </p:tgtEl>
                                            <p:attrNameLst>
                                              <p:attrName>style.visibility</p:attrName>
                                            </p:attrNameLst>
                                          </p:cBhvr>
                                          <p:to>
                                            <p:strVal val="visible"/>
                                          </p:to>
                                        </p:set>
                                        <p:anim calcmode="lin" valueType="num">
                                          <p:cBhvr>
                                            <p:cTn id="184" dur="500" fill="hold"/>
                                            <p:tgtEl>
                                              <p:spTgt spid="76"/>
                                            </p:tgtEl>
                                            <p:attrNameLst>
                                              <p:attrName>ppt_w</p:attrName>
                                            </p:attrNameLst>
                                          </p:cBhvr>
                                          <p:tavLst>
                                            <p:tav tm="0">
                                              <p:val>
                                                <p:fltVal val="0"/>
                                              </p:val>
                                            </p:tav>
                                            <p:tav tm="100000">
                                              <p:val>
                                                <p:strVal val="#ppt_w"/>
                                              </p:val>
                                            </p:tav>
                                          </p:tavLst>
                                        </p:anim>
                                        <p:anim calcmode="lin" valueType="num">
                                          <p:cBhvr>
                                            <p:cTn id="185" dur="500" fill="hold"/>
                                            <p:tgtEl>
                                              <p:spTgt spid="76"/>
                                            </p:tgtEl>
                                            <p:attrNameLst>
                                              <p:attrName>ppt_h</p:attrName>
                                            </p:attrNameLst>
                                          </p:cBhvr>
                                          <p:tavLst>
                                            <p:tav tm="0">
                                              <p:val>
                                                <p:fltVal val="0"/>
                                              </p:val>
                                            </p:tav>
                                            <p:tav tm="100000">
                                              <p:val>
                                                <p:strVal val="#ppt_h"/>
                                              </p:val>
                                            </p:tav>
                                          </p:tavLst>
                                        </p:anim>
                                      </p:childTnLst>
                                    </p:cTn>
                                  </p:par>
                                  <p:par>
                                    <p:cTn id="186" presetID="23" presetClass="entr" presetSubtype="16" fill="hold" grpId="0" nodeType="withEffect">
                                      <p:stCondLst>
                                        <p:cond delay="0"/>
                                      </p:stCondLst>
                                      <p:childTnLst>
                                        <p:set>
                                          <p:cBhvr>
                                            <p:cTn id="187" dur="1" fill="hold">
                                              <p:stCondLst>
                                                <p:cond delay="0"/>
                                              </p:stCondLst>
                                            </p:cTn>
                                            <p:tgtEl>
                                              <p:spTgt spid="77"/>
                                            </p:tgtEl>
                                            <p:attrNameLst>
                                              <p:attrName>style.visibility</p:attrName>
                                            </p:attrNameLst>
                                          </p:cBhvr>
                                          <p:to>
                                            <p:strVal val="visible"/>
                                          </p:to>
                                        </p:set>
                                        <p:anim calcmode="lin" valueType="num">
                                          <p:cBhvr>
                                            <p:cTn id="188" dur="500" fill="hold"/>
                                            <p:tgtEl>
                                              <p:spTgt spid="77"/>
                                            </p:tgtEl>
                                            <p:attrNameLst>
                                              <p:attrName>ppt_w</p:attrName>
                                            </p:attrNameLst>
                                          </p:cBhvr>
                                          <p:tavLst>
                                            <p:tav tm="0">
                                              <p:val>
                                                <p:fltVal val="0"/>
                                              </p:val>
                                            </p:tav>
                                            <p:tav tm="100000">
                                              <p:val>
                                                <p:strVal val="#ppt_w"/>
                                              </p:val>
                                            </p:tav>
                                          </p:tavLst>
                                        </p:anim>
                                        <p:anim calcmode="lin" valueType="num">
                                          <p:cBhvr>
                                            <p:cTn id="189" dur="500" fill="hold"/>
                                            <p:tgtEl>
                                              <p:spTgt spid="77"/>
                                            </p:tgtEl>
                                            <p:attrNameLst>
                                              <p:attrName>ppt_h</p:attrName>
                                            </p:attrNameLst>
                                          </p:cBhvr>
                                          <p:tavLst>
                                            <p:tav tm="0">
                                              <p:val>
                                                <p:fltVal val="0"/>
                                              </p:val>
                                            </p:tav>
                                            <p:tav tm="100000">
                                              <p:val>
                                                <p:strVal val="#ppt_h"/>
                                              </p:val>
                                            </p:tav>
                                          </p:tavLst>
                                        </p:anim>
                                      </p:childTnLst>
                                    </p:cTn>
                                  </p:par>
                                  <p:par>
                                    <p:cTn id="190" presetID="23" presetClass="entr" presetSubtype="16" fill="hold" grpId="0" nodeType="withEffect">
                                      <p:stCondLst>
                                        <p:cond delay="0"/>
                                      </p:stCondLst>
                                      <p:childTnLst>
                                        <p:set>
                                          <p:cBhvr>
                                            <p:cTn id="191" dur="1" fill="hold">
                                              <p:stCondLst>
                                                <p:cond delay="0"/>
                                              </p:stCondLst>
                                            </p:cTn>
                                            <p:tgtEl>
                                              <p:spTgt spid="78"/>
                                            </p:tgtEl>
                                            <p:attrNameLst>
                                              <p:attrName>style.visibility</p:attrName>
                                            </p:attrNameLst>
                                          </p:cBhvr>
                                          <p:to>
                                            <p:strVal val="visible"/>
                                          </p:to>
                                        </p:set>
                                        <p:anim calcmode="lin" valueType="num">
                                          <p:cBhvr>
                                            <p:cTn id="192" dur="500" fill="hold"/>
                                            <p:tgtEl>
                                              <p:spTgt spid="78"/>
                                            </p:tgtEl>
                                            <p:attrNameLst>
                                              <p:attrName>ppt_w</p:attrName>
                                            </p:attrNameLst>
                                          </p:cBhvr>
                                          <p:tavLst>
                                            <p:tav tm="0">
                                              <p:val>
                                                <p:fltVal val="0"/>
                                              </p:val>
                                            </p:tav>
                                            <p:tav tm="100000">
                                              <p:val>
                                                <p:strVal val="#ppt_w"/>
                                              </p:val>
                                            </p:tav>
                                          </p:tavLst>
                                        </p:anim>
                                        <p:anim calcmode="lin" valueType="num">
                                          <p:cBhvr>
                                            <p:cTn id="193" dur="500" fill="hold"/>
                                            <p:tgtEl>
                                              <p:spTgt spid="78"/>
                                            </p:tgtEl>
                                            <p:attrNameLst>
                                              <p:attrName>ppt_h</p:attrName>
                                            </p:attrNameLst>
                                          </p:cBhvr>
                                          <p:tavLst>
                                            <p:tav tm="0">
                                              <p:val>
                                                <p:fltVal val="0"/>
                                              </p:val>
                                            </p:tav>
                                            <p:tav tm="100000">
                                              <p:val>
                                                <p:strVal val="#ppt_h"/>
                                              </p:val>
                                            </p:tav>
                                          </p:tavLst>
                                        </p:anim>
                                      </p:childTnLst>
                                    </p:cTn>
                                  </p:par>
                                  <p:par>
                                    <p:cTn id="194" presetID="23" presetClass="entr" presetSubtype="16" fill="hold" grpId="0" nodeType="withEffect">
                                      <p:stCondLst>
                                        <p:cond delay="0"/>
                                      </p:stCondLst>
                                      <p:childTnLst>
                                        <p:set>
                                          <p:cBhvr>
                                            <p:cTn id="195" dur="1" fill="hold">
                                              <p:stCondLst>
                                                <p:cond delay="0"/>
                                              </p:stCondLst>
                                            </p:cTn>
                                            <p:tgtEl>
                                              <p:spTgt spid="79"/>
                                            </p:tgtEl>
                                            <p:attrNameLst>
                                              <p:attrName>style.visibility</p:attrName>
                                            </p:attrNameLst>
                                          </p:cBhvr>
                                          <p:to>
                                            <p:strVal val="visible"/>
                                          </p:to>
                                        </p:set>
                                        <p:anim calcmode="lin" valueType="num">
                                          <p:cBhvr>
                                            <p:cTn id="196" dur="500" fill="hold"/>
                                            <p:tgtEl>
                                              <p:spTgt spid="79"/>
                                            </p:tgtEl>
                                            <p:attrNameLst>
                                              <p:attrName>ppt_w</p:attrName>
                                            </p:attrNameLst>
                                          </p:cBhvr>
                                          <p:tavLst>
                                            <p:tav tm="0">
                                              <p:val>
                                                <p:fltVal val="0"/>
                                              </p:val>
                                            </p:tav>
                                            <p:tav tm="100000">
                                              <p:val>
                                                <p:strVal val="#ppt_w"/>
                                              </p:val>
                                            </p:tav>
                                          </p:tavLst>
                                        </p:anim>
                                        <p:anim calcmode="lin" valueType="num">
                                          <p:cBhvr>
                                            <p:cTn id="197" dur="500" fill="hold"/>
                                            <p:tgtEl>
                                              <p:spTgt spid="79"/>
                                            </p:tgtEl>
                                            <p:attrNameLst>
                                              <p:attrName>ppt_h</p:attrName>
                                            </p:attrNameLst>
                                          </p:cBhvr>
                                          <p:tavLst>
                                            <p:tav tm="0">
                                              <p:val>
                                                <p:fltVal val="0"/>
                                              </p:val>
                                            </p:tav>
                                            <p:tav tm="100000">
                                              <p:val>
                                                <p:strVal val="#ppt_h"/>
                                              </p:val>
                                            </p:tav>
                                          </p:tavLst>
                                        </p:anim>
                                      </p:childTnLst>
                                    </p:cTn>
                                  </p:par>
                                  <p:par>
                                    <p:cTn id="198" presetID="23" presetClass="entr" presetSubtype="16" fill="hold" grpId="0" nodeType="withEffect">
                                      <p:stCondLst>
                                        <p:cond delay="0"/>
                                      </p:stCondLst>
                                      <p:childTnLst>
                                        <p:set>
                                          <p:cBhvr>
                                            <p:cTn id="199" dur="1" fill="hold">
                                              <p:stCondLst>
                                                <p:cond delay="0"/>
                                              </p:stCondLst>
                                            </p:cTn>
                                            <p:tgtEl>
                                              <p:spTgt spid="80"/>
                                            </p:tgtEl>
                                            <p:attrNameLst>
                                              <p:attrName>style.visibility</p:attrName>
                                            </p:attrNameLst>
                                          </p:cBhvr>
                                          <p:to>
                                            <p:strVal val="visible"/>
                                          </p:to>
                                        </p:set>
                                        <p:anim calcmode="lin" valueType="num">
                                          <p:cBhvr>
                                            <p:cTn id="200" dur="500" fill="hold"/>
                                            <p:tgtEl>
                                              <p:spTgt spid="80"/>
                                            </p:tgtEl>
                                            <p:attrNameLst>
                                              <p:attrName>ppt_w</p:attrName>
                                            </p:attrNameLst>
                                          </p:cBhvr>
                                          <p:tavLst>
                                            <p:tav tm="0">
                                              <p:val>
                                                <p:fltVal val="0"/>
                                              </p:val>
                                            </p:tav>
                                            <p:tav tm="100000">
                                              <p:val>
                                                <p:strVal val="#ppt_w"/>
                                              </p:val>
                                            </p:tav>
                                          </p:tavLst>
                                        </p:anim>
                                        <p:anim calcmode="lin" valueType="num">
                                          <p:cBhvr>
                                            <p:cTn id="201" dur="500" fill="hold"/>
                                            <p:tgtEl>
                                              <p:spTgt spid="80"/>
                                            </p:tgtEl>
                                            <p:attrNameLst>
                                              <p:attrName>ppt_h</p:attrName>
                                            </p:attrNameLst>
                                          </p:cBhvr>
                                          <p:tavLst>
                                            <p:tav tm="0">
                                              <p:val>
                                                <p:fltVal val="0"/>
                                              </p:val>
                                            </p:tav>
                                            <p:tav tm="100000">
                                              <p:val>
                                                <p:strVal val="#ppt_h"/>
                                              </p:val>
                                            </p:tav>
                                          </p:tavLst>
                                        </p:anim>
                                      </p:childTnLst>
                                    </p:cTn>
                                  </p:par>
                                  <p:par>
                                    <p:cTn id="202" presetID="23" presetClass="entr" presetSubtype="16" fill="hold" grpId="0" nodeType="withEffect">
                                      <p:stCondLst>
                                        <p:cond delay="0"/>
                                      </p:stCondLst>
                                      <p:childTnLst>
                                        <p:set>
                                          <p:cBhvr>
                                            <p:cTn id="203" dur="1" fill="hold">
                                              <p:stCondLst>
                                                <p:cond delay="0"/>
                                              </p:stCondLst>
                                            </p:cTn>
                                            <p:tgtEl>
                                              <p:spTgt spid="82"/>
                                            </p:tgtEl>
                                            <p:attrNameLst>
                                              <p:attrName>style.visibility</p:attrName>
                                            </p:attrNameLst>
                                          </p:cBhvr>
                                          <p:to>
                                            <p:strVal val="visible"/>
                                          </p:to>
                                        </p:set>
                                        <p:anim calcmode="lin" valueType="num">
                                          <p:cBhvr>
                                            <p:cTn id="204" dur="500" fill="hold"/>
                                            <p:tgtEl>
                                              <p:spTgt spid="82"/>
                                            </p:tgtEl>
                                            <p:attrNameLst>
                                              <p:attrName>ppt_w</p:attrName>
                                            </p:attrNameLst>
                                          </p:cBhvr>
                                          <p:tavLst>
                                            <p:tav tm="0">
                                              <p:val>
                                                <p:fltVal val="0"/>
                                              </p:val>
                                            </p:tav>
                                            <p:tav tm="100000">
                                              <p:val>
                                                <p:strVal val="#ppt_w"/>
                                              </p:val>
                                            </p:tav>
                                          </p:tavLst>
                                        </p:anim>
                                        <p:anim calcmode="lin" valueType="num">
                                          <p:cBhvr>
                                            <p:cTn id="205" dur="500" fill="hold"/>
                                            <p:tgtEl>
                                              <p:spTgt spid="82"/>
                                            </p:tgtEl>
                                            <p:attrNameLst>
                                              <p:attrName>ppt_h</p:attrName>
                                            </p:attrNameLst>
                                          </p:cBhvr>
                                          <p:tavLst>
                                            <p:tav tm="0">
                                              <p:val>
                                                <p:fltVal val="0"/>
                                              </p:val>
                                            </p:tav>
                                            <p:tav tm="100000">
                                              <p:val>
                                                <p:strVal val="#ppt_h"/>
                                              </p:val>
                                            </p:tav>
                                          </p:tavLst>
                                        </p:anim>
                                      </p:childTnLst>
                                    </p:cTn>
                                  </p:par>
                                </p:childTnLst>
                              </p:cTn>
                            </p:par>
                          </p:childTnLst>
                        </p:cTn>
                      </p:par>
                      <p:par>
                        <p:cTn id="206" fill="hold">
                          <p:stCondLst>
                            <p:cond delay="indefinite"/>
                          </p:stCondLst>
                          <p:childTnLst>
                            <p:par>
                              <p:cTn id="207" fill="hold">
                                <p:stCondLst>
                                  <p:cond delay="0"/>
                                </p:stCondLst>
                                <p:childTnLst>
                                  <p:par>
                                    <p:cTn id="208" presetID="0" presetClass="path" presetSubtype="0" accel="50000" decel="50000" fill="hold" grpId="1" nodeType="clickEffect">
                                      <p:stCondLst>
                                        <p:cond delay="0"/>
                                      </p:stCondLst>
                                      <p:childTnLst>
                                        <p:animMotion origin="layout" path="M 0.00087 -0.00093 C 0.00399 -0.00741 0.00729 -0.01389 0.01059 -0.02037 C 0.01441 -0.02809 0.02153 -0.0321 0.02535 -0.03982 C 0.02882 -0.0463 0.03715 -0.05957 0.04271 -0.06235 C 0.04653 -0.06451 0.05104 -0.06451 0.05504 -0.06574 C 0.06372 -0.07716 0.05781 -0.0713 0.07483 -0.07871 C 0.07726 -0.07994 0.08229 -0.0821 0.08229 -0.08179 C 0.13177 -0.08087 0.18125 -0.08272 0.23056 -0.07871 C 0.2375 -0.07809 0.24566 -0.06019 0.24566 -0.05278 " pathEditMode="relative" rAng="0" ptsTypes="AAAAAAAAA">
                                          <p:cBhvr>
                                            <p:cTn id="209" dur="2000" fill="hold"/>
                                            <p:tgtEl>
                                              <p:spTgt spid="59"/>
                                            </p:tgtEl>
                                            <p:attrNameLst>
                                              <p:attrName>ppt_x</p:attrName>
                                              <p:attrName>ppt_y</p:attrName>
                                            </p:attrNameLst>
                                          </p:cBhvr>
                                          <p:rCtr x="12240" y="-4074"/>
                                        </p:animMotion>
                                      </p:childTnLst>
                                    </p:cTn>
                                  </p:par>
                                  <p:par>
                                    <p:cTn id="210" presetID="53" presetClass="exit" presetSubtype="0" fill="hold" grpId="1" nodeType="withEffect">
                                      <p:stCondLst>
                                        <p:cond delay="0"/>
                                      </p:stCondLst>
                                      <p:childTnLst>
                                        <p:anim calcmode="lin" valueType="num">
                                          <p:cBhvr>
                                            <p:cTn id="211" dur="500"/>
                                            <p:tgtEl>
                                              <p:spTgt spid="45"/>
                                            </p:tgtEl>
                                            <p:attrNameLst>
                                              <p:attrName>ppt_w</p:attrName>
                                            </p:attrNameLst>
                                          </p:cBhvr>
                                          <p:tavLst>
                                            <p:tav tm="0">
                                              <p:val>
                                                <p:strVal val="ppt_w"/>
                                              </p:val>
                                            </p:tav>
                                            <p:tav tm="100000">
                                              <p:val>
                                                <p:fltVal val="0"/>
                                              </p:val>
                                            </p:tav>
                                          </p:tavLst>
                                        </p:anim>
                                        <p:anim calcmode="lin" valueType="num">
                                          <p:cBhvr>
                                            <p:cTn id="212" dur="500"/>
                                            <p:tgtEl>
                                              <p:spTgt spid="45"/>
                                            </p:tgtEl>
                                            <p:attrNameLst>
                                              <p:attrName>ppt_h</p:attrName>
                                            </p:attrNameLst>
                                          </p:cBhvr>
                                          <p:tavLst>
                                            <p:tav tm="0">
                                              <p:val>
                                                <p:strVal val="ppt_h"/>
                                              </p:val>
                                            </p:tav>
                                            <p:tav tm="100000">
                                              <p:val>
                                                <p:fltVal val="0"/>
                                              </p:val>
                                            </p:tav>
                                          </p:tavLst>
                                        </p:anim>
                                        <p:animEffect transition="out" filter="fade">
                                          <p:cBhvr>
                                            <p:cTn id="213" dur="500"/>
                                            <p:tgtEl>
                                              <p:spTgt spid="45"/>
                                            </p:tgtEl>
                                          </p:cBhvr>
                                        </p:animEffect>
                                        <p:set>
                                          <p:cBhvr>
                                            <p:cTn id="214" dur="1" fill="hold">
                                              <p:stCondLst>
                                                <p:cond delay="499"/>
                                              </p:stCondLst>
                                            </p:cTn>
                                            <p:tgtEl>
                                              <p:spTgt spid="45"/>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53" presetClass="exit" presetSubtype="0" fill="hold" grpId="1" nodeType="clickEffect">
                                      <p:stCondLst>
                                        <p:cond delay="0"/>
                                      </p:stCondLst>
                                      <p:childTnLst>
                                        <p:anim calcmode="lin" valueType="num">
                                          <p:cBhvr>
                                            <p:cTn id="218" dur="500"/>
                                            <p:tgtEl>
                                              <p:spTgt spid="81"/>
                                            </p:tgtEl>
                                            <p:attrNameLst>
                                              <p:attrName>ppt_w</p:attrName>
                                            </p:attrNameLst>
                                          </p:cBhvr>
                                          <p:tavLst>
                                            <p:tav tm="0">
                                              <p:val>
                                                <p:strVal val="ppt_w"/>
                                              </p:val>
                                            </p:tav>
                                            <p:tav tm="100000">
                                              <p:val>
                                                <p:fltVal val="0"/>
                                              </p:val>
                                            </p:tav>
                                          </p:tavLst>
                                        </p:anim>
                                        <p:anim calcmode="lin" valueType="num">
                                          <p:cBhvr>
                                            <p:cTn id="219" dur="500"/>
                                            <p:tgtEl>
                                              <p:spTgt spid="81"/>
                                            </p:tgtEl>
                                            <p:attrNameLst>
                                              <p:attrName>ppt_h</p:attrName>
                                            </p:attrNameLst>
                                          </p:cBhvr>
                                          <p:tavLst>
                                            <p:tav tm="0">
                                              <p:val>
                                                <p:strVal val="ppt_h"/>
                                              </p:val>
                                            </p:tav>
                                            <p:tav tm="100000">
                                              <p:val>
                                                <p:fltVal val="0"/>
                                              </p:val>
                                            </p:tav>
                                          </p:tavLst>
                                        </p:anim>
                                        <p:animEffect transition="out" filter="fade">
                                          <p:cBhvr>
                                            <p:cTn id="220" dur="500"/>
                                            <p:tgtEl>
                                              <p:spTgt spid="81"/>
                                            </p:tgtEl>
                                          </p:cBhvr>
                                        </p:animEffect>
                                        <p:set>
                                          <p:cBhvr>
                                            <p:cTn id="221" dur="1" fill="hold">
                                              <p:stCondLst>
                                                <p:cond delay="499"/>
                                              </p:stCondLst>
                                            </p:cTn>
                                            <p:tgtEl>
                                              <p:spTgt spid="81"/>
                                            </p:tgtEl>
                                            <p:attrNameLst>
                                              <p:attrName>style.visibility</p:attrName>
                                            </p:attrNameLst>
                                          </p:cBhvr>
                                          <p:to>
                                            <p:strVal val="hidden"/>
                                          </p:to>
                                        </p:set>
                                      </p:childTnLst>
                                    </p:cTn>
                                  </p:par>
                                </p:childTnLst>
                              </p:cTn>
                            </p:par>
                            <p:par>
                              <p:cTn id="222" fill="hold">
                                <p:stCondLst>
                                  <p:cond delay="500"/>
                                </p:stCondLst>
                                <p:childTnLst>
                                  <p:par>
                                    <p:cTn id="223" presetID="23" presetClass="entr" presetSubtype="16" fill="hold" grpId="0" nodeType="afterEffect">
                                      <p:stCondLst>
                                        <p:cond delay="0"/>
                                      </p:stCondLst>
                                      <p:childTnLst>
                                        <p:set>
                                          <p:cBhvr>
                                            <p:cTn id="224" dur="1" fill="hold">
                                              <p:stCondLst>
                                                <p:cond delay="0"/>
                                              </p:stCondLst>
                                            </p:cTn>
                                            <p:tgtEl>
                                              <p:spTgt spid="83"/>
                                            </p:tgtEl>
                                            <p:attrNameLst>
                                              <p:attrName>style.visibility</p:attrName>
                                            </p:attrNameLst>
                                          </p:cBhvr>
                                          <p:to>
                                            <p:strVal val="visible"/>
                                          </p:to>
                                        </p:set>
                                        <p:anim calcmode="lin" valueType="num">
                                          <p:cBhvr>
                                            <p:cTn id="225" dur="500" fill="hold"/>
                                            <p:tgtEl>
                                              <p:spTgt spid="83"/>
                                            </p:tgtEl>
                                            <p:attrNameLst>
                                              <p:attrName>ppt_w</p:attrName>
                                            </p:attrNameLst>
                                          </p:cBhvr>
                                          <p:tavLst>
                                            <p:tav tm="0">
                                              <p:val>
                                                <p:fltVal val="0"/>
                                              </p:val>
                                            </p:tav>
                                            <p:tav tm="100000">
                                              <p:val>
                                                <p:strVal val="#ppt_w"/>
                                              </p:val>
                                            </p:tav>
                                          </p:tavLst>
                                        </p:anim>
                                        <p:anim calcmode="lin" valueType="num">
                                          <p:cBhvr>
                                            <p:cTn id="226" dur="500" fill="hold"/>
                                            <p:tgtEl>
                                              <p:spTgt spid="83"/>
                                            </p:tgtEl>
                                            <p:attrNameLst>
                                              <p:attrName>ppt_h</p:attrName>
                                            </p:attrNameLst>
                                          </p:cBhvr>
                                          <p:tavLst>
                                            <p:tav tm="0">
                                              <p:val>
                                                <p:fltVal val="0"/>
                                              </p:val>
                                            </p:tav>
                                            <p:tav tm="100000">
                                              <p:val>
                                                <p:strVal val="#ppt_h"/>
                                              </p:val>
                                            </p:tav>
                                          </p:tavLst>
                                        </p:anim>
                                      </p:childTnLst>
                                    </p:cTn>
                                  </p:par>
                                </p:childTnLst>
                              </p:cTn>
                            </p:par>
                          </p:childTnLst>
                        </p:cTn>
                      </p:par>
                      <p:par>
                        <p:cTn id="227" fill="hold">
                          <p:stCondLst>
                            <p:cond delay="indefinite"/>
                          </p:stCondLst>
                          <p:childTnLst>
                            <p:par>
                              <p:cTn id="228" fill="hold">
                                <p:stCondLst>
                                  <p:cond delay="0"/>
                                </p:stCondLst>
                                <p:childTnLst>
                                  <p:par>
                                    <p:cTn id="229" presetID="53" presetClass="exit" presetSubtype="0" fill="hold" grpId="1" nodeType="clickEffect">
                                      <p:stCondLst>
                                        <p:cond delay="0"/>
                                      </p:stCondLst>
                                      <p:childTnLst>
                                        <p:anim calcmode="lin" valueType="num">
                                          <p:cBhvr>
                                            <p:cTn id="230" dur="500"/>
                                            <p:tgtEl>
                                              <p:spTgt spid="82"/>
                                            </p:tgtEl>
                                            <p:attrNameLst>
                                              <p:attrName>ppt_w</p:attrName>
                                            </p:attrNameLst>
                                          </p:cBhvr>
                                          <p:tavLst>
                                            <p:tav tm="0">
                                              <p:val>
                                                <p:strVal val="ppt_w"/>
                                              </p:val>
                                            </p:tav>
                                            <p:tav tm="100000">
                                              <p:val>
                                                <p:fltVal val="0"/>
                                              </p:val>
                                            </p:tav>
                                          </p:tavLst>
                                        </p:anim>
                                        <p:anim calcmode="lin" valueType="num">
                                          <p:cBhvr>
                                            <p:cTn id="231" dur="500"/>
                                            <p:tgtEl>
                                              <p:spTgt spid="82"/>
                                            </p:tgtEl>
                                            <p:attrNameLst>
                                              <p:attrName>ppt_h</p:attrName>
                                            </p:attrNameLst>
                                          </p:cBhvr>
                                          <p:tavLst>
                                            <p:tav tm="0">
                                              <p:val>
                                                <p:strVal val="ppt_h"/>
                                              </p:val>
                                            </p:tav>
                                            <p:tav tm="100000">
                                              <p:val>
                                                <p:fltVal val="0"/>
                                              </p:val>
                                            </p:tav>
                                          </p:tavLst>
                                        </p:anim>
                                        <p:animEffect transition="out" filter="fade">
                                          <p:cBhvr>
                                            <p:cTn id="232" dur="500"/>
                                            <p:tgtEl>
                                              <p:spTgt spid="82"/>
                                            </p:tgtEl>
                                          </p:cBhvr>
                                        </p:animEffect>
                                        <p:set>
                                          <p:cBhvr>
                                            <p:cTn id="233" dur="1" fill="hold">
                                              <p:stCondLst>
                                                <p:cond delay="499"/>
                                              </p:stCondLst>
                                            </p:cTn>
                                            <p:tgtEl>
                                              <p:spTgt spid="82"/>
                                            </p:tgtEl>
                                            <p:attrNameLst>
                                              <p:attrName>style.visibility</p:attrName>
                                            </p:attrNameLst>
                                          </p:cBhvr>
                                          <p:to>
                                            <p:strVal val="hidden"/>
                                          </p:to>
                                        </p:set>
                                      </p:childTnLst>
                                    </p:cTn>
                                  </p:par>
                                  <p:par>
                                    <p:cTn id="234" presetID="23" presetClass="entr" presetSubtype="16"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 calcmode="lin" valueType="num">
                                          <p:cBhvr>
                                            <p:cTn id="236" dur="500" fill="hold"/>
                                            <p:tgtEl>
                                              <p:spTgt spid="84"/>
                                            </p:tgtEl>
                                            <p:attrNameLst>
                                              <p:attrName>ppt_w</p:attrName>
                                            </p:attrNameLst>
                                          </p:cBhvr>
                                          <p:tavLst>
                                            <p:tav tm="0">
                                              <p:val>
                                                <p:fltVal val="0"/>
                                              </p:val>
                                            </p:tav>
                                            <p:tav tm="100000">
                                              <p:val>
                                                <p:strVal val="#ppt_w"/>
                                              </p:val>
                                            </p:tav>
                                          </p:tavLst>
                                        </p:anim>
                                        <p:anim calcmode="lin" valueType="num">
                                          <p:cBhvr>
                                            <p:cTn id="237" dur="500" fill="hold"/>
                                            <p:tgtEl>
                                              <p:spTgt spid="84"/>
                                            </p:tgtEl>
                                            <p:attrNameLst>
                                              <p:attrName>ppt_h</p:attrName>
                                            </p:attrNameLst>
                                          </p:cBhvr>
                                          <p:tavLst>
                                            <p:tav tm="0">
                                              <p:val>
                                                <p:fltVal val="0"/>
                                              </p:val>
                                            </p:tav>
                                            <p:tav tm="100000">
                                              <p:val>
                                                <p:strVal val="#ppt_h"/>
                                              </p:val>
                                            </p:tav>
                                          </p:tavLst>
                                        </p:anim>
                                      </p:childTnLst>
                                    </p:cTn>
                                  </p:par>
                                </p:childTnLst>
                              </p:cTn>
                            </p:par>
                          </p:childTnLst>
                        </p:cTn>
                      </p:par>
                      <p:par>
                        <p:cTn id="238" fill="hold">
                          <p:stCondLst>
                            <p:cond delay="indefinite"/>
                          </p:stCondLst>
                          <p:childTnLst>
                            <p:par>
                              <p:cTn id="239" fill="hold">
                                <p:stCondLst>
                                  <p:cond delay="0"/>
                                </p:stCondLst>
                                <p:childTnLst>
                                  <p:par>
                                    <p:cTn id="240" presetID="2" presetClass="entr" presetSubtype="4" fill="hold" grpId="0" nodeType="clickEffect">
                                      <p:stCondLst>
                                        <p:cond delay="0"/>
                                      </p:stCondLst>
                                      <p:childTnLst>
                                        <p:set>
                                          <p:cBhvr>
                                            <p:cTn id="241" dur="1" fill="hold">
                                              <p:stCondLst>
                                                <p:cond delay="0"/>
                                              </p:stCondLst>
                                            </p:cTn>
                                            <p:tgtEl>
                                              <p:spTgt spid="85"/>
                                            </p:tgtEl>
                                            <p:attrNameLst>
                                              <p:attrName>style.visibility</p:attrName>
                                            </p:attrNameLst>
                                          </p:cBhvr>
                                          <p:to>
                                            <p:strVal val="visible"/>
                                          </p:to>
                                        </p:set>
                                        <p:anim calcmode="lin" valueType="num">
                                          <p:cBhvr additive="base">
                                            <p:cTn id="242" dur="500" fill="hold"/>
                                            <p:tgtEl>
                                              <p:spTgt spid="85"/>
                                            </p:tgtEl>
                                            <p:attrNameLst>
                                              <p:attrName>ppt_x</p:attrName>
                                            </p:attrNameLst>
                                          </p:cBhvr>
                                          <p:tavLst>
                                            <p:tav tm="0">
                                              <p:val>
                                                <p:strVal val="#ppt_x"/>
                                              </p:val>
                                            </p:tav>
                                            <p:tav tm="100000">
                                              <p:val>
                                                <p:strVal val="#ppt_x"/>
                                              </p:val>
                                            </p:tav>
                                          </p:tavLst>
                                        </p:anim>
                                        <p:anim calcmode="lin" valueType="num">
                                          <p:cBhvr additive="base">
                                            <p:cTn id="243"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244" fill="hold">
                          <p:stCondLst>
                            <p:cond delay="indefinite"/>
                          </p:stCondLst>
                          <p:childTnLst>
                            <p:par>
                              <p:cTn id="245" fill="hold">
                                <p:stCondLst>
                                  <p:cond delay="0"/>
                                </p:stCondLst>
                                <p:childTnLst>
                                  <p:par>
                                    <p:cTn id="246" presetID="53" presetClass="entr" presetSubtype="16" fill="hold" grpId="0" nodeType="clickEffect">
                                      <p:stCondLst>
                                        <p:cond delay="0"/>
                                      </p:stCondLst>
                                      <p:childTnLst>
                                        <p:set>
                                          <p:cBhvr>
                                            <p:cTn id="247" dur="1" fill="hold">
                                              <p:stCondLst>
                                                <p:cond delay="0"/>
                                              </p:stCondLst>
                                            </p:cTn>
                                            <p:tgtEl>
                                              <p:spTgt spid="86"/>
                                            </p:tgtEl>
                                            <p:attrNameLst>
                                              <p:attrName>style.visibility</p:attrName>
                                            </p:attrNameLst>
                                          </p:cBhvr>
                                          <p:to>
                                            <p:strVal val="visible"/>
                                          </p:to>
                                        </p:set>
                                        <p:anim calcmode="lin" valueType="num">
                                          <p:cBhvr>
                                            <p:cTn id="248" dur="500" fill="hold"/>
                                            <p:tgtEl>
                                              <p:spTgt spid="86"/>
                                            </p:tgtEl>
                                            <p:attrNameLst>
                                              <p:attrName>ppt_w</p:attrName>
                                            </p:attrNameLst>
                                          </p:cBhvr>
                                          <p:tavLst>
                                            <p:tav tm="0">
                                              <p:val>
                                                <p:fltVal val="0"/>
                                              </p:val>
                                            </p:tav>
                                            <p:tav tm="100000">
                                              <p:val>
                                                <p:strVal val="#ppt_w"/>
                                              </p:val>
                                            </p:tav>
                                          </p:tavLst>
                                        </p:anim>
                                        <p:anim calcmode="lin" valueType="num">
                                          <p:cBhvr>
                                            <p:cTn id="249" dur="500" fill="hold"/>
                                            <p:tgtEl>
                                              <p:spTgt spid="86"/>
                                            </p:tgtEl>
                                            <p:attrNameLst>
                                              <p:attrName>ppt_h</p:attrName>
                                            </p:attrNameLst>
                                          </p:cBhvr>
                                          <p:tavLst>
                                            <p:tav tm="0">
                                              <p:val>
                                                <p:fltVal val="0"/>
                                              </p:val>
                                            </p:tav>
                                            <p:tav tm="100000">
                                              <p:val>
                                                <p:strVal val="#ppt_h"/>
                                              </p:val>
                                            </p:tav>
                                          </p:tavLst>
                                        </p:anim>
                                        <p:animEffect transition="in" filter="fade">
                                          <p:cBhvr>
                                            <p:cTn id="250"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4" grpId="0"/>
          <p:bldP spid="45" grpId="0" animBg="1"/>
          <p:bldP spid="45" grpId="1"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59" grpId="1"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1" grpId="1" animBg="1"/>
          <p:bldP spid="82" grpId="0" animBg="1"/>
          <p:bldP spid="82" grpId="1" animBg="1"/>
          <p:bldP spid="83" grpId="0" animBg="1"/>
          <p:bldP spid="84" grpId="0" animBg="1"/>
          <p:bldP spid="85" grpId="0" animBg="1"/>
          <p:bldP spid="86"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300" fill="hold"/>
                                            <p:tgtEl>
                                              <p:spTgt spid="21"/>
                                            </p:tgtEl>
                                            <p:attrNameLst>
                                              <p:attrName>ppt_w</p:attrName>
                                            </p:attrNameLst>
                                          </p:cBhvr>
                                          <p:tavLst>
                                            <p:tav tm="0">
                                              <p:val>
                                                <p:fltVal val="0"/>
                                              </p:val>
                                            </p:tav>
                                            <p:tav tm="100000">
                                              <p:val>
                                                <p:strVal val="#ppt_w"/>
                                              </p:val>
                                            </p:tav>
                                          </p:tavLst>
                                        </p:anim>
                                        <p:anim calcmode="lin" valueType="num">
                                          <p:cBhvr>
                                            <p:cTn id="8" dur="300" fill="hold"/>
                                            <p:tgtEl>
                                              <p:spTgt spid="21"/>
                                            </p:tgtEl>
                                            <p:attrNameLst>
                                              <p:attrName>ppt_h</p:attrName>
                                            </p:attrNameLst>
                                          </p:cBhvr>
                                          <p:tavLst>
                                            <p:tav tm="0">
                                              <p:val>
                                                <p:fltVal val="0"/>
                                              </p:val>
                                            </p:tav>
                                            <p:tav tm="100000">
                                              <p:val>
                                                <p:strVal val="#ppt_h"/>
                                              </p:val>
                                            </p:tav>
                                          </p:tavLst>
                                        </p:anim>
                                        <p:animEffect transition="in" filter="fade">
                                          <p:cBhvr>
                                            <p:cTn id="9" dur="300"/>
                                            <p:tgtEl>
                                              <p:spTgt spid="21"/>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1"/>
                                            </p:tgtEl>
                                            <p:attrNameLst>
                                              <p:attrName>r</p:attrName>
                                            </p:attrNameLst>
                                          </p:cBhvr>
                                        </p:animRot>
                                        <p:animRot by="-240000">
                                          <p:cBhvr>
                                            <p:cTn id="13" dur="120" fill="hold">
                                              <p:stCondLst>
                                                <p:cond delay="120"/>
                                              </p:stCondLst>
                                            </p:cTn>
                                            <p:tgtEl>
                                              <p:spTgt spid="21"/>
                                            </p:tgtEl>
                                            <p:attrNameLst>
                                              <p:attrName>r</p:attrName>
                                            </p:attrNameLst>
                                          </p:cBhvr>
                                        </p:animRot>
                                        <p:animRot by="240000">
                                          <p:cBhvr>
                                            <p:cTn id="14" dur="120" fill="hold">
                                              <p:stCondLst>
                                                <p:cond delay="240"/>
                                              </p:stCondLst>
                                            </p:cTn>
                                            <p:tgtEl>
                                              <p:spTgt spid="21"/>
                                            </p:tgtEl>
                                            <p:attrNameLst>
                                              <p:attrName>r</p:attrName>
                                            </p:attrNameLst>
                                          </p:cBhvr>
                                        </p:animRot>
                                        <p:animRot by="-240000">
                                          <p:cBhvr>
                                            <p:cTn id="15" dur="120" fill="hold">
                                              <p:stCondLst>
                                                <p:cond delay="360"/>
                                              </p:stCondLst>
                                            </p:cTn>
                                            <p:tgtEl>
                                              <p:spTgt spid="21"/>
                                            </p:tgtEl>
                                            <p:attrNameLst>
                                              <p:attrName>r</p:attrName>
                                            </p:attrNameLst>
                                          </p:cBhvr>
                                        </p:animRot>
                                        <p:animRot by="120000">
                                          <p:cBhvr>
                                            <p:cTn id="16" dur="120" fill="hold">
                                              <p:stCondLst>
                                                <p:cond delay="480"/>
                                              </p:stCondLst>
                                            </p:cTn>
                                            <p:tgtEl>
                                              <p:spTgt spid="21"/>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700"/>
                                            <p:tgtEl>
                                              <p:spTgt spid="39"/>
                                            </p:tgtEl>
                                          </p:cBhvr>
                                        </p:animEffect>
                                        <p:anim calcmode="lin" valueType="num">
                                          <p:cBhvr>
                                            <p:cTn id="20" dur="700" fill="hold"/>
                                            <p:tgtEl>
                                              <p:spTgt spid="39"/>
                                            </p:tgtEl>
                                            <p:attrNameLst>
                                              <p:attrName>ppt_x</p:attrName>
                                            </p:attrNameLst>
                                          </p:cBhvr>
                                          <p:tavLst>
                                            <p:tav tm="0">
                                              <p:val>
                                                <p:strVal val="#ppt_x"/>
                                              </p:val>
                                            </p:tav>
                                            <p:tav tm="100000">
                                              <p:val>
                                                <p:strVal val="#ppt_x"/>
                                              </p:val>
                                            </p:tav>
                                          </p:tavLst>
                                        </p:anim>
                                        <p:anim calcmode="lin" valueType="num">
                                          <p:cBhvr>
                                            <p:cTn id="21" dur="630" decel="100000" fill="hold"/>
                                            <p:tgtEl>
                                              <p:spTgt spid="3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39"/>
                                            </p:tgtEl>
                                            <p:attrNameLst>
                                              <p:attrName>ppt_y</p:attrName>
                                            </p:attrNameLst>
                                          </p:cBhvr>
                                          <p:tavLst>
                                            <p:tav tm="0">
                                              <p:val>
                                                <p:strVal val="#ppt_y-.03"/>
                                              </p:val>
                                            </p:tav>
                                            <p:tav tm="100000">
                                              <p:val>
                                                <p:strVal val="#ppt_y"/>
                                              </p:val>
                                            </p:tav>
                                          </p:tavLst>
                                        </p:anim>
                                      </p:childTnLst>
                                    </p:cTn>
                                  </p:par>
                                </p:childTnLst>
                              </p:cTn>
                            </p:par>
                            <p:par>
                              <p:cTn id="23" fill="hold">
                                <p:stCondLst>
                                  <p:cond delay="1000"/>
                                </p:stCondLst>
                                <p:childTnLst>
                                  <p:par>
                                    <p:cTn id="24" presetID="1" presetClass="entr" presetSubtype="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500"/>
                                            <p:tgtEl>
                                              <p:spTgt spid="33"/>
                                            </p:tgtEl>
                                          </p:cBhvr>
                                        </p:animEffect>
                                      </p:childTnLst>
                                    </p:cTn>
                                  </p:par>
                                </p:childTnLst>
                              </p:cTn>
                            </p:par>
                            <p:par>
                              <p:cTn id="29" fill="hold">
                                <p:stCondLst>
                                  <p:cond delay="1500"/>
                                </p:stCondLst>
                                <p:childTnLst>
                                  <p:par>
                                    <p:cTn id="30" presetID="1" presetClass="entr" presetSubtype="0"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par>
                              <p:cTn id="32" fill="hold">
                                <p:stCondLst>
                                  <p:cond delay="1500"/>
                                </p:stCondLst>
                                <p:childTnLst>
                                  <p:par>
                                    <p:cTn id="33" presetID="2" presetClass="entr" presetSubtype="2" accel="7000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500" fill="hold"/>
                                            <p:tgtEl>
                                              <p:spTgt spid="26"/>
                                            </p:tgtEl>
                                            <p:attrNameLst>
                                              <p:attrName>ppt_x</p:attrName>
                                            </p:attrNameLst>
                                          </p:cBhvr>
                                          <p:tavLst>
                                            <p:tav tm="0">
                                              <p:val>
                                                <p:strVal val="1+#ppt_w/2"/>
                                              </p:val>
                                            </p:tav>
                                            <p:tav tm="100000">
                                              <p:val>
                                                <p:strVal val="#ppt_x"/>
                                              </p:val>
                                            </p:tav>
                                          </p:tavLst>
                                        </p:anim>
                                        <p:anim calcmode="lin" valueType="num">
                                          <p:cBhvr additive="base">
                                            <p:cTn id="36" dur="500" fill="hold"/>
                                            <p:tgtEl>
                                              <p:spTgt spid="26"/>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2200"/>
                                </p:stCondLst>
                                <p:childTnLst>
                                  <p:par>
                                    <p:cTn id="44" presetID="26" presetClass="emph" presetSubtype="0" fill="hold" nodeType="afterEffect">
                                      <p:stCondLst>
                                        <p:cond delay="0"/>
                                      </p:stCondLst>
                                      <p:childTnLst>
                                        <p:animEffect transition="out" filter="fade">
                                          <p:cBhvr>
                                            <p:cTn id="45" dur="500" tmFilter="0, 0; .2, .5; .8, .5; 1, 0"/>
                                            <p:tgtEl>
                                              <p:spTgt spid="36"/>
                                            </p:tgtEl>
                                          </p:cBhvr>
                                        </p:animEffect>
                                        <p:animScale>
                                          <p:cBhvr>
                                            <p:cTn id="46" dur="250" autoRev="1" fill="hold"/>
                                            <p:tgtEl>
                                              <p:spTgt spid="36"/>
                                            </p:tgtEl>
                                          </p:cBhvr>
                                          <p:by x="105000" y="105000"/>
                                        </p:animScale>
                                      </p:childTnLst>
                                    </p:cTn>
                                  </p:par>
                                  <p:par>
                                    <p:cTn id="47" presetID="16" presetClass="entr" presetSubtype="37"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arn(outVertical)">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p:cTn id="54" dur="500" fill="hold"/>
                                            <p:tgtEl>
                                              <p:spTgt spid="46"/>
                                            </p:tgtEl>
                                            <p:attrNameLst>
                                              <p:attrName>ppt_w</p:attrName>
                                            </p:attrNameLst>
                                          </p:cBhvr>
                                          <p:tavLst>
                                            <p:tav tm="0">
                                              <p:val>
                                                <p:fltVal val="0"/>
                                              </p:val>
                                            </p:tav>
                                            <p:tav tm="100000">
                                              <p:val>
                                                <p:strVal val="#ppt_w"/>
                                              </p:val>
                                            </p:tav>
                                          </p:tavLst>
                                        </p:anim>
                                        <p:anim calcmode="lin" valueType="num">
                                          <p:cBhvr>
                                            <p:cTn id="55" dur="500" fill="hold"/>
                                            <p:tgtEl>
                                              <p:spTgt spid="46"/>
                                            </p:tgtEl>
                                            <p:attrNameLst>
                                              <p:attrName>ppt_h</p:attrName>
                                            </p:attrNameLst>
                                          </p:cBhvr>
                                          <p:tavLst>
                                            <p:tav tm="0">
                                              <p:val>
                                                <p:fltVal val="0"/>
                                              </p:val>
                                            </p:tav>
                                            <p:tav tm="100000">
                                              <p:val>
                                                <p:strVal val="#ppt_h"/>
                                              </p:val>
                                            </p:tav>
                                          </p:tavLst>
                                        </p:anim>
                                      </p:childTnLst>
                                    </p:cTn>
                                  </p:par>
                                  <p:par>
                                    <p:cTn id="56" presetID="23" presetClass="entr" presetSubtype="16"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anim calcmode="lin" valueType="num">
                                          <p:cBhvr>
                                            <p:cTn id="58" dur="500" fill="hold"/>
                                            <p:tgtEl>
                                              <p:spTgt spid="47"/>
                                            </p:tgtEl>
                                            <p:attrNameLst>
                                              <p:attrName>ppt_w</p:attrName>
                                            </p:attrNameLst>
                                          </p:cBhvr>
                                          <p:tavLst>
                                            <p:tav tm="0">
                                              <p:val>
                                                <p:fltVal val="0"/>
                                              </p:val>
                                            </p:tav>
                                            <p:tav tm="100000">
                                              <p:val>
                                                <p:strVal val="#ppt_w"/>
                                              </p:val>
                                            </p:tav>
                                          </p:tavLst>
                                        </p:anim>
                                        <p:anim calcmode="lin" valueType="num">
                                          <p:cBhvr>
                                            <p:cTn id="59" dur="500" fill="hold"/>
                                            <p:tgtEl>
                                              <p:spTgt spid="47"/>
                                            </p:tgtEl>
                                            <p:attrNameLst>
                                              <p:attrName>ppt_h</p:attrName>
                                            </p:attrNameLst>
                                          </p:cBhvr>
                                          <p:tavLst>
                                            <p:tav tm="0">
                                              <p:val>
                                                <p:fltVal val="0"/>
                                              </p:val>
                                            </p:tav>
                                            <p:tav tm="100000">
                                              <p:val>
                                                <p:strVal val="#ppt_h"/>
                                              </p:val>
                                            </p:tav>
                                          </p:tavLst>
                                        </p:anim>
                                      </p:childTnLst>
                                    </p:cTn>
                                  </p:par>
                                  <p:par>
                                    <p:cTn id="60" presetID="23" presetClass="entr" presetSubtype="16"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 calcmode="lin" valueType="num">
                                          <p:cBhvr>
                                            <p:cTn id="62" dur="500" fill="hold"/>
                                            <p:tgtEl>
                                              <p:spTgt spid="48"/>
                                            </p:tgtEl>
                                            <p:attrNameLst>
                                              <p:attrName>ppt_w</p:attrName>
                                            </p:attrNameLst>
                                          </p:cBhvr>
                                          <p:tavLst>
                                            <p:tav tm="0">
                                              <p:val>
                                                <p:fltVal val="0"/>
                                              </p:val>
                                            </p:tav>
                                            <p:tav tm="100000">
                                              <p:val>
                                                <p:strVal val="#ppt_w"/>
                                              </p:val>
                                            </p:tav>
                                          </p:tavLst>
                                        </p:anim>
                                        <p:anim calcmode="lin" valueType="num">
                                          <p:cBhvr>
                                            <p:cTn id="63" dur="500" fill="hold"/>
                                            <p:tgtEl>
                                              <p:spTgt spid="48"/>
                                            </p:tgtEl>
                                            <p:attrNameLst>
                                              <p:attrName>ppt_h</p:attrName>
                                            </p:attrNameLst>
                                          </p:cBhvr>
                                          <p:tavLst>
                                            <p:tav tm="0">
                                              <p:val>
                                                <p:fltVal val="0"/>
                                              </p:val>
                                            </p:tav>
                                            <p:tav tm="100000">
                                              <p:val>
                                                <p:strVal val="#ppt_h"/>
                                              </p:val>
                                            </p:tav>
                                          </p:tavLst>
                                        </p:anim>
                                      </p:childTnLst>
                                    </p:cTn>
                                  </p:par>
                                  <p:par>
                                    <p:cTn id="64" presetID="23" presetClass="entr" presetSubtype="16"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p:cTn id="66" dur="500" fill="hold"/>
                                            <p:tgtEl>
                                              <p:spTgt spid="49"/>
                                            </p:tgtEl>
                                            <p:attrNameLst>
                                              <p:attrName>ppt_w</p:attrName>
                                            </p:attrNameLst>
                                          </p:cBhvr>
                                          <p:tavLst>
                                            <p:tav tm="0">
                                              <p:val>
                                                <p:fltVal val="0"/>
                                              </p:val>
                                            </p:tav>
                                            <p:tav tm="100000">
                                              <p:val>
                                                <p:strVal val="#ppt_w"/>
                                              </p:val>
                                            </p:tav>
                                          </p:tavLst>
                                        </p:anim>
                                        <p:anim calcmode="lin" valueType="num">
                                          <p:cBhvr>
                                            <p:cTn id="67" dur="500" fill="hold"/>
                                            <p:tgtEl>
                                              <p:spTgt spid="49"/>
                                            </p:tgtEl>
                                            <p:attrNameLst>
                                              <p:attrName>ppt_h</p:attrName>
                                            </p:attrNameLst>
                                          </p:cBhvr>
                                          <p:tavLst>
                                            <p:tav tm="0">
                                              <p:val>
                                                <p:fltVal val="0"/>
                                              </p:val>
                                            </p:tav>
                                            <p:tav tm="100000">
                                              <p:val>
                                                <p:strVal val="#ppt_h"/>
                                              </p:val>
                                            </p:tav>
                                          </p:tavLst>
                                        </p:anim>
                                      </p:childTnLst>
                                    </p:cTn>
                                  </p:par>
                                  <p:par>
                                    <p:cTn id="68" presetID="23" presetClass="entr" presetSubtype="16"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500" fill="hold"/>
                                            <p:tgtEl>
                                              <p:spTgt spid="50"/>
                                            </p:tgtEl>
                                            <p:attrNameLst>
                                              <p:attrName>ppt_w</p:attrName>
                                            </p:attrNameLst>
                                          </p:cBhvr>
                                          <p:tavLst>
                                            <p:tav tm="0">
                                              <p:val>
                                                <p:fltVal val="0"/>
                                              </p:val>
                                            </p:tav>
                                            <p:tav tm="100000">
                                              <p:val>
                                                <p:strVal val="#ppt_w"/>
                                              </p:val>
                                            </p:tav>
                                          </p:tavLst>
                                        </p:anim>
                                        <p:anim calcmode="lin" valueType="num">
                                          <p:cBhvr>
                                            <p:cTn id="71" dur="500" fill="hold"/>
                                            <p:tgtEl>
                                              <p:spTgt spid="50"/>
                                            </p:tgtEl>
                                            <p:attrNameLst>
                                              <p:attrName>ppt_h</p:attrName>
                                            </p:attrNameLst>
                                          </p:cBhvr>
                                          <p:tavLst>
                                            <p:tav tm="0">
                                              <p:val>
                                                <p:fltVal val="0"/>
                                              </p:val>
                                            </p:tav>
                                            <p:tav tm="100000">
                                              <p:val>
                                                <p:strVal val="#ppt_h"/>
                                              </p:val>
                                            </p:tav>
                                          </p:tavLst>
                                        </p:anim>
                                      </p:childTnLst>
                                    </p:cTn>
                                  </p:par>
                                  <p:par>
                                    <p:cTn id="72" presetID="23" presetClass="entr" presetSubtype="16" fill="hold" grpId="0" nodeType="with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p:cTn id="74" dur="500" fill="hold"/>
                                            <p:tgtEl>
                                              <p:spTgt spid="51"/>
                                            </p:tgtEl>
                                            <p:attrNameLst>
                                              <p:attrName>ppt_w</p:attrName>
                                            </p:attrNameLst>
                                          </p:cBhvr>
                                          <p:tavLst>
                                            <p:tav tm="0">
                                              <p:val>
                                                <p:fltVal val="0"/>
                                              </p:val>
                                            </p:tav>
                                            <p:tav tm="100000">
                                              <p:val>
                                                <p:strVal val="#ppt_w"/>
                                              </p:val>
                                            </p:tav>
                                          </p:tavLst>
                                        </p:anim>
                                        <p:anim calcmode="lin" valueType="num">
                                          <p:cBhvr>
                                            <p:cTn id="75" dur="500" fill="hold"/>
                                            <p:tgtEl>
                                              <p:spTgt spid="51"/>
                                            </p:tgtEl>
                                            <p:attrNameLst>
                                              <p:attrName>ppt_h</p:attrName>
                                            </p:attrNameLst>
                                          </p:cBhvr>
                                          <p:tavLst>
                                            <p:tav tm="0">
                                              <p:val>
                                                <p:fltVal val="0"/>
                                              </p:val>
                                            </p:tav>
                                            <p:tav tm="100000">
                                              <p:val>
                                                <p:strVal val="#ppt_h"/>
                                              </p:val>
                                            </p:tav>
                                          </p:tavLst>
                                        </p:anim>
                                      </p:childTnLst>
                                    </p:cTn>
                                  </p:par>
                                  <p:par>
                                    <p:cTn id="76" presetID="23" presetClass="entr" presetSubtype="16" fill="hold" grpId="0" nodeType="withEffect">
                                      <p:stCondLst>
                                        <p:cond delay="0"/>
                                      </p:stCondLst>
                                      <p:childTnLst>
                                        <p:set>
                                          <p:cBhvr>
                                            <p:cTn id="77" dur="1" fill="hold">
                                              <p:stCondLst>
                                                <p:cond delay="0"/>
                                              </p:stCondLst>
                                            </p:cTn>
                                            <p:tgtEl>
                                              <p:spTgt spid="52"/>
                                            </p:tgtEl>
                                            <p:attrNameLst>
                                              <p:attrName>style.visibility</p:attrName>
                                            </p:attrNameLst>
                                          </p:cBhvr>
                                          <p:to>
                                            <p:strVal val="visible"/>
                                          </p:to>
                                        </p:set>
                                        <p:anim calcmode="lin" valueType="num">
                                          <p:cBhvr>
                                            <p:cTn id="78" dur="500" fill="hold"/>
                                            <p:tgtEl>
                                              <p:spTgt spid="52"/>
                                            </p:tgtEl>
                                            <p:attrNameLst>
                                              <p:attrName>ppt_w</p:attrName>
                                            </p:attrNameLst>
                                          </p:cBhvr>
                                          <p:tavLst>
                                            <p:tav tm="0">
                                              <p:val>
                                                <p:fltVal val="0"/>
                                              </p:val>
                                            </p:tav>
                                            <p:tav tm="100000">
                                              <p:val>
                                                <p:strVal val="#ppt_w"/>
                                              </p:val>
                                            </p:tav>
                                          </p:tavLst>
                                        </p:anim>
                                        <p:anim calcmode="lin" valueType="num">
                                          <p:cBhvr>
                                            <p:cTn id="79" dur="500" fill="hold"/>
                                            <p:tgtEl>
                                              <p:spTgt spid="52"/>
                                            </p:tgtEl>
                                            <p:attrNameLst>
                                              <p:attrName>ppt_h</p:attrName>
                                            </p:attrNameLst>
                                          </p:cBhvr>
                                          <p:tavLst>
                                            <p:tav tm="0">
                                              <p:val>
                                                <p:fltVal val="0"/>
                                              </p:val>
                                            </p:tav>
                                            <p:tav tm="100000">
                                              <p:val>
                                                <p:strVal val="#ppt_h"/>
                                              </p:val>
                                            </p:tav>
                                          </p:tavLst>
                                        </p:anim>
                                      </p:childTnLst>
                                    </p:cTn>
                                  </p:par>
                                  <p:par>
                                    <p:cTn id="80" presetID="23" presetClass="entr" presetSubtype="16"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p:cTn id="82" dur="500" fill="hold"/>
                                            <p:tgtEl>
                                              <p:spTgt spid="53"/>
                                            </p:tgtEl>
                                            <p:attrNameLst>
                                              <p:attrName>ppt_w</p:attrName>
                                            </p:attrNameLst>
                                          </p:cBhvr>
                                          <p:tavLst>
                                            <p:tav tm="0">
                                              <p:val>
                                                <p:fltVal val="0"/>
                                              </p:val>
                                            </p:tav>
                                            <p:tav tm="100000">
                                              <p:val>
                                                <p:strVal val="#ppt_w"/>
                                              </p:val>
                                            </p:tav>
                                          </p:tavLst>
                                        </p:anim>
                                        <p:anim calcmode="lin" valueType="num">
                                          <p:cBhvr>
                                            <p:cTn id="83" dur="500" fill="hold"/>
                                            <p:tgtEl>
                                              <p:spTgt spid="53"/>
                                            </p:tgtEl>
                                            <p:attrNameLst>
                                              <p:attrName>ppt_h</p:attrName>
                                            </p:attrNameLst>
                                          </p:cBhvr>
                                          <p:tavLst>
                                            <p:tav tm="0">
                                              <p:val>
                                                <p:fltVal val="0"/>
                                              </p:val>
                                            </p:tav>
                                            <p:tav tm="100000">
                                              <p:val>
                                                <p:strVal val="#ppt_h"/>
                                              </p:val>
                                            </p:tav>
                                          </p:tavLst>
                                        </p:anim>
                                      </p:childTnLst>
                                    </p:cTn>
                                  </p:par>
                                  <p:par>
                                    <p:cTn id="84" presetID="23" presetClass="entr" presetSubtype="16" fill="hold" grpId="0" nodeType="with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childTnLst>
                                    </p:cTn>
                                  </p:par>
                                  <p:par>
                                    <p:cTn id="88" presetID="23" presetClass="entr" presetSubtype="16" fill="hold" grpId="0" nodeType="with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childTnLst>
                                    </p:cTn>
                                  </p:par>
                                  <p:par>
                                    <p:cTn id="92" presetID="23" presetClass="entr" presetSubtype="16"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fltVal val="0"/>
                                              </p:val>
                                            </p:tav>
                                            <p:tav tm="100000">
                                              <p:val>
                                                <p:strVal val="#ppt_h"/>
                                              </p:val>
                                            </p:tav>
                                          </p:tavLst>
                                        </p:anim>
                                      </p:childTnLst>
                                    </p:cTn>
                                  </p:par>
                                  <p:par>
                                    <p:cTn id="96" presetID="23" presetClass="entr" presetSubtype="16" fill="hold" grpId="0" nodeType="withEffect">
                                      <p:stCondLst>
                                        <p:cond delay="0"/>
                                      </p:stCondLst>
                                      <p:childTnLst>
                                        <p:set>
                                          <p:cBhvr>
                                            <p:cTn id="97" dur="1" fill="hold">
                                              <p:stCondLst>
                                                <p:cond delay="0"/>
                                              </p:stCondLst>
                                            </p:cTn>
                                            <p:tgtEl>
                                              <p:spTgt spid="57"/>
                                            </p:tgtEl>
                                            <p:attrNameLst>
                                              <p:attrName>style.visibility</p:attrName>
                                            </p:attrNameLst>
                                          </p:cBhvr>
                                          <p:to>
                                            <p:strVal val="visible"/>
                                          </p:to>
                                        </p:set>
                                        <p:anim calcmode="lin" valueType="num">
                                          <p:cBhvr>
                                            <p:cTn id="98" dur="500" fill="hold"/>
                                            <p:tgtEl>
                                              <p:spTgt spid="57"/>
                                            </p:tgtEl>
                                            <p:attrNameLst>
                                              <p:attrName>ppt_w</p:attrName>
                                            </p:attrNameLst>
                                          </p:cBhvr>
                                          <p:tavLst>
                                            <p:tav tm="0">
                                              <p:val>
                                                <p:fltVal val="0"/>
                                              </p:val>
                                            </p:tav>
                                            <p:tav tm="100000">
                                              <p:val>
                                                <p:strVal val="#ppt_w"/>
                                              </p:val>
                                            </p:tav>
                                          </p:tavLst>
                                        </p:anim>
                                        <p:anim calcmode="lin" valueType="num">
                                          <p:cBhvr>
                                            <p:cTn id="99" dur="500" fill="hold"/>
                                            <p:tgtEl>
                                              <p:spTgt spid="57"/>
                                            </p:tgtEl>
                                            <p:attrNameLst>
                                              <p:attrName>ppt_h</p:attrName>
                                            </p:attrNameLst>
                                          </p:cBhvr>
                                          <p:tavLst>
                                            <p:tav tm="0">
                                              <p:val>
                                                <p:fltVal val="0"/>
                                              </p:val>
                                            </p:tav>
                                            <p:tav tm="100000">
                                              <p:val>
                                                <p:strVal val="#ppt_h"/>
                                              </p:val>
                                            </p:tav>
                                          </p:tavLst>
                                        </p:anim>
                                      </p:childTnLst>
                                    </p:cTn>
                                  </p:par>
                                  <p:par>
                                    <p:cTn id="100" presetID="23" presetClass="entr" presetSubtype="16" fill="hold" grpId="0" nodeType="withEffect">
                                      <p:stCondLst>
                                        <p:cond delay="0"/>
                                      </p:stCondLst>
                                      <p:childTnLst>
                                        <p:set>
                                          <p:cBhvr>
                                            <p:cTn id="101" dur="1" fill="hold">
                                              <p:stCondLst>
                                                <p:cond delay="0"/>
                                              </p:stCondLst>
                                            </p:cTn>
                                            <p:tgtEl>
                                              <p:spTgt spid="58"/>
                                            </p:tgtEl>
                                            <p:attrNameLst>
                                              <p:attrName>style.visibility</p:attrName>
                                            </p:attrNameLst>
                                          </p:cBhvr>
                                          <p:to>
                                            <p:strVal val="visible"/>
                                          </p:to>
                                        </p:set>
                                        <p:anim calcmode="lin" valueType="num">
                                          <p:cBhvr>
                                            <p:cTn id="102" dur="500" fill="hold"/>
                                            <p:tgtEl>
                                              <p:spTgt spid="58"/>
                                            </p:tgtEl>
                                            <p:attrNameLst>
                                              <p:attrName>ppt_w</p:attrName>
                                            </p:attrNameLst>
                                          </p:cBhvr>
                                          <p:tavLst>
                                            <p:tav tm="0">
                                              <p:val>
                                                <p:fltVal val="0"/>
                                              </p:val>
                                            </p:tav>
                                            <p:tav tm="100000">
                                              <p:val>
                                                <p:strVal val="#ppt_w"/>
                                              </p:val>
                                            </p:tav>
                                          </p:tavLst>
                                        </p:anim>
                                        <p:anim calcmode="lin" valueType="num">
                                          <p:cBhvr>
                                            <p:cTn id="103" dur="500" fill="hold"/>
                                            <p:tgtEl>
                                              <p:spTgt spid="58"/>
                                            </p:tgtEl>
                                            <p:attrNameLst>
                                              <p:attrName>ppt_h</p:attrName>
                                            </p:attrNameLst>
                                          </p:cBhvr>
                                          <p:tavLst>
                                            <p:tav tm="0">
                                              <p:val>
                                                <p:fltVal val="0"/>
                                              </p:val>
                                            </p:tav>
                                            <p:tav tm="100000">
                                              <p:val>
                                                <p:strVal val="#ppt_h"/>
                                              </p:val>
                                            </p:tav>
                                          </p:tavLst>
                                        </p:anim>
                                      </p:childTnLst>
                                    </p:cTn>
                                  </p:par>
                                  <p:par>
                                    <p:cTn id="104" presetID="23" presetClass="entr" presetSubtype="16" fill="hold" grpId="0" nodeType="with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p:cTn id="106" dur="500" fill="hold"/>
                                            <p:tgtEl>
                                              <p:spTgt spid="59"/>
                                            </p:tgtEl>
                                            <p:attrNameLst>
                                              <p:attrName>ppt_w</p:attrName>
                                            </p:attrNameLst>
                                          </p:cBhvr>
                                          <p:tavLst>
                                            <p:tav tm="0">
                                              <p:val>
                                                <p:fltVal val="0"/>
                                              </p:val>
                                            </p:tav>
                                            <p:tav tm="100000">
                                              <p:val>
                                                <p:strVal val="#ppt_w"/>
                                              </p:val>
                                            </p:tav>
                                          </p:tavLst>
                                        </p:anim>
                                        <p:anim calcmode="lin" valueType="num">
                                          <p:cBhvr>
                                            <p:cTn id="107" dur="500" fill="hold"/>
                                            <p:tgtEl>
                                              <p:spTgt spid="59"/>
                                            </p:tgtEl>
                                            <p:attrNameLst>
                                              <p:attrName>ppt_h</p:attrName>
                                            </p:attrNameLst>
                                          </p:cBhvr>
                                          <p:tavLst>
                                            <p:tav tm="0">
                                              <p:val>
                                                <p:fltVal val="0"/>
                                              </p:val>
                                            </p:tav>
                                            <p:tav tm="100000">
                                              <p:val>
                                                <p:strVal val="#ppt_h"/>
                                              </p:val>
                                            </p:tav>
                                          </p:tavLst>
                                        </p:anim>
                                      </p:childTnLst>
                                    </p:cTn>
                                  </p:par>
                                  <p:par>
                                    <p:cTn id="108" presetID="23" presetClass="entr" presetSubtype="16"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p:cTn id="110" dur="500" fill="hold"/>
                                            <p:tgtEl>
                                              <p:spTgt spid="45"/>
                                            </p:tgtEl>
                                            <p:attrNameLst>
                                              <p:attrName>ppt_w</p:attrName>
                                            </p:attrNameLst>
                                          </p:cBhvr>
                                          <p:tavLst>
                                            <p:tav tm="0">
                                              <p:val>
                                                <p:fltVal val="0"/>
                                              </p:val>
                                            </p:tav>
                                            <p:tav tm="100000">
                                              <p:val>
                                                <p:strVal val="#ppt_w"/>
                                              </p:val>
                                            </p:tav>
                                          </p:tavLst>
                                        </p:anim>
                                        <p:anim calcmode="lin" valueType="num">
                                          <p:cBhvr>
                                            <p:cTn id="111" dur="500" fill="hold"/>
                                            <p:tgtEl>
                                              <p:spTgt spid="45"/>
                                            </p:tgtEl>
                                            <p:attrNameLst>
                                              <p:attrName>ppt_h</p:attrName>
                                            </p:attrNameLst>
                                          </p:cBhvr>
                                          <p:tavLst>
                                            <p:tav tm="0">
                                              <p:val>
                                                <p:fltVal val="0"/>
                                              </p:val>
                                            </p:tav>
                                            <p:tav tm="100000">
                                              <p:val>
                                                <p:strVal val="#ppt_h"/>
                                              </p:val>
                                            </p:tav>
                                          </p:tavLst>
                                        </p:anim>
                                      </p:childTnLst>
                                    </p:cTn>
                                  </p:par>
                                  <p:par>
                                    <p:cTn id="112" presetID="23" presetClass="entr" presetSubtype="16" fill="hold" grpId="0" nodeType="withEffect">
                                      <p:stCondLst>
                                        <p:cond delay="0"/>
                                      </p:stCondLst>
                                      <p:childTnLst>
                                        <p:set>
                                          <p:cBhvr>
                                            <p:cTn id="113" dur="1" fill="hold">
                                              <p:stCondLst>
                                                <p:cond delay="0"/>
                                              </p:stCondLst>
                                            </p:cTn>
                                            <p:tgtEl>
                                              <p:spTgt spid="81"/>
                                            </p:tgtEl>
                                            <p:attrNameLst>
                                              <p:attrName>style.visibility</p:attrName>
                                            </p:attrNameLst>
                                          </p:cBhvr>
                                          <p:to>
                                            <p:strVal val="visible"/>
                                          </p:to>
                                        </p:set>
                                        <p:anim calcmode="lin" valueType="num">
                                          <p:cBhvr>
                                            <p:cTn id="114" dur="500" fill="hold"/>
                                            <p:tgtEl>
                                              <p:spTgt spid="81"/>
                                            </p:tgtEl>
                                            <p:attrNameLst>
                                              <p:attrName>ppt_w</p:attrName>
                                            </p:attrNameLst>
                                          </p:cBhvr>
                                          <p:tavLst>
                                            <p:tav tm="0">
                                              <p:val>
                                                <p:fltVal val="0"/>
                                              </p:val>
                                            </p:tav>
                                            <p:tav tm="100000">
                                              <p:val>
                                                <p:strVal val="#ppt_w"/>
                                              </p:val>
                                            </p:tav>
                                          </p:tavLst>
                                        </p:anim>
                                        <p:anim calcmode="lin" valueType="num">
                                          <p:cBhvr>
                                            <p:cTn id="115" dur="500" fill="hold"/>
                                            <p:tgtEl>
                                              <p:spTgt spid="81"/>
                                            </p:tgtEl>
                                            <p:attrNameLst>
                                              <p:attrName>ppt_h</p:attrName>
                                            </p:attrNameLst>
                                          </p:cBhvr>
                                          <p:tavLst>
                                            <p:tav tm="0">
                                              <p:val>
                                                <p:fltVal val="0"/>
                                              </p:val>
                                            </p:tav>
                                            <p:tav tm="100000">
                                              <p:val>
                                                <p:strVal val="#ppt_h"/>
                                              </p:val>
                                            </p:tav>
                                          </p:tavLst>
                                        </p:anim>
                                      </p:childTnLst>
                                    </p:cTn>
                                  </p:par>
                                </p:childTnLst>
                              </p:cTn>
                            </p:par>
                          </p:childTnLst>
                        </p:cTn>
                      </p:par>
                      <p:par>
                        <p:cTn id="116" fill="hold">
                          <p:stCondLst>
                            <p:cond delay="indefinite"/>
                          </p:stCondLst>
                          <p:childTnLst>
                            <p:par>
                              <p:cTn id="117" fill="hold">
                                <p:stCondLst>
                                  <p:cond delay="0"/>
                                </p:stCondLst>
                                <p:childTnLst>
                                  <p:par>
                                    <p:cTn id="118" presetID="23" presetClass="entr" presetSubtype="16" fill="hold" grpId="0" nodeType="click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childTnLst>
                                    </p:cTn>
                                  </p:par>
                                  <p:par>
                                    <p:cTn id="122" presetID="23" presetClass="entr" presetSubtype="16" fill="hold" grpId="0" nodeType="withEffect">
                                      <p:stCondLst>
                                        <p:cond delay="0"/>
                                      </p:stCondLst>
                                      <p:childTnLst>
                                        <p:set>
                                          <p:cBhvr>
                                            <p:cTn id="123" dur="1" fill="hold">
                                              <p:stCondLst>
                                                <p:cond delay="0"/>
                                              </p:stCondLst>
                                            </p:cTn>
                                            <p:tgtEl>
                                              <p:spTgt spid="61"/>
                                            </p:tgtEl>
                                            <p:attrNameLst>
                                              <p:attrName>style.visibility</p:attrName>
                                            </p:attrNameLst>
                                          </p:cBhvr>
                                          <p:to>
                                            <p:strVal val="visible"/>
                                          </p:to>
                                        </p:set>
                                        <p:anim calcmode="lin" valueType="num">
                                          <p:cBhvr>
                                            <p:cTn id="124" dur="500" fill="hold"/>
                                            <p:tgtEl>
                                              <p:spTgt spid="61"/>
                                            </p:tgtEl>
                                            <p:attrNameLst>
                                              <p:attrName>ppt_w</p:attrName>
                                            </p:attrNameLst>
                                          </p:cBhvr>
                                          <p:tavLst>
                                            <p:tav tm="0">
                                              <p:val>
                                                <p:fltVal val="0"/>
                                              </p:val>
                                            </p:tav>
                                            <p:tav tm="100000">
                                              <p:val>
                                                <p:strVal val="#ppt_w"/>
                                              </p:val>
                                            </p:tav>
                                          </p:tavLst>
                                        </p:anim>
                                        <p:anim calcmode="lin" valueType="num">
                                          <p:cBhvr>
                                            <p:cTn id="125" dur="500" fill="hold"/>
                                            <p:tgtEl>
                                              <p:spTgt spid="61"/>
                                            </p:tgtEl>
                                            <p:attrNameLst>
                                              <p:attrName>ppt_h</p:attrName>
                                            </p:attrNameLst>
                                          </p:cBhvr>
                                          <p:tavLst>
                                            <p:tav tm="0">
                                              <p:val>
                                                <p:fltVal val="0"/>
                                              </p:val>
                                            </p:tav>
                                            <p:tav tm="100000">
                                              <p:val>
                                                <p:strVal val="#ppt_h"/>
                                              </p:val>
                                            </p:tav>
                                          </p:tavLst>
                                        </p:anim>
                                      </p:childTnLst>
                                    </p:cTn>
                                  </p:par>
                                  <p:par>
                                    <p:cTn id="126" presetID="23" presetClass="entr" presetSubtype="16" fill="hold" grpId="0" nodeType="withEffect">
                                      <p:stCondLst>
                                        <p:cond delay="0"/>
                                      </p:stCondLst>
                                      <p:childTnLst>
                                        <p:set>
                                          <p:cBhvr>
                                            <p:cTn id="127" dur="1" fill="hold">
                                              <p:stCondLst>
                                                <p:cond delay="0"/>
                                              </p:stCondLst>
                                            </p:cTn>
                                            <p:tgtEl>
                                              <p:spTgt spid="62"/>
                                            </p:tgtEl>
                                            <p:attrNameLst>
                                              <p:attrName>style.visibility</p:attrName>
                                            </p:attrNameLst>
                                          </p:cBhvr>
                                          <p:to>
                                            <p:strVal val="visible"/>
                                          </p:to>
                                        </p:set>
                                        <p:anim calcmode="lin" valueType="num">
                                          <p:cBhvr>
                                            <p:cTn id="128" dur="500" fill="hold"/>
                                            <p:tgtEl>
                                              <p:spTgt spid="62"/>
                                            </p:tgtEl>
                                            <p:attrNameLst>
                                              <p:attrName>ppt_w</p:attrName>
                                            </p:attrNameLst>
                                          </p:cBhvr>
                                          <p:tavLst>
                                            <p:tav tm="0">
                                              <p:val>
                                                <p:fltVal val="0"/>
                                              </p:val>
                                            </p:tav>
                                            <p:tav tm="100000">
                                              <p:val>
                                                <p:strVal val="#ppt_w"/>
                                              </p:val>
                                            </p:tav>
                                          </p:tavLst>
                                        </p:anim>
                                        <p:anim calcmode="lin" valueType="num">
                                          <p:cBhvr>
                                            <p:cTn id="129" dur="500" fill="hold"/>
                                            <p:tgtEl>
                                              <p:spTgt spid="62"/>
                                            </p:tgtEl>
                                            <p:attrNameLst>
                                              <p:attrName>ppt_h</p:attrName>
                                            </p:attrNameLst>
                                          </p:cBhvr>
                                          <p:tavLst>
                                            <p:tav tm="0">
                                              <p:val>
                                                <p:fltVal val="0"/>
                                              </p:val>
                                            </p:tav>
                                            <p:tav tm="100000">
                                              <p:val>
                                                <p:strVal val="#ppt_h"/>
                                              </p:val>
                                            </p:tav>
                                          </p:tavLst>
                                        </p:anim>
                                      </p:childTnLst>
                                    </p:cTn>
                                  </p:par>
                                  <p:par>
                                    <p:cTn id="130" presetID="23" presetClass="entr" presetSubtype="16" fill="hold" grpId="0" nodeType="withEffect">
                                      <p:stCondLst>
                                        <p:cond delay="0"/>
                                      </p:stCondLst>
                                      <p:childTnLst>
                                        <p:set>
                                          <p:cBhvr>
                                            <p:cTn id="131" dur="1" fill="hold">
                                              <p:stCondLst>
                                                <p:cond delay="0"/>
                                              </p:stCondLst>
                                            </p:cTn>
                                            <p:tgtEl>
                                              <p:spTgt spid="63"/>
                                            </p:tgtEl>
                                            <p:attrNameLst>
                                              <p:attrName>style.visibility</p:attrName>
                                            </p:attrNameLst>
                                          </p:cBhvr>
                                          <p:to>
                                            <p:strVal val="visible"/>
                                          </p:to>
                                        </p:set>
                                        <p:anim calcmode="lin" valueType="num">
                                          <p:cBhvr>
                                            <p:cTn id="132" dur="500" fill="hold"/>
                                            <p:tgtEl>
                                              <p:spTgt spid="63"/>
                                            </p:tgtEl>
                                            <p:attrNameLst>
                                              <p:attrName>ppt_w</p:attrName>
                                            </p:attrNameLst>
                                          </p:cBhvr>
                                          <p:tavLst>
                                            <p:tav tm="0">
                                              <p:val>
                                                <p:fltVal val="0"/>
                                              </p:val>
                                            </p:tav>
                                            <p:tav tm="100000">
                                              <p:val>
                                                <p:strVal val="#ppt_w"/>
                                              </p:val>
                                            </p:tav>
                                          </p:tavLst>
                                        </p:anim>
                                        <p:anim calcmode="lin" valueType="num">
                                          <p:cBhvr>
                                            <p:cTn id="133" dur="500" fill="hold"/>
                                            <p:tgtEl>
                                              <p:spTgt spid="63"/>
                                            </p:tgtEl>
                                            <p:attrNameLst>
                                              <p:attrName>ppt_h</p:attrName>
                                            </p:attrNameLst>
                                          </p:cBhvr>
                                          <p:tavLst>
                                            <p:tav tm="0">
                                              <p:val>
                                                <p:fltVal val="0"/>
                                              </p:val>
                                            </p:tav>
                                            <p:tav tm="100000">
                                              <p:val>
                                                <p:strVal val="#ppt_h"/>
                                              </p:val>
                                            </p:tav>
                                          </p:tavLst>
                                        </p:anim>
                                      </p:childTnLst>
                                    </p:cTn>
                                  </p:par>
                                  <p:par>
                                    <p:cTn id="134" presetID="2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500" fill="hold"/>
                                            <p:tgtEl>
                                              <p:spTgt spid="64"/>
                                            </p:tgtEl>
                                            <p:attrNameLst>
                                              <p:attrName>ppt_w</p:attrName>
                                            </p:attrNameLst>
                                          </p:cBhvr>
                                          <p:tavLst>
                                            <p:tav tm="0">
                                              <p:val>
                                                <p:fltVal val="0"/>
                                              </p:val>
                                            </p:tav>
                                            <p:tav tm="100000">
                                              <p:val>
                                                <p:strVal val="#ppt_w"/>
                                              </p:val>
                                            </p:tav>
                                          </p:tavLst>
                                        </p:anim>
                                        <p:anim calcmode="lin" valueType="num">
                                          <p:cBhvr>
                                            <p:cTn id="137" dur="500" fill="hold"/>
                                            <p:tgtEl>
                                              <p:spTgt spid="64"/>
                                            </p:tgtEl>
                                            <p:attrNameLst>
                                              <p:attrName>ppt_h</p:attrName>
                                            </p:attrNameLst>
                                          </p:cBhvr>
                                          <p:tavLst>
                                            <p:tav tm="0">
                                              <p:val>
                                                <p:fltVal val="0"/>
                                              </p:val>
                                            </p:tav>
                                            <p:tav tm="100000">
                                              <p:val>
                                                <p:strVal val="#ppt_h"/>
                                              </p:val>
                                            </p:tav>
                                          </p:tavLst>
                                        </p:anim>
                                      </p:childTnLst>
                                    </p:cTn>
                                  </p:par>
                                  <p:par>
                                    <p:cTn id="138" presetID="23" presetClass="entr" presetSubtype="16" fill="hold" grpId="0" nodeType="withEffect">
                                      <p:stCondLst>
                                        <p:cond delay="0"/>
                                      </p:stCondLst>
                                      <p:childTnLst>
                                        <p:set>
                                          <p:cBhvr>
                                            <p:cTn id="139" dur="1" fill="hold">
                                              <p:stCondLst>
                                                <p:cond delay="0"/>
                                              </p:stCondLst>
                                            </p:cTn>
                                            <p:tgtEl>
                                              <p:spTgt spid="65"/>
                                            </p:tgtEl>
                                            <p:attrNameLst>
                                              <p:attrName>style.visibility</p:attrName>
                                            </p:attrNameLst>
                                          </p:cBhvr>
                                          <p:to>
                                            <p:strVal val="visible"/>
                                          </p:to>
                                        </p:set>
                                        <p:anim calcmode="lin" valueType="num">
                                          <p:cBhvr>
                                            <p:cTn id="140" dur="500" fill="hold"/>
                                            <p:tgtEl>
                                              <p:spTgt spid="65"/>
                                            </p:tgtEl>
                                            <p:attrNameLst>
                                              <p:attrName>ppt_w</p:attrName>
                                            </p:attrNameLst>
                                          </p:cBhvr>
                                          <p:tavLst>
                                            <p:tav tm="0">
                                              <p:val>
                                                <p:fltVal val="0"/>
                                              </p:val>
                                            </p:tav>
                                            <p:tav tm="100000">
                                              <p:val>
                                                <p:strVal val="#ppt_w"/>
                                              </p:val>
                                            </p:tav>
                                          </p:tavLst>
                                        </p:anim>
                                        <p:anim calcmode="lin" valueType="num">
                                          <p:cBhvr>
                                            <p:cTn id="141" dur="500" fill="hold"/>
                                            <p:tgtEl>
                                              <p:spTgt spid="65"/>
                                            </p:tgtEl>
                                            <p:attrNameLst>
                                              <p:attrName>ppt_h</p:attrName>
                                            </p:attrNameLst>
                                          </p:cBhvr>
                                          <p:tavLst>
                                            <p:tav tm="0">
                                              <p:val>
                                                <p:fltVal val="0"/>
                                              </p:val>
                                            </p:tav>
                                            <p:tav tm="100000">
                                              <p:val>
                                                <p:strVal val="#ppt_h"/>
                                              </p:val>
                                            </p:tav>
                                          </p:tavLst>
                                        </p:anim>
                                      </p:childTnLst>
                                    </p:cTn>
                                  </p:par>
                                  <p:par>
                                    <p:cTn id="142" presetID="23" presetClass="entr" presetSubtype="16" fill="hold" grpId="0" nodeType="withEffect">
                                      <p:stCondLst>
                                        <p:cond delay="0"/>
                                      </p:stCondLst>
                                      <p:childTnLst>
                                        <p:set>
                                          <p:cBhvr>
                                            <p:cTn id="143" dur="1" fill="hold">
                                              <p:stCondLst>
                                                <p:cond delay="0"/>
                                              </p:stCondLst>
                                            </p:cTn>
                                            <p:tgtEl>
                                              <p:spTgt spid="66"/>
                                            </p:tgtEl>
                                            <p:attrNameLst>
                                              <p:attrName>style.visibility</p:attrName>
                                            </p:attrNameLst>
                                          </p:cBhvr>
                                          <p:to>
                                            <p:strVal val="visible"/>
                                          </p:to>
                                        </p:set>
                                        <p:anim calcmode="lin" valueType="num">
                                          <p:cBhvr>
                                            <p:cTn id="144" dur="500" fill="hold"/>
                                            <p:tgtEl>
                                              <p:spTgt spid="66"/>
                                            </p:tgtEl>
                                            <p:attrNameLst>
                                              <p:attrName>ppt_w</p:attrName>
                                            </p:attrNameLst>
                                          </p:cBhvr>
                                          <p:tavLst>
                                            <p:tav tm="0">
                                              <p:val>
                                                <p:fltVal val="0"/>
                                              </p:val>
                                            </p:tav>
                                            <p:tav tm="100000">
                                              <p:val>
                                                <p:strVal val="#ppt_w"/>
                                              </p:val>
                                            </p:tav>
                                          </p:tavLst>
                                        </p:anim>
                                        <p:anim calcmode="lin" valueType="num">
                                          <p:cBhvr>
                                            <p:cTn id="145" dur="500" fill="hold"/>
                                            <p:tgtEl>
                                              <p:spTgt spid="66"/>
                                            </p:tgtEl>
                                            <p:attrNameLst>
                                              <p:attrName>ppt_h</p:attrName>
                                            </p:attrNameLst>
                                          </p:cBhvr>
                                          <p:tavLst>
                                            <p:tav tm="0">
                                              <p:val>
                                                <p:fltVal val="0"/>
                                              </p:val>
                                            </p:tav>
                                            <p:tav tm="100000">
                                              <p:val>
                                                <p:strVal val="#ppt_h"/>
                                              </p:val>
                                            </p:tav>
                                          </p:tavLst>
                                        </p:anim>
                                      </p:childTnLst>
                                    </p:cTn>
                                  </p:par>
                                  <p:par>
                                    <p:cTn id="146" presetID="23" presetClass="entr" presetSubtype="16" fill="hold" grpId="0" nodeType="withEffect">
                                      <p:stCondLst>
                                        <p:cond delay="0"/>
                                      </p:stCondLst>
                                      <p:childTnLst>
                                        <p:set>
                                          <p:cBhvr>
                                            <p:cTn id="147" dur="1" fill="hold">
                                              <p:stCondLst>
                                                <p:cond delay="0"/>
                                              </p:stCondLst>
                                            </p:cTn>
                                            <p:tgtEl>
                                              <p:spTgt spid="67"/>
                                            </p:tgtEl>
                                            <p:attrNameLst>
                                              <p:attrName>style.visibility</p:attrName>
                                            </p:attrNameLst>
                                          </p:cBhvr>
                                          <p:to>
                                            <p:strVal val="visible"/>
                                          </p:to>
                                        </p:set>
                                        <p:anim calcmode="lin" valueType="num">
                                          <p:cBhvr>
                                            <p:cTn id="148" dur="500" fill="hold"/>
                                            <p:tgtEl>
                                              <p:spTgt spid="67"/>
                                            </p:tgtEl>
                                            <p:attrNameLst>
                                              <p:attrName>ppt_w</p:attrName>
                                            </p:attrNameLst>
                                          </p:cBhvr>
                                          <p:tavLst>
                                            <p:tav tm="0">
                                              <p:val>
                                                <p:fltVal val="0"/>
                                              </p:val>
                                            </p:tav>
                                            <p:tav tm="100000">
                                              <p:val>
                                                <p:strVal val="#ppt_w"/>
                                              </p:val>
                                            </p:tav>
                                          </p:tavLst>
                                        </p:anim>
                                        <p:anim calcmode="lin" valueType="num">
                                          <p:cBhvr>
                                            <p:cTn id="149" dur="500" fill="hold"/>
                                            <p:tgtEl>
                                              <p:spTgt spid="67"/>
                                            </p:tgtEl>
                                            <p:attrNameLst>
                                              <p:attrName>ppt_h</p:attrName>
                                            </p:attrNameLst>
                                          </p:cBhvr>
                                          <p:tavLst>
                                            <p:tav tm="0">
                                              <p:val>
                                                <p:fltVal val="0"/>
                                              </p:val>
                                            </p:tav>
                                            <p:tav tm="100000">
                                              <p:val>
                                                <p:strVal val="#ppt_h"/>
                                              </p:val>
                                            </p:tav>
                                          </p:tavLst>
                                        </p:anim>
                                      </p:childTnLst>
                                    </p:cTn>
                                  </p:par>
                                  <p:par>
                                    <p:cTn id="150" presetID="23" presetClass="entr" presetSubtype="16" fill="hold" grpId="0" nodeType="withEffect">
                                      <p:stCondLst>
                                        <p:cond delay="0"/>
                                      </p:stCondLst>
                                      <p:childTnLst>
                                        <p:set>
                                          <p:cBhvr>
                                            <p:cTn id="151" dur="1" fill="hold">
                                              <p:stCondLst>
                                                <p:cond delay="0"/>
                                              </p:stCondLst>
                                            </p:cTn>
                                            <p:tgtEl>
                                              <p:spTgt spid="68"/>
                                            </p:tgtEl>
                                            <p:attrNameLst>
                                              <p:attrName>style.visibility</p:attrName>
                                            </p:attrNameLst>
                                          </p:cBhvr>
                                          <p:to>
                                            <p:strVal val="visible"/>
                                          </p:to>
                                        </p:set>
                                        <p:anim calcmode="lin" valueType="num">
                                          <p:cBhvr>
                                            <p:cTn id="152" dur="500" fill="hold"/>
                                            <p:tgtEl>
                                              <p:spTgt spid="68"/>
                                            </p:tgtEl>
                                            <p:attrNameLst>
                                              <p:attrName>ppt_w</p:attrName>
                                            </p:attrNameLst>
                                          </p:cBhvr>
                                          <p:tavLst>
                                            <p:tav tm="0">
                                              <p:val>
                                                <p:fltVal val="0"/>
                                              </p:val>
                                            </p:tav>
                                            <p:tav tm="100000">
                                              <p:val>
                                                <p:strVal val="#ppt_w"/>
                                              </p:val>
                                            </p:tav>
                                          </p:tavLst>
                                        </p:anim>
                                        <p:anim calcmode="lin" valueType="num">
                                          <p:cBhvr>
                                            <p:cTn id="153" dur="500" fill="hold"/>
                                            <p:tgtEl>
                                              <p:spTgt spid="68"/>
                                            </p:tgtEl>
                                            <p:attrNameLst>
                                              <p:attrName>ppt_h</p:attrName>
                                            </p:attrNameLst>
                                          </p:cBhvr>
                                          <p:tavLst>
                                            <p:tav tm="0">
                                              <p:val>
                                                <p:fltVal val="0"/>
                                              </p:val>
                                            </p:tav>
                                            <p:tav tm="100000">
                                              <p:val>
                                                <p:strVal val="#ppt_h"/>
                                              </p:val>
                                            </p:tav>
                                          </p:tavLst>
                                        </p:anim>
                                      </p:childTnLst>
                                    </p:cTn>
                                  </p:par>
                                  <p:par>
                                    <p:cTn id="154" presetID="23" presetClass="entr" presetSubtype="16" fill="hold" grpId="0" nodeType="withEffect">
                                      <p:stCondLst>
                                        <p:cond delay="0"/>
                                      </p:stCondLst>
                                      <p:childTnLst>
                                        <p:set>
                                          <p:cBhvr>
                                            <p:cTn id="155" dur="1" fill="hold">
                                              <p:stCondLst>
                                                <p:cond delay="0"/>
                                              </p:stCondLst>
                                            </p:cTn>
                                            <p:tgtEl>
                                              <p:spTgt spid="69"/>
                                            </p:tgtEl>
                                            <p:attrNameLst>
                                              <p:attrName>style.visibility</p:attrName>
                                            </p:attrNameLst>
                                          </p:cBhvr>
                                          <p:to>
                                            <p:strVal val="visible"/>
                                          </p:to>
                                        </p:set>
                                        <p:anim calcmode="lin" valueType="num">
                                          <p:cBhvr>
                                            <p:cTn id="156" dur="500" fill="hold"/>
                                            <p:tgtEl>
                                              <p:spTgt spid="69"/>
                                            </p:tgtEl>
                                            <p:attrNameLst>
                                              <p:attrName>ppt_w</p:attrName>
                                            </p:attrNameLst>
                                          </p:cBhvr>
                                          <p:tavLst>
                                            <p:tav tm="0">
                                              <p:val>
                                                <p:fltVal val="0"/>
                                              </p:val>
                                            </p:tav>
                                            <p:tav tm="100000">
                                              <p:val>
                                                <p:strVal val="#ppt_w"/>
                                              </p:val>
                                            </p:tav>
                                          </p:tavLst>
                                        </p:anim>
                                        <p:anim calcmode="lin" valueType="num">
                                          <p:cBhvr>
                                            <p:cTn id="157" dur="500" fill="hold"/>
                                            <p:tgtEl>
                                              <p:spTgt spid="69"/>
                                            </p:tgtEl>
                                            <p:attrNameLst>
                                              <p:attrName>ppt_h</p:attrName>
                                            </p:attrNameLst>
                                          </p:cBhvr>
                                          <p:tavLst>
                                            <p:tav tm="0">
                                              <p:val>
                                                <p:fltVal val="0"/>
                                              </p:val>
                                            </p:tav>
                                            <p:tav tm="100000">
                                              <p:val>
                                                <p:strVal val="#ppt_h"/>
                                              </p:val>
                                            </p:tav>
                                          </p:tavLst>
                                        </p:anim>
                                      </p:childTnLst>
                                    </p:cTn>
                                  </p:par>
                                  <p:par>
                                    <p:cTn id="158" presetID="23" presetClass="entr" presetSubtype="16" fill="hold" grpId="0" nodeType="withEffect">
                                      <p:stCondLst>
                                        <p:cond delay="0"/>
                                      </p:stCondLst>
                                      <p:childTnLst>
                                        <p:set>
                                          <p:cBhvr>
                                            <p:cTn id="159" dur="1" fill="hold">
                                              <p:stCondLst>
                                                <p:cond delay="0"/>
                                              </p:stCondLst>
                                            </p:cTn>
                                            <p:tgtEl>
                                              <p:spTgt spid="70"/>
                                            </p:tgtEl>
                                            <p:attrNameLst>
                                              <p:attrName>style.visibility</p:attrName>
                                            </p:attrNameLst>
                                          </p:cBhvr>
                                          <p:to>
                                            <p:strVal val="visible"/>
                                          </p:to>
                                        </p:set>
                                        <p:anim calcmode="lin" valueType="num">
                                          <p:cBhvr>
                                            <p:cTn id="160" dur="500" fill="hold"/>
                                            <p:tgtEl>
                                              <p:spTgt spid="70"/>
                                            </p:tgtEl>
                                            <p:attrNameLst>
                                              <p:attrName>ppt_w</p:attrName>
                                            </p:attrNameLst>
                                          </p:cBhvr>
                                          <p:tavLst>
                                            <p:tav tm="0">
                                              <p:val>
                                                <p:fltVal val="0"/>
                                              </p:val>
                                            </p:tav>
                                            <p:tav tm="100000">
                                              <p:val>
                                                <p:strVal val="#ppt_w"/>
                                              </p:val>
                                            </p:tav>
                                          </p:tavLst>
                                        </p:anim>
                                        <p:anim calcmode="lin" valueType="num">
                                          <p:cBhvr>
                                            <p:cTn id="161" dur="500" fill="hold"/>
                                            <p:tgtEl>
                                              <p:spTgt spid="70"/>
                                            </p:tgtEl>
                                            <p:attrNameLst>
                                              <p:attrName>ppt_h</p:attrName>
                                            </p:attrNameLst>
                                          </p:cBhvr>
                                          <p:tavLst>
                                            <p:tav tm="0">
                                              <p:val>
                                                <p:fltVal val="0"/>
                                              </p:val>
                                            </p:tav>
                                            <p:tav tm="100000">
                                              <p:val>
                                                <p:strVal val="#ppt_h"/>
                                              </p:val>
                                            </p:tav>
                                          </p:tavLst>
                                        </p:anim>
                                      </p:childTnLst>
                                    </p:cTn>
                                  </p:par>
                                  <p:par>
                                    <p:cTn id="162" presetID="23" presetClass="entr" presetSubtype="16" fill="hold" grpId="0" nodeType="withEffect">
                                      <p:stCondLst>
                                        <p:cond delay="0"/>
                                      </p:stCondLst>
                                      <p:childTnLst>
                                        <p:set>
                                          <p:cBhvr>
                                            <p:cTn id="163" dur="1" fill="hold">
                                              <p:stCondLst>
                                                <p:cond delay="0"/>
                                              </p:stCondLst>
                                            </p:cTn>
                                            <p:tgtEl>
                                              <p:spTgt spid="71"/>
                                            </p:tgtEl>
                                            <p:attrNameLst>
                                              <p:attrName>style.visibility</p:attrName>
                                            </p:attrNameLst>
                                          </p:cBhvr>
                                          <p:to>
                                            <p:strVal val="visible"/>
                                          </p:to>
                                        </p:set>
                                        <p:anim calcmode="lin" valueType="num">
                                          <p:cBhvr>
                                            <p:cTn id="164" dur="500" fill="hold"/>
                                            <p:tgtEl>
                                              <p:spTgt spid="71"/>
                                            </p:tgtEl>
                                            <p:attrNameLst>
                                              <p:attrName>ppt_w</p:attrName>
                                            </p:attrNameLst>
                                          </p:cBhvr>
                                          <p:tavLst>
                                            <p:tav tm="0">
                                              <p:val>
                                                <p:fltVal val="0"/>
                                              </p:val>
                                            </p:tav>
                                            <p:tav tm="100000">
                                              <p:val>
                                                <p:strVal val="#ppt_w"/>
                                              </p:val>
                                            </p:tav>
                                          </p:tavLst>
                                        </p:anim>
                                        <p:anim calcmode="lin" valueType="num">
                                          <p:cBhvr>
                                            <p:cTn id="165" dur="500" fill="hold"/>
                                            <p:tgtEl>
                                              <p:spTgt spid="71"/>
                                            </p:tgtEl>
                                            <p:attrNameLst>
                                              <p:attrName>ppt_h</p:attrName>
                                            </p:attrNameLst>
                                          </p:cBhvr>
                                          <p:tavLst>
                                            <p:tav tm="0">
                                              <p:val>
                                                <p:fltVal val="0"/>
                                              </p:val>
                                            </p:tav>
                                            <p:tav tm="100000">
                                              <p:val>
                                                <p:strVal val="#ppt_h"/>
                                              </p:val>
                                            </p:tav>
                                          </p:tavLst>
                                        </p:anim>
                                      </p:childTnLst>
                                    </p:cTn>
                                  </p:par>
                                  <p:par>
                                    <p:cTn id="166" presetID="23" presetClass="entr" presetSubtype="16" fill="hold" grpId="0" nodeType="withEffect">
                                      <p:stCondLst>
                                        <p:cond delay="0"/>
                                      </p:stCondLst>
                                      <p:childTnLst>
                                        <p:set>
                                          <p:cBhvr>
                                            <p:cTn id="167" dur="1" fill="hold">
                                              <p:stCondLst>
                                                <p:cond delay="0"/>
                                              </p:stCondLst>
                                            </p:cTn>
                                            <p:tgtEl>
                                              <p:spTgt spid="72"/>
                                            </p:tgtEl>
                                            <p:attrNameLst>
                                              <p:attrName>style.visibility</p:attrName>
                                            </p:attrNameLst>
                                          </p:cBhvr>
                                          <p:to>
                                            <p:strVal val="visible"/>
                                          </p:to>
                                        </p:set>
                                        <p:anim calcmode="lin" valueType="num">
                                          <p:cBhvr>
                                            <p:cTn id="168" dur="500" fill="hold"/>
                                            <p:tgtEl>
                                              <p:spTgt spid="72"/>
                                            </p:tgtEl>
                                            <p:attrNameLst>
                                              <p:attrName>ppt_w</p:attrName>
                                            </p:attrNameLst>
                                          </p:cBhvr>
                                          <p:tavLst>
                                            <p:tav tm="0">
                                              <p:val>
                                                <p:fltVal val="0"/>
                                              </p:val>
                                            </p:tav>
                                            <p:tav tm="100000">
                                              <p:val>
                                                <p:strVal val="#ppt_w"/>
                                              </p:val>
                                            </p:tav>
                                          </p:tavLst>
                                        </p:anim>
                                        <p:anim calcmode="lin" valueType="num">
                                          <p:cBhvr>
                                            <p:cTn id="169" dur="500" fill="hold"/>
                                            <p:tgtEl>
                                              <p:spTgt spid="72"/>
                                            </p:tgtEl>
                                            <p:attrNameLst>
                                              <p:attrName>ppt_h</p:attrName>
                                            </p:attrNameLst>
                                          </p:cBhvr>
                                          <p:tavLst>
                                            <p:tav tm="0">
                                              <p:val>
                                                <p:fltVal val="0"/>
                                              </p:val>
                                            </p:tav>
                                            <p:tav tm="100000">
                                              <p:val>
                                                <p:strVal val="#ppt_h"/>
                                              </p:val>
                                            </p:tav>
                                          </p:tavLst>
                                        </p:anim>
                                      </p:childTnLst>
                                    </p:cTn>
                                  </p:par>
                                  <p:par>
                                    <p:cTn id="170" presetID="23" presetClass="entr" presetSubtype="16" fill="hold" grpId="0" nodeType="withEffect">
                                      <p:stCondLst>
                                        <p:cond delay="0"/>
                                      </p:stCondLst>
                                      <p:childTnLst>
                                        <p:set>
                                          <p:cBhvr>
                                            <p:cTn id="171" dur="1" fill="hold">
                                              <p:stCondLst>
                                                <p:cond delay="0"/>
                                              </p:stCondLst>
                                            </p:cTn>
                                            <p:tgtEl>
                                              <p:spTgt spid="73"/>
                                            </p:tgtEl>
                                            <p:attrNameLst>
                                              <p:attrName>style.visibility</p:attrName>
                                            </p:attrNameLst>
                                          </p:cBhvr>
                                          <p:to>
                                            <p:strVal val="visible"/>
                                          </p:to>
                                        </p:set>
                                        <p:anim calcmode="lin" valueType="num">
                                          <p:cBhvr>
                                            <p:cTn id="172" dur="500" fill="hold"/>
                                            <p:tgtEl>
                                              <p:spTgt spid="73"/>
                                            </p:tgtEl>
                                            <p:attrNameLst>
                                              <p:attrName>ppt_w</p:attrName>
                                            </p:attrNameLst>
                                          </p:cBhvr>
                                          <p:tavLst>
                                            <p:tav tm="0">
                                              <p:val>
                                                <p:fltVal val="0"/>
                                              </p:val>
                                            </p:tav>
                                            <p:tav tm="100000">
                                              <p:val>
                                                <p:strVal val="#ppt_w"/>
                                              </p:val>
                                            </p:tav>
                                          </p:tavLst>
                                        </p:anim>
                                        <p:anim calcmode="lin" valueType="num">
                                          <p:cBhvr>
                                            <p:cTn id="173" dur="500" fill="hold"/>
                                            <p:tgtEl>
                                              <p:spTgt spid="73"/>
                                            </p:tgtEl>
                                            <p:attrNameLst>
                                              <p:attrName>ppt_h</p:attrName>
                                            </p:attrNameLst>
                                          </p:cBhvr>
                                          <p:tavLst>
                                            <p:tav tm="0">
                                              <p:val>
                                                <p:fltVal val="0"/>
                                              </p:val>
                                            </p:tav>
                                            <p:tav tm="100000">
                                              <p:val>
                                                <p:strVal val="#ppt_h"/>
                                              </p:val>
                                            </p:tav>
                                          </p:tavLst>
                                        </p:anim>
                                      </p:childTnLst>
                                    </p:cTn>
                                  </p:par>
                                  <p:par>
                                    <p:cTn id="174" presetID="23" presetClass="entr" presetSubtype="16" fill="hold" grpId="0" nodeType="with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p:cTn id="176" dur="500" fill="hold"/>
                                            <p:tgtEl>
                                              <p:spTgt spid="74"/>
                                            </p:tgtEl>
                                            <p:attrNameLst>
                                              <p:attrName>ppt_w</p:attrName>
                                            </p:attrNameLst>
                                          </p:cBhvr>
                                          <p:tavLst>
                                            <p:tav tm="0">
                                              <p:val>
                                                <p:fltVal val="0"/>
                                              </p:val>
                                            </p:tav>
                                            <p:tav tm="100000">
                                              <p:val>
                                                <p:strVal val="#ppt_w"/>
                                              </p:val>
                                            </p:tav>
                                          </p:tavLst>
                                        </p:anim>
                                        <p:anim calcmode="lin" valueType="num">
                                          <p:cBhvr>
                                            <p:cTn id="177" dur="500" fill="hold"/>
                                            <p:tgtEl>
                                              <p:spTgt spid="74"/>
                                            </p:tgtEl>
                                            <p:attrNameLst>
                                              <p:attrName>ppt_h</p:attrName>
                                            </p:attrNameLst>
                                          </p:cBhvr>
                                          <p:tavLst>
                                            <p:tav tm="0">
                                              <p:val>
                                                <p:fltVal val="0"/>
                                              </p:val>
                                            </p:tav>
                                            <p:tav tm="100000">
                                              <p:val>
                                                <p:strVal val="#ppt_h"/>
                                              </p:val>
                                            </p:tav>
                                          </p:tavLst>
                                        </p:anim>
                                      </p:childTnLst>
                                    </p:cTn>
                                  </p:par>
                                  <p:par>
                                    <p:cTn id="178" presetID="23" presetClass="entr" presetSubtype="16" fill="hold" grpId="0" nodeType="withEffect">
                                      <p:stCondLst>
                                        <p:cond delay="0"/>
                                      </p:stCondLst>
                                      <p:childTnLst>
                                        <p:set>
                                          <p:cBhvr>
                                            <p:cTn id="179" dur="1" fill="hold">
                                              <p:stCondLst>
                                                <p:cond delay="0"/>
                                              </p:stCondLst>
                                            </p:cTn>
                                            <p:tgtEl>
                                              <p:spTgt spid="75"/>
                                            </p:tgtEl>
                                            <p:attrNameLst>
                                              <p:attrName>style.visibility</p:attrName>
                                            </p:attrNameLst>
                                          </p:cBhvr>
                                          <p:to>
                                            <p:strVal val="visible"/>
                                          </p:to>
                                        </p:set>
                                        <p:anim calcmode="lin" valueType="num">
                                          <p:cBhvr>
                                            <p:cTn id="180" dur="500" fill="hold"/>
                                            <p:tgtEl>
                                              <p:spTgt spid="75"/>
                                            </p:tgtEl>
                                            <p:attrNameLst>
                                              <p:attrName>ppt_w</p:attrName>
                                            </p:attrNameLst>
                                          </p:cBhvr>
                                          <p:tavLst>
                                            <p:tav tm="0">
                                              <p:val>
                                                <p:fltVal val="0"/>
                                              </p:val>
                                            </p:tav>
                                            <p:tav tm="100000">
                                              <p:val>
                                                <p:strVal val="#ppt_w"/>
                                              </p:val>
                                            </p:tav>
                                          </p:tavLst>
                                        </p:anim>
                                        <p:anim calcmode="lin" valueType="num">
                                          <p:cBhvr>
                                            <p:cTn id="181" dur="500" fill="hold"/>
                                            <p:tgtEl>
                                              <p:spTgt spid="75"/>
                                            </p:tgtEl>
                                            <p:attrNameLst>
                                              <p:attrName>ppt_h</p:attrName>
                                            </p:attrNameLst>
                                          </p:cBhvr>
                                          <p:tavLst>
                                            <p:tav tm="0">
                                              <p:val>
                                                <p:fltVal val="0"/>
                                              </p:val>
                                            </p:tav>
                                            <p:tav tm="100000">
                                              <p:val>
                                                <p:strVal val="#ppt_h"/>
                                              </p:val>
                                            </p:tav>
                                          </p:tavLst>
                                        </p:anim>
                                      </p:childTnLst>
                                    </p:cTn>
                                  </p:par>
                                  <p:par>
                                    <p:cTn id="182" presetID="23" presetClass="entr" presetSubtype="16" fill="hold" grpId="0" nodeType="withEffect">
                                      <p:stCondLst>
                                        <p:cond delay="0"/>
                                      </p:stCondLst>
                                      <p:childTnLst>
                                        <p:set>
                                          <p:cBhvr>
                                            <p:cTn id="183" dur="1" fill="hold">
                                              <p:stCondLst>
                                                <p:cond delay="0"/>
                                              </p:stCondLst>
                                            </p:cTn>
                                            <p:tgtEl>
                                              <p:spTgt spid="76"/>
                                            </p:tgtEl>
                                            <p:attrNameLst>
                                              <p:attrName>style.visibility</p:attrName>
                                            </p:attrNameLst>
                                          </p:cBhvr>
                                          <p:to>
                                            <p:strVal val="visible"/>
                                          </p:to>
                                        </p:set>
                                        <p:anim calcmode="lin" valueType="num">
                                          <p:cBhvr>
                                            <p:cTn id="184" dur="500" fill="hold"/>
                                            <p:tgtEl>
                                              <p:spTgt spid="76"/>
                                            </p:tgtEl>
                                            <p:attrNameLst>
                                              <p:attrName>ppt_w</p:attrName>
                                            </p:attrNameLst>
                                          </p:cBhvr>
                                          <p:tavLst>
                                            <p:tav tm="0">
                                              <p:val>
                                                <p:fltVal val="0"/>
                                              </p:val>
                                            </p:tav>
                                            <p:tav tm="100000">
                                              <p:val>
                                                <p:strVal val="#ppt_w"/>
                                              </p:val>
                                            </p:tav>
                                          </p:tavLst>
                                        </p:anim>
                                        <p:anim calcmode="lin" valueType="num">
                                          <p:cBhvr>
                                            <p:cTn id="185" dur="500" fill="hold"/>
                                            <p:tgtEl>
                                              <p:spTgt spid="76"/>
                                            </p:tgtEl>
                                            <p:attrNameLst>
                                              <p:attrName>ppt_h</p:attrName>
                                            </p:attrNameLst>
                                          </p:cBhvr>
                                          <p:tavLst>
                                            <p:tav tm="0">
                                              <p:val>
                                                <p:fltVal val="0"/>
                                              </p:val>
                                            </p:tav>
                                            <p:tav tm="100000">
                                              <p:val>
                                                <p:strVal val="#ppt_h"/>
                                              </p:val>
                                            </p:tav>
                                          </p:tavLst>
                                        </p:anim>
                                      </p:childTnLst>
                                    </p:cTn>
                                  </p:par>
                                  <p:par>
                                    <p:cTn id="186" presetID="23" presetClass="entr" presetSubtype="16" fill="hold" grpId="0" nodeType="withEffect">
                                      <p:stCondLst>
                                        <p:cond delay="0"/>
                                      </p:stCondLst>
                                      <p:childTnLst>
                                        <p:set>
                                          <p:cBhvr>
                                            <p:cTn id="187" dur="1" fill="hold">
                                              <p:stCondLst>
                                                <p:cond delay="0"/>
                                              </p:stCondLst>
                                            </p:cTn>
                                            <p:tgtEl>
                                              <p:spTgt spid="77"/>
                                            </p:tgtEl>
                                            <p:attrNameLst>
                                              <p:attrName>style.visibility</p:attrName>
                                            </p:attrNameLst>
                                          </p:cBhvr>
                                          <p:to>
                                            <p:strVal val="visible"/>
                                          </p:to>
                                        </p:set>
                                        <p:anim calcmode="lin" valueType="num">
                                          <p:cBhvr>
                                            <p:cTn id="188" dur="500" fill="hold"/>
                                            <p:tgtEl>
                                              <p:spTgt spid="77"/>
                                            </p:tgtEl>
                                            <p:attrNameLst>
                                              <p:attrName>ppt_w</p:attrName>
                                            </p:attrNameLst>
                                          </p:cBhvr>
                                          <p:tavLst>
                                            <p:tav tm="0">
                                              <p:val>
                                                <p:fltVal val="0"/>
                                              </p:val>
                                            </p:tav>
                                            <p:tav tm="100000">
                                              <p:val>
                                                <p:strVal val="#ppt_w"/>
                                              </p:val>
                                            </p:tav>
                                          </p:tavLst>
                                        </p:anim>
                                        <p:anim calcmode="lin" valueType="num">
                                          <p:cBhvr>
                                            <p:cTn id="189" dur="500" fill="hold"/>
                                            <p:tgtEl>
                                              <p:spTgt spid="77"/>
                                            </p:tgtEl>
                                            <p:attrNameLst>
                                              <p:attrName>ppt_h</p:attrName>
                                            </p:attrNameLst>
                                          </p:cBhvr>
                                          <p:tavLst>
                                            <p:tav tm="0">
                                              <p:val>
                                                <p:fltVal val="0"/>
                                              </p:val>
                                            </p:tav>
                                            <p:tav tm="100000">
                                              <p:val>
                                                <p:strVal val="#ppt_h"/>
                                              </p:val>
                                            </p:tav>
                                          </p:tavLst>
                                        </p:anim>
                                      </p:childTnLst>
                                    </p:cTn>
                                  </p:par>
                                  <p:par>
                                    <p:cTn id="190" presetID="23" presetClass="entr" presetSubtype="16" fill="hold" grpId="0" nodeType="withEffect">
                                      <p:stCondLst>
                                        <p:cond delay="0"/>
                                      </p:stCondLst>
                                      <p:childTnLst>
                                        <p:set>
                                          <p:cBhvr>
                                            <p:cTn id="191" dur="1" fill="hold">
                                              <p:stCondLst>
                                                <p:cond delay="0"/>
                                              </p:stCondLst>
                                            </p:cTn>
                                            <p:tgtEl>
                                              <p:spTgt spid="78"/>
                                            </p:tgtEl>
                                            <p:attrNameLst>
                                              <p:attrName>style.visibility</p:attrName>
                                            </p:attrNameLst>
                                          </p:cBhvr>
                                          <p:to>
                                            <p:strVal val="visible"/>
                                          </p:to>
                                        </p:set>
                                        <p:anim calcmode="lin" valueType="num">
                                          <p:cBhvr>
                                            <p:cTn id="192" dur="500" fill="hold"/>
                                            <p:tgtEl>
                                              <p:spTgt spid="78"/>
                                            </p:tgtEl>
                                            <p:attrNameLst>
                                              <p:attrName>ppt_w</p:attrName>
                                            </p:attrNameLst>
                                          </p:cBhvr>
                                          <p:tavLst>
                                            <p:tav tm="0">
                                              <p:val>
                                                <p:fltVal val="0"/>
                                              </p:val>
                                            </p:tav>
                                            <p:tav tm="100000">
                                              <p:val>
                                                <p:strVal val="#ppt_w"/>
                                              </p:val>
                                            </p:tav>
                                          </p:tavLst>
                                        </p:anim>
                                        <p:anim calcmode="lin" valueType="num">
                                          <p:cBhvr>
                                            <p:cTn id="193" dur="500" fill="hold"/>
                                            <p:tgtEl>
                                              <p:spTgt spid="78"/>
                                            </p:tgtEl>
                                            <p:attrNameLst>
                                              <p:attrName>ppt_h</p:attrName>
                                            </p:attrNameLst>
                                          </p:cBhvr>
                                          <p:tavLst>
                                            <p:tav tm="0">
                                              <p:val>
                                                <p:fltVal val="0"/>
                                              </p:val>
                                            </p:tav>
                                            <p:tav tm="100000">
                                              <p:val>
                                                <p:strVal val="#ppt_h"/>
                                              </p:val>
                                            </p:tav>
                                          </p:tavLst>
                                        </p:anim>
                                      </p:childTnLst>
                                    </p:cTn>
                                  </p:par>
                                  <p:par>
                                    <p:cTn id="194" presetID="23" presetClass="entr" presetSubtype="16" fill="hold" grpId="0" nodeType="withEffect">
                                      <p:stCondLst>
                                        <p:cond delay="0"/>
                                      </p:stCondLst>
                                      <p:childTnLst>
                                        <p:set>
                                          <p:cBhvr>
                                            <p:cTn id="195" dur="1" fill="hold">
                                              <p:stCondLst>
                                                <p:cond delay="0"/>
                                              </p:stCondLst>
                                            </p:cTn>
                                            <p:tgtEl>
                                              <p:spTgt spid="79"/>
                                            </p:tgtEl>
                                            <p:attrNameLst>
                                              <p:attrName>style.visibility</p:attrName>
                                            </p:attrNameLst>
                                          </p:cBhvr>
                                          <p:to>
                                            <p:strVal val="visible"/>
                                          </p:to>
                                        </p:set>
                                        <p:anim calcmode="lin" valueType="num">
                                          <p:cBhvr>
                                            <p:cTn id="196" dur="500" fill="hold"/>
                                            <p:tgtEl>
                                              <p:spTgt spid="79"/>
                                            </p:tgtEl>
                                            <p:attrNameLst>
                                              <p:attrName>ppt_w</p:attrName>
                                            </p:attrNameLst>
                                          </p:cBhvr>
                                          <p:tavLst>
                                            <p:tav tm="0">
                                              <p:val>
                                                <p:fltVal val="0"/>
                                              </p:val>
                                            </p:tav>
                                            <p:tav tm="100000">
                                              <p:val>
                                                <p:strVal val="#ppt_w"/>
                                              </p:val>
                                            </p:tav>
                                          </p:tavLst>
                                        </p:anim>
                                        <p:anim calcmode="lin" valueType="num">
                                          <p:cBhvr>
                                            <p:cTn id="197" dur="500" fill="hold"/>
                                            <p:tgtEl>
                                              <p:spTgt spid="79"/>
                                            </p:tgtEl>
                                            <p:attrNameLst>
                                              <p:attrName>ppt_h</p:attrName>
                                            </p:attrNameLst>
                                          </p:cBhvr>
                                          <p:tavLst>
                                            <p:tav tm="0">
                                              <p:val>
                                                <p:fltVal val="0"/>
                                              </p:val>
                                            </p:tav>
                                            <p:tav tm="100000">
                                              <p:val>
                                                <p:strVal val="#ppt_h"/>
                                              </p:val>
                                            </p:tav>
                                          </p:tavLst>
                                        </p:anim>
                                      </p:childTnLst>
                                    </p:cTn>
                                  </p:par>
                                  <p:par>
                                    <p:cTn id="198" presetID="23" presetClass="entr" presetSubtype="16" fill="hold" grpId="0" nodeType="withEffect">
                                      <p:stCondLst>
                                        <p:cond delay="0"/>
                                      </p:stCondLst>
                                      <p:childTnLst>
                                        <p:set>
                                          <p:cBhvr>
                                            <p:cTn id="199" dur="1" fill="hold">
                                              <p:stCondLst>
                                                <p:cond delay="0"/>
                                              </p:stCondLst>
                                            </p:cTn>
                                            <p:tgtEl>
                                              <p:spTgt spid="80"/>
                                            </p:tgtEl>
                                            <p:attrNameLst>
                                              <p:attrName>style.visibility</p:attrName>
                                            </p:attrNameLst>
                                          </p:cBhvr>
                                          <p:to>
                                            <p:strVal val="visible"/>
                                          </p:to>
                                        </p:set>
                                        <p:anim calcmode="lin" valueType="num">
                                          <p:cBhvr>
                                            <p:cTn id="200" dur="500" fill="hold"/>
                                            <p:tgtEl>
                                              <p:spTgt spid="80"/>
                                            </p:tgtEl>
                                            <p:attrNameLst>
                                              <p:attrName>ppt_w</p:attrName>
                                            </p:attrNameLst>
                                          </p:cBhvr>
                                          <p:tavLst>
                                            <p:tav tm="0">
                                              <p:val>
                                                <p:fltVal val="0"/>
                                              </p:val>
                                            </p:tav>
                                            <p:tav tm="100000">
                                              <p:val>
                                                <p:strVal val="#ppt_w"/>
                                              </p:val>
                                            </p:tav>
                                          </p:tavLst>
                                        </p:anim>
                                        <p:anim calcmode="lin" valueType="num">
                                          <p:cBhvr>
                                            <p:cTn id="201" dur="500" fill="hold"/>
                                            <p:tgtEl>
                                              <p:spTgt spid="80"/>
                                            </p:tgtEl>
                                            <p:attrNameLst>
                                              <p:attrName>ppt_h</p:attrName>
                                            </p:attrNameLst>
                                          </p:cBhvr>
                                          <p:tavLst>
                                            <p:tav tm="0">
                                              <p:val>
                                                <p:fltVal val="0"/>
                                              </p:val>
                                            </p:tav>
                                            <p:tav tm="100000">
                                              <p:val>
                                                <p:strVal val="#ppt_h"/>
                                              </p:val>
                                            </p:tav>
                                          </p:tavLst>
                                        </p:anim>
                                      </p:childTnLst>
                                    </p:cTn>
                                  </p:par>
                                  <p:par>
                                    <p:cTn id="202" presetID="23" presetClass="entr" presetSubtype="16" fill="hold" grpId="0" nodeType="withEffect">
                                      <p:stCondLst>
                                        <p:cond delay="0"/>
                                      </p:stCondLst>
                                      <p:childTnLst>
                                        <p:set>
                                          <p:cBhvr>
                                            <p:cTn id="203" dur="1" fill="hold">
                                              <p:stCondLst>
                                                <p:cond delay="0"/>
                                              </p:stCondLst>
                                            </p:cTn>
                                            <p:tgtEl>
                                              <p:spTgt spid="82"/>
                                            </p:tgtEl>
                                            <p:attrNameLst>
                                              <p:attrName>style.visibility</p:attrName>
                                            </p:attrNameLst>
                                          </p:cBhvr>
                                          <p:to>
                                            <p:strVal val="visible"/>
                                          </p:to>
                                        </p:set>
                                        <p:anim calcmode="lin" valueType="num">
                                          <p:cBhvr>
                                            <p:cTn id="204" dur="500" fill="hold"/>
                                            <p:tgtEl>
                                              <p:spTgt spid="82"/>
                                            </p:tgtEl>
                                            <p:attrNameLst>
                                              <p:attrName>ppt_w</p:attrName>
                                            </p:attrNameLst>
                                          </p:cBhvr>
                                          <p:tavLst>
                                            <p:tav tm="0">
                                              <p:val>
                                                <p:fltVal val="0"/>
                                              </p:val>
                                            </p:tav>
                                            <p:tav tm="100000">
                                              <p:val>
                                                <p:strVal val="#ppt_w"/>
                                              </p:val>
                                            </p:tav>
                                          </p:tavLst>
                                        </p:anim>
                                        <p:anim calcmode="lin" valueType="num">
                                          <p:cBhvr>
                                            <p:cTn id="205" dur="500" fill="hold"/>
                                            <p:tgtEl>
                                              <p:spTgt spid="82"/>
                                            </p:tgtEl>
                                            <p:attrNameLst>
                                              <p:attrName>ppt_h</p:attrName>
                                            </p:attrNameLst>
                                          </p:cBhvr>
                                          <p:tavLst>
                                            <p:tav tm="0">
                                              <p:val>
                                                <p:fltVal val="0"/>
                                              </p:val>
                                            </p:tav>
                                            <p:tav tm="100000">
                                              <p:val>
                                                <p:strVal val="#ppt_h"/>
                                              </p:val>
                                            </p:tav>
                                          </p:tavLst>
                                        </p:anim>
                                      </p:childTnLst>
                                    </p:cTn>
                                  </p:par>
                                </p:childTnLst>
                              </p:cTn>
                            </p:par>
                          </p:childTnLst>
                        </p:cTn>
                      </p:par>
                      <p:par>
                        <p:cTn id="206" fill="hold">
                          <p:stCondLst>
                            <p:cond delay="indefinite"/>
                          </p:stCondLst>
                          <p:childTnLst>
                            <p:par>
                              <p:cTn id="207" fill="hold">
                                <p:stCondLst>
                                  <p:cond delay="0"/>
                                </p:stCondLst>
                                <p:childTnLst>
                                  <p:par>
                                    <p:cTn id="208" presetID="0" presetClass="path" presetSubtype="0" accel="50000" decel="50000" fill="hold" grpId="1" nodeType="clickEffect">
                                      <p:stCondLst>
                                        <p:cond delay="0"/>
                                      </p:stCondLst>
                                      <p:childTnLst>
                                        <p:animMotion origin="layout" path="M 0.00087 -0.00093 C 0.00399 -0.00741 0.00729 -0.01389 0.01059 -0.02037 C 0.01441 -0.02809 0.02153 -0.0321 0.02535 -0.03982 C 0.02882 -0.0463 0.03715 -0.05957 0.04271 -0.06235 C 0.04653 -0.06451 0.05104 -0.06451 0.05504 -0.06574 C 0.06372 -0.07716 0.05781 -0.0713 0.07483 -0.07871 C 0.07726 -0.07994 0.08229 -0.0821 0.08229 -0.08179 C 0.13177 -0.08087 0.18125 -0.08272 0.23056 -0.07871 C 0.2375 -0.07809 0.24566 -0.06019 0.24566 -0.05278 " pathEditMode="relative" rAng="0" ptsTypes="AAAAAAAAA">
                                          <p:cBhvr>
                                            <p:cTn id="209" dur="2000" fill="hold"/>
                                            <p:tgtEl>
                                              <p:spTgt spid="59"/>
                                            </p:tgtEl>
                                            <p:attrNameLst>
                                              <p:attrName>ppt_x</p:attrName>
                                              <p:attrName>ppt_y</p:attrName>
                                            </p:attrNameLst>
                                          </p:cBhvr>
                                          <p:rCtr x="12240" y="-4074"/>
                                        </p:animMotion>
                                      </p:childTnLst>
                                    </p:cTn>
                                  </p:par>
                                  <p:par>
                                    <p:cTn id="210" presetID="53" presetClass="exit" presetSubtype="0" fill="hold" grpId="1" nodeType="withEffect">
                                      <p:stCondLst>
                                        <p:cond delay="0"/>
                                      </p:stCondLst>
                                      <p:childTnLst>
                                        <p:anim calcmode="lin" valueType="num">
                                          <p:cBhvr>
                                            <p:cTn id="211" dur="500"/>
                                            <p:tgtEl>
                                              <p:spTgt spid="45"/>
                                            </p:tgtEl>
                                            <p:attrNameLst>
                                              <p:attrName>ppt_w</p:attrName>
                                            </p:attrNameLst>
                                          </p:cBhvr>
                                          <p:tavLst>
                                            <p:tav tm="0">
                                              <p:val>
                                                <p:strVal val="ppt_w"/>
                                              </p:val>
                                            </p:tav>
                                            <p:tav tm="100000">
                                              <p:val>
                                                <p:fltVal val="0"/>
                                              </p:val>
                                            </p:tav>
                                          </p:tavLst>
                                        </p:anim>
                                        <p:anim calcmode="lin" valueType="num">
                                          <p:cBhvr>
                                            <p:cTn id="212" dur="500"/>
                                            <p:tgtEl>
                                              <p:spTgt spid="45"/>
                                            </p:tgtEl>
                                            <p:attrNameLst>
                                              <p:attrName>ppt_h</p:attrName>
                                            </p:attrNameLst>
                                          </p:cBhvr>
                                          <p:tavLst>
                                            <p:tav tm="0">
                                              <p:val>
                                                <p:strVal val="ppt_h"/>
                                              </p:val>
                                            </p:tav>
                                            <p:tav tm="100000">
                                              <p:val>
                                                <p:fltVal val="0"/>
                                              </p:val>
                                            </p:tav>
                                          </p:tavLst>
                                        </p:anim>
                                        <p:animEffect transition="out" filter="fade">
                                          <p:cBhvr>
                                            <p:cTn id="213" dur="500"/>
                                            <p:tgtEl>
                                              <p:spTgt spid="45"/>
                                            </p:tgtEl>
                                          </p:cBhvr>
                                        </p:animEffect>
                                        <p:set>
                                          <p:cBhvr>
                                            <p:cTn id="214" dur="1" fill="hold">
                                              <p:stCondLst>
                                                <p:cond delay="499"/>
                                              </p:stCondLst>
                                            </p:cTn>
                                            <p:tgtEl>
                                              <p:spTgt spid="45"/>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53" presetClass="exit" presetSubtype="0" fill="hold" grpId="1" nodeType="clickEffect">
                                      <p:stCondLst>
                                        <p:cond delay="0"/>
                                      </p:stCondLst>
                                      <p:childTnLst>
                                        <p:anim calcmode="lin" valueType="num">
                                          <p:cBhvr>
                                            <p:cTn id="218" dur="500"/>
                                            <p:tgtEl>
                                              <p:spTgt spid="81"/>
                                            </p:tgtEl>
                                            <p:attrNameLst>
                                              <p:attrName>ppt_w</p:attrName>
                                            </p:attrNameLst>
                                          </p:cBhvr>
                                          <p:tavLst>
                                            <p:tav tm="0">
                                              <p:val>
                                                <p:strVal val="ppt_w"/>
                                              </p:val>
                                            </p:tav>
                                            <p:tav tm="100000">
                                              <p:val>
                                                <p:fltVal val="0"/>
                                              </p:val>
                                            </p:tav>
                                          </p:tavLst>
                                        </p:anim>
                                        <p:anim calcmode="lin" valueType="num">
                                          <p:cBhvr>
                                            <p:cTn id="219" dur="500"/>
                                            <p:tgtEl>
                                              <p:spTgt spid="81"/>
                                            </p:tgtEl>
                                            <p:attrNameLst>
                                              <p:attrName>ppt_h</p:attrName>
                                            </p:attrNameLst>
                                          </p:cBhvr>
                                          <p:tavLst>
                                            <p:tav tm="0">
                                              <p:val>
                                                <p:strVal val="ppt_h"/>
                                              </p:val>
                                            </p:tav>
                                            <p:tav tm="100000">
                                              <p:val>
                                                <p:fltVal val="0"/>
                                              </p:val>
                                            </p:tav>
                                          </p:tavLst>
                                        </p:anim>
                                        <p:animEffect transition="out" filter="fade">
                                          <p:cBhvr>
                                            <p:cTn id="220" dur="500"/>
                                            <p:tgtEl>
                                              <p:spTgt spid="81"/>
                                            </p:tgtEl>
                                          </p:cBhvr>
                                        </p:animEffect>
                                        <p:set>
                                          <p:cBhvr>
                                            <p:cTn id="221" dur="1" fill="hold">
                                              <p:stCondLst>
                                                <p:cond delay="499"/>
                                              </p:stCondLst>
                                            </p:cTn>
                                            <p:tgtEl>
                                              <p:spTgt spid="81"/>
                                            </p:tgtEl>
                                            <p:attrNameLst>
                                              <p:attrName>style.visibility</p:attrName>
                                            </p:attrNameLst>
                                          </p:cBhvr>
                                          <p:to>
                                            <p:strVal val="hidden"/>
                                          </p:to>
                                        </p:set>
                                      </p:childTnLst>
                                    </p:cTn>
                                  </p:par>
                                </p:childTnLst>
                              </p:cTn>
                            </p:par>
                            <p:par>
                              <p:cTn id="222" fill="hold">
                                <p:stCondLst>
                                  <p:cond delay="500"/>
                                </p:stCondLst>
                                <p:childTnLst>
                                  <p:par>
                                    <p:cTn id="223" presetID="23" presetClass="entr" presetSubtype="16" fill="hold" grpId="0" nodeType="afterEffect">
                                      <p:stCondLst>
                                        <p:cond delay="0"/>
                                      </p:stCondLst>
                                      <p:childTnLst>
                                        <p:set>
                                          <p:cBhvr>
                                            <p:cTn id="224" dur="1" fill="hold">
                                              <p:stCondLst>
                                                <p:cond delay="0"/>
                                              </p:stCondLst>
                                            </p:cTn>
                                            <p:tgtEl>
                                              <p:spTgt spid="83"/>
                                            </p:tgtEl>
                                            <p:attrNameLst>
                                              <p:attrName>style.visibility</p:attrName>
                                            </p:attrNameLst>
                                          </p:cBhvr>
                                          <p:to>
                                            <p:strVal val="visible"/>
                                          </p:to>
                                        </p:set>
                                        <p:anim calcmode="lin" valueType="num">
                                          <p:cBhvr>
                                            <p:cTn id="225" dur="500" fill="hold"/>
                                            <p:tgtEl>
                                              <p:spTgt spid="83"/>
                                            </p:tgtEl>
                                            <p:attrNameLst>
                                              <p:attrName>ppt_w</p:attrName>
                                            </p:attrNameLst>
                                          </p:cBhvr>
                                          <p:tavLst>
                                            <p:tav tm="0">
                                              <p:val>
                                                <p:fltVal val="0"/>
                                              </p:val>
                                            </p:tav>
                                            <p:tav tm="100000">
                                              <p:val>
                                                <p:strVal val="#ppt_w"/>
                                              </p:val>
                                            </p:tav>
                                          </p:tavLst>
                                        </p:anim>
                                        <p:anim calcmode="lin" valueType="num">
                                          <p:cBhvr>
                                            <p:cTn id="226" dur="500" fill="hold"/>
                                            <p:tgtEl>
                                              <p:spTgt spid="83"/>
                                            </p:tgtEl>
                                            <p:attrNameLst>
                                              <p:attrName>ppt_h</p:attrName>
                                            </p:attrNameLst>
                                          </p:cBhvr>
                                          <p:tavLst>
                                            <p:tav tm="0">
                                              <p:val>
                                                <p:fltVal val="0"/>
                                              </p:val>
                                            </p:tav>
                                            <p:tav tm="100000">
                                              <p:val>
                                                <p:strVal val="#ppt_h"/>
                                              </p:val>
                                            </p:tav>
                                          </p:tavLst>
                                        </p:anim>
                                      </p:childTnLst>
                                    </p:cTn>
                                  </p:par>
                                </p:childTnLst>
                              </p:cTn>
                            </p:par>
                          </p:childTnLst>
                        </p:cTn>
                      </p:par>
                      <p:par>
                        <p:cTn id="227" fill="hold">
                          <p:stCondLst>
                            <p:cond delay="indefinite"/>
                          </p:stCondLst>
                          <p:childTnLst>
                            <p:par>
                              <p:cTn id="228" fill="hold">
                                <p:stCondLst>
                                  <p:cond delay="0"/>
                                </p:stCondLst>
                                <p:childTnLst>
                                  <p:par>
                                    <p:cTn id="229" presetID="53" presetClass="exit" presetSubtype="0" fill="hold" grpId="1" nodeType="clickEffect">
                                      <p:stCondLst>
                                        <p:cond delay="0"/>
                                      </p:stCondLst>
                                      <p:childTnLst>
                                        <p:anim calcmode="lin" valueType="num">
                                          <p:cBhvr>
                                            <p:cTn id="230" dur="500"/>
                                            <p:tgtEl>
                                              <p:spTgt spid="82"/>
                                            </p:tgtEl>
                                            <p:attrNameLst>
                                              <p:attrName>ppt_w</p:attrName>
                                            </p:attrNameLst>
                                          </p:cBhvr>
                                          <p:tavLst>
                                            <p:tav tm="0">
                                              <p:val>
                                                <p:strVal val="ppt_w"/>
                                              </p:val>
                                            </p:tav>
                                            <p:tav tm="100000">
                                              <p:val>
                                                <p:fltVal val="0"/>
                                              </p:val>
                                            </p:tav>
                                          </p:tavLst>
                                        </p:anim>
                                        <p:anim calcmode="lin" valueType="num">
                                          <p:cBhvr>
                                            <p:cTn id="231" dur="500"/>
                                            <p:tgtEl>
                                              <p:spTgt spid="82"/>
                                            </p:tgtEl>
                                            <p:attrNameLst>
                                              <p:attrName>ppt_h</p:attrName>
                                            </p:attrNameLst>
                                          </p:cBhvr>
                                          <p:tavLst>
                                            <p:tav tm="0">
                                              <p:val>
                                                <p:strVal val="ppt_h"/>
                                              </p:val>
                                            </p:tav>
                                            <p:tav tm="100000">
                                              <p:val>
                                                <p:fltVal val="0"/>
                                              </p:val>
                                            </p:tav>
                                          </p:tavLst>
                                        </p:anim>
                                        <p:animEffect transition="out" filter="fade">
                                          <p:cBhvr>
                                            <p:cTn id="232" dur="500"/>
                                            <p:tgtEl>
                                              <p:spTgt spid="82"/>
                                            </p:tgtEl>
                                          </p:cBhvr>
                                        </p:animEffect>
                                        <p:set>
                                          <p:cBhvr>
                                            <p:cTn id="233" dur="1" fill="hold">
                                              <p:stCondLst>
                                                <p:cond delay="499"/>
                                              </p:stCondLst>
                                            </p:cTn>
                                            <p:tgtEl>
                                              <p:spTgt spid="82"/>
                                            </p:tgtEl>
                                            <p:attrNameLst>
                                              <p:attrName>style.visibility</p:attrName>
                                            </p:attrNameLst>
                                          </p:cBhvr>
                                          <p:to>
                                            <p:strVal val="hidden"/>
                                          </p:to>
                                        </p:set>
                                      </p:childTnLst>
                                    </p:cTn>
                                  </p:par>
                                  <p:par>
                                    <p:cTn id="234" presetID="23" presetClass="entr" presetSubtype="16"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 calcmode="lin" valueType="num">
                                          <p:cBhvr>
                                            <p:cTn id="236" dur="500" fill="hold"/>
                                            <p:tgtEl>
                                              <p:spTgt spid="84"/>
                                            </p:tgtEl>
                                            <p:attrNameLst>
                                              <p:attrName>ppt_w</p:attrName>
                                            </p:attrNameLst>
                                          </p:cBhvr>
                                          <p:tavLst>
                                            <p:tav tm="0">
                                              <p:val>
                                                <p:fltVal val="0"/>
                                              </p:val>
                                            </p:tav>
                                            <p:tav tm="100000">
                                              <p:val>
                                                <p:strVal val="#ppt_w"/>
                                              </p:val>
                                            </p:tav>
                                          </p:tavLst>
                                        </p:anim>
                                        <p:anim calcmode="lin" valueType="num">
                                          <p:cBhvr>
                                            <p:cTn id="237" dur="500" fill="hold"/>
                                            <p:tgtEl>
                                              <p:spTgt spid="84"/>
                                            </p:tgtEl>
                                            <p:attrNameLst>
                                              <p:attrName>ppt_h</p:attrName>
                                            </p:attrNameLst>
                                          </p:cBhvr>
                                          <p:tavLst>
                                            <p:tav tm="0">
                                              <p:val>
                                                <p:fltVal val="0"/>
                                              </p:val>
                                            </p:tav>
                                            <p:tav tm="100000">
                                              <p:val>
                                                <p:strVal val="#ppt_h"/>
                                              </p:val>
                                            </p:tav>
                                          </p:tavLst>
                                        </p:anim>
                                      </p:childTnLst>
                                    </p:cTn>
                                  </p:par>
                                </p:childTnLst>
                              </p:cTn>
                            </p:par>
                          </p:childTnLst>
                        </p:cTn>
                      </p:par>
                      <p:par>
                        <p:cTn id="238" fill="hold">
                          <p:stCondLst>
                            <p:cond delay="indefinite"/>
                          </p:stCondLst>
                          <p:childTnLst>
                            <p:par>
                              <p:cTn id="239" fill="hold">
                                <p:stCondLst>
                                  <p:cond delay="0"/>
                                </p:stCondLst>
                                <p:childTnLst>
                                  <p:par>
                                    <p:cTn id="240" presetID="2" presetClass="entr" presetSubtype="4" fill="hold" grpId="0" nodeType="clickEffect">
                                      <p:stCondLst>
                                        <p:cond delay="0"/>
                                      </p:stCondLst>
                                      <p:childTnLst>
                                        <p:set>
                                          <p:cBhvr>
                                            <p:cTn id="241" dur="1" fill="hold">
                                              <p:stCondLst>
                                                <p:cond delay="0"/>
                                              </p:stCondLst>
                                            </p:cTn>
                                            <p:tgtEl>
                                              <p:spTgt spid="85"/>
                                            </p:tgtEl>
                                            <p:attrNameLst>
                                              <p:attrName>style.visibility</p:attrName>
                                            </p:attrNameLst>
                                          </p:cBhvr>
                                          <p:to>
                                            <p:strVal val="visible"/>
                                          </p:to>
                                        </p:set>
                                        <p:anim calcmode="lin" valueType="num">
                                          <p:cBhvr additive="base">
                                            <p:cTn id="242" dur="500" fill="hold"/>
                                            <p:tgtEl>
                                              <p:spTgt spid="85"/>
                                            </p:tgtEl>
                                            <p:attrNameLst>
                                              <p:attrName>ppt_x</p:attrName>
                                            </p:attrNameLst>
                                          </p:cBhvr>
                                          <p:tavLst>
                                            <p:tav tm="0">
                                              <p:val>
                                                <p:strVal val="#ppt_x"/>
                                              </p:val>
                                            </p:tav>
                                            <p:tav tm="100000">
                                              <p:val>
                                                <p:strVal val="#ppt_x"/>
                                              </p:val>
                                            </p:tav>
                                          </p:tavLst>
                                        </p:anim>
                                        <p:anim calcmode="lin" valueType="num">
                                          <p:cBhvr additive="base">
                                            <p:cTn id="243"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244" fill="hold">
                          <p:stCondLst>
                            <p:cond delay="indefinite"/>
                          </p:stCondLst>
                          <p:childTnLst>
                            <p:par>
                              <p:cTn id="245" fill="hold">
                                <p:stCondLst>
                                  <p:cond delay="0"/>
                                </p:stCondLst>
                                <p:childTnLst>
                                  <p:par>
                                    <p:cTn id="246" presetID="53" presetClass="entr" presetSubtype="16" fill="hold" grpId="0" nodeType="clickEffect">
                                      <p:stCondLst>
                                        <p:cond delay="0"/>
                                      </p:stCondLst>
                                      <p:childTnLst>
                                        <p:set>
                                          <p:cBhvr>
                                            <p:cTn id="247" dur="1" fill="hold">
                                              <p:stCondLst>
                                                <p:cond delay="0"/>
                                              </p:stCondLst>
                                            </p:cTn>
                                            <p:tgtEl>
                                              <p:spTgt spid="86"/>
                                            </p:tgtEl>
                                            <p:attrNameLst>
                                              <p:attrName>style.visibility</p:attrName>
                                            </p:attrNameLst>
                                          </p:cBhvr>
                                          <p:to>
                                            <p:strVal val="visible"/>
                                          </p:to>
                                        </p:set>
                                        <p:anim calcmode="lin" valueType="num">
                                          <p:cBhvr>
                                            <p:cTn id="248" dur="500" fill="hold"/>
                                            <p:tgtEl>
                                              <p:spTgt spid="86"/>
                                            </p:tgtEl>
                                            <p:attrNameLst>
                                              <p:attrName>ppt_w</p:attrName>
                                            </p:attrNameLst>
                                          </p:cBhvr>
                                          <p:tavLst>
                                            <p:tav tm="0">
                                              <p:val>
                                                <p:fltVal val="0"/>
                                              </p:val>
                                            </p:tav>
                                            <p:tav tm="100000">
                                              <p:val>
                                                <p:strVal val="#ppt_w"/>
                                              </p:val>
                                            </p:tav>
                                          </p:tavLst>
                                        </p:anim>
                                        <p:anim calcmode="lin" valueType="num">
                                          <p:cBhvr>
                                            <p:cTn id="249" dur="500" fill="hold"/>
                                            <p:tgtEl>
                                              <p:spTgt spid="86"/>
                                            </p:tgtEl>
                                            <p:attrNameLst>
                                              <p:attrName>ppt_h</p:attrName>
                                            </p:attrNameLst>
                                          </p:cBhvr>
                                          <p:tavLst>
                                            <p:tav tm="0">
                                              <p:val>
                                                <p:fltVal val="0"/>
                                              </p:val>
                                            </p:tav>
                                            <p:tav tm="100000">
                                              <p:val>
                                                <p:strVal val="#ppt_h"/>
                                              </p:val>
                                            </p:tav>
                                          </p:tavLst>
                                        </p:anim>
                                        <p:animEffect transition="in" filter="fade">
                                          <p:cBhvr>
                                            <p:cTn id="250"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4" grpId="0"/>
          <p:bldP spid="45" grpId="0" animBg="1"/>
          <p:bldP spid="45" grpId="1"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59" grpId="1"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1" grpId="1" animBg="1"/>
          <p:bldP spid="82" grpId="0" animBg="1"/>
          <p:bldP spid="82" grpId="1" animBg="1"/>
          <p:bldP spid="83" grpId="0" animBg="1"/>
          <p:bldP spid="84" grpId="0" animBg="1"/>
          <p:bldP spid="85" grpId="0" animBg="1"/>
          <p:bldP spid="86"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0"/>
          <p:cNvGrpSpPr/>
          <p:nvPr/>
        </p:nvGrpSpPr>
        <p:grpSpPr>
          <a:xfrm>
            <a:off x="807721" y="1587224"/>
            <a:ext cx="1202180" cy="1349359"/>
            <a:chOff x="3563845" y="2834526"/>
            <a:chExt cx="1602697" cy="1799562"/>
          </a:xfrm>
        </p:grpSpPr>
        <p:sp>
          <p:nvSpPr>
            <p:cNvPr id="3" name="任意多边形 51"/>
            <p:cNvSpPr/>
            <p:nvPr/>
          </p:nvSpPr>
          <p:spPr bwMode="auto">
            <a:xfrm rot="16200000">
              <a:off x="3457373" y="3172312"/>
              <a:ext cx="1427392" cy="902174"/>
            </a:xfrm>
            <a:custGeom>
              <a:avLst/>
              <a:gdLst>
                <a:gd name="connsiteX0" fmla="*/ 1560958 w 1560958"/>
                <a:gd name="connsiteY0" fmla="*/ 852069 h 986593"/>
                <a:gd name="connsiteX1" fmla="*/ 1483291 w 1560958"/>
                <a:gd name="connsiteY1" fmla="*/ 986593 h 986593"/>
                <a:gd name="connsiteX2" fmla="*/ 1470592 w 1560958"/>
                <a:gd name="connsiteY2" fmla="*/ 964597 h 986593"/>
                <a:gd name="connsiteX3" fmla="*/ 1469220 w 1560958"/>
                <a:gd name="connsiteY3" fmla="*/ 960185 h 986593"/>
                <a:gd name="connsiteX4" fmla="*/ 1049766 w 1560958"/>
                <a:gd name="connsiteY4" fmla="*/ 233242 h 986593"/>
                <a:gd name="connsiteX5" fmla="*/ 887977 w 1560958"/>
                <a:gd name="connsiteY5" fmla="*/ 140313 h 986593"/>
                <a:gd name="connsiteX6" fmla="*/ 843738 w 1560958"/>
                <a:gd name="connsiteY6" fmla="*/ 140313 h 986593"/>
                <a:gd name="connsiteX7" fmla="*/ 834966 w 1560958"/>
                <a:gd name="connsiteY7" fmla="*/ 140313 h 986593"/>
                <a:gd name="connsiteX8" fmla="*/ 834966 w 1560958"/>
                <a:gd name="connsiteY8" fmla="*/ 139101 h 986593"/>
                <a:gd name="connsiteX9" fmla="*/ 0 w 1560958"/>
                <a:gd name="connsiteY9" fmla="*/ 139101 h 986593"/>
                <a:gd name="connsiteX10" fmla="*/ 73870 w 1560958"/>
                <a:gd name="connsiteY10" fmla="*/ 11155 h 986593"/>
                <a:gd name="connsiteX11" fmla="*/ 82583 w 1560958"/>
                <a:gd name="connsiteY11" fmla="*/ 7354 h 986593"/>
                <a:gd name="connsiteX12" fmla="*/ 128297 w 1560958"/>
                <a:gd name="connsiteY12" fmla="*/ 0 h 986593"/>
                <a:gd name="connsiteX13" fmla="*/ 967205 w 1560958"/>
                <a:gd name="connsiteY13" fmla="*/ 0 h 986593"/>
                <a:gd name="connsiteX14" fmla="*/ 1128994 w 1560958"/>
                <a:gd name="connsiteY14" fmla="*/ 92930 h 986593"/>
                <a:gd name="connsiteX15" fmla="*/ 1548448 w 1560958"/>
                <a:gd name="connsiteY15" fmla="*/ 819873 h 986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60958" h="986593">
                  <a:moveTo>
                    <a:pt x="1560958" y="852069"/>
                  </a:moveTo>
                  <a:lnTo>
                    <a:pt x="1483291" y="986593"/>
                  </a:lnTo>
                  <a:lnTo>
                    <a:pt x="1470592" y="964597"/>
                  </a:lnTo>
                  <a:lnTo>
                    <a:pt x="1469220" y="960185"/>
                  </a:lnTo>
                  <a:cubicBezTo>
                    <a:pt x="1469220" y="960185"/>
                    <a:pt x="1469220" y="960185"/>
                    <a:pt x="1049766" y="233242"/>
                  </a:cubicBezTo>
                  <a:cubicBezTo>
                    <a:pt x="1019805" y="182281"/>
                    <a:pt x="947899" y="140313"/>
                    <a:pt x="887977" y="140313"/>
                  </a:cubicBezTo>
                  <a:cubicBezTo>
                    <a:pt x="887977" y="140313"/>
                    <a:pt x="887977" y="140313"/>
                    <a:pt x="843738" y="140313"/>
                  </a:cubicBezTo>
                  <a:lnTo>
                    <a:pt x="834966" y="140313"/>
                  </a:lnTo>
                  <a:lnTo>
                    <a:pt x="834966" y="139101"/>
                  </a:lnTo>
                  <a:lnTo>
                    <a:pt x="0" y="139101"/>
                  </a:lnTo>
                  <a:lnTo>
                    <a:pt x="73870" y="11155"/>
                  </a:lnTo>
                  <a:lnTo>
                    <a:pt x="82583" y="7354"/>
                  </a:lnTo>
                  <a:cubicBezTo>
                    <a:pt x="98150" y="2623"/>
                    <a:pt x="113692" y="0"/>
                    <a:pt x="128297" y="0"/>
                  </a:cubicBezTo>
                  <a:cubicBezTo>
                    <a:pt x="967205" y="0"/>
                    <a:pt x="967205" y="0"/>
                    <a:pt x="967205" y="0"/>
                  </a:cubicBezTo>
                  <a:cubicBezTo>
                    <a:pt x="1027127" y="0"/>
                    <a:pt x="1099033" y="41968"/>
                    <a:pt x="1128994" y="92930"/>
                  </a:cubicBezTo>
                  <a:cubicBezTo>
                    <a:pt x="1548448" y="819873"/>
                    <a:pt x="1548448" y="819873"/>
                    <a:pt x="1548448" y="819873"/>
                  </a:cubicBezTo>
                  <a:close/>
                </a:path>
              </a:pathLst>
            </a:custGeom>
            <a:solidFill>
              <a:srgbClr val="FFB850"/>
            </a:solidFill>
            <a:ln w="25400">
              <a:solidFill>
                <a:schemeClr val="accent1">
                  <a:lumMod val="75000"/>
                </a:schemeClr>
              </a:solidFill>
            </a:ln>
            <a:effectLst/>
          </p:spPr>
          <p:txBody>
            <a:bodyPr vert="horz" wrap="square" lIns="68580" tIns="34290" rIns="68580" bIns="34290" numCol="1" anchor="t" anchorCtr="0" compatLnSpc="1">
              <a:noAutofit/>
            </a:bodyPr>
            <a:lstStyle/>
            <a:p>
              <a:endParaRPr lang="zh-CN" altLang="en-US" sz="1015">
                <a:solidFill>
                  <a:srgbClr val="FFB850"/>
                </a:solidFill>
                <a:latin typeface="Arial" panose="020B0604020202020204" pitchFamily="34" charset="0"/>
                <a:cs typeface="Arial" panose="020B0604020202020204" pitchFamily="34" charset="0"/>
              </a:endParaRPr>
            </a:p>
          </p:txBody>
        </p:sp>
        <p:grpSp>
          <p:nvGrpSpPr>
            <p:cNvPr id="4" name="组合 52"/>
            <p:cNvGrpSpPr/>
            <p:nvPr/>
          </p:nvGrpSpPr>
          <p:grpSpPr>
            <a:xfrm>
              <a:off x="3563845" y="2834526"/>
              <a:ext cx="1602697" cy="1799562"/>
              <a:chOff x="3563845" y="2834526"/>
              <a:chExt cx="1602697" cy="1799562"/>
            </a:xfrm>
          </p:grpSpPr>
          <p:sp>
            <p:nvSpPr>
              <p:cNvPr id="5" name="Freeform 5"/>
              <p:cNvSpPr/>
              <p:nvPr/>
            </p:nvSpPr>
            <p:spPr bwMode="auto">
              <a:xfrm rot="16200000">
                <a:off x="3462216" y="2936155"/>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8000"/>
                </a:schemeClr>
              </a:solidFill>
              <a:ln w="25400">
                <a:solidFill>
                  <a:schemeClr val="accent1">
                    <a:lumMod val="75000"/>
                  </a:schemeClr>
                </a:solidFill>
              </a:ln>
              <a:effectLst>
                <a:outerShdw blurRad="190500" dist="50800" dir="2700000" algn="tl" rotWithShape="0">
                  <a:prstClr val="black">
                    <a:alpha val="4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6" name="椭圆 54"/>
              <p:cNvSpPr/>
              <p:nvPr/>
            </p:nvSpPr>
            <p:spPr>
              <a:xfrm rot="20000116">
                <a:off x="3692606" y="2870683"/>
                <a:ext cx="539066" cy="311484"/>
              </a:xfrm>
              <a:prstGeom prst="ellipse">
                <a:avLst/>
              </a:prstGeom>
              <a:gradFill flip="none" rotWithShape="1">
                <a:gsLst>
                  <a:gs pos="100000">
                    <a:schemeClr val="bg1">
                      <a:alpha val="0"/>
                    </a:schemeClr>
                  </a:gs>
                  <a:gs pos="35000">
                    <a:srgbClr val="FFFFFF">
                      <a:alpha val="30000"/>
                    </a:srgbClr>
                  </a:gs>
                  <a:gs pos="72000">
                    <a:srgbClr val="FFFFFF">
                      <a:alpha val="2000"/>
                    </a:srgbClr>
                  </a:gs>
                  <a:gs pos="0">
                    <a:schemeClr val="bg1"/>
                  </a:gs>
                </a:gsLst>
                <a:path path="shape">
                  <a:fillToRect l="50000" t="50000" r="50000" b="50000"/>
                </a:path>
                <a:tileRect/>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7" name="Freeform 5"/>
              <p:cNvSpPr/>
              <p:nvPr/>
            </p:nvSpPr>
            <p:spPr bwMode="auto">
              <a:xfrm rot="16200000">
                <a:off x="3480606" y="2948152"/>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13000"/>
                </a:schemeClr>
              </a:solidFill>
              <a:ln w="25400">
                <a:solidFill>
                  <a:schemeClr val="accent1">
                    <a:lumMod val="75000"/>
                  </a:schemeClr>
                </a:solidFill>
              </a:ln>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8" name="文本框 64"/>
              <p:cNvSpPr txBox="1"/>
              <p:nvPr/>
            </p:nvSpPr>
            <p:spPr>
              <a:xfrm>
                <a:off x="3887811" y="3365850"/>
                <a:ext cx="945076" cy="861974"/>
              </a:xfrm>
              <a:prstGeom prst="rect">
                <a:avLst/>
              </a:prstGeom>
              <a:noFill/>
              <a:ln>
                <a:solidFill>
                  <a:schemeClr val="accent1">
                    <a:lumMod val="75000"/>
                  </a:schemeClr>
                </a:solidFill>
              </a:ln>
            </p:spPr>
            <p:txBody>
              <a:bodyPr wrap="square" rtlCol="0">
                <a:spAutoFit/>
              </a:bodyPr>
              <a:lstStyle/>
              <a:p>
                <a:pPr algn="ctr"/>
                <a:r>
                  <a:rPr lang="en-US" altLang="zh-CN" sz="3600" dirty="0">
                    <a:solidFill>
                      <a:prstClr val="white">
                        <a:lumMod val="65000"/>
                      </a:prstClr>
                    </a:solidFill>
                    <a:latin typeface="Arial" panose="020B0604020202020204" pitchFamily="34" charset="0"/>
                    <a:ea typeface="LiHei Pro" panose="020B0500000000000000" pitchFamily="34" charset="-122"/>
                    <a:cs typeface="Arial" panose="020B0604020202020204" pitchFamily="34" charset="0"/>
                  </a:rPr>
                  <a:t>0</a:t>
                </a:r>
                <a:r>
                  <a:rPr lang="en-US" altLang="zh-CN" sz="3600" dirty="0">
                    <a:solidFill>
                      <a:srgbClr val="FFB850"/>
                    </a:solidFill>
                    <a:latin typeface="Arial" panose="020B0604020202020204" pitchFamily="34" charset="0"/>
                    <a:ea typeface="LiHei Pro" panose="020B0500000000000000" pitchFamily="34" charset="-122"/>
                    <a:cs typeface="Arial" panose="020B0604020202020204" pitchFamily="34" charset="0"/>
                  </a:rPr>
                  <a:t>2</a:t>
                </a:r>
                <a:endParaRPr lang="zh-CN" altLang="en-US" sz="3600" dirty="0">
                  <a:solidFill>
                    <a:srgbClr val="FFB850"/>
                  </a:solidFill>
                  <a:latin typeface="Arial" panose="020B0604020202020204" pitchFamily="34" charset="0"/>
                  <a:ea typeface="LiHei Pro" panose="020B0500000000000000" pitchFamily="34" charset="-122"/>
                  <a:cs typeface="Arial" panose="020B0604020202020204" pitchFamily="34" charset="0"/>
                </a:endParaRPr>
              </a:p>
            </p:txBody>
          </p:sp>
        </p:grpSp>
      </p:grpSp>
      <p:grpSp>
        <p:nvGrpSpPr>
          <p:cNvPr id="21" name="组合 24"/>
          <p:cNvGrpSpPr/>
          <p:nvPr/>
        </p:nvGrpSpPr>
        <p:grpSpPr>
          <a:xfrm>
            <a:off x="14260" y="-119040"/>
            <a:ext cx="1765306" cy="2057400"/>
            <a:chOff x="3295850" y="1895995"/>
            <a:chExt cx="3725149" cy="4660916"/>
          </a:xfrm>
        </p:grpSpPr>
        <p:sp>
          <p:nvSpPr>
            <p:cNvPr id="22" name="圆角矩形 2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3"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24" name="圆角矩形 2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5" name="Freeform 24"/>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26" name="圆角矩形 29"/>
          <p:cNvSpPr/>
          <p:nvPr/>
        </p:nvSpPr>
        <p:spPr>
          <a:xfrm>
            <a:off x="1367053" y="267766"/>
            <a:ext cx="3328358" cy="583785"/>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27" name="组合 30"/>
          <p:cNvGrpSpPr/>
          <p:nvPr/>
        </p:nvGrpSpPr>
        <p:grpSpPr>
          <a:xfrm>
            <a:off x="1437341" y="557561"/>
            <a:ext cx="84045" cy="59332"/>
            <a:chOff x="4486616" y="3001075"/>
            <a:chExt cx="274695" cy="274699"/>
          </a:xfrm>
        </p:grpSpPr>
        <p:sp>
          <p:nvSpPr>
            <p:cNvPr id="28" name="椭圆 3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29" name="椭圆 32"/>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0" name="组合 33"/>
          <p:cNvGrpSpPr/>
          <p:nvPr/>
        </p:nvGrpSpPr>
        <p:grpSpPr>
          <a:xfrm>
            <a:off x="1137836" y="557561"/>
            <a:ext cx="84045" cy="59332"/>
            <a:chOff x="4486616" y="3001075"/>
            <a:chExt cx="274695" cy="274699"/>
          </a:xfrm>
        </p:grpSpPr>
        <p:sp>
          <p:nvSpPr>
            <p:cNvPr id="31" name="椭圆 34"/>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2" name="椭圆 35"/>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3" name="组合 36"/>
          <p:cNvGrpSpPr/>
          <p:nvPr/>
        </p:nvGrpSpPr>
        <p:grpSpPr>
          <a:xfrm>
            <a:off x="1204395" y="591222"/>
            <a:ext cx="204416" cy="45719"/>
            <a:chOff x="4312849" y="3104300"/>
            <a:chExt cx="384317" cy="61430"/>
          </a:xfrm>
        </p:grpSpPr>
        <p:sp>
          <p:nvSpPr>
            <p:cNvPr id="34" name="圆角矩形 37"/>
            <p:cNvSpPr/>
            <p:nvPr/>
          </p:nvSpPr>
          <p:spPr>
            <a:xfrm rot="16200000">
              <a:off x="4493802"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5" name="圆角矩形 38"/>
            <p:cNvSpPr/>
            <p:nvPr/>
          </p:nvSpPr>
          <p:spPr>
            <a:xfrm rot="16200000">
              <a:off x="4493803"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36" name="组合 39"/>
          <p:cNvGrpSpPr/>
          <p:nvPr/>
        </p:nvGrpSpPr>
        <p:grpSpPr>
          <a:xfrm>
            <a:off x="1547816" y="332422"/>
            <a:ext cx="602909" cy="415498"/>
            <a:chOff x="5030931" y="2820440"/>
            <a:chExt cx="684356" cy="712756"/>
          </a:xfrm>
        </p:grpSpPr>
        <p:sp>
          <p:nvSpPr>
            <p:cNvPr id="37" name="椭圆 40"/>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38" name="文本框 41"/>
            <p:cNvSpPr txBox="1"/>
            <p:nvPr/>
          </p:nvSpPr>
          <p:spPr>
            <a:xfrm>
              <a:off x="5030931" y="2820440"/>
              <a:ext cx="684356" cy="712756"/>
            </a:xfrm>
            <a:prstGeom prst="rect">
              <a:avLst/>
            </a:prstGeom>
            <a:noFill/>
          </p:spPr>
          <p:txBody>
            <a:bodyPr wrap="square" rtlCol="0">
              <a:spAutoFit/>
            </a:bodyPr>
            <a:lstStyle/>
            <a:p>
              <a:pPr algn="ctr"/>
              <a:r>
                <a:rPr lang="en-US" altLang="zh-CN" sz="2100" dirty="0">
                  <a:solidFill>
                    <a:srgbClr val="01ACBE"/>
                  </a:solidFill>
                  <a:latin typeface="Arial" panose="020B0604020202020204" pitchFamily="34" charset="0"/>
                  <a:cs typeface="Arial" panose="020B0604020202020204" pitchFamily="34" charset="0"/>
                </a:rPr>
                <a:t>03</a:t>
              </a:r>
              <a:endParaRPr lang="zh-CN" altLang="en-US" sz="2100" dirty="0">
                <a:solidFill>
                  <a:srgbClr val="01ACBE"/>
                </a:solidFill>
                <a:latin typeface="Arial" panose="020B0604020202020204" pitchFamily="34" charset="0"/>
                <a:cs typeface="Arial" panose="020B0604020202020204" pitchFamily="34" charset="0"/>
              </a:endParaRPr>
            </a:p>
          </p:txBody>
        </p:sp>
      </p:grpSp>
      <p:grpSp>
        <p:nvGrpSpPr>
          <p:cNvPr id="39" name="组合 42"/>
          <p:cNvGrpSpPr/>
          <p:nvPr/>
        </p:nvGrpSpPr>
        <p:grpSpPr>
          <a:xfrm>
            <a:off x="377260" y="380549"/>
            <a:ext cx="511780" cy="386311"/>
            <a:chOff x="9404083" y="1238855"/>
            <a:chExt cx="801342" cy="665020"/>
          </a:xfrm>
          <a:solidFill>
            <a:schemeClr val="bg1"/>
          </a:solidFill>
        </p:grpSpPr>
        <p:sp>
          <p:nvSpPr>
            <p:cNvPr id="40" name="Freeform 583"/>
            <p:cNvSpPr/>
            <p:nvPr/>
          </p:nvSpPr>
          <p:spPr bwMode="auto">
            <a:xfrm>
              <a:off x="9404083" y="1238855"/>
              <a:ext cx="801342" cy="308708"/>
            </a:xfrm>
            <a:custGeom>
              <a:avLst/>
              <a:gdLst>
                <a:gd name="T0" fmla="*/ 924 w 1111"/>
                <a:gd name="T1" fmla="*/ 0 h 428"/>
                <a:gd name="T2" fmla="*/ 958 w 1111"/>
                <a:gd name="T3" fmla="*/ 55 h 428"/>
                <a:gd name="T4" fmla="*/ 542 w 1111"/>
                <a:gd name="T5" fmla="*/ 281 h 428"/>
                <a:gd name="T6" fmla="*/ 0 w 1111"/>
                <a:gd name="T7" fmla="*/ 355 h 428"/>
                <a:gd name="T8" fmla="*/ 3 w 1111"/>
                <a:gd name="T9" fmla="*/ 428 h 428"/>
                <a:gd name="T10" fmla="*/ 570 w 1111"/>
                <a:gd name="T11" fmla="*/ 355 h 428"/>
                <a:gd name="T12" fmla="*/ 986 w 1111"/>
                <a:gd name="T13" fmla="*/ 121 h 428"/>
                <a:gd name="T14" fmla="*/ 1021 w 1111"/>
                <a:gd name="T15" fmla="*/ 184 h 428"/>
                <a:gd name="T16" fmla="*/ 1111 w 1111"/>
                <a:gd name="T17" fmla="*/ 0 h 428"/>
                <a:gd name="T18" fmla="*/ 924 w 1111"/>
                <a:gd name="T19"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428">
                  <a:moveTo>
                    <a:pt x="924" y="0"/>
                  </a:moveTo>
                  <a:lnTo>
                    <a:pt x="958" y="55"/>
                  </a:lnTo>
                  <a:lnTo>
                    <a:pt x="542" y="281"/>
                  </a:lnTo>
                  <a:lnTo>
                    <a:pt x="0" y="355"/>
                  </a:lnTo>
                  <a:lnTo>
                    <a:pt x="3" y="428"/>
                  </a:lnTo>
                  <a:lnTo>
                    <a:pt x="570" y="355"/>
                  </a:lnTo>
                  <a:lnTo>
                    <a:pt x="986" y="121"/>
                  </a:lnTo>
                  <a:lnTo>
                    <a:pt x="1021" y="184"/>
                  </a:lnTo>
                  <a:lnTo>
                    <a:pt x="1111" y="0"/>
                  </a:lnTo>
                  <a:lnTo>
                    <a:pt x="9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1" name="Freeform 584"/>
            <p:cNvSpPr/>
            <p:nvPr/>
          </p:nvSpPr>
          <p:spPr bwMode="auto">
            <a:xfrm>
              <a:off x="9915470" y="1392487"/>
              <a:ext cx="208450" cy="511387"/>
            </a:xfrm>
            <a:custGeom>
              <a:avLst/>
              <a:gdLst>
                <a:gd name="T0" fmla="*/ 0 w 289"/>
                <a:gd name="T1" fmla="*/ 709 h 709"/>
                <a:gd name="T2" fmla="*/ 289 w 289"/>
                <a:gd name="T3" fmla="*/ 709 h 709"/>
                <a:gd name="T4" fmla="*/ 289 w 289"/>
                <a:gd name="T5" fmla="*/ 0 h 709"/>
                <a:gd name="T6" fmla="*/ 0 w 289"/>
                <a:gd name="T7" fmla="*/ 161 h 709"/>
                <a:gd name="T8" fmla="*/ 0 w 289"/>
                <a:gd name="T9" fmla="*/ 709 h 709"/>
              </a:gdLst>
              <a:ahLst/>
              <a:cxnLst>
                <a:cxn ang="0">
                  <a:pos x="T0" y="T1"/>
                </a:cxn>
                <a:cxn ang="0">
                  <a:pos x="T2" y="T3"/>
                </a:cxn>
                <a:cxn ang="0">
                  <a:pos x="T4" y="T5"/>
                </a:cxn>
                <a:cxn ang="0">
                  <a:pos x="T6" y="T7"/>
                </a:cxn>
                <a:cxn ang="0">
                  <a:pos x="T8" y="T9"/>
                </a:cxn>
              </a:cxnLst>
              <a:rect l="0" t="0" r="r" b="b"/>
              <a:pathLst>
                <a:path w="289" h="709">
                  <a:moveTo>
                    <a:pt x="0" y="709"/>
                  </a:moveTo>
                  <a:lnTo>
                    <a:pt x="289" y="709"/>
                  </a:lnTo>
                  <a:lnTo>
                    <a:pt x="289" y="0"/>
                  </a:lnTo>
                  <a:lnTo>
                    <a:pt x="0" y="161"/>
                  </a:lnTo>
                  <a:lnTo>
                    <a:pt x="0" y="7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2" name="Freeform 585"/>
            <p:cNvSpPr/>
            <p:nvPr/>
          </p:nvSpPr>
          <p:spPr bwMode="auto">
            <a:xfrm>
              <a:off x="9663743" y="1528809"/>
              <a:ext cx="180320" cy="375065"/>
            </a:xfrm>
            <a:custGeom>
              <a:avLst/>
              <a:gdLst>
                <a:gd name="T0" fmla="*/ 0 w 250"/>
                <a:gd name="T1" fmla="*/ 520 h 520"/>
                <a:gd name="T2" fmla="*/ 250 w 250"/>
                <a:gd name="T3" fmla="*/ 520 h 520"/>
                <a:gd name="T4" fmla="*/ 250 w 250"/>
                <a:gd name="T5" fmla="*/ 0 h 520"/>
                <a:gd name="T6" fmla="*/ 0 w 250"/>
                <a:gd name="T7" fmla="*/ 42 h 520"/>
                <a:gd name="T8" fmla="*/ 0 w 250"/>
                <a:gd name="T9" fmla="*/ 520 h 520"/>
              </a:gdLst>
              <a:ahLst/>
              <a:cxnLst>
                <a:cxn ang="0">
                  <a:pos x="T0" y="T1"/>
                </a:cxn>
                <a:cxn ang="0">
                  <a:pos x="T2" y="T3"/>
                </a:cxn>
                <a:cxn ang="0">
                  <a:pos x="T4" y="T5"/>
                </a:cxn>
                <a:cxn ang="0">
                  <a:pos x="T6" y="T7"/>
                </a:cxn>
                <a:cxn ang="0">
                  <a:pos x="T8" y="T9"/>
                </a:cxn>
              </a:cxnLst>
              <a:rect l="0" t="0" r="r" b="b"/>
              <a:pathLst>
                <a:path w="250" h="520">
                  <a:moveTo>
                    <a:pt x="0" y="520"/>
                  </a:moveTo>
                  <a:lnTo>
                    <a:pt x="250" y="520"/>
                  </a:lnTo>
                  <a:lnTo>
                    <a:pt x="250" y="0"/>
                  </a:lnTo>
                  <a:lnTo>
                    <a:pt x="0" y="42"/>
                  </a:lnTo>
                  <a:lnTo>
                    <a:pt x="0" y="5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43" name="Freeform 586"/>
            <p:cNvSpPr/>
            <p:nvPr/>
          </p:nvSpPr>
          <p:spPr bwMode="auto">
            <a:xfrm>
              <a:off x="9404083" y="1569922"/>
              <a:ext cx="189697" cy="333953"/>
            </a:xfrm>
            <a:custGeom>
              <a:avLst/>
              <a:gdLst>
                <a:gd name="T0" fmla="*/ 0 w 263"/>
                <a:gd name="T1" fmla="*/ 463 h 463"/>
                <a:gd name="T2" fmla="*/ 263 w 263"/>
                <a:gd name="T3" fmla="*/ 463 h 463"/>
                <a:gd name="T4" fmla="*/ 263 w 263"/>
                <a:gd name="T5" fmla="*/ 0 h 463"/>
                <a:gd name="T6" fmla="*/ 0 w 263"/>
                <a:gd name="T7" fmla="*/ 30 h 463"/>
                <a:gd name="T8" fmla="*/ 0 w 263"/>
                <a:gd name="T9" fmla="*/ 463 h 463"/>
              </a:gdLst>
              <a:ahLst/>
              <a:cxnLst>
                <a:cxn ang="0">
                  <a:pos x="T0" y="T1"/>
                </a:cxn>
                <a:cxn ang="0">
                  <a:pos x="T2" y="T3"/>
                </a:cxn>
                <a:cxn ang="0">
                  <a:pos x="T4" y="T5"/>
                </a:cxn>
                <a:cxn ang="0">
                  <a:pos x="T6" y="T7"/>
                </a:cxn>
                <a:cxn ang="0">
                  <a:pos x="T8" y="T9"/>
                </a:cxn>
              </a:cxnLst>
              <a:rect l="0" t="0" r="r" b="b"/>
              <a:pathLst>
                <a:path w="263" h="463">
                  <a:moveTo>
                    <a:pt x="0" y="463"/>
                  </a:moveTo>
                  <a:lnTo>
                    <a:pt x="263" y="463"/>
                  </a:lnTo>
                  <a:lnTo>
                    <a:pt x="263" y="0"/>
                  </a:lnTo>
                  <a:lnTo>
                    <a:pt x="0" y="30"/>
                  </a:lnTo>
                  <a:lnTo>
                    <a:pt x="0" y="4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44" name="文本框 47"/>
          <p:cNvSpPr txBox="1"/>
          <p:nvPr/>
        </p:nvSpPr>
        <p:spPr>
          <a:xfrm>
            <a:off x="2159930" y="358904"/>
            <a:ext cx="2247340" cy="461665"/>
          </a:xfrm>
          <a:prstGeom prst="rect">
            <a:avLst/>
          </a:prstGeom>
          <a:noFill/>
        </p:spPr>
        <p:txBody>
          <a:bodyPr wrap="square" rtlCol="0">
            <a:spAutoFit/>
          </a:bodyPr>
          <a:lstStyle/>
          <a:p>
            <a:pPr algn="ctr"/>
            <a:r>
              <a:rPr lang="en-US" sz="2400" b="1" dirty="0" smtClean="0">
                <a:solidFill>
                  <a:schemeClr val="bg1"/>
                </a:solidFill>
                <a:latin typeface="Arial" panose="020B0604020202020204" pitchFamily="34" charset="0"/>
                <a:cs typeface="Arial" panose="020B0604020202020204" pitchFamily="34" charset="0"/>
              </a:rPr>
              <a:t>LIÊN KẾT ION</a:t>
            </a:r>
            <a:endParaRPr lang="zh-CN" altLang="en-US" sz="4400"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
        <p:nvSpPr>
          <p:cNvPr id="45" name="Rectangle 44"/>
          <p:cNvSpPr/>
          <p:nvPr/>
        </p:nvSpPr>
        <p:spPr>
          <a:xfrm>
            <a:off x="2061342" y="1891709"/>
            <a:ext cx="6513972" cy="553998"/>
          </a:xfrm>
          <a:prstGeom prst="rect">
            <a:avLst/>
          </a:prstGeom>
        </p:spPr>
        <p:txBody>
          <a:bodyPr wrap="square">
            <a:spAutoFit/>
          </a:bodyPr>
          <a:lstStyle/>
          <a:p>
            <a:pPr algn="just">
              <a:lnSpc>
                <a:spcPct val="150000"/>
              </a:lnSpc>
              <a:spcAft>
                <a:spcPts val="800"/>
              </a:spcAft>
              <a:tabLst>
                <a:tab pos="180340" algn="l"/>
              </a:tabLst>
            </a:pPr>
            <a:r>
              <a:rPr lang="en-US" sz="2000" dirty="0">
                <a:latin typeface="Arial" panose="020B0604020202020204" pitchFamily="34" charset="0"/>
                <a:ea typeface="Calibri" panose="020F0502020204030204" pitchFamily="34" charset="0"/>
                <a:cs typeface="Arial" panose="020B0604020202020204" pitchFamily="34" charset="0"/>
              </a:rPr>
              <a:t>Viết quá trình tạo liên kết ion trong phân tử Na</a:t>
            </a:r>
            <a:r>
              <a:rPr lang="en-US" sz="2000" baseline="-25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O, MgO</a:t>
            </a:r>
            <a:r>
              <a:rPr lang="en-US" sz="2000" dirty="0" smtClean="0">
                <a:latin typeface="Arial" panose="020B0604020202020204" pitchFamily="34" charset="0"/>
                <a:ea typeface="Calibri" panose="020F0502020204030204" pitchFamily="34" charset="0"/>
                <a:cs typeface="Arial" panose="020B0604020202020204" pitchFamily="34" charset="0"/>
              </a:rPr>
              <a:t>.</a:t>
            </a:r>
            <a:endParaRPr lang="en-US" sz="2000" dirty="0">
              <a:latin typeface="Arial" panose="020B0604020202020204" pitchFamily="34" charset="0"/>
              <a:ea typeface="Calibri" panose="020F0502020204030204" pitchFamily="34" charset="0"/>
              <a:cs typeface="Arial" panose="020B0604020202020204" pitchFamily="34" charset="0"/>
            </a:endParaRPr>
          </a:p>
        </p:txBody>
      </p:sp>
      <p:sp>
        <p:nvSpPr>
          <p:cNvPr id="46" name="Rectangle 45"/>
          <p:cNvSpPr/>
          <p:nvPr/>
        </p:nvSpPr>
        <p:spPr>
          <a:xfrm>
            <a:off x="2280755" y="2940497"/>
            <a:ext cx="5388960" cy="1118255"/>
          </a:xfrm>
          <a:prstGeom prst="rect">
            <a:avLst/>
          </a:prstGeom>
          <a:ln w="19050">
            <a:solidFill>
              <a:schemeClr val="accent5">
                <a:lumMod val="50000"/>
              </a:schemeClr>
            </a:solidFill>
          </a:ln>
        </p:spPr>
        <p:txBody>
          <a:bodyPr wrap="square">
            <a:spAutoFit/>
          </a:bodyPr>
          <a:lstStyle/>
          <a:p>
            <a:pPr algn="ctr">
              <a:lnSpc>
                <a:spcPct val="150000"/>
              </a:lnSpc>
              <a:spcAft>
                <a:spcPts val="800"/>
              </a:spcAft>
              <a:tabLst>
                <a:tab pos="180340" algn="l"/>
              </a:tabLst>
            </a:pPr>
            <a:r>
              <a:rPr lang="en-US" sz="2000" dirty="0">
                <a:latin typeface="Arial" panose="020B0604020202020204" pitchFamily="34" charset="0"/>
                <a:ea typeface="Calibri" panose="020F0502020204030204" pitchFamily="34" charset="0"/>
                <a:cs typeface="Arial" panose="020B0604020202020204" pitchFamily="34" charset="0"/>
              </a:rPr>
              <a:t>4Na + O</a:t>
            </a:r>
            <a:r>
              <a:rPr lang="en-US" sz="2000" baseline="-25000" dirty="0">
                <a:latin typeface="Arial" panose="020B0604020202020204" pitchFamily="34" charset="0"/>
                <a:ea typeface="Calibri" panose="020F0502020204030204" pitchFamily="34" charset="0"/>
                <a:cs typeface="Arial" panose="020B0604020202020204" pitchFamily="34" charset="0"/>
              </a:rPr>
              <a:t>2</a:t>
            </a:r>
            <a:r>
              <a:rPr lang="en-US" sz="2000" b="1" dirty="0">
                <a:latin typeface="Arial" panose="020B0604020202020204" pitchFamily="34" charset="0"/>
                <a:ea typeface="Calibri" panose="020F0502020204030204" pitchFamily="34" charset="0"/>
                <a:cs typeface="Arial" panose="020B0604020202020204" pitchFamily="34" charset="0"/>
              </a:rPr>
              <a:t>  </a:t>
            </a:r>
            <a:r>
              <a:rPr lang="en-US" sz="2000" dirty="0">
                <a:latin typeface="Arial" panose="020B0604020202020204" pitchFamily="34" charset="0"/>
                <a:ea typeface="Calibri" panose="020F0502020204030204" pitchFamily="34" charset="0"/>
                <a:cs typeface="Arial" panose="020B0604020202020204" pitchFamily="34" charset="0"/>
              </a:rPr>
              <a:t>→  [4Na</a:t>
            </a:r>
            <a:r>
              <a:rPr lang="en-US" sz="2000" baseline="30000" dirty="0">
                <a:latin typeface="Arial" panose="020B0604020202020204" pitchFamily="34" charset="0"/>
                <a:ea typeface="Calibri" panose="020F0502020204030204" pitchFamily="34" charset="0"/>
                <a:cs typeface="Arial" panose="020B0604020202020204" pitchFamily="34" charset="0"/>
              </a:rPr>
              <a:t>+</a:t>
            </a:r>
            <a:r>
              <a:rPr lang="en-US" sz="2000" dirty="0">
                <a:latin typeface="Arial" panose="020B0604020202020204" pitchFamily="34" charset="0"/>
                <a:ea typeface="Calibri" panose="020F0502020204030204" pitchFamily="34" charset="0"/>
                <a:cs typeface="Arial" panose="020B0604020202020204" pitchFamily="34" charset="0"/>
              </a:rPr>
              <a:t> + 2O</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 → 2Na</a:t>
            </a:r>
            <a:r>
              <a:rPr lang="en-US" sz="2000" baseline="-25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O</a:t>
            </a:r>
          </a:p>
          <a:p>
            <a:pPr algn="ctr">
              <a:lnSpc>
                <a:spcPct val="150000"/>
              </a:lnSpc>
              <a:spcAft>
                <a:spcPts val="800"/>
              </a:spcAft>
              <a:tabLst>
                <a:tab pos="180340" algn="l"/>
              </a:tabLst>
            </a:pPr>
            <a:r>
              <a:rPr lang="en-US" sz="2000" dirty="0" smtClean="0">
                <a:latin typeface="Arial" panose="020B0604020202020204" pitchFamily="34" charset="0"/>
                <a:ea typeface="Calibri" panose="020F0502020204030204" pitchFamily="34" charset="0"/>
                <a:cs typeface="Arial" panose="020B0604020202020204" pitchFamily="34" charset="0"/>
              </a:rPr>
              <a:t>2Mg </a:t>
            </a:r>
            <a:r>
              <a:rPr lang="en-US" sz="2000" dirty="0">
                <a:latin typeface="Arial" panose="020B0604020202020204" pitchFamily="34" charset="0"/>
                <a:ea typeface="Calibri" panose="020F0502020204030204" pitchFamily="34" charset="0"/>
                <a:cs typeface="Arial" panose="020B0604020202020204" pitchFamily="34" charset="0"/>
              </a:rPr>
              <a:t>+ O</a:t>
            </a:r>
            <a:r>
              <a:rPr lang="en-US" sz="2000" baseline="-25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  → [2Mg</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 + 2O</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a:t>
            </a:r>
            <a:r>
              <a:rPr lang="en-US" sz="2000" b="1" dirty="0">
                <a:latin typeface="Arial" panose="020B0604020202020204" pitchFamily="34" charset="0"/>
                <a:ea typeface="Calibri" panose="020F0502020204030204" pitchFamily="34" charset="0"/>
                <a:cs typeface="Arial" panose="020B0604020202020204" pitchFamily="34" charset="0"/>
              </a:rPr>
              <a:t> → </a:t>
            </a:r>
            <a:r>
              <a:rPr lang="en-US" sz="2000" dirty="0">
                <a:latin typeface="Arial" panose="020B0604020202020204" pitchFamily="34" charset="0"/>
                <a:ea typeface="Calibri" panose="020F0502020204030204" pitchFamily="34" charset="0"/>
                <a:cs typeface="Arial" panose="020B0604020202020204" pitchFamily="34" charset="0"/>
              </a:rPr>
              <a:t>2MgO</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7358866"/>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300" fill="hold"/>
                                            <p:tgtEl>
                                              <p:spTgt spid="21"/>
                                            </p:tgtEl>
                                            <p:attrNameLst>
                                              <p:attrName>ppt_w</p:attrName>
                                            </p:attrNameLst>
                                          </p:cBhvr>
                                          <p:tavLst>
                                            <p:tav tm="0">
                                              <p:val>
                                                <p:fltVal val="0"/>
                                              </p:val>
                                            </p:tav>
                                            <p:tav tm="100000">
                                              <p:val>
                                                <p:strVal val="#ppt_w"/>
                                              </p:val>
                                            </p:tav>
                                          </p:tavLst>
                                        </p:anim>
                                        <p:anim calcmode="lin" valueType="num">
                                          <p:cBhvr>
                                            <p:cTn id="8" dur="300" fill="hold"/>
                                            <p:tgtEl>
                                              <p:spTgt spid="21"/>
                                            </p:tgtEl>
                                            <p:attrNameLst>
                                              <p:attrName>ppt_h</p:attrName>
                                            </p:attrNameLst>
                                          </p:cBhvr>
                                          <p:tavLst>
                                            <p:tav tm="0">
                                              <p:val>
                                                <p:fltVal val="0"/>
                                              </p:val>
                                            </p:tav>
                                            <p:tav tm="100000">
                                              <p:val>
                                                <p:strVal val="#ppt_h"/>
                                              </p:val>
                                            </p:tav>
                                          </p:tavLst>
                                        </p:anim>
                                        <p:animEffect transition="in" filter="fade">
                                          <p:cBhvr>
                                            <p:cTn id="9" dur="300"/>
                                            <p:tgtEl>
                                              <p:spTgt spid="21"/>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1"/>
                                            </p:tgtEl>
                                            <p:attrNameLst>
                                              <p:attrName>r</p:attrName>
                                            </p:attrNameLst>
                                          </p:cBhvr>
                                        </p:animRot>
                                        <p:animRot by="-240000">
                                          <p:cBhvr>
                                            <p:cTn id="13" dur="120" fill="hold">
                                              <p:stCondLst>
                                                <p:cond delay="120"/>
                                              </p:stCondLst>
                                            </p:cTn>
                                            <p:tgtEl>
                                              <p:spTgt spid="21"/>
                                            </p:tgtEl>
                                            <p:attrNameLst>
                                              <p:attrName>r</p:attrName>
                                            </p:attrNameLst>
                                          </p:cBhvr>
                                        </p:animRot>
                                        <p:animRot by="240000">
                                          <p:cBhvr>
                                            <p:cTn id="14" dur="120" fill="hold">
                                              <p:stCondLst>
                                                <p:cond delay="240"/>
                                              </p:stCondLst>
                                            </p:cTn>
                                            <p:tgtEl>
                                              <p:spTgt spid="21"/>
                                            </p:tgtEl>
                                            <p:attrNameLst>
                                              <p:attrName>r</p:attrName>
                                            </p:attrNameLst>
                                          </p:cBhvr>
                                        </p:animRot>
                                        <p:animRot by="-240000">
                                          <p:cBhvr>
                                            <p:cTn id="15" dur="120" fill="hold">
                                              <p:stCondLst>
                                                <p:cond delay="360"/>
                                              </p:stCondLst>
                                            </p:cTn>
                                            <p:tgtEl>
                                              <p:spTgt spid="21"/>
                                            </p:tgtEl>
                                            <p:attrNameLst>
                                              <p:attrName>r</p:attrName>
                                            </p:attrNameLst>
                                          </p:cBhvr>
                                        </p:animRot>
                                        <p:animRot by="120000">
                                          <p:cBhvr>
                                            <p:cTn id="16" dur="120" fill="hold">
                                              <p:stCondLst>
                                                <p:cond delay="480"/>
                                              </p:stCondLst>
                                            </p:cTn>
                                            <p:tgtEl>
                                              <p:spTgt spid="21"/>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700"/>
                                            <p:tgtEl>
                                              <p:spTgt spid="39"/>
                                            </p:tgtEl>
                                          </p:cBhvr>
                                        </p:animEffect>
                                        <p:anim calcmode="lin" valueType="num">
                                          <p:cBhvr>
                                            <p:cTn id="20" dur="700" fill="hold"/>
                                            <p:tgtEl>
                                              <p:spTgt spid="39"/>
                                            </p:tgtEl>
                                            <p:attrNameLst>
                                              <p:attrName>ppt_x</p:attrName>
                                            </p:attrNameLst>
                                          </p:cBhvr>
                                          <p:tavLst>
                                            <p:tav tm="0">
                                              <p:val>
                                                <p:strVal val="#ppt_x"/>
                                              </p:val>
                                            </p:tav>
                                            <p:tav tm="100000">
                                              <p:val>
                                                <p:strVal val="#ppt_x"/>
                                              </p:val>
                                            </p:tav>
                                          </p:tavLst>
                                        </p:anim>
                                        <p:anim calcmode="lin" valueType="num">
                                          <p:cBhvr>
                                            <p:cTn id="21" dur="630" decel="100000" fill="hold"/>
                                            <p:tgtEl>
                                              <p:spTgt spid="3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39"/>
                                            </p:tgtEl>
                                            <p:attrNameLst>
                                              <p:attrName>ppt_y</p:attrName>
                                            </p:attrNameLst>
                                          </p:cBhvr>
                                          <p:tavLst>
                                            <p:tav tm="0">
                                              <p:val>
                                                <p:strVal val="#ppt_y-.03"/>
                                              </p:val>
                                            </p:tav>
                                            <p:tav tm="100000">
                                              <p:val>
                                                <p:strVal val="#ppt_y"/>
                                              </p:val>
                                            </p:tav>
                                          </p:tavLst>
                                        </p:anim>
                                      </p:childTnLst>
                                    </p:cTn>
                                  </p:par>
                                </p:childTnLst>
                              </p:cTn>
                            </p:par>
                            <p:par>
                              <p:cTn id="23" fill="hold">
                                <p:stCondLst>
                                  <p:cond delay="1000"/>
                                </p:stCondLst>
                                <p:childTnLst>
                                  <p:par>
                                    <p:cTn id="24" presetID="1" presetClass="entr" presetSubtype="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500"/>
                                            <p:tgtEl>
                                              <p:spTgt spid="33"/>
                                            </p:tgtEl>
                                          </p:cBhvr>
                                        </p:animEffect>
                                      </p:childTnLst>
                                    </p:cTn>
                                  </p:par>
                                </p:childTnLst>
                              </p:cTn>
                            </p:par>
                            <p:par>
                              <p:cTn id="29" fill="hold">
                                <p:stCondLst>
                                  <p:cond delay="1500"/>
                                </p:stCondLst>
                                <p:childTnLst>
                                  <p:par>
                                    <p:cTn id="30" presetID="1" presetClass="entr" presetSubtype="0"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par>
                              <p:cTn id="32" fill="hold">
                                <p:stCondLst>
                                  <p:cond delay="1500"/>
                                </p:stCondLst>
                                <p:childTnLst>
                                  <p:par>
                                    <p:cTn id="33" presetID="2" presetClass="entr" presetSubtype="2" accel="70000" fill="hold" grpId="0" nodeType="afterEffect" p14:presetBounceEnd="50000">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14:bounceEnd="50000">
                                          <p:cBhvr additive="base">
                                            <p:cTn id="35" dur="500" fill="hold"/>
                                            <p:tgtEl>
                                              <p:spTgt spid="26"/>
                                            </p:tgtEl>
                                            <p:attrNameLst>
                                              <p:attrName>ppt_x</p:attrName>
                                            </p:attrNameLst>
                                          </p:cBhvr>
                                          <p:tavLst>
                                            <p:tav tm="0">
                                              <p:val>
                                                <p:strVal val="1+#ppt_w/2"/>
                                              </p:val>
                                            </p:tav>
                                            <p:tav tm="100000">
                                              <p:val>
                                                <p:strVal val="#ppt_x"/>
                                              </p:val>
                                            </p:tav>
                                          </p:tavLst>
                                        </p:anim>
                                        <p:anim calcmode="lin" valueType="num" p14:bounceEnd="50000">
                                          <p:cBhvr additive="base">
                                            <p:cTn id="36" dur="500" fill="hold"/>
                                            <p:tgtEl>
                                              <p:spTgt spid="26"/>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2200"/>
                                </p:stCondLst>
                                <p:childTnLst>
                                  <p:par>
                                    <p:cTn id="44" presetID="26" presetClass="emph" presetSubtype="0" fill="hold" nodeType="afterEffect">
                                      <p:stCondLst>
                                        <p:cond delay="0"/>
                                      </p:stCondLst>
                                      <p:childTnLst>
                                        <p:animEffect transition="out" filter="fade">
                                          <p:cBhvr>
                                            <p:cTn id="45" dur="500" tmFilter="0, 0; .2, .5; .8, .5; 1, 0"/>
                                            <p:tgtEl>
                                              <p:spTgt spid="36"/>
                                            </p:tgtEl>
                                          </p:cBhvr>
                                        </p:animEffect>
                                        <p:animScale>
                                          <p:cBhvr>
                                            <p:cTn id="46" dur="250" autoRev="1" fill="hold"/>
                                            <p:tgtEl>
                                              <p:spTgt spid="36"/>
                                            </p:tgtEl>
                                          </p:cBhvr>
                                          <p:by x="105000" y="105000"/>
                                        </p:animScale>
                                      </p:childTnLst>
                                    </p:cTn>
                                  </p:par>
                                  <p:par>
                                    <p:cTn id="47" presetID="16" presetClass="entr" presetSubtype="37"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arn(outVertical)">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childTnLst>
                                    </p:cTn>
                                  </p:par>
                                  <p:par>
                                    <p:cTn id="55" presetID="0" presetClass="path" presetSubtype="0" decel="25000" fill="hold" nodeType="withEffect">
                                      <p:stCondLst>
                                        <p:cond delay="0"/>
                                      </p:stCondLst>
                                      <p:childTnLst>
                                        <p:animMotion origin="layout" path="M 0.84375 0.18581 C 0.779 0.12192 0.73629 -4.81481E-6 0.64983 -0.00555 C 0.5632 -0.01111 0.33455 0.1571 0.24983 0.15247 C 0.16511 0.14784 0.0191 0.09321 -3.05556E-6 -0.0003 " pathEditMode="relative" rAng="0" ptsTypes="AAAA">
                                          <p:cBhvr>
                                            <p:cTn id="56" dur="1000" fill="hold"/>
                                            <p:tgtEl>
                                              <p:spTgt spid="2"/>
                                            </p:tgtEl>
                                            <p:attrNameLst>
                                              <p:attrName>ppt_x</p:attrName>
                                              <p:attrName>ppt_y</p:attrName>
                                            </p:attrNameLst>
                                          </p:cBhvr>
                                          <p:rCtr x="-42188" y="-9599"/>
                                        </p:animMotion>
                                      </p:childTnLst>
                                    </p:cTn>
                                  </p:par>
                                  <p:par>
                                    <p:cTn id="57" presetID="8" presetClass="emph" presetSubtype="0" fill="hold" nodeType="withEffect">
                                      <p:stCondLst>
                                        <p:cond delay="0"/>
                                      </p:stCondLst>
                                      <p:childTnLst>
                                        <p:animRot by="21600000">
                                          <p:cBhvr>
                                            <p:cTn id="58" dur="1000" fill="hold"/>
                                            <p:tgtEl>
                                              <p:spTgt spid="2"/>
                                            </p:tgtEl>
                                            <p:attrNameLst>
                                              <p:attrName>r</p:attrName>
                                            </p:attrNameLst>
                                          </p:cBhvr>
                                        </p:animRot>
                                      </p:childTnLst>
                                    </p:cTn>
                                  </p:par>
                                  <p:par>
                                    <p:cTn id="59" presetID="19" presetClass="entr" presetSubtype="10" fill="hold" nodeType="with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p:cTn id="61" dur="1000" fill="hold"/>
                                            <p:tgtEl>
                                              <p:spTgt spid="2"/>
                                            </p:tgtEl>
                                            <p:attrNameLst>
                                              <p:attrName>ppt_w</p:attrName>
                                            </p:attrNameLst>
                                          </p:cBhvr>
                                          <p:tavLst>
                                            <p:tav tm="0" fmla="#ppt_w*sin(2.5*pi*$)">
                                              <p:val>
                                                <p:fltVal val="0"/>
                                              </p:val>
                                            </p:tav>
                                            <p:tav tm="100000">
                                              <p:val>
                                                <p:fltVal val="1"/>
                                              </p:val>
                                            </p:tav>
                                          </p:tavLst>
                                        </p:anim>
                                        <p:anim calcmode="lin" valueType="num">
                                          <p:cBhvr>
                                            <p:cTn id="62" dur="1000" fill="hold"/>
                                            <p:tgtEl>
                                              <p:spTgt spid="2"/>
                                            </p:tgtEl>
                                            <p:attrNameLst>
                                              <p:attrName>ppt_h</p:attrName>
                                            </p:attrNameLst>
                                          </p:cBhvr>
                                          <p:tavLst>
                                            <p:tav tm="0">
                                              <p:val>
                                                <p:strVal val="#ppt_h"/>
                                              </p:val>
                                            </p:tav>
                                            <p:tav tm="100000">
                                              <p:val>
                                                <p:strVal val="#ppt_h"/>
                                              </p:val>
                                            </p:tav>
                                          </p:tavLst>
                                        </p:anim>
                                      </p:childTnLst>
                                    </p:cTn>
                                  </p:par>
                                  <p:par>
                                    <p:cTn id="63" presetID="32" presetClass="emph" presetSubtype="0" repeatCount="3000" fill="hold" nodeType="withEffect">
                                      <p:stCondLst>
                                        <p:cond delay="1000"/>
                                      </p:stCondLst>
                                      <p:childTnLst>
                                        <p:animRot by="120000">
                                          <p:cBhvr>
                                            <p:cTn id="64" dur="25" fill="hold">
                                              <p:stCondLst>
                                                <p:cond delay="0"/>
                                              </p:stCondLst>
                                            </p:cTn>
                                            <p:tgtEl>
                                              <p:spTgt spid="2"/>
                                            </p:tgtEl>
                                            <p:attrNameLst>
                                              <p:attrName>r</p:attrName>
                                            </p:attrNameLst>
                                          </p:cBhvr>
                                        </p:animRot>
                                        <p:animRot by="-240000">
                                          <p:cBhvr>
                                            <p:cTn id="65" dur="50" fill="hold">
                                              <p:stCondLst>
                                                <p:cond delay="50"/>
                                              </p:stCondLst>
                                            </p:cTn>
                                            <p:tgtEl>
                                              <p:spTgt spid="2"/>
                                            </p:tgtEl>
                                            <p:attrNameLst>
                                              <p:attrName>r</p:attrName>
                                            </p:attrNameLst>
                                          </p:cBhvr>
                                        </p:animRot>
                                        <p:animRot by="240000">
                                          <p:cBhvr>
                                            <p:cTn id="66" dur="50" fill="hold">
                                              <p:stCondLst>
                                                <p:cond delay="100"/>
                                              </p:stCondLst>
                                            </p:cTn>
                                            <p:tgtEl>
                                              <p:spTgt spid="2"/>
                                            </p:tgtEl>
                                            <p:attrNameLst>
                                              <p:attrName>r</p:attrName>
                                            </p:attrNameLst>
                                          </p:cBhvr>
                                        </p:animRot>
                                        <p:animRot by="-240000">
                                          <p:cBhvr>
                                            <p:cTn id="67" dur="50" fill="hold">
                                              <p:stCondLst>
                                                <p:cond delay="150"/>
                                              </p:stCondLst>
                                            </p:cTn>
                                            <p:tgtEl>
                                              <p:spTgt spid="2"/>
                                            </p:tgtEl>
                                            <p:attrNameLst>
                                              <p:attrName>r</p:attrName>
                                            </p:attrNameLst>
                                          </p:cBhvr>
                                        </p:animRot>
                                        <p:animRot by="120000">
                                          <p:cBhvr>
                                            <p:cTn id="68" dur="50" fill="hold">
                                              <p:stCondLst>
                                                <p:cond delay="200"/>
                                              </p:stCondLst>
                                            </p:cTn>
                                            <p:tgtEl>
                                              <p:spTgt spid="2"/>
                                            </p:tgtEl>
                                            <p:attrNameLst>
                                              <p:attrName>r</p:attrName>
                                            </p:attrNameLst>
                                          </p:cBhvr>
                                        </p:animRot>
                                      </p:childTnLst>
                                    </p:cTn>
                                  </p:par>
                                </p:childTnLst>
                              </p:cTn>
                            </p:par>
                            <p:par>
                              <p:cTn id="69" fill="hold">
                                <p:stCondLst>
                                  <p:cond delay="1750"/>
                                </p:stCondLst>
                                <p:childTnLst>
                                  <p:par>
                                    <p:cTn id="70" presetID="22" presetClass="entr" presetSubtype="8" fill="hold" grpId="0" nodeType="after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wipe(left)">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 calcmode="lin" valueType="num">
                                          <p:cBhvr>
                                            <p:cTn id="77" dur="500" fill="hold"/>
                                            <p:tgtEl>
                                              <p:spTgt spid="46"/>
                                            </p:tgtEl>
                                            <p:attrNameLst>
                                              <p:attrName>ppt_w</p:attrName>
                                            </p:attrNameLst>
                                          </p:cBhvr>
                                          <p:tavLst>
                                            <p:tav tm="0">
                                              <p:val>
                                                <p:fltVal val="0"/>
                                              </p:val>
                                            </p:tav>
                                            <p:tav tm="100000">
                                              <p:val>
                                                <p:strVal val="#ppt_w"/>
                                              </p:val>
                                            </p:tav>
                                          </p:tavLst>
                                        </p:anim>
                                        <p:anim calcmode="lin" valueType="num">
                                          <p:cBhvr>
                                            <p:cTn id="78" dur="500" fill="hold"/>
                                            <p:tgtEl>
                                              <p:spTgt spid="46"/>
                                            </p:tgtEl>
                                            <p:attrNameLst>
                                              <p:attrName>ppt_h</p:attrName>
                                            </p:attrNameLst>
                                          </p:cBhvr>
                                          <p:tavLst>
                                            <p:tav tm="0">
                                              <p:val>
                                                <p:fltVal val="0"/>
                                              </p:val>
                                            </p:tav>
                                            <p:tav tm="100000">
                                              <p:val>
                                                <p:strVal val="#ppt_h"/>
                                              </p:val>
                                            </p:tav>
                                          </p:tavLst>
                                        </p:anim>
                                        <p:animEffect transition="in" filter="fade">
                                          <p:cBhvr>
                                            <p:cTn id="7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4" grpId="0"/>
          <p:bldP spid="45" grpId="0"/>
          <p:bldP spid="4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300" fill="hold"/>
                                            <p:tgtEl>
                                              <p:spTgt spid="21"/>
                                            </p:tgtEl>
                                            <p:attrNameLst>
                                              <p:attrName>ppt_w</p:attrName>
                                            </p:attrNameLst>
                                          </p:cBhvr>
                                          <p:tavLst>
                                            <p:tav tm="0">
                                              <p:val>
                                                <p:fltVal val="0"/>
                                              </p:val>
                                            </p:tav>
                                            <p:tav tm="100000">
                                              <p:val>
                                                <p:strVal val="#ppt_w"/>
                                              </p:val>
                                            </p:tav>
                                          </p:tavLst>
                                        </p:anim>
                                        <p:anim calcmode="lin" valueType="num">
                                          <p:cBhvr>
                                            <p:cTn id="8" dur="300" fill="hold"/>
                                            <p:tgtEl>
                                              <p:spTgt spid="21"/>
                                            </p:tgtEl>
                                            <p:attrNameLst>
                                              <p:attrName>ppt_h</p:attrName>
                                            </p:attrNameLst>
                                          </p:cBhvr>
                                          <p:tavLst>
                                            <p:tav tm="0">
                                              <p:val>
                                                <p:fltVal val="0"/>
                                              </p:val>
                                            </p:tav>
                                            <p:tav tm="100000">
                                              <p:val>
                                                <p:strVal val="#ppt_h"/>
                                              </p:val>
                                            </p:tav>
                                          </p:tavLst>
                                        </p:anim>
                                        <p:animEffect transition="in" filter="fade">
                                          <p:cBhvr>
                                            <p:cTn id="9" dur="300"/>
                                            <p:tgtEl>
                                              <p:spTgt spid="21"/>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21"/>
                                            </p:tgtEl>
                                            <p:attrNameLst>
                                              <p:attrName>r</p:attrName>
                                            </p:attrNameLst>
                                          </p:cBhvr>
                                        </p:animRot>
                                        <p:animRot by="-240000">
                                          <p:cBhvr>
                                            <p:cTn id="13" dur="120" fill="hold">
                                              <p:stCondLst>
                                                <p:cond delay="120"/>
                                              </p:stCondLst>
                                            </p:cTn>
                                            <p:tgtEl>
                                              <p:spTgt spid="21"/>
                                            </p:tgtEl>
                                            <p:attrNameLst>
                                              <p:attrName>r</p:attrName>
                                            </p:attrNameLst>
                                          </p:cBhvr>
                                        </p:animRot>
                                        <p:animRot by="240000">
                                          <p:cBhvr>
                                            <p:cTn id="14" dur="120" fill="hold">
                                              <p:stCondLst>
                                                <p:cond delay="240"/>
                                              </p:stCondLst>
                                            </p:cTn>
                                            <p:tgtEl>
                                              <p:spTgt spid="21"/>
                                            </p:tgtEl>
                                            <p:attrNameLst>
                                              <p:attrName>r</p:attrName>
                                            </p:attrNameLst>
                                          </p:cBhvr>
                                        </p:animRot>
                                        <p:animRot by="-240000">
                                          <p:cBhvr>
                                            <p:cTn id="15" dur="120" fill="hold">
                                              <p:stCondLst>
                                                <p:cond delay="360"/>
                                              </p:stCondLst>
                                            </p:cTn>
                                            <p:tgtEl>
                                              <p:spTgt spid="21"/>
                                            </p:tgtEl>
                                            <p:attrNameLst>
                                              <p:attrName>r</p:attrName>
                                            </p:attrNameLst>
                                          </p:cBhvr>
                                        </p:animRot>
                                        <p:animRot by="120000">
                                          <p:cBhvr>
                                            <p:cTn id="16" dur="120" fill="hold">
                                              <p:stCondLst>
                                                <p:cond delay="480"/>
                                              </p:stCondLst>
                                            </p:cTn>
                                            <p:tgtEl>
                                              <p:spTgt spid="21"/>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700"/>
                                            <p:tgtEl>
                                              <p:spTgt spid="39"/>
                                            </p:tgtEl>
                                          </p:cBhvr>
                                        </p:animEffect>
                                        <p:anim calcmode="lin" valueType="num">
                                          <p:cBhvr>
                                            <p:cTn id="20" dur="700" fill="hold"/>
                                            <p:tgtEl>
                                              <p:spTgt spid="39"/>
                                            </p:tgtEl>
                                            <p:attrNameLst>
                                              <p:attrName>ppt_x</p:attrName>
                                            </p:attrNameLst>
                                          </p:cBhvr>
                                          <p:tavLst>
                                            <p:tav tm="0">
                                              <p:val>
                                                <p:strVal val="#ppt_x"/>
                                              </p:val>
                                            </p:tav>
                                            <p:tav tm="100000">
                                              <p:val>
                                                <p:strVal val="#ppt_x"/>
                                              </p:val>
                                            </p:tav>
                                          </p:tavLst>
                                        </p:anim>
                                        <p:anim calcmode="lin" valueType="num">
                                          <p:cBhvr>
                                            <p:cTn id="21" dur="630" decel="100000" fill="hold"/>
                                            <p:tgtEl>
                                              <p:spTgt spid="3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39"/>
                                            </p:tgtEl>
                                            <p:attrNameLst>
                                              <p:attrName>ppt_y</p:attrName>
                                            </p:attrNameLst>
                                          </p:cBhvr>
                                          <p:tavLst>
                                            <p:tav tm="0">
                                              <p:val>
                                                <p:strVal val="#ppt_y-.03"/>
                                              </p:val>
                                            </p:tav>
                                            <p:tav tm="100000">
                                              <p:val>
                                                <p:strVal val="#ppt_y"/>
                                              </p:val>
                                            </p:tav>
                                          </p:tavLst>
                                        </p:anim>
                                      </p:childTnLst>
                                    </p:cTn>
                                  </p:par>
                                </p:childTnLst>
                              </p:cTn>
                            </p:par>
                            <p:par>
                              <p:cTn id="23" fill="hold">
                                <p:stCondLst>
                                  <p:cond delay="1000"/>
                                </p:stCondLst>
                                <p:childTnLst>
                                  <p:par>
                                    <p:cTn id="24" presetID="1" presetClass="entr" presetSubtype="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500"/>
                                            <p:tgtEl>
                                              <p:spTgt spid="33"/>
                                            </p:tgtEl>
                                          </p:cBhvr>
                                        </p:animEffect>
                                      </p:childTnLst>
                                    </p:cTn>
                                  </p:par>
                                </p:childTnLst>
                              </p:cTn>
                            </p:par>
                            <p:par>
                              <p:cTn id="29" fill="hold">
                                <p:stCondLst>
                                  <p:cond delay="1500"/>
                                </p:stCondLst>
                                <p:childTnLst>
                                  <p:par>
                                    <p:cTn id="30" presetID="1" presetClass="entr" presetSubtype="0"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par>
                              <p:cTn id="32" fill="hold">
                                <p:stCondLst>
                                  <p:cond delay="1500"/>
                                </p:stCondLst>
                                <p:childTnLst>
                                  <p:par>
                                    <p:cTn id="33" presetID="2" presetClass="entr" presetSubtype="2" accel="7000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500" fill="hold"/>
                                            <p:tgtEl>
                                              <p:spTgt spid="26"/>
                                            </p:tgtEl>
                                            <p:attrNameLst>
                                              <p:attrName>ppt_x</p:attrName>
                                            </p:attrNameLst>
                                          </p:cBhvr>
                                          <p:tavLst>
                                            <p:tav tm="0">
                                              <p:val>
                                                <p:strVal val="1+#ppt_w/2"/>
                                              </p:val>
                                            </p:tav>
                                            <p:tav tm="100000">
                                              <p:val>
                                                <p:strVal val="#ppt_x"/>
                                              </p:val>
                                            </p:tav>
                                          </p:tavLst>
                                        </p:anim>
                                        <p:anim calcmode="lin" valueType="num">
                                          <p:cBhvr additive="base">
                                            <p:cTn id="36" dur="500" fill="hold"/>
                                            <p:tgtEl>
                                              <p:spTgt spid="26"/>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2200"/>
                                </p:stCondLst>
                                <p:childTnLst>
                                  <p:par>
                                    <p:cTn id="44" presetID="26" presetClass="emph" presetSubtype="0" fill="hold" nodeType="afterEffect">
                                      <p:stCondLst>
                                        <p:cond delay="0"/>
                                      </p:stCondLst>
                                      <p:childTnLst>
                                        <p:animEffect transition="out" filter="fade">
                                          <p:cBhvr>
                                            <p:cTn id="45" dur="500" tmFilter="0, 0; .2, .5; .8, .5; 1, 0"/>
                                            <p:tgtEl>
                                              <p:spTgt spid="36"/>
                                            </p:tgtEl>
                                          </p:cBhvr>
                                        </p:animEffect>
                                        <p:animScale>
                                          <p:cBhvr>
                                            <p:cTn id="46" dur="250" autoRev="1" fill="hold"/>
                                            <p:tgtEl>
                                              <p:spTgt spid="36"/>
                                            </p:tgtEl>
                                          </p:cBhvr>
                                          <p:by x="105000" y="105000"/>
                                        </p:animScale>
                                      </p:childTnLst>
                                    </p:cTn>
                                  </p:par>
                                  <p:par>
                                    <p:cTn id="47" presetID="16" presetClass="entr" presetSubtype="37"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arn(outVertical)">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childTnLst>
                                    </p:cTn>
                                  </p:par>
                                  <p:par>
                                    <p:cTn id="55" presetID="0" presetClass="path" presetSubtype="0" decel="25000" fill="hold" nodeType="withEffect">
                                      <p:stCondLst>
                                        <p:cond delay="0"/>
                                      </p:stCondLst>
                                      <p:childTnLst>
                                        <p:animMotion origin="layout" path="M 0.84375 0.18581 C 0.779 0.12192 0.73629 -4.81481E-6 0.64983 -0.00555 C 0.5632 -0.01111 0.33455 0.1571 0.24983 0.15247 C 0.16511 0.14784 0.0191 0.09321 -3.05556E-6 -0.0003 " pathEditMode="relative" rAng="0" ptsTypes="AAAA">
                                          <p:cBhvr>
                                            <p:cTn id="56" dur="1000" fill="hold"/>
                                            <p:tgtEl>
                                              <p:spTgt spid="2"/>
                                            </p:tgtEl>
                                            <p:attrNameLst>
                                              <p:attrName>ppt_x</p:attrName>
                                              <p:attrName>ppt_y</p:attrName>
                                            </p:attrNameLst>
                                          </p:cBhvr>
                                          <p:rCtr x="-42188" y="-9599"/>
                                        </p:animMotion>
                                      </p:childTnLst>
                                    </p:cTn>
                                  </p:par>
                                  <p:par>
                                    <p:cTn id="57" presetID="8" presetClass="emph" presetSubtype="0" fill="hold" nodeType="withEffect">
                                      <p:stCondLst>
                                        <p:cond delay="0"/>
                                      </p:stCondLst>
                                      <p:childTnLst>
                                        <p:animRot by="21600000">
                                          <p:cBhvr>
                                            <p:cTn id="58" dur="1000" fill="hold"/>
                                            <p:tgtEl>
                                              <p:spTgt spid="2"/>
                                            </p:tgtEl>
                                            <p:attrNameLst>
                                              <p:attrName>r</p:attrName>
                                            </p:attrNameLst>
                                          </p:cBhvr>
                                        </p:animRot>
                                      </p:childTnLst>
                                    </p:cTn>
                                  </p:par>
                                  <p:par>
                                    <p:cTn id="59" presetID="19" presetClass="entr" presetSubtype="10" fill="hold" nodeType="with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p:cTn id="61" dur="1000" fill="hold"/>
                                            <p:tgtEl>
                                              <p:spTgt spid="2"/>
                                            </p:tgtEl>
                                            <p:attrNameLst>
                                              <p:attrName>ppt_w</p:attrName>
                                            </p:attrNameLst>
                                          </p:cBhvr>
                                          <p:tavLst>
                                            <p:tav tm="0" fmla="#ppt_w*sin(2.5*pi*$)">
                                              <p:val>
                                                <p:fltVal val="0"/>
                                              </p:val>
                                            </p:tav>
                                            <p:tav tm="100000">
                                              <p:val>
                                                <p:fltVal val="1"/>
                                              </p:val>
                                            </p:tav>
                                          </p:tavLst>
                                        </p:anim>
                                        <p:anim calcmode="lin" valueType="num">
                                          <p:cBhvr>
                                            <p:cTn id="62" dur="1000" fill="hold"/>
                                            <p:tgtEl>
                                              <p:spTgt spid="2"/>
                                            </p:tgtEl>
                                            <p:attrNameLst>
                                              <p:attrName>ppt_h</p:attrName>
                                            </p:attrNameLst>
                                          </p:cBhvr>
                                          <p:tavLst>
                                            <p:tav tm="0">
                                              <p:val>
                                                <p:strVal val="#ppt_h"/>
                                              </p:val>
                                            </p:tav>
                                            <p:tav tm="100000">
                                              <p:val>
                                                <p:strVal val="#ppt_h"/>
                                              </p:val>
                                            </p:tav>
                                          </p:tavLst>
                                        </p:anim>
                                      </p:childTnLst>
                                    </p:cTn>
                                  </p:par>
                                  <p:par>
                                    <p:cTn id="63" presetID="32" presetClass="emph" presetSubtype="0" repeatCount="3000" fill="hold" nodeType="withEffect">
                                      <p:stCondLst>
                                        <p:cond delay="1000"/>
                                      </p:stCondLst>
                                      <p:childTnLst>
                                        <p:animRot by="120000">
                                          <p:cBhvr>
                                            <p:cTn id="64" dur="25" fill="hold">
                                              <p:stCondLst>
                                                <p:cond delay="0"/>
                                              </p:stCondLst>
                                            </p:cTn>
                                            <p:tgtEl>
                                              <p:spTgt spid="2"/>
                                            </p:tgtEl>
                                            <p:attrNameLst>
                                              <p:attrName>r</p:attrName>
                                            </p:attrNameLst>
                                          </p:cBhvr>
                                        </p:animRot>
                                        <p:animRot by="-240000">
                                          <p:cBhvr>
                                            <p:cTn id="65" dur="50" fill="hold">
                                              <p:stCondLst>
                                                <p:cond delay="50"/>
                                              </p:stCondLst>
                                            </p:cTn>
                                            <p:tgtEl>
                                              <p:spTgt spid="2"/>
                                            </p:tgtEl>
                                            <p:attrNameLst>
                                              <p:attrName>r</p:attrName>
                                            </p:attrNameLst>
                                          </p:cBhvr>
                                        </p:animRot>
                                        <p:animRot by="240000">
                                          <p:cBhvr>
                                            <p:cTn id="66" dur="50" fill="hold">
                                              <p:stCondLst>
                                                <p:cond delay="100"/>
                                              </p:stCondLst>
                                            </p:cTn>
                                            <p:tgtEl>
                                              <p:spTgt spid="2"/>
                                            </p:tgtEl>
                                            <p:attrNameLst>
                                              <p:attrName>r</p:attrName>
                                            </p:attrNameLst>
                                          </p:cBhvr>
                                        </p:animRot>
                                        <p:animRot by="-240000">
                                          <p:cBhvr>
                                            <p:cTn id="67" dur="50" fill="hold">
                                              <p:stCondLst>
                                                <p:cond delay="150"/>
                                              </p:stCondLst>
                                            </p:cTn>
                                            <p:tgtEl>
                                              <p:spTgt spid="2"/>
                                            </p:tgtEl>
                                            <p:attrNameLst>
                                              <p:attrName>r</p:attrName>
                                            </p:attrNameLst>
                                          </p:cBhvr>
                                        </p:animRot>
                                        <p:animRot by="120000">
                                          <p:cBhvr>
                                            <p:cTn id="68" dur="50" fill="hold">
                                              <p:stCondLst>
                                                <p:cond delay="200"/>
                                              </p:stCondLst>
                                            </p:cTn>
                                            <p:tgtEl>
                                              <p:spTgt spid="2"/>
                                            </p:tgtEl>
                                            <p:attrNameLst>
                                              <p:attrName>r</p:attrName>
                                            </p:attrNameLst>
                                          </p:cBhvr>
                                        </p:animRot>
                                      </p:childTnLst>
                                    </p:cTn>
                                  </p:par>
                                </p:childTnLst>
                              </p:cTn>
                            </p:par>
                            <p:par>
                              <p:cTn id="69" fill="hold">
                                <p:stCondLst>
                                  <p:cond delay="1750"/>
                                </p:stCondLst>
                                <p:childTnLst>
                                  <p:par>
                                    <p:cTn id="70" presetID="22" presetClass="entr" presetSubtype="8" fill="hold" grpId="0" nodeType="after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wipe(left)">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 calcmode="lin" valueType="num">
                                          <p:cBhvr>
                                            <p:cTn id="77" dur="500" fill="hold"/>
                                            <p:tgtEl>
                                              <p:spTgt spid="46"/>
                                            </p:tgtEl>
                                            <p:attrNameLst>
                                              <p:attrName>ppt_w</p:attrName>
                                            </p:attrNameLst>
                                          </p:cBhvr>
                                          <p:tavLst>
                                            <p:tav tm="0">
                                              <p:val>
                                                <p:fltVal val="0"/>
                                              </p:val>
                                            </p:tav>
                                            <p:tav tm="100000">
                                              <p:val>
                                                <p:strVal val="#ppt_w"/>
                                              </p:val>
                                            </p:tav>
                                          </p:tavLst>
                                        </p:anim>
                                        <p:anim calcmode="lin" valueType="num">
                                          <p:cBhvr>
                                            <p:cTn id="78" dur="500" fill="hold"/>
                                            <p:tgtEl>
                                              <p:spTgt spid="46"/>
                                            </p:tgtEl>
                                            <p:attrNameLst>
                                              <p:attrName>ppt_h</p:attrName>
                                            </p:attrNameLst>
                                          </p:cBhvr>
                                          <p:tavLst>
                                            <p:tav tm="0">
                                              <p:val>
                                                <p:fltVal val="0"/>
                                              </p:val>
                                            </p:tav>
                                            <p:tav tm="100000">
                                              <p:val>
                                                <p:strVal val="#ppt_h"/>
                                              </p:val>
                                            </p:tav>
                                          </p:tavLst>
                                        </p:anim>
                                        <p:animEffect transition="in" filter="fade">
                                          <p:cBhvr>
                                            <p:cTn id="7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4" grpId="0"/>
          <p:bldP spid="45" grpId="0"/>
          <p:bldP spid="46"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1913982" y="1336460"/>
            <a:ext cx="982937" cy="932521"/>
            <a:chOff x="4419859" y="4302691"/>
            <a:chExt cx="1584307" cy="1791399"/>
          </a:xfrm>
        </p:grpSpPr>
        <p:sp>
          <p:nvSpPr>
            <p:cNvPr id="3" name="Freeform 5"/>
            <p:cNvSpPr/>
            <p:nvPr/>
          </p:nvSpPr>
          <p:spPr bwMode="auto">
            <a:xfrm rot="16200000">
              <a:off x="4318230" y="4408154"/>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8000"/>
              </a:schemeClr>
            </a:solidFill>
            <a:ln w="25400">
              <a:solidFill>
                <a:srgbClr val="FF0000"/>
              </a:solidFill>
            </a:ln>
            <a:effectLst>
              <a:outerShdw blurRad="190500" dist="50800" dir="2700000" algn="tl" rotWithShape="0">
                <a:prstClr val="black">
                  <a:alpha val="4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4" name="椭圆 59"/>
            <p:cNvSpPr/>
            <p:nvPr/>
          </p:nvSpPr>
          <p:spPr>
            <a:xfrm rot="20000116">
              <a:off x="4566869" y="4344130"/>
              <a:ext cx="539066" cy="311484"/>
            </a:xfrm>
            <a:prstGeom prst="ellipse">
              <a:avLst/>
            </a:prstGeom>
            <a:gradFill flip="none" rotWithShape="1">
              <a:gsLst>
                <a:gs pos="100000">
                  <a:schemeClr val="bg1">
                    <a:alpha val="0"/>
                  </a:schemeClr>
                </a:gs>
                <a:gs pos="35000">
                  <a:srgbClr val="FFFFFF">
                    <a:alpha val="30000"/>
                  </a:srgbClr>
                </a:gs>
                <a:gs pos="72000">
                  <a:srgbClr val="FFFFFF">
                    <a:alpha val="2000"/>
                  </a:srgbClr>
                </a:gs>
                <a:gs pos="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5" name="任意多边形 60"/>
            <p:cNvSpPr/>
            <p:nvPr/>
          </p:nvSpPr>
          <p:spPr bwMode="auto">
            <a:xfrm rot="16200000">
              <a:off x="4207766" y="4527281"/>
              <a:ext cx="1487874" cy="1038694"/>
            </a:xfrm>
            <a:custGeom>
              <a:avLst/>
              <a:gdLst>
                <a:gd name="connsiteX0" fmla="*/ 1627099 w 1627099"/>
                <a:gd name="connsiteY0" fmla="*/ 866278 h 1135888"/>
                <a:gd name="connsiteX1" fmla="*/ 1605773 w 1627099"/>
                <a:gd name="connsiteY1" fmla="*/ 954470 h 1135888"/>
                <a:gd name="connsiteX2" fmla="*/ 1535702 w 1627099"/>
                <a:gd name="connsiteY2" fmla="*/ 1075909 h 1135888"/>
                <a:gd name="connsiteX3" fmla="*/ 1501093 w 1627099"/>
                <a:gd name="connsiteY3" fmla="*/ 1135888 h 1135888"/>
                <a:gd name="connsiteX4" fmla="*/ 0 w 1627099"/>
                <a:gd name="connsiteY4" fmla="*/ 269231 h 1135888"/>
                <a:gd name="connsiteX5" fmla="*/ 7275 w 1627099"/>
                <a:gd name="connsiteY5" fmla="*/ 256623 h 1135888"/>
                <a:gd name="connsiteX6" fmla="*/ 104462 w 1627099"/>
                <a:gd name="connsiteY6" fmla="*/ 88193 h 1135888"/>
                <a:gd name="connsiteX7" fmla="*/ 258005 w 1627099"/>
                <a:gd name="connsiteY7" fmla="*/ 0 h 1135888"/>
                <a:gd name="connsiteX8" fmla="*/ 1054155 w 1627099"/>
                <a:gd name="connsiteY8" fmla="*/ 0 h 1135888"/>
                <a:gd name="connsiteX9" fmla="*/ 1207698 w 1627099"/>
                <a:gd name="connsiteY9" fmla="*/ 88193 h 1135888"/>
                <a:gd name="connsiteX10" fmla="*/ 1605773 w 1627099"/>
                <a:gd name="connsiteY10" fmla="*/ 778085 h 1135888"/>
                <a:gd name="connsiteX11" fmla="*/ 1627099 w 1627099"/>
                <a:gd name="connsiteY11" fmla="*/ 866278 h 1135888"/>
                <a:gd name="connsiteX0-1" fmla="*/ 1627099 w 1627099"/>
                <a:gd name="connsiteY0-2" fmla="*/ 866278 h 1135888"/>
                <a:gd name="connsiteX1-3" fmla="*/ 1605773 w 1627099"/>
                <a:gd name="connsiteY1-4" fmla="*/ 954470 h 1135888"/>
                <a:gd name="connsiteX2-5" fmla="*/ 1535702 w 1627099"/>
                <a:gd name="connsiteY2-6" fmla="*/ 1075909 h 1135888"/>
                <a:gd name="connsiteX3-7" fmla="*/ 1501093 w 1627099"/>
                <a:gd name="connsiteY3-8" fmla="*/ 1135888 h 1135888"/>
                <a:gd name="connsiteX4-9" fmla="*/ 0 w 1627099"/>
                <a:gd name="connsiteY4-10" fmla="*/ 269231 h 1135888"/>
                <a:gd name="connsiteX5-11" fmla="*/ 104462 w 1627099"/>
                <a:gd name="connsiteY5-12" fmla="*/ 88193 h 1135888"/>
                <a:gd name="connsiteX6-13" fmla="*/ 258005 w 1627099"/>
                <a:gd name="connsiteY6-14" fmla="*/ 0 h 1135888"/>
                <a:gd name="connsiteX7-15" fmla="*/ 1054155 w 1627099"/>
                <a:gd name="connsiteY7-16" fmla="*/ 0 h 1135888"/>
                <a:gd name="connsiteX8-17" fmla="*/ 1207698 w 1627099"/>
                <a:gd name="connsiteY8-18" fmla="*/ 88193 h 1135888"/>
                <a:gd name="connsiteX9-19" fmla="*/ 1605773 w 1627099"/>
                <a:gd name="connsiteY9-20" fmla="*/ 778085 h 1135888"/>
                <a:gd name="connsiteX10-21" fmla="*/ 1627099 w 1627099"/>
                <a:gd name="connsiteY10-22" fmla="*/ 866278 h 1135888"/>
                <a:gd name="connsiteX0-23" fmla="*/ 1627099 w 1627099"/>
                <a:gd name="connsiteY0-24" fmla="*/ 866278 h 1135888"/>
                <a:gd name="connsiteX1-25" fmla="*/ 1605773 w 1627099"/>
                <a:gd name="connsiteY1-26" fmla="*/ 954470 h 1135888"/>
                <a:gd name="connsiteX2-27" fmla="*/ 1535702 w 1627099"/>
                <a:gd name="connsiteY2-28" fmla="*/ 1075909 h 1135888"/>
                <a:gd name="connsiteX3-29" fmla="*/ 1501093 w 1627099"/>
                <a:gd name="connsiteY3-30" fmla="*/ 1135888 h 1135888"/>
                <a:gd name="connsiteX4-31" fmla="*/ 0 w 1627099"/>
                <a:gd name="connsiteY4-32" fmla="*/ 269231 h 1135888"/>
                <a:gd name="connsiteX5-33" fmla="*/ 104462 w 1627099"/>
                <a:gd name="connsiteY5-34" fmla="*/ 88193 h 1135888"/>
                <a:gd name="connsiteX6-35" fmla="*/ 258005 w 1627099"/>
                <a:gd name="connsiteY6-36" fmla="*/ 0 h 1135888"/>
                <a:gd name="connsiteX7-37" fmla="*/ 1054155 w 1627099"/>
                <a:gd name="connsiteY7-38" fmla="*/ 0 h 1135888"/>
                <a:gd name="connsiteX8-39" fmla="*/ 1207698 w 1627099"/>
                <a:gd name="connsiteY8-40" fmla="*/ 88193 h 1135888"/>
                <a:gd name="connsiteX9-41" fmla="*/ 1605773 w 1627099"/>
                <a:gd name="connsiteY9-42" fmla="*/ 778085 h 1135888"/>
                <a:gd name="connsiteX10-43" fmla="*/ 1627099 w 1627099"/>
                <a:gd name="connsiteY10-44" fmla="*/ 866278 h 1135888"/>
                <a:gd name="connsiteX0-45" fmla="*/ 1627099 w 1627099"/>
                <a:gd name="connsiteY0-46" fmla="*/ 866278 h 1135888"/>
                <a:gd name="connsiteX1-47" fmla="*/ 1605773 w 1627099"/>
                <a:gd name="connsiteY1-48" fmla="*/ 954470 h 1135888"/>
                <a:gd name="connsiteX2-49" fmla="*/ 1501093 w 1627099"/>
                <a:gd name="connsiteY2-50" fmla="*/ 1135888 h 1135888"/>
                <a:gd name="connsiteX3-51" fmla="*/ 0 w 1627099"/>
                <a:gd name="connsiteY3-52" fmla="*/ 269231 h 1135888"/>
                <a:gd name="connsiteX4-53" fmla="*/ 104462 w 1627099"/>
                <a:gd name="connsiteY4-54" fmla="*/ 88193 h 1135888"/>
                <a:gd name="connsiteX5-55" fmla="*/ 258005 w 1627099"/>
                <a:gd name="connsiteY5-56" fmla="*/ 0 h 1135888"/>
                <a:gd name="connsiteX6-57" fmla="*/ 1054155 w 1627099"/>
                <a:gd name="connsiteY6-58" fmla="*/ 0 h 1135888"/>
                <a:gd name="connsiteX7-59" fmla="*/ 1207698 w 1627099"/>
                <a:gd name="connsiteY7-60" fmla="*/ 88193 h 1135888"/>
                <a:gd name="connsiteX8-61" fmla="*/ 1605773 w 1627099"/>
                <a:gd name="connsiteY8-62" fmla="*/ 778085 h 1135888"/>
                <a:gd name="connsiteX9-63" fmla="*/ 1627099 w 1627099"/>
                <a:gd name="connsiteY9-64" fmla="*/ 866278 h 1135888"/>
                <a:gd name="connsiteX0-65" fmla="*/ 1627099 w 1627099"/>
                <a:gd name="connsiteY0-66" fmla="*/ 866278 h 1135888"/>
                <a:gd name="connsiteX1-67" fmla="*/ 1605773 w 1627099"/>
                <a:gd name="connsiteY1-68" fmla="*/ 954470 h 1135888"/>
                <a:gd name="connsiteX2-69" fmla="*/ 1501093 w 1627099"/>
                <a:gd name="connsiteY2-70" fmla="*/ 1135888 h 1135888"/>
                <a:gd name="connsiteX3-71" fmla="*/ 0 w 1627099"/>
                <a:gd name="connsiteY3-72" fmla="*/ 269231 h 1135888"/>
                <a:gd name="connsiteX4-73" fmla="*/ 104462 w 1627099"/>
                <a:gd name="connsiteY4-74" fmla="*/ 88193 h 1135888"/>
                <a:gd name="connsiteX5-75" fmla="*/ 258005 w 1627099"/>
                <a:gd name="connsiteY5-76" fmla="*/ 0 h 1135888"/>
                <a:gd name="connsiteX6-77" fmla="*/ 1054155 w 1627099"/>
                <a:gd name="connsiteY6-78" fmla="*/ 0 h 1135888"/>
                <a:gd name="connsiteX7-79" fmla="*/ 1207698 w 1627099"/>
                <a:gd name="connsiteY7-80" fmla="*/ 88193 h 1135888"/>
                <a:gd name="connsiteX8-81" fmla="*/ 1605773 w 1627099"/>
                <a:gd name="connsiteY8-82" fmla="*/ 778085 h 1135888"/>
                <a:gd name="connsiteX9-83" fmla="*/ 1627099 w 1627099"/>
                <a:gd name="connsiteY9-84" fmla="*/ 866278 h 1135888"/>
                <a:gd name="connsiteX0-85" fmla="*/ 1627099 w 1627099"/>
                <a:gd name="connsiteY0-86" fmla="*/ 866278 h 1135888"/>
                <a:gd name="connsiteX1-87" fmla="*/ 1605773 w 1627099"/>
                <a:gd name="connsiteY1-88" fmla="*/ 954470 h 1135888"/>
                <a:gd name="connsiteX2-89" fmla="*/ 1501093 w 1627099"/>
                <a:gd name="connsiteY2-90" fmla="*/ 1135888 h 1135888"/>
                <a:gd name="connsiteX3-91" fmla="*/ 0 w 1627099"/>
                <a:gd name="connsiteY3-92" fmla="*/ 269231 h 1135888"/>
                <a:gd name="connsiteX4-93" fmla="*/ 104462 w 1627099"/>
                <a:gd name="connsiteY4-94" fmla="*/ 88193 h 1135888"/>
                <a:gd name="connsiteX5-95" fmla="*/ 258005 w 1627099"/>
                <a:gd name="connsiteY5-96" fmla="*/ 0 h 1135888"/>
                <a:gd name="connsiteX6-97" fmla="*/ 1054155 w 1627099"/>
                <a:gd name="connsiteY6-98" fmla="*/ 0 h 1135888"/>
                <a:gd name="connsiteX7-99" fmla="*/ 1207698 w 1627099"/>
                <a:gd name="connsiteY7-100" fmla="*/ 88193 h 1135888"/>
                <a:gd name="connsiteX8-101" fmla="*/ 1605773 w 1627099"/>
                <a:gd name="connsiteY8-102" fmla="*/ 778085 h 1135888"/>
                <a:gd name="connsiteX9-103" fmla="*/ 1627099 w 1627099"/>
                <a:gd name="connsiteY9-104" fmla="*/ 866278 h 11358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627099" h="1135888">
                  <a:moveTo>
                    <a:pt x="1627099" y="866278"/>
                  </a:moveTo>
                  <a:cubicBezTo>
                    <a:pt x="1627099" y="898283"/>
                    <a:pt x="1619990" y="930288"/>
                    <a:pt x="1605773" y="954470"/>
                  </a:cubicBezTo>
                  <a:lnTo>
                    <a:pt x="1501093" y="1135888"/>
                  </a:lnTo>
                  <a:cubicBezTo>
                    <a:pt x="911829" y="1012108"/>
                    <a:pt x="405114" y="761320"/>
                    <a:pt x="0" y="269231"/>
                  </a:cubicBezTo>
                  <a:lnTo>
                    <a:pt x="104462" y="88193"/>
                  </a:lnTo>
                  <a:cubicBezTo>
                    <a:pt x="132895" y="39829"/>
                    <a:pt x="202559" y="0"/>
                    <a:pt x="258005" y="0"/>
                  </a:cubicBezTo>
                  <a:lnTo>
                    <a:pt x="1054155" y="0"/>
                  </a:lnTo>
                  <a:cubicBezTo>
                    <a:pt x="1111023" y="0"/>
                    <a:pt x="1179264" y="39829"/>
                    <a:pt x="1207698" y="88193"/>
                  </a:cubicBezTo>
                  <a:lnTo>
                    <a:pt x="1605773" y="778085"/>
                  </a:lnTo>
                  <a:cubicBezTo>
                    <a:pt x="1619990" y="802267"/>
                    <a:pt x="1627099" y="834272"/>
                    <a:pt x="1627099" y="866278"/>
                  </a:cubicBezTo>
                  <a:close/>
                </a:path>
              </a:pathLst>
            </a:custGeom>
            <a:solidFill>
              <a:schemeClr val="bg1">
                <a:alpha val="13000"/>
              </a:schemeClr>
            </a:solidFill>
            <a:ln w="25400">
              <a:noFill/>
            </a:ln>
            <a:effectLst/>
          </p:spPr>
          <p:txBody>
            <a:bodyPr vert="horz" wrap="square" lIns="68580" tIns="34290" rIns="68580" bIns="34290" numCol="1" anchor="t" anchorCtr="0" compatLnSpc="1">
              <a:noAutofit/>
            </a:bodyPr>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6" name="任意多边形 61"/>
            <p:cNvSpPr/>
            <p:nvPr/>
          </p:nvSpPr>
          <p:spPr bwMode="auto">
            <a:xfrm rot="9000000">
              <a:off x="4507408" y="4991046"/>
              <a:ext cx="1427393" cy="902174"/>
            </a:xfrm>
            <a:custGeom>
              <a:avLst/>
              <a:gdLst>
                <a:gd name="connsiteX0" fmla="*/ 1560958 w 1560958"/>
                <a:gd name="connsiteY0" fmla="*/ 852069 h 986593"/>
                <a:gd name="connsiteX1" fmla="*/ 1483291 w 1560958"/>
                <a:gd name="connsiteY1" fmla="*/ 986593 h 986593"/>
                <a:gd name="connsiteX2" fmla="*/ 1470592 w 1560958"/>
                <a:gd name="connsiteY2" fmla="*/ 964597 h 986593"/>
                <a:gd name="connsiteX3" fmla="*/ 1469220 w 1560958"/>
                <a:gd name="connsiteY3" fmla="*/ 960185 h 986593"/>
                <a:gd name="connsiteX4" fmla="*/ 1049766 w 1560958"/>
                <a:gd name="connsiteY4" fmla="*/ 233242 h 986593"/>
                <a:gd name="connsiteX5" fmla="*/ 887977 w 1560958"/>
                <a:gd name="connsiteY5" fmla="*/ 140313 h 986593"/>
                <a:gd name="connsiteX6" fmla="*/ 843738 w 1560958"/>
                <a:gd name="connsiteY6" fmla="*/ 140313 h 986593"/>
                <a:gd name="connsiteX7" fmla="*/ 834966 w 1560958"/>
                <a:gd name="connsiteY7" fmla="*/ 140313 h 986593"/>
                <a:gd name="connsiteX8" fmla="*/ 834966 w 1560958"/>
                <a:gd name="connsiteY8" fmla="*/ 139101 h 986593"/>
                <a:gd name="connsiteX9" fmla="*/ 0 w 1560958"/>
                <a:gd name="connsiteY9" fmla="*/ 139101 h 986593"/>
                <a:gd name="connsiteX10" fmla="*/ 73870 w 1560958"/>
                <a:gd name="connsiteY10" fmla="*/ 11155 h 986593"/>
                <a:gd name="connsiteX11" fmla="*/ 82583 w 1560958"/>
                <a:gd name="connsiteY11" fmla="*/ 7354 h 986593"/>
                <a:gd name="connsiteX12" fmla="*/ 128297 w 1560958"/>
                <a:gd name="connsiteY12" fmla="*/ 0 h 986593"/>
                <a:gd name="connsiteX13" fmla="*/ 967205 w 1560958"/>
                <a:gd name="connsiteY13" fmla="*/ 0 h 986593"/>
                <a:gd name="connsiteX14" fmla="*/ 1128994 w 1560958"/>
                <a:gd name="connsiteY14" fmla="*/ 92930 h 986593"/>
                <a:gd name="connsiteX15" fmla="*/ 1548448 w 1560958"/>
                <a:gd name="connsiteY15" fmla="*/ 819873 h 986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60958" h="986593">
                  <a:moveTo>
                    <a:pt x="1560958" y="852069"/>
                  </a:moveTo>
                  <a:lnTo>
                    <a:pt x="1483291" y="986593"/>
                  </a:lnTo>
                  <a:lnTo>
                    <a:pt x="1470592" y="964597"/>
                  </a:lnTo>
                  <a:lnTo>
                    <a:pt x="1469220" y="960185"/>
                  </a:lnTo>
                  <a:cubicBezTo>
                    <a:pt x="1469220" y="960185"/>
                    <a:pt x="1469220" y="960185"/>
                    <a:pt x="1049766" y="233242"/>
                  </a:cubicBezTo>
                  <a:cubicBezTo>
                    <a:pt x="1019805" y="182281"/>
                    <a:pt x="947899" y="140313"/>
                    <a:pt x="887977" y="140313"/>
                  </a:cubicBezTo>
                  <a:cubicBezTo>
                    <a:pt x="887977" y="140313"/>
                    <a:pt x="887977" y="140313"/>
                    <a:pt x="843738" y="140313"/>
                  </a:cubicBezTo>
                  <a:lnTo>
                    <a:pt x="834966" y="140313"/>
                  </a:lnTo>
                  <a:lnTo>
                    <a:pt x="834966" y="139101"/>
                  </a:lnTo>
                  <a:lnTo>
                    <a:pt x="0" y="139101"/>
                  </a:lnTo>
                  <a:lnTo>
                    <a:pt x="73870" y="11155"/>
                  </a:lnTo>
                  <a:lnTo>
                    <a:pt x="82583" y="7354"/>
                  </a:lnTo>
                  <a:cubicBezTo>
                    <a:pt x="98150" y="2623"/>
                    <a:pt x="113692" y="0"/>
                    <a:pt x="128297" y="0"/>
                  </a:cubicBezTo>
                  <a:cubicBezTo>
                    <a:pt x="967205" y="0"/>
                    <a:pt x="967205" y="0"/>
                    <a:pt x="967205" y="0"/>
                  </a:cubicBezTo>
                  <a:cubicBezTo>
                    <a:pt x="1027127" y="0"/>
                    <a:pt x="1099033" y="41968"/>
                    <a:pt x="1128994" y="92930"/>
                  </a:cubicBezTo>
                  <a:cubicBezTo>
                    <a:pt x="1548448" y="819873"/>
                    <a:pt x="1548448" y="819873"/>
                    <a:pt x="1548448" y="819873"/>
                  </a:cubicBezTo>
                  <a:close/>
                </a:path>
              </a:pathLst>
            </a:custGeom>
            <a:solidFill>
              <a:srgbClr val="01ACBE"/>
            </a:solidFill>
            <a:ln w="25400">
              <a:solidFill>
                <a:srgbClr val="FFC000"/>
              </a:solidFill>
            </a:ln>
            <a:effectLst/>
          </p:spPr>
          <p:txBody>
            <a:bodyPr vert="horz" wrap="square" lIns="68580" tIns="34290" rIns="68580" bIns="34290" numCol="1" anchor="t" anchorCtr="0" compatLnSpc="1">
              <a:noAutofit/>
            </a:bodyPr>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7" name="文本框 65"/>
            <p:cNvSpPr txBox="1"/>
            <p:nvPr/>
          </p:nvSpPr>
          <p:spPr>
            <a:xfrm>
              <a:off x="4751434" y="4615567"/>
              <a:ext cx="945076" cy="1005120"/>
            </a:xfrm>
            <a:prstGeom prst="rect">
              <a:avLst/>
            </a:prstGeom>
            <a:noFill/>
          </p:spPr>
          <p:txBody>
            <a:bodyPr wrap="square" rtlCol="0">
              <a:spAutoFit/>
            </a:bodyPr>
            <a:lstStyle/>
            <a:p>
              <a:pPr algn="ctr"/>
              <a:r>
                <a:rPr lang="en-US" altLang="zh-CN" sz="2800" dirty="0">
                  <a:solidFill>
                    <a:srgbClr val="FF0000"/>
                  </a:solidFill>
                  <a:latin typeface="Arial" panose="020B0604020202020204" pitchFamily="34" charset="0"/>
                  <a:ea typeface="LiHei Pro" panose="020B0500000000000000" pitchFamily="34" charset="-122"/>
                  <a:cs typeface="Arial" panose="020B0604020202020204" pitchFamily="34" charset="0"/>
                </a:rPr>
                <a:t>03</a:t>
              </a:r>
              <a:endParaRPr lang="zh-CN" altLang="en-US" sz="2800" dirty="0">
                <a:solidFill>
                  <a:srgbClr val="FF0000"/>
                </a:solidFill>
                <a:latin typeface="Arial" panose="020B0604020202020204" pitchFamily="34" charset="0"/>
                <a:ea typeface="LiHei Pro" panose="020B0500000000000000" pitchFamily="34" charset="-122"/>
                <a:cs typeface="Arial" panose="020B0604020202020204" pitchFamily="34" charset="0"/>
              </a:endParaRPr>
            </a:p>
          </p:txBody>
        </p:sp>
      </p:grpSp>
      <p:grpSp>
        <p:nvGrpSpPr>
          <p:cNvPr id="8" name="组合 24"/>
          <p:cNvGrpSpPr/>
          <p:nvPr/>
        </p:nvGrpSpPr>
        <p:grpSpPr>
          <a:xfrm>
            <a:off x="14260" y="-119040"/>
            <a:ext cx="1765306" cy="2057400"/>
            <a:chOff x="3295850" y="1895995"/>
            <a:chExt cx="3725149" cy="4660916"/>
          </a:xfrm>
        </p:grpSpPr>
        <p:sp>
          <p:nvSpPr>
            <p:cNvPr id="9" name="圆角矩形 2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11" name="圆角矩形 2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2" name="Freeform 11"/>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32" name="Rectangle 31"/>
          <p:cNvSpPr/>
          <p:nvPr/>
        </p:nvSpPr>
        <p:spPr>
          <a:xfrm>
            <a:off x="241743" y="2316445"/>
            <a:ext cx="2655176" cy="2166875"/>
          </a:xfrm>
          <a:prstGeom prst="rect">
            <a:avLst/>
          </a:prstGeom>
          <a:ln w="19050">
            <a:solidFill>
              <a:schemeClr val="tx2">
                <a:lumMod val="50000"/>
              </a:schemeClr>
            </a:solidFill>
          </a:ln>
        </p:spPr>
        <p:txBody>
          <a:bodyPr wrap="square">
            <a:spAutoFit/>
          </a:bodyPr>
          <a:lstStyle/>
          <a:p>
            <a:pPr algn="just">
              <a:lnSpc>
                <a:spcPct val="107000"/>
              </a:lnSpc>
              <a:spcAft>
                <a:spcPts val="800"/>
              </a:spcAft>
              <a:tabLst>
                <a:tab pos="180340" algn="l"/>
              </a:tabLst>
            </a:pPr>
            <a:r>
              <a:rPr lang="en-US" sz="1800" dirty="0" smtClean="0">
                <a:latin typeface="Arial" panose="020B0604020202020204" pitchFamily="34" charset="0"/>
                <a:ea typeface="Calibri" panose="020F0502020204030204" pitchFamily="34" charset="0"/>
                <a:cs typeface="Arial" panose="020B0604020202020204" pitchFamily="34" charset="0"/>
              </a:rPr>
              <a:t>Trong </a:t>
            </a:r>
            <a:r>
              <a:rPr lang="en-US" sz="1800" dirty="0">
                <a:latin typeface="Arial" panose="020B0604020202020204" pitchFamily="34" charset="0"/>
                <a:ea typeface="Calibri" panose="020F0502020204030204" pitchFamily="34" charset="0"/>
                <a:cs typeface="Arial" panose="020B0604020202020204" pitchFamily="34" charset="0"/>
              </a:rPr>
              <a:t>các nguyên tố kim loại và phi kim trên (câu 1,2), nguyên tử của nguyên tố nào có xu hướng tạo thành cation hoặc anion? Giải thích?</a:t>
            </a:r>
          </a:p>
        </p:txBody>
      </p:sp>
      <p:sp>
        <p:nvSpPr>
          <p:cNvPr id="33" name="Rectangle 32"/>
          <p:cNvSpPr/>
          <p:nvPr/>
        </p:nvSpPr>
        <p:spPr>
          <a:xfrm>
            <a:off x="3913976" y="1149498"/>
            <a:ext cx="4572000" cy="1277786"/>
          </a:xfrm>
          <a:prstGeom prst="rect">
            <a:avLst/>
          </a:prstGeom>
          <a:ln w="38100">
            <a:solidFill>
              <a:srgbClr val="00B0F0"/>
            </a:solidFill>
          </a:ln>
        </p:spPr>
        <p:txBody>
          <a:bodyPr wrap="square">
            <a:spAutoFit/>
          </a:bodyPr>
          <a:lstStyle/>
          <a:p>
            <a:pPr algn="just">
              <a:lnSpc>
                <a:spcPct val="107000"/>
              </a:lnSpc>
              <a:spcAft>
                <a:spcPts val="800"/>
              </a:spcAft>
              <a:tabLst>
                <a:tab pos="180340" algn="l"/>
              </a:tabLst>
            </a:pPr>
            <a:r>
              <a:rPr lang="en-US" sz="1800" dirty="0" smtClean="0">
                <a:latin typeface="Arial" panose="020B0604020202020204" pitchFamily="34" charset="0"/>
                <a:ea typeface="Calibri" panose="020F0502020204030204" pitchFamily="34" charset="0"/>
                <a:cs typeface="Arial" panose="020B0604020202020204" pitchFamily="34" charset="0"/>
              </a:rPr>
              <a:t>Những </a:t>
            </a:r>
            <a:r>
              <a:rPr lang="en-US" sz="1800" dirty="0">
                <a:latin typeface="Arial" panose="020B0604020202020204" pitchFamily="34" charset="0"/>
                <a:ea typeface="Calibri" panose="020F0502020204030204" pitchFamily="34" charset="0"/>
                <a:cs typeface="Arial" panose="020B0604020202020204" pitchFamily="34" charset="0"/>
              </a:rPr>
              <a:t>nguyên tố kim loại do có độ âm điện nhỏ và nguyên tử thường có 1, 2, 3 e ở lớp ngoài cùng nên có xu hướng nhường e, tạo thành cation</a:t>
            </a:r>
            <a:r>
              <a:rPr lang="en-US" sz="1800" dirty="0" smtClean="0">
                <a:latin typeface="Arial" panose="020B0604020202020204" pitchFamily="34" charset="0"/>
                <a:ea typeface="Calibri" panose="020F0502020204030204" pitchFamily="34" charset="0"/>
                <a:cs typeface="Arial" panose="020B0604020202020204" pitchFamily="34" charset="0"/>
              </a:rPr>
              <a:t>.</a:t>
            </a:r>
            <a:endParaRPr lang="en-US" sz="1800" dirty="0">
              <a:latin typeface="Arial" panose="020B0604020202020204" pitchFamily="34" charset="0"/>
              <a:ea typeface="Calibri" panose="020F0502020204030204" pitchFamily="34" charset="0"/>
              <a:cs typeface="Arial" panose="020B0604020202020204" pitchFamily="34" charset="0"/>
            </a:endParaRPr>
          </a:p>
        </p:txBody>
      </p:sp>
      <p:sp>
        <p:nvSpPr>
          <p:cNvPr id="34" name="Rectangle 33"/>
          <p:cNvSpPr/>
          <p:nvPr/>
        </p:nvSpPr>
        <p:spPr>
          <a:xfrm>
            <a:off x="3913975" y="2757399"/>
            <a:ext cx="4572000" cy="1277786"/>
          </a:xfrm>
          <a:prstGeom prst="rect">
            <a:avLst/>
          </a:prstGeom>
          <a:ln w="38100">
            <a:solidFill>
              <a:srgbClr val="00B0F0"/>
            </a:solidFill>
          </a:ln>
        </p:spPr>
        <p:txBody>
          <a:bodyPr>
            <a:spAutoFit/>
          </a:bodyPr>
          <a:lstStyle/>
          <a:p>
            <a:pPr algn="just">
              <a:lnSpc>
                <a:spcPct val="107000"/>
              </a:lnSpc>
              <a:spcAft>
                <a:spcPts val="800"/>
              </a:spcAft>
              <a:tabLst>
                <a:tab pos="180340" algn="l"/>
              </a:tabLst>
            </a:pPr>
            <a:r>
              <a:rPr lang="en-US" sz="1800" dirty="0">
                <a:latin typeface="Arial" panose="020B0604020202020204" pitchFamily="34" charset="0"/>
                <a:ea typeface="Calibri" panose="020F0502020204030204" pitchFamily="34" charset="0"/>
                <a:cs typeface="Arial" panose="020B0604020202020204" pitchFamily="34" charset="0"/>
              </a:rPr>
              <a:t>Những nguyên tố phi kim do có độ âm điện lớn và nguyên tử thường có 5,6 hoặc 7 e ở lớp ngoài cùng nên có xu hướng nhận e, tạo thành anion.</a:t>
            </a:r>
          </a:p>
        </p:txBody>
      </p:sp>
      <p:cxnSp>
        <p:nvCxnSpPr>
          <p:cNvPr id="49" name="Straight Arrow Connector 48"/>
          <p:cNvCxnSpPr>
            <a:endCxn id="33" idx="1"/>
          </p:cNvCxnSpPr>
          <p:nvPr/>
        </p:nvCxnSpPr>
        <p:spPr>
          <a:xfrm flipV="1">
            <a:off x="2896919" y="1788391"/>
            <a:ext cx="1017057" cy="28377"/>
          </a:xfrm>
          <a:prstGeom prst="straightConnector1">
            <a:avLst/>
          </a:prstGeom>
          <a:ln w="2857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34" idx="1"/>
          </p:cNvCxnSpPr>
          <p:nvPr/>
        </p:nvCxnSpPr>
        <p:spPr>
          <a:xfrm>
            <a:off x="2919721" y="1816768"/>
            <a:ext cx="994254" cy="1579524"/>
          </a:xfrm>
          <a:prstGeom prst="straightConnector1">
            <a:avLst/>
          </a:prstGeom>
          <a:ln w="2857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2" name="圆角矩形 29"/>
          <p:cNvSpPr/>
          <p:nvPr/>
        </p:nvSpPr>
        <p:spPr>
          <a:xfrm>
            <a:off x="1367053" y="267766"/>
            <a:ext cx="3328358" cy="583785"/>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73" name="组合 30"/>
          <p:cNvGrpSpPr/>
          <p:nvPr/>
        </p:nvGrpSpPr>
        <p:grpSpPr>
          <a:xfrm>
            <a:off x="1437341" y="557561"/>
            <a:ext cx="84045" cy="59332"/>
            <a:chOff x="4486616" y="3001075"/>
            <a:chExt cx="274695" cy="274699"/>
          </a:xfrm>
        </p:grpSpPr>
        <p:sp>
          <p:nvSpPr>
            <p:cNvPr id="74" name="椭圆 3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75" name="椭圆 32"/>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76" name="组合 33"/>
          <p:cNvGrpSpPr/>
          <p:nvPr/>
        </p:nvGrpSpPr>
        <p:grpSpPr>
          <a:xfrm>
            <a:off x="1137836" y="557561"/>
            <a:ext cx="84045" cy="59332"/>
            <a:chOff x="4486616" y="3001075"/>
            <a:chExt cx="274695" cy="274699"/>
          </a:xfrm>
        </p:grpSpPr>
        <p:sp>
          <p:nvSpPr>
            <p:cNvPr id="77" name="椭圆 34"/>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78" name="椭圆 35"/>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79" name="组合 36"/>
          <p:cNvGrpSpPr/>
          <p:nvPr/>
        </p:nvGrpSpPr>
        <p:grpSpPr>
          <a:xfrm>
            <a:off x="1204395" y="591222"/>
            <a:ext cx="204416" cy="45719"/>
            <a:chOff x="4312849" y="3104300"/>
            <a:chExt cx="384317" cy="61430"/>
          </a:xfrm>
        </p:grpSpPr>
        <p:sp>
          <p:nvSpPr>
            <p:cNvPr id="80" name="圆角矩形 37"/>
            <p:cNvSpPr/>
            <p:nvPr/>
          </p:nvSpPr>
          <p:spPr>
            <a:xfrm rot="16200000">
              <a:off x="4493802"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81" name="圆角矩形 38"/>
            <p:cNvSpPr/>
            <p:nvPr/>
          </p:nvSpPr>
          <p:spPr>
            <a:xfrm rot="16200000">
              <a:off x="4493803"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82" name="组合 39"/>
          <p:cNvGrpSpPr/>
          <p:nvPr/>
        </p:nvGrpSpPr>
        <p:grpSpPr>
          <a:xfrm>
            <a:off x="1547816" y="332422"/>
            <a:ext cx="602909" cy="415498"/>
            <a:chOff x="5030931" y="2820440"/>
            <a:chExt cx="684356" cy="712756"/>
          </a:xfrm>
        </p:grpSpPr>
        <p:sp>
          <p:nvSpPr>
            <p:cNvPr id="83" name="椭圆 40"/>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84" name="文本框 41"/>
            <p:cNvSpPr txBox="1"/>
            <p:nvPr/>
          </p:nvSpPr>
          <p:spPr>
            <a:xfrm>
              <a:off x="5030931" y="2820440"/>
              <a:ext cx="684356" cy="712756"/>
            </a:xfrm>
            <a:prstGeom prst="rect">
              <a:avLst/>
            </a:prstGeom>
            <a:noFill/>
          </p:spPr>
          <p:txBody>
            <a:bodyPr wrap="square" rtlCol="0">
              <a:spAutoFit/>
            </a:bodyPr>
            <a:lstStyle/>
            <a:p>
              <a:pPr algn="ctr"/>
              <a:r>
                <a:rPr lang="en-US" altLang="zh-CN" sz="2100" dirty="0">
                  <a:solidFill>
                    <a:srgbClr val="01ACBE"/>
                  </a:solidFill>
                  <a:latin typeface="Arial" panose="020B0604020202020204" pitchFamily="34" charset="0"/>
                  <a:cs typeface="Arial" panose="020B0604020202020204" pitchFamily="34" charset="0"/>
                </a:rPr>
                <a:t>03</a:t>
              </a:r>
              <a:endParaRPr lang="zh-CN" altLang="en-US" sz="2100" dirty="0">
                <a:solidFill>
                  <a:srgbClr val="01ACBE"/>
                </a:solidFill>
                <a:latin typeface="Arial" panose="020B0604020202020204" pitchFamily="34" charset="0"/>
                <a:cs typeface="Arial" panose="020B0604020202020204" pitchFamily="34" charset="0"/>
              </a:endParaRPr>
            </a:p>
          </p:txBody>
        </p:sp>
      </p:grpSp>
      <p:grpSp>
        <p:nvGrpSpPr>
          <p:cNvPr id="85" name="组合 42"/>
          <p:cNvGrpSpPr/>
          <p:nvPr/>
        </p:nvGrpSpPr>
        <p:grpSpPr>
          <a:xfrm>
            <a:off x="377260" y="380549"/>
            <a:ext cx="511780" cy="386311"/>
            <a:chOff x="9404083" y="1238855"/>
            <a:chExt cx="801342" cy="665020"/>
          </a:xfrm>
          <a:solidFill>
            <a:schemeClr val="bg1"/>
          </a:solidFill>
        </p:grpSpPr>
        <p:sp>
          <p:nvSpPr>
            <p:cNvPr id="86" name="Freeform 583"/>
            <p:cNvSpPr/>
            <p:nvPr/>
          </p:nvSpPr>
          <p:spPr bwMode="auto">
            <a:xfrm>
              <a:off x="9404083" y="1238855"/>
              <a:ext cx="801342" cy="308708"/>
            </a:xfrm>
            <a:custGeom>
              <a:avLst/>
              <a:gdLst>
                <a:gd name="T0" fmla="*/ 924 w 1111"/>
                <a:gd name="T1" fmla="*/ 0 h 428"/>
                <a:gd name="T2" fmla="*/ 958 w 1111"/>
                <a:gd name="T3" fmla="*/ 55 h 428"/>
                <a:gd name="T4" fmla="*/ 542 w 1111"/>
                <a:gd name="T5" fmla="*/ 281 h 428"/>
                <a:gd name="T6" fmla="*/ 0 w 1111"/>
                <a:gd name="T7" fmla="*/ 355 h 428"/>
                <a:gd name="T8" fmla="*/ 3 w 1111"/>
                <a:gd name="T9" fmla="*/ 428 h 428"/>
                <a:gd name="T10" fmla="*/ 570 w 1111"/>
                <a:gd name="T11" fmla="*/ 355 h 428"/>
                <a:gd name="T12" fmla="*/ 986 w 1111"/>
                <a:gd name="T13" fmla="*/ 121 h 428"/>
                <a:gd name="T14" fmla="*/ 1021 w 1111"/>
                <a:gd name="T15" fmla="*/ 184 h 428"/>
                <a:gd name="T16" fmla="*/ 1111 w 1111"/>
                <a:gd name="T17" fmla="*/ 0 h 428"/>
                <a:gd name="T18" fmla="*/ 924 w 1111"/>
                <a:gd name="T19"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428">
                  <a:moveTo>
                    <a:pt x="924" y="0"/>
                  </a:moveTo>
                  <a:lnTo>
                    <a:pt x="958" y="55"/>
                  </a:lnTo>
                  <a:lnTo>
                    <a:pt x="542" y="281"/>
                  </a:lnTo>
                  <a:lnTo>
                    <a:pt x="0" y="355"/>
                  </a:lnTo>
                  <a:lnTo>
                    <a:pt x="3" y="428"/>
                  </a:lnTo>
                  <a:lnTo>
                    <a:pt x="570" y="355"/>
                  </a:lnTo>
                  <a:lnTo>
                    <a:pt x="986" y="121"/>
                  </a:lnTo>
                  <a:lnTo>
                    <a:pt x="1021" y="184"/>
                  </a:lnTo>
                  <a:lnTo>
                    <a:pt x="1111" y="0"/>
                  </a:lnTo>
                  <a:lnTo>
                    <a:pt x="9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87" name="Freeform 584"/>
            <p:cNvSpPr/>
            <p:nvPr/>
          </p:nvSpPr>
          <p:spPr bwMode="auto">
            <a:xfrm>
              <a:off x="9915470" y="1392487"/>
              <a:ext cx="208450" cy="511387"/>
            </a:xfrm>
            <a:custGeom>
              <a:avLst/>
              <a:gdLst>
                <a:gd name="T0" fmla="*/ 0 w 289"/>
                <a:gd name="T1" fmla="*/ 709 h 709"/>
                <a:gd name="T2" fmla="*/ 289 w 289"/>
                <a:gd name="T3" fmla="*/ 709 h 709"/>
                <a:gd name="T4" fmla="*/ 289 w 289"/>
                <a:gd name="T5" fmla="*/ 0 h 709"/>
                <a:gd name="T6" fmla="*/ 0 w 289"/>
                <a:gd name="T7" fmla="*/ 161 h 709"/>
                <a:gd name="T8" fmla="*/ 0 w 289"/>
                <a:gd name="T9" fmla="*/ 709 h 709"/>
              </a:gdLst>
              <a:ahLst/>
              <a:cxnLst>
                <a:cxn ang="0">
                  <a:pos x="T0" y="T1"/>
                </a:cxn>
                <a:cxn ang="0">
                  <a:pos x="T2" y="T3"/>
                </a:cxn>
                <a:cxn ang="0">
                  <a:pos x="T4" y="T5"/>
                </a:cxn>
                <a:cxn ang="0">
                  <a:pos x="T6" y="T7"/>
                </a:cxn>
                <a:cxn ang="0">
                  <a:pos x="T8" y="T9"/>
                </a:cxn>
              </a:cxnLst>
              <a:rect l="0" t="0" r="r" b="b"/>
              <a:pathLst>
                <a:path w="289" h="709">
                  <a:moveTo>
                    <a:pt x="0" y="709"/>
                  </a:moveTo>
                  <a:lnTo>
                    <a:pt x="289" y="709"/>
                  </a:lnTo>
                  <a:lnTo>
                    <a:pt x="289" y="0"/>
                  </a:lnTo>
                  <a:lnTo>
                    <a:pt x="0" y="161"/>
                  </a:lnTo>
                  <a:lnTo>
                    <a:pt x="0" y="7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88" name="Freeform 585"/>
            <p:cNvSpPr/>
            <p:nvPr/>
          </p:nvSpPr>
          <p:spPr bwMode="auto">
            <a:xfrm>
              <a:off x="9663743" y="1528809"/>
              <a:ext cx="180320" cy="375065"/>
            </a:xfrm>
            <a:custGeom>
              <a:avLst/>
              <a:gdLst>
                <a:gd name="T0" fmla="*/ 0 w 250"/>
                <a:gd name="T1" fmla="*/ 520 h 520"/>
                <a:gd name="T2" fmla="*/ 250 w 250"/>
                <a:gd name="T3" fmla="*/ 520 h 520"/>
                <a:gd name="T4" fmla="*/ 250 w 250"/>
                <a:gd name="T5" fmla="*/ 0 h 520"/>
                <a:gd name="T6" fmla="*/ 0 w 250"/>
                <a:gd name="T7" fmla="*/ 42 h 520"/>
                <a:gd name="T8" fmla="*/ 0 w 250"/>
                <a:gd name="T9" fmla="*/ 520 h 520"/>
              </a:gdLst>
              <a:ahLst/>
              <a:cxnLst>
                <a:cxn ang="0">
                  <a:pos x="T0" y="T1"/>
                </a:cxn>
                <a:cxn ang="0">
                  <a:pos x="T2" y="T3"/>
                </a:cxn>
                <a:cxn ang="0">
                  <a:pos x="T4" y="T5"/>
                </a:cxn>
                <a:cxn ang="0">
                  <a:pos x="T6" y="T7"/>
                </a:cxn>
                <a:cxn ang="0">
                  <a:pos x="T8" y="T9"/>
                </a:cxn>
              </a:cxnLst>
              <a:rect l="0" t="0" r="r" b="b"/>
              <a:pathLst>
                <a:path w="250" h="520">
                  <a:moveTo>
                    <a:pt x="0" y="520"/>
                  </a:moveTo>
                  <a:lnTo>
                    <a:pt x="250" y="520"/>
                  </a:lnTo>
                  <a:lnTo>
                    <a:pt x="250" y="0"/>
                  </a:lnTo>
                  <a:lnTo>
                    <a:pt x="0" y="42"/>
                  </a:lnTo>
                  <a:lnTo>
                    <a:pt x="0" y="5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89" name="Freeform 586"/>
            <p:cNvSpPr/>
            <p:nvPr/>
          </p:nvSpPr>
          <p:spPr bwMode="auto">
            <a:xfrm>
              <a:off x="9404083" y="1569922"/>
              <a:ext cx="189697" cy="333953"/>
            </a:xfrm>
            <a:custGeom>
              <a:avLst/>
              <a:gdLst>
                <a:gd name="T0" fmla="*/ 0 w 263"/>
                <a:gd name="T1" fmla="*/ 463 h 463"/>
                <a:gd name="T2" fmla="*/ 263 w 263"/>
                <a:gd name="T3" fmla="*/ 463 h 463"/>
                <a:gd name="T4" fmla="*/ 263 w 263"/>
                <a:gd name="T5" fmla="*/ 0 h 463"/>
                <a:gd name="T6" fmla="*/ 0 w 263"/>
                <a:gd name="T7" fmla="*/ 30 h 463"/>
                <a:gd name="T8" fmla="*/ 0 w 263"/>
                <a:gd name="T9" fmla="*/ 463 h 463"/>
              </a:gdLst>
              <a:ahLst/>
              <a:cxnLst>
                <a:cxn ang="0">
                  <a:pos x="T0" y="T1"/>
                </a:cxn>
                <a:cxn ang="0">
                  <a:pos x="T2" y="T3"/>
                </a:cxn>
                <a:cxn ang="0">
                  <a:pos x="T4" y="T5"/>
                </a:cxn>
                <a:cxn ang="0">
                  <a:pos x="T6" y="T7"/>
                </a:cxn>
                <a:cxn ang="0">
                  <a:pos x="T8" y="T9"/>
                </a:cxn>
              </a:cxnLst>
              <a:rect l="0" t="0" r="r" b="b"/>
              <a:pathLst>
                <a:path w="263" h="463">
                  <a:moveTo>
                    <a:pt x="0" y="463"/>
                  </a:moveTo>
                  <a:lnTo>
                    <a:pt x="263" y="463"/>
                  </a:lnTo>
                  <a:lnTo>
                    <a:pt x="263" y="0"/>
                  </a:lnTo>
                  <a:lnTo>
                    <a:pt x="0" y="30"/>
                  </a:lnTo>
                  <a:lnTo>
                    <a:pt x="0" y="4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90" name="文本框 47"/>
          <p:cNvSpPr txBox="1"/>
          <p:nvPr/>
        </p:nvSpPr>
        <p:spPr>
          <a:xfrm>
            <a:off x="2159930" y="358904"/>
            <a:ext cx="2247340" cy="461665"/>
          </a:xfrm>
          <a:prstGeom prst="rect">
            <a:avLst/>
          </a:prstGeom>
          <a:noFill/>
        </p:spPr>
        <p:txBody>
          <a:bodyPr wrap="square" rtlCol="0">
            <a:spAutoFit/>
          </a:bodyPr>
          <a:lstStyle/>
          <a:p>
            <a:pPr algn="ctr"/>
            <a:r>
              <a:rPr lang="en-US" sz="2400" b="1" dirty="0" smtClean="0">
                <a:solidFill>
                  <a:schemeClr val="bg1"/>
                </a:solidFill>
                <a:latin typeface="Arial" panose="020B0604020202020204" pitchFamily="34" charset="0"/>
                <a:cs typeface="Arial" panose="020B0604020202020204" pitchFamily="34" charset="0"/>
              </a:rPr>
              <a:t>LIÊN KẾT ION</a:t>
            </a:r>
            <a:endParaRPr lang="zh-CN" altLang="en-US" sz="4400"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Tree>
    <p:extLst>
      <p:ext uri="{BB962C8B-B14F-4D97-AF65-F5344CB8AC3E}">
        <p14:creationId xmlns:p14="http://schemas.microsoft.com/office/powerpoint/2010/main" val="104790786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 fill="hold"/>
                                            <p:tgtEl>
                                              <p:spTgt spid="8"/>
                                            </p:tgtEl>
                                            <p:attrNameLst>
                                              <p:attrName>ppt_w</p:attrName>
                                            </p:attrNameLst>
                                          </p:cBhvr>
                                          <p:tavLst>
                                            <p:tav tm="0">
                                              <p:val>
                                                <p:fltVal val="0"/>
                                              </p:val>
                                            </p:tav>
                                            <p:tav tm="100000">
                                              <p:val>
                                                <p:strVal val="#ppt_w"/>
                                              </p:val>
                                            </p:tav>
                                          </p:tavLst>
                                        </p:anim>
                                        <p:anim calcmode="lin" valueType="num">
                                          <p:cBhvr>
                                            <p:cTn id="8" dur="300" fill="hold"/>
                                            <p:tgtEl>
                                              <p:spTgt spid="8"/>
                                            </p:tgtEl>
                                            <p:attrNameLst>
                                              <p:attrName>ppt_h</p:attrName>
                                            </p:attrNameLst>
                                          </p:cBhvr>
                                          <p:tavLst>
                                            <p:tav tm="0">
                                              <p:val>
                                                <p:fltVal val="0"/>
                                              </p:val>
                                            </p:tav>
                                            <p:tav tm="100000">
                                              <p:val>
                                                <p:strVal val="#ppt_h"/>
                                              </p:val>
                                            </p:tav>
                                          </p:tavLst>
                                        </p:anim>
                                        <p:animEffect transition="in" filter="fade">
                                          <p:cBhvr>
                                            <p:cTn id="9" dur="300"/>
                                            <p:tgtEl>
                                              <p:spTgt spid="8"/>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8"/>
                                            </p:tgtEl>
                                            <p:attrNameLst>
                                              <p:attrName>r</p:attrName>
                                            </p:attrNameLst>
                                          </p:cBhvr>
                                        </p:animRot>
                                        <p:animRot by="-240000">
                                          <p:cBhvr>
                                            <p:cTn id="13" dur="120" fill="hold">
                                              <p:stCondLst>
                                                <p:cond delay="120"/>
                                              </p:stCondLst>
                                            </p:cTn>
                                            <p:tgtEl>
                                              <p:spTgt spid="8"/>
                                            </p:tgtEl>
                                            <p:attrNameLst>
                                              <p:attrName>r</p:attrName>
                                            </p:attrNameLst>
                                          </p:cBhvr>
                                        </p:animRot>
                                        <p:animRot by="240000">
                                          <p:cBhvr>
                                            <p:cTn id="14" dur="120" fill="hold">
                                              <p:stCondLst>
                                                <p:cond delay="240"/>
                                              </p:stCondLst>
                                            </p:cTn>
                                            <p:tgtEl>
                                              <p:spTgt spid="8"/>
                                            </p:tgtEl>
                                            <p:attrNameLst>
                                              <p:attrName>r</p:attrName>
                                            </p:attrNameLst>
                                          </p:cBhvr>
                                        </p:animRot>
                                        <p:animRot by="-240000">
                                          <p:cBhvr>
                                            <p:cTn id="15" dur="120" fill="hold">
                                              <p:stCondLst>
                                                <p:cond delay="360"/>
                                              </p:stCondLst>
                                            </p:cTn>
                                            <p:tgtEl>
                                              <p:spTgt spid="8"/>
                                            </p:tgtEl>
                                            <p:attrNameLst>
                                              <p:attrName>r</p:attrName>
                                            </p:attrNameLst>
                                          </p:cBhvr>
                                        </p:animRot>
                                        <p:animRot by="120000">
                                          <p:cBhvr>
                                            <p:cTn id="16" dur="120" fill="hold">
                                              <p:stCondLst>
                                                <p:cond delay="480"/>
                                              </p:stCondLst>
                                            </p:cTn>
                                            <p:tgtEl>
                                              <p:spTgt spid="8"/>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fade">
                                          <p:cBhvr>
                                            <p:cTn id="19" dur="700"/>
                                            <p:tgtEl>
                                              <p:spTgt spid="85"/>
                                            </p:tgtEl>
                                          </p:cBhvr>
                                        </p:animEffect>
                                        <p:anim calcmode="lin" valueType="num">
                                          <p:cBhvr>
                                            <p:cTn id="20" dur="700" fill="hold"/>
                                            <p:tgtEl>
                                              <p:spTgt spid="85"/>
                                            </p:tgtEl>
                                            <p:attrNameLst>
                                              <p:attrName>ppt_x</p:attrName>
                                            </p:attrNameLst>
                                          </p:cBhvr>
                                          <p:tavLst>
                                            <p:tav tm="0">
                                              <p:val>
                                                <p:strVal val="#ppt_x"/>
                                              </p:val>
                                            </p:tav>
                                            <p:tav tm="100000">
                                              <p:val>
                                                <p:strVal val="#ppt_x"/>
                                              </p:val>
                                            </p:tav>
                                          </p:tavLst>
                                        </p:anim>
                                        <p:anim calcmode="lin" valueType="num">
                                          <p:cBhvr>
                                            <p:cTn id="21" dur="630" decel="100000" fill="hold"/>
                                            <p:tgtEl>
                                              <p:spTgt spid="85"/>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85"/>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76"/>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wipe(left)">
                                          <p:cBhvr>
                                            <p:cTn id="27" dur="500"/>
                                            <p:tgtEl>
                                              <p:spTgt spid="79"/>
                                            </p:tgtEl>
                                          </p:cBhvr>
                                        </p:animEffect>
                                      </p:childTnLst>
                                    </p:cTn>
                                  </p:par>
                                  <p:par>
                                    <p:cTn id="28" presetID="1" presetClass="entr" presetSubtype="0" fill="hold" nodeType="withEffect">
                                      <p:stCondLst>
                                        <p:cond delay="0"/>
                                      </p:stCondLst>
                                      <p:childTnLst>
                                        <p:set>
                                          <p:cBhvr>
                                            <p:cTn id="29" dur="1" fill="hold">
                                              <p:stCondLst>
                                                <p:cond delay="0"/>
                                              </p:stCondLst>
                                            </p:cTn>
                                            <p:tgtEl>
                                              <p:spTgt spid="73"/>
                                            </p:tgtEl>
                                            <p:attrNameLst>
                                              <p:attrName>style.visibility</p:attrName>
                                            </p:attrNameLst>
                                          </p:cBhvr>
                                          <p:to>
                                            <p:strVal val="visible"/>
                                          </p:to>
                                        </p:set>
                                      </p:childTnLst>
                                    </p:cTn>
                                  </p:par>
                                  <p:par>
                                    <p:cTn id="30" presetID="2" presetClass="entr" presetSubtype="2" accel="70000" fill="hold" grpId="0" nodeType="withEffect" p14:presetBounceEnd="50000">
                                      <p:stCondLst>
                                        <p:cond delay="0"/>
                                      </p:stCondLst>
                                      <p:childTnLst>
                                        <p:set>
                                          <p:cBhvr>
                                            <p:cTn id="31" dur="1" fill="hold">
                                              <p:stCondLst>
                                                <p:cond delay="0"/>
                                              </p:stCondLst>
                                            </p:cTn>
                                            <p:tgtEl>
                                              <p:spTgt spid="72"/>
                                            </p:tgtEl>
                                            <p:attrNameLst>
                                              <p:attrName>style.visibility</p:attrName>
                                            </p:attrNameLst>
                                          </p:cBhvr>
                                          <p:to>
                                            <p:strVal val="visible"/>
                                          </p:to>
                                        </p:set>
                                        <p:anim calcmode="lin" valueType="num" p14:bounceEnd="50000">
                                          <p:cBhvr additive="base">
                                            <p:cTn id="32" dur="500" fill="hold"/>
                                            <p:tgtEl>
                                              <p:spTgt spid="72"/>
                                            </p:tgtEl>
                                            <p:attrNameLst>
                                              <p:attrName>ppt_x</p:attrName>
                                            </p:attrNameLst>
                                          </p:cBhvr>
                                          <p:tavLst>
                                            <p:tav tm="0">
                                              <p:val>
                                                <p:strVal val="1+#ppt_w/2"/>
                                              </p:val>
                                            </p:tav>
                                            <p:tav tm="100000">
                                              <p:val>
                                                <p:strVal val="#ppt_x"/>
                                              </p:val>
                                            </p:tav>
                                          </p:tavLst>
                                        </p:anim>
                                        <p:anim calcmode="lin" valueType="num" p14:bounceEnd="50000">
                                          <p:cBhvr additive="base">
                                            <p:cTn id="33" dur="500" fill="hold"/>
                                            <p:tgtEl>
                                              <p:spTgt spid="72"/>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ID="53" presetClass="entr" presetSubtype="16"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p:cTn id="37" dur="200" fill="hold"/>
                                            <p:tgtEl>
                                              <p:spTgt spid="82"/>
                                            </p:tgtEl>
                                            <p:attrNameLst>
                                              <p:attrName>ppt_w</p:attrName>
                                            </p:attrNameLst>
                                          </p:cBhvr>
                                          <p:tavLst>
                                            <p:tav tm="0">
                                              <p:val>
                                                <p:fltVal val="0"/>
                                              </p:val>
                                            </p:tav>
                                            <p:tav tm="100000">
                                              <p:val>
                                                <p:strVal val="#ppt_w"/>
                                              </p:val>
                                            </p:tav>
                                          </p:tavLst>
                                        </p:anim>
                                        <p:anim calcmode="lin" valueType="num">
                                          <p:cBhvr>
                                            <p:cTn id="38" dur="200" fill="hold"/>
                                            <p:tgtEl>
                                              <p:spTgt spid="82"/>
                                            </p:tgtEl>
                                            <p:attrNameLst>
                                              <p:attrName>ppt_h</p:attrName>
                                            </p:attrNameLst>
                                          </p:cBhvr>
                                          <p:tavLst>
                                            <p:tav tm="0">
                                              <p:val>
                                                <p:fltVal val="0"/>
                                              </p:val>
                                            </p:tav>
                                            <p:tav tm="100000">
                                              <p:val>
                                                <p:strVal val="#ppt_h"/>
                                              </p:val>
                                            </p:tav>
                                          </p:tavLst>
                                        </p:anim>
                                        <p:animEffect transition="in" filter="fade">
                                          <p:cBhvr>
                                            <p:cTn id="39" dur="200"/>
                                            <p:tgtEl>
                                              <p:spTgt spid="82"/>
                                            </p:tgtEl>
                                          </p:cBhvr>
                                        </p:animEffect>
                                      </p:childTnLst>
                                    </p:cTn>
                                  </p:par>
                                </p:childTnLst>
                              </p:cTn>
                            </p:par>
                            <p:par>
                              <p:cTn id="40" fill="hold">
                                <p:stCondLst>
                                  <p:cond delay="1200"/>
                                </p:stCondLst>
                                <p:childTnLst>
                                  <p:par>
                                    <p:cTn id="41" presetID="26" presetClass="emph" presetSubtype="0" fill="hold" nodeType="afterEffect">
                                      <p:stCondLst>
                                        <p:cond delay="0"/>
                                      </p:stCondLst>
                                      <p:childTnLst>
                                        <p:animEffect transition="out" filter="fade">
                                          <p:cBhvr>
                                            <p:cTn id="42" dur="500" tmFilter="0, 0; .2, .5; .8, .5; 1, 0"/>
                                            <p:tgtEl>
                                              <p:spTgt spid="82"/>
                                            </p:tgtEl>
                                          </p:cBhvr>
                                        </p:animEffect>
                                        <p:animScale>
                                          <p:cBhvr>
                                            <p:cTn id="43" dur="250" autoRev="1" fill="hold"/>
                                            <p:tgtEl>
                                              <p:spTgt spid="82"/>
                                            </p:tgtEl>
                                          </p:cBhvr>
                                          <p:by x="105000" y="105000"/>
                                        </p:animScale>
                                      </p:childTnLst>
                                    </p:cTn>
                                  </p:par>
                                  <p:par>
                                    <p:cTn id="44" presetID="16" presetClass="entr" presetSubtype="37" fill="hold" grpId="0" nodeType="withEffect">
                                      <p:stCondLst>
                                        <p:cond delay="0"/>
                                      </p:stCondLst>
                                      <p:childTnLst>
                                        <p:set>
                                          <p:cBhvr>
                                            <p:cTn id="45" dur="1" fill="hold">
                                              <p:stCondLst>
                                                <p:cond delay="0"/>
                                              </p:stCondLst>
                                            </p:cTn>
                                            <p:tgtEl>
                                              <p:spTgt spid="90"/>
                                            </p:tgtEl>
                                            <p:attrNameLst>
                                              <p:attrName>style.visibility</p:attrName>
                                            </p:attrNameLst>
                                          </p:cBhvr>
                                          <p:to>
                                            <p:strVal val="visible"/>
                                          </p:to>
                                        </p:set>
                                        <p:animEffect transition="in" filter="barn(outVertical)">
                                          <p:cBhvr>
                                            <p:cTn id="46" dur="500"/>
                                            <p:tgtEl>
                                              <p:spTgt spid="9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500"/>
                                            <p:tgtEl>
                                              <p:spTgt spid="2"/>
                                            </p:tgtEl>
                                          </p:cBhvr>
                                        </p:animEffect>
                                      </p:childTnLst>
                                    </p:cTn>
                                  </p:par>
                                  <p:par>
                                    <p:cTn id="52" presetID="0" presetClass="path" presetSubtype="0" decel="25000" fill="hold" nodeType="withEffect">
                                      <p:stCondLst>
                                        <p:cond delay="0"/>
                                      </p:stCondLst>
                                      <p:childTnLst>
                                        <p:animMotion origin="layout" path="M 0.84375 0.1858 C 0.77899 0.12191 0.73629 1.35802E-6 0.64983 -0.00556 C 0.5632 -0.01111 0.33455 0.1571 0.24965 0.15247 C 0.16511 0.14784 0.0191 0.09321 -8.33333E-7 -0.00031 " pathEditMode="relative" rAng="0" ptsTypes="AAAA">
                                          <p:cBhvr>
                                            <p:cTn id="53" dur="500" fill="hold"/>
                                            <p:tgtEl>
                                              <p:spTgt spid="2"/>
                                            </p:tgtEl>
                                            <p:attrNameLst>
                                              <p:attrName>ppt_x</p:attrName>
                                              <p:attrName>ppt_y</p:attrName>
                                            </p:attrNameLst>
                                          </p:cBhvr>
                                          <p:rCtr x="-42188" y="-9599"/>
                                        </p:animMotion>
                                      </p:childTnLst>
                                    </p:cTn>
                                  </p:par>
                                  <p:par>
                                    <p:cTn id="54" presetID="8" presetClass="emph" presetSubtype="0" fill="hold" nodeType="withEffect">
                                      <p:stCondLst>
                                        <p:cond delay="0"/>
                                      </p:stCondLst>
                                      <p:childTnLst>
                                        <p:animRot by="21600000">
                                          <p:cBhvr>
                                            <p:cTn id="55" dur="500" fill="hold"/>
                                            <p:tgtEl>
                                              <p:spTgt spid="2"/>
                                            </p:tgtEl>
                                            <p:attrNameLst>
                                              <p:attrName>r</p:attrName>
                                            </p:attrNameLst>
                                          </p:cBhvr>
                                        </p:animRot>
                                      </p:childTnLst>
                                    </p:cTn>
                                  </p:par>
                                  <p:par>
                                    <p:cTn id="56" presetID="19" presetClass="entr" presetSubtype="10" fill="hold" nodeType="with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fmla="#ppt_w*sin(2.5*pi*$)">
                                              <p:val>
                                                <p:fltVal val="0"/>
                                              </p:val>
                                            </p:tav>
                                            <p:tav tm="100000">
                                              <p:val>
                                                <p:fltVal val="1"/>
                                              </p:val>
                                            </p:tav>
                                          </p:tavLst>
                                        </p:anim>
                                        <p:anim calcmode="lin" valueType="num">
                                          <p:cBhvr>
                                            <p:cTn id="59" dur="500" fill="hold"/>
                                            <p:tgtEl>
                                              <p:spTgt spid="2"/>
                                            </p:tgtEl>
                                            <p:attrNameLst>
                                              <p:attrName>ppt_h</p:attrName>
                                            </p:attrNameLst>
                                          </p:cBhvr>
                                          <p:tavLst>
                                            <p:tav tm="0">
                                              <p:val>
                                                <p:strVal val="#ppt_h"/>
                                              </p:val>
                                            </p:tav>
                                            <p:tav tm="100000">
                                              <p:val>
                                                <p:strVal val="#ppt_h"/>
                                              </p:val>
                                            </p:tav>
                                          </p:tavLst>
                                        </p:anim>
                                      </p:childTnLst>
                                    </p:cTn>
                                  </p:par>
                                  <p:par>
                                    <p:cTn id="60" presetID="32" presetClass="emph" presetSubtype="0" repeatCount="3000" fill="hold" nodeType="withEffect">
                                      <p:stCondLst>
                                        <p:cond delay="500"/>
                                      </p:stCondLst>
                                      <p:childTnLst>
                                        <p:animRot by="120000">
                                          <p:cBhvr>
                                            <p:cTn id="61" dur="25" fill="hold">
                                              <p:stCondLst>
                                                <p:cond delay="0"/>
                                              </p:stCondLst>
                                            </p:cTn>
                                            <p:tgtEl>
                                              <p:spTgt spid="2"/>
                                            </p:tgtEl>
                                            <p:attrNameLst>
                                              <p:attrName>r</p:attrName>
                                            </p:attrNameLst>
                                          </p:cBhvr>
                                        </p:animRot>
                                        <p:animRot by="-240000">
                                          <p:cBhvr>
                                            <p:cTn id="62" dur="50" fill="hold">
                                              <p:stCondLst>
                                                <p:cond delay="50"/>
                                              </p:stCondLst>
                                            </p:cTn>
                                            <p:tgtEl>
                                              <p:spTgt spid="2"/>
                                            </p:tgtEl>
                                            <p:attrNameLst>
                                              <p:attrName>r</p:attrName>
                                            </p:attrNameLst>
                                          </p:cBhvr>
                                        </p:animRot>
                                        <p:animRot by="240000">
                                          <p:cBhvr>
                                            <p:cTn id="63" dur="50" fill="hold">
                                              <p:stCondLst>
                                                <p:cond delay="100"/>
                                              </p:stCondLst>
                                            </p:cTn>
                                            <p:tgtEl>
                                              <p:spTgt spid="2"/>
                                            </p:tgtEl>
                                            <p:attrNameLst>
                                              <p:attrName>r</p:attrName>
                                            </p:attrNameLst>
                                          </p:cBhvr>
                                        </p:animRot>
                                        <p:animRot by="-240000">
                                          <p:cBhvr>
                                            <p:cTn id="64" dur="50" fill="hold">
                                              <p:stCondLst>
                                                <p:cond delay="150"/>
                                              </p:stCondLst>
                                            </p:cTn>
                                            <p:tgtEl>
                                              <p:spTgt spid="2"/>
                                            </p:tgtEl>
                                            <p:attrNameLst>
                                              <p:attrName>r</p:attrName>
                                            </p:attrNameLst>
                                          </p:cBhvr>
                                        </p:animRot>
                                        <p:animRot by="120000">
                                          <p:cBhvr>
                                            <p:cTn id="65" dur="50" fill="hold">
                                              <p:stCondLst>
                                                <p:cond delay="200"/>
                                              </p:stCondLst>
                                            </p:cTn>
                                            <p:tgtEl>
                                              <p:spTgt spid="2"/>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ipe(up)">
                                          <p:cBhvr>
                                            <p:cTn id="70" dur="500"/>
                                            <p:tgtEl>
                                              <p:spTgt spid="32"/>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500"/>
                                </p:stCondLst>
                                <p:childTnLst>
                                  <p:par>
                                    <p:cTn id="77" presetID="22" presetClass="entr" presetSubtype="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wipe(left)">
                                          <p:cBhvr>
                                            <p:cTn id="79" dur="500"/>
                                            <p:tgtEl>
                                              <p:spTgt spid="3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500"/>
                                </p:stCondLst>
                                <p:childTnLst>
                                  <p:par>
                                    <p:cTn id="86" presetID="22" presetClass="entr" presetSubtype="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wipe(left)">
                                          <p:cBhvr>
                                            <p:cTn id="8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72" grpId="0" animBg="1"/>
          <p:bldP spid="9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 fill="hold"/>
                                            <p:tgtEl>
                                              <p:spTgt spid="8"/>
                                            </p:tgtEl>
                                            <p:attrNameLst>
                                              <p:attrName>ppt_w</p:attrName>
                                            </p:attrNameLst>
                                          </p:cBhvr>
                                          <p:tavLst>
                                            <p:tav tm="0">
                                              <p:val>
                                                <p:fltVal val="0"/>
                                              </p:val>
                                            </p:tav>
                                            <p:tav tm="100000">
                                              <p:val>
                                                <p:strVal val="#ppt_w"/>
                                              </p:val>
                                            </p:tav>
                                          </p:tavLst>
                                        </p:anim>
                                        <p:anim calcmode="lin" valueType="num">
                                          <p:cBhvr>
                                            <p:cTn id="8" dur="300" fill="hold"/>
                                            <p:tgtEl>
                                              <p:spTgt spid="8"/>
                                            </p:tgtEl>
                                            <p:attrNameLst>
                                              <p:attrName>ppt_h</p:attrName>
                                            </p:attrNameLst>
                                          </p:cBhvr>
                                          <p:tavLst>
                                            <p:tav tm="0">
                                              <p:val>
                                                <p:fltVal val="0"/>
                                              </p:val>
                                            </p:tav>
                                            <p:tav tm="100000">
                                              <p:val>
                                                <p:strVal val="#ppt_h"/>
                                              </p:val>
                                            </p:tav>
                                          </p:tavLst>
                                        </p:anim>
                                        <p:animEffect transition="in" filter="fade">
                                          <p:cBhvr>
                                            <p:cTn id="9" dur="300"/>
                                            <p:tgtEl>
                                              <p:spTgt spid="8"/>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8"/>
                                            </p:tgtEl>
                                            <p:attrNameLst>
                                              <p:attrName>r</p:attrName>
                                            </p:attrNameLst>
                                          </p:cBhvr>
                                        </p:animRot>
                                        <p:animRot by="-240000">
                                          <p:cBhvr>
                                            <p:cTn id="13" dur="120" fill="hold">
                                              <p:stCondLst>
                                                <p:cond delay="120"/>
                                              </p:stCondLst>
                                            </p:cTn>
                                            <p:tgtEl>
                                              <p:spTgt spid="8"/>
                                            </p:tgtEl>
                                            <p:attrNameLst>
                                              <p:attrName>r</p:attrName>
                                            </p:attrNameLst>
                                          </p:cBhvr>
                                        </p:animRot>
                                        <p:animRot by="240000">
                                          <p:cBhvr>
                                            <p:cTn id="14" dur="120" fill="hold">
                                              <p:stCondLst>
                                                <p:cond delay="240"/>
                                              </p:stCondLst>
                                            </p:cTn>
                                            <p:tgtEl>
                                              <p:spTgt spid="8"/>
                                            </p:tgtEl>
                                            <p:attrNameLst>
                                              <p:attrName>r</p:attrName>
                                            </p:attrNameLst>
                                          </p:cBhvr>
                                        </p:animRot>
                                        <p:animRot by="-240000">
                                          <p:cBhvr>
                                            <p:cTn id="15" dur="120" fill="hold">
                                              <p:stCondLst>
                                                <p:cond delay="360"/>
                                              </p:stCondLst>
                                            </p:cTn>
                                            <p:tgtEl>
                                              <p:spTgt spid="8"/>
                                            </p:tgtEl>
                                            <p:attrNameLst>
                                              <p:attrName>r</p:attrName>
                                            </p:attrNameLst>
                                          </p:cBhvr>
                                        </p:animRot>
                                        <p:animRot by="120000">
                                          <p:cBhvr>
                                            <p:cTn id="16" dur="120" fill="hold">
                                              <p:stCondLst>
                                                <p:cond delay="480"/>
                                              </p:stCondLst>
                                            </p:cTn>
                                            <p:tgtEl>
                                              <p:spTgt spid="8"/>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fade">
                                          <p:cBhvr>
                                            <p:cTn id="19" dur="700"/>
                                            <p:tgtEl>
                                              <p:spTgt spid="85"/>
                                            </p:tgtEl>
                                          </p:cBhvr>
                                        </p:animEffect>
                                        <p:anim calcmode="lin" valueType="num">
                                          <p:cBhvr>
                                            <p:cTn id="20" dur="700" fill="hold"/>
                                            <p:tgtEl>
                                              <p:spTgt spid="85"/>
                                            </p:tgtEl>
                                            <p:attrNameLst>
                                              <p:attrName>ppt_x</p:attrName>
                                            </p:attrNameLst>
                                          </p:cBhvr>
                                          <p:tavLst>
                                            <p:tav tm="0">
                                              <p:val>
                                                <p:strVal val="#ppt_x"/>
                                              </p:val>
                                            </p:tav>
                                            <p:tav tm="100000">
                                              <p:val>
                                                <p:strVal val="#ppt_x"/>
                                              </p:val>
                                            </p:tav>
                                          </p:tavLst>
                                        </p:anim>
                                        <p:anim calcmode="lin" valueType="num">
                                          <p:cBhvr>
                                            <p:cTn id="21" dur="630" decel="100000" fill="hold"/>
                                            <p:tgtEl>
                                              <p:spTgt spid="85"/>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85"/>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76"/>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wipe(left)">
                                          <p:cBhvr>
                                            <p:cTn id="27" dur="500"/>
                                            <p:tgtEl>
                                              <p:spTgt spid="79"/>
                                            </p:tgtEl>
                                          </p:cBhvr>
                                        </p:animEffect>
                                      </p:childTnLst>
                                    </p:cTn>
                                  </p:par>
                                  <p:par>
                                    <p:cTn id="28" presetID="1" presetClass="entr" presetSubtype="0" fill="hold" nodeType="withEffect">
                                      <p:stCondLst>
                                        <p:cond delay="0"/>
                                      </p:stCondLst>
                                      <p:childTnLst>
                                        <p:set>
                                          <p:cBhvr>
                                            <p:cTn id="29" dur="1" fill="hold">
                                              <p:stCondLst>
                                                <p:cond delay="0"/>
                                              </p:stCondLst>
                                            </p:cTn>
                                            <p:tgtEl>
                                              <p:spTgt spid="73"/>
                                            </p:tgtEl>
                                            <p:attrNameLst>
                                              <p:attrName>style.visibility</p:attrName>
                                            </p:attrNameLst>
                                          </p:cBhvr>
                                          <p:to>
                                            <p:strVal val="visible"/>
                                          </p:to>
                                        </p:set>
                                      </p:childTnLst>
                                    </p:cTn>
                                  </p:par>
                                  <p:par>
                                    <p:cTn id="30" presetID="2" presetClass="entr" presetSubtype="2" accel="70000" fill="hold" grpId="0" nodeType="withEffect">
                                      <p:stCondLst>
                                        <p:cond delay="0"/>
                                      </p:stCondLst>
                                      <p:childTnLst>
                                        <p:set>
                                          <p:cBhvr>
                                            <p:cTn id="31" dur="1" fill="hold">
                                              <p:stCondLst>
                                                <p:cond delay="0"/>
                                              </p:stCondLst>
                                            </p:cTn>
                                            <p:tgtEl>
                                              <p:spTgt spid="72"/>
                                            </p:tgtEl>
                                            <p:attrNameLst>
                                              <p:attrName>style.visibility</p:attrName>
                                            </p:attrNameLst>
                                          </p:cBhvr>
                                          <p:to>
                                            <p:strVal val="visible"/>
                                          </p:to>
                                        </p:set>
                                        <p:anim calcmode="lin" valueType="num">
                                          <p:cBhvr additive="base">
                                            <p:cTn id="32" dur="500" fill="hold"/>
                                            <p:tgtEl>
                                              <p:spTgt spid="72"/>
                                            </p:tgtEl>
                                            <p:attrNameLst>
                                              <p:attrName>ppt_x</p:attrName>
                                            </p:attrNameLst>
                                          </p:cBhvr>
                                          <p:tavLst>
                                            <p:tav tm="0">
                                              <p:val>
                                                <p:strVal val="1+#ppt_w/2"/>
                                              </p:val>
                                            </p:tav>
                                            <p:tav tm="100000">
                                              <p:val>
                                                <p:strVal val="#ppt_x"/>
                                              </p:val>
                                            </p:tav>
                                          </p:tavLst>
                                        </p:anim>
                                        <p:anim calcmode="lin" valueType="num">
                                          <p:cBhvr additive="base">
                                            <p:cTn id="33" dur="500" fill="hold"/>
                                            <p:tgtEl>
                                              <p:spTgt spid="72"/>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ID="53" presetClass="entr" presetSubtype="16"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p:cTn id="37" dur="200" fill="hold"/>
                                            <p:tgtEl>
                                              <p:spTgt spid="82"/>
                                            </p:tgtEl>
                                            <p:attrNameLst>
                                              <p:attrName>ppt_w</p:attrName>
                                            </p:attrNameLst>
                                          </p:cBhvr>
                                          <p:tavLst>
                                            <p:tav tm="0">
                                              <p:val>
                                                <p:fltVal val="0"/>
                                              </p:val>
                                            </p:tav>
                                            <p:tav tm="100000">
                                              <p:val>
                                                <p:strVal val="#ppt_w"/>
                                              </p:val>
                                            </p:tav>
                                          </p:tavLst>
                                        </p:anim>
                                        <p:anim calcmode="lin" valueType="num">
                                          <p:cBhvr>
                                            <p:cTn id="38" dur="200" fill="hold"/>
                                            <p:tgtEl>
                                              <p:spTgt spid="82"/>
                                            </p:tgtEl>
                                            <p:attrNameLst>
                                              <p:attrName>ppt_h</p:attrName>
                                            </p:attrNameLst>
                                          </p:cBhvr>
                                          <p:tavLst>
                                            <p:tav tm="0">
                                              <p:val>
                                                <p:fltVal val="0"/>
                                              </p:val>
                                            </p:tav>
                                            <p:tav tm="100000">
                                              <p:val>
                                                <p:strVal val="#ppt_h"/>
                                              </p:val>
                                            </p:tav>
                                          </p:tavLst>
                                        </p:anim>
                                        <p:animEffect transition="in" filter="fade">
                                          <p:cBhvr>
                                            <p:cTn id="39" dur="200"/>
                                            <p:tgtEl>
                                              <p:spTgt spid="82"/>
                                            </p:tgtEl>
                                          </p:cBhvr>
                                        </p:animEffect>
                                      </p:childTnLst>
                                    </p:cTn>
                                  </p:par>
                                </p:childTnLst>
                              </p:cTn>
                            </p:par>
                            <p:par>
                              <p:cTn id="40" fill="hold">
                                <p:stCondLst>
                                  <p:cond delay="1200"/>
                                </p:stCondLst>
                                <p:childTnLst>
                                  <p:par>
                                    <p:cTn id="41" presetID="26" presetClass="emph" presetSubtype="0" fill="hold" nodeType="afterEffect">
                                      <p:stCondLst>
                                        <p:cond delay="0"/>
                                      </p:stCondLst>
                                      <p:childTnLst>
                                        <p:animEffect transition="out" filter="fade">
                                          <p:cBhvr>
                                            <p:cTn id="42" dur="500" tmFilter="0, 0; .2, .5; .8, .5; 1, 0"/>
                                            <p:tgtEl>
                                              <p:spTgt spid="82"/>
                                            </p:tgtEl>
                                          </p:cBhvr>
                                        </p:animEffect>
                                        <p:animScale>
                                          <p:cBhvr>
                                            <p:cTn id="43" dur="250" autoRev="1" fill="hold"/>
                                            <p:tgtEl>
                                              <p:spTgt spid="82"/>
                                            </p:tgtEl>
                                          </p:cBhvr>
                                          <p:by x="105000" y="105000"/>
                                        </p:animScale>
                                      </p:childTnLst>
                                    </p:cTn>
                                  </p:par>
                                  <p:par>
                                    <p:cTn id="44" presetID="16" presetClass="entr" presetSubtype="37" fill="hold" grpId="0" nodeType="withEffect">
                                      <p:stCondLst>
                                        <p:cond delay="0"/>
                                      </p:stCondLst>
                                      <p:childTnLst>
                                        <p:set>
                                          <p:cBhvr>
                                            <p:cTn id="45" dur="1" fill="hold">
                                              <p:stCondLst>
                                                <p:cond delay="0"/>
                                              </p:stCondLst>
                                            </p:cTn>
                                            <p:tgtEl>
                                              <p:spTgt spid="90"/>
                                            </p:tgtEl>
                                            <p:attrNameLst>
                                              <p:attrName>style.visibility</p:attrName>
                                            </p:attrNameLst>
                                          </p:cBhvr>
                                          <p:to>
                                            <p:strVal val="visible"/>
                                          </p:to>
                                        </p:set>
                                        <p:animEffect transition="in" filter="barn(outVertical)">
                                          <p:cBhvr>
                                            <p:cTn id="46" dur="500"/>
                                            <p:tgtEl>
                                              <p:spTgt spid="9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500"/>
                                            <p:tgtEl>
                                              <p:spTgt spid="2"/>
                                            </p:tgtEl>
                                          </p:cBhvr>
                                        </p:animEffect>
                                      </p:childTnLst>
                                    </p:cTn>
                                  </p:par>
                                  <p:par>
                                    <p:cTn id="52" presetID="0" presetClass="path" presetSubtype="0" decel="25000" fill="hold" nodeType="withEffect">
                                      <p:stCondLst>
                                        <p:cond delay="0"/>
                                      </p:stCondLst>
                                      <p:childTnLst>
                                        <p:animMotion origin="layout" path="M 0.84375 0.1858 C 0.77899 0.12191 0.73629 1.35802E-6 0.64983 -0.00556 C 0.5632 -0.01111 0.33455 0.1571 0.24965 0.15247 C 0.16511 0.14784 0.0191 0.09321 -8.33333E-7 -0.00031 " pathEditMode="relative" rAng="0" ptsTypes="AAAA">
                                          <p:cBhvr>
                                            <p:cTn id="53" dur="500" fill="hold"/>
                                            <p:tgtEl>
                                              <p:spTgt spid="2"/>
                                            </p:tgtEl>
                                            <p:attrNameLst>
                                              <p:attrName>ppt_x</p:attrName>
                                              <p:attrName>ppt_y</p:attrName>
                                            </p:attrNameLst>
                                          </p:cBhvr>
                                          <p:rCtr x="-42188" y="-9599"/>
                                        </p:animMotion>
                                      </p:childTnLst>
                                    </p:cTn>
                                  </p:par>
                                  <p:par>
                                    <p:cTn id="54" presetID="8" presetClass="emph" presetSubtype="0" fill="hold" nodeType="withEffect">
                                      <p:stCondLst>
                                        <p:cond delay="0"/>
                                      </p:stCondLst>
                                      <p:childTnLst>
                                        <p:animRot by="21600000">
                                          <p:cBhvr>
                                            <p:cTn id="55" dur="500" fill="hold"/>
                                            <p:tgtEl>
                                              <p:spTgt spid="2"/>
                                            </p:tgtEl>
                                            <p:attrNameLst>
                                              <p:attrName>r</p:attrName>
                                            </p:attrNameLst>
                                          </p:cBhvr>
                                        </p:animRot>
                                      </p:childTnLst>
                                    </p:cTn>
                                  </p:par>
                                  <p:par>
                                    <p:cTn id="56" presetID="19" presetClass="entr" presetSubtype="10" fill="hold" nodeType="with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fmla="#ppt_w*sin(2.5*pi*$)">
                                              <p:val>
                                                <p:fltVal val="0"/>
                                              </p:val>
                                            </p:tav>
                                            <p:tav tm="100000">
                                              <p:val>
                                                <p:fltVal val="1"/>
                                              </p:val>
                                            </p:tav>
                                          </p:tavLst>
                                        </p:anim>
                                        <p:anim calcmode="lin" valueType="num">
                                          <p:cBhvr>
                                            <p:cTn id="59" dur="500" fill="hold"/>
                                            <p:tgtEl>
                                              <p:spTgt spid="2"/>
                                            </p:tgtEl>
                                            <p:attrNameLst>
                                              <p:attrName>ppt_h</p:attrName>
                                            </p:attrNameLst>
                                          </p:cBhvr>
                                          <p:tavLst>
                                            <p:tav tm="0">
                                              <p:val>
                                                <p:strVal val="#ppt_h"/>
                                              </p:val>
                                            </p:tav>
                                            <p:tav tm="100000">
                                              <p:val>
                                                <p:strVal val="#ppt_h"/>
                                              </p:val>
                                            </p:tav>
                                          </p:tavLst>
                                        </p:anim>
                                      </p:childTnLst>
                                    </p:cTn>
                                  </p:par>
                                  <p:par>
                                    <p:cTn id="60" presetID="32" presetClass="emph" presetSubtype="0" repeatCount="3000" fill="hold" nodeType="withEffect">
                                      <p:stCondLst>
                                        <p:cond delay="500"/>
                                      </p:stCondLst>
                                      <p:childTnLst>
                                        <p:animRot by="120000">
                                          <p:cBhvr>
                                            <p:cTn id="61" dur="25" fill="hold">
                                              <p:stCondLst>
                                                <p:cond delay="0"/>
                                              </p:stCondLst>
                                            </p:cTn>
                                            <p:tgtEl>
                                              <p:spTgt spid="2"/>
                                            </p:tgtEl>
                                            <p:attrNameLst>
                                              <p:attrName>r</p:attrName>
                                            </p:attrNameLst>
                                          </p:cBhvr>
                                        </p:animRot>
                                        <p:animRot by="-240000">
                                          <p:cBhvr>
                                            <p:cTn id="62" dur="50" fill="hold">
                                              <p:stCondLst>
                                                <p:cond delay="50"/>
                                              </p:stCondLst>
                                            </p:cTn>
                                            <p:tgtEl>
                                              <p:spTgt spid="2"/>
                                            </p:tgtEl>
                                            <p:attrNameLst>
                                              <p:attrName>r</p:attrName>
                                            </p:attrNameLst>
                                          </p:cBhvr>
                                        </p:animRot>
                                        <p:animRot by="240000">
                                          <p:cBhvr>
                                            <p:cTn id="63" dur="50" fill="hold">
                                              <p:stCondLst>
                                                <p:cond delay="100"/>
                                              </p:stCondLst>
                                            </p:cTn>
                                            <p:tgtEl>
                                              <p:spTgt spid="2"/>
                                            </p:tgtEl>
                                            <p:attrNameLst>
                                              <p:attrName>r</p:attrName>
                                            </p:attrNameLst>
                                          </p:cBhvr>
                                        </p:animRot>
                                        <p:animRot by="-240000">
                                          <p:cBhvr>
                                            <p:cTn id="64" dur="50" fill="hold">
                                              <p:stCondLst>
                                                <p:cond delay="150"/>
                                              </p:stCondLst>
                                            </p:cTn>
                                            <p:tgtEl>
                                              <p:spTgt spid="2"/>
                                            </p:tgtEl>
                                            <p:attrNameLst>
                                              <p:attrName>r</p:attrName>
                                            </p:attrNameLst>
                                          </p:cBhvr>
                                        </p:animRot>
                                        <p:animRot by="120000">
                                          <p:cBhvr>
                                            <p:cTn id="65" dur="50" fill="hold">
                                              <p:stCondLst>
                                                <p:cond delay="200"/>
                                              </p:stCondLst>
                                            </p:cTn>
                                            <p:tgtEl>
                                              <p:spTgt spid="2"/>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ipe(up)">
                                          <p:cBhvr>
                                            <p:cTn id="70" dur="500"/>
                                            <p:tgtEl>
                                              <p:spTgt spid="32"/>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500"/>
                                </p:stCondLst>
                                <p:childTnLst>
                                  <p:par>
                                    <p:cTn id="77" presetID="22" presetClass="entr" presetSubtype="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wipe(left)">
                                          <p:cBhvr>
                                            <p:cTn id="79" dur="500"/>
                                            <p:tgtEl>
                                              <p:spTgt spid="3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500"/>
                                </p:stCondLst>
                                <p:childTnLst>
                                  <p:par>
                                    <p:cTn id="86" presetID="22" presetClass="entr" presetSubtype="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wipe(left)">
                                          <p:cBhvr>
                                            <p:cTn id="8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72" grpId="0" animBg="1"/>
          <p:bldP spid="90"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24"/>
          <p:cNvGrpSpPr/>
          <p:nvPr/>
        </p:nvGrpSpPr>
        <p:grpSpPr>
          <a:xfrm>
            <a:off x="14260" y="-119040"/>
            <a:ext cx="1765306" cy="2057400"/>
            <a:chOff x="3295850" y="1895995"/>
            <a:chExt cx="3725149" cy="4660916"/>
          </a:xfrm>
        </p:grpSpPr>
        <p:sp>
          <p:nvSpPr>
            <p:cNvPr id="9" name="圆角矩形 2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11" name="圆角矩形 2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2" name="Freeform 11"/>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32" name="Rectangle 31"/>
          <p:cNvSpPr/>
          <p:nvPr/>
        </p:nvSpPr>
        <p:spPr>
          <a:xfrm>
            <a:off x="2552138" y="1498866"/>
            <a:ext cx="5976316" cy="388696"/>
          </a:xfrm>
          <a:prstGeom prst="rect">
            <a:avLst/>
          </a:prstGeom>
        </p:spPr>
        <p:txBody>
          <a:bodyPr wrap="none">
            <a:spAutoFit/>
          </a:bodyPr>
          <a:lstStyle/>
          <a:p>
            <a:pPr algn="just">
              <a:lnSpc>
                <a:spcPct val="107000"/>
              </a:lnSpc>
              <a:spcAft>
                <a:spcPts val="800"/>
              </a:spcAft>
              <a:tabLst>
                <a:tab pos="180340" algn="l"/>
              </a:tabLst>
            </a:pPr>
            <a:r>
              <a:rPr lang="en-US" sz="1800" b="1" dirty="0">
                <a:latin typeface="Arial" panose="020B0604020202020204" pitchFamily="34" charset="0"/>
                <a:ea typeface="Calibri" panose="020F0502020204030204" pitchFamily="34" charset="0"/>
                <a:cs typeface="Arial" panose="020B0604020202020204" pitchFamily="34" charset="0"/>
              </a:rPr>
              <a:t>Các ion Mg</a:t>
            </a:r>
            <a:r>
              <a:rPr lang="en-US" sz="1800" b="1" baseline="30000" dirty="0">
                <a:latin typeface="Arial" panose="020B0604020202020204" pitchFamily="34" charset="0"/>
                <a:ea typeface="Calibri" panose="020F0502020204030204" pitchFamily="34" charset="0"/>
                <a:cs typeface="Arial" panose="020B0604020202020204" pitchFamily="34" charset="0"/>
              </a:rPr>
              <a:t>2+</a:t>
            </a:r>
            <a:r>
              <a:rPr lang="en-US" sz="1800" b="1" dirty="0">
                <a:latin typeface="Arial" panose="020B0604020202020204" pitchFamily="34" charset="0"/>
                <a:ea typeface="Calibri" panose="020F0502020204030204" pitchFamily="34" charset="0"/>
                <a:cs typeface="Arial" panose="020B0604020202020204" pitchFamily="34" charset="0"/>
              </a:rPr>
              <a:t>, Cl</a:t>
            </a:r>
            <a:r>
              <a:rPr lang="en-US" sz="1800" b="1" baseline="30000" dirty="0">
                <a:latin typeface="Arial" panose="020B0604020202020204" pitchFamily="34" charset="0"/>
                <a:ea typeface="Calibri" panose="020F0502020204030204" pitchFamily="34" charset="0"/>
                <a:cs typeface="Arial" panose="020B0604020202020204" pitchFamily="34" charset="0"/>
              </a:rPr>
              <a:t>-</a:t>
            </a:r>
            <a:r>
              <a:rPr lang="en-US" sz="1800" b="1" dirty="0">
                <a:latin typeface="Arial" panose="020B0604020202020204" pitchFamily="34" charset="0"/>
                <a:ea typeface="Calibri" panose="020F0502020204030204" pitchFamily="34" charset="0"/>
                <a:cs typeface="Arial" panose="020B0604020202020204" pitchFamily="34" charset="0"/>
              </a:rPr>
              <a:t> có cấu hình giống nguyên tử nào?  </a:t>
            </a:r>
          </a:p>
        </p:txBody>
      </p:sp>
      <p:grpSp>
        <p:nvGrpSpPr>
          <p:cNvPr id="33" name="组合 57"/>
          <p:cNvGrpSpPr/>
          <p:nvPr/>
        </p:nvGrpSpPr>
        <p:grpSpPr>
          <a:xfrm>
            <a:off x="1660759" y="1215986"/>
            <a:ext cx="982937" cy="932521"/>
            <a:chOff x="4419859" y="4302691"/>
            <a:chExt cx="1584307" cy="1791399"/>
          </a:xfrm>
        </p:grpSpPr>
        <p:sp>
          <p:nvSpPr>
            <p:cNvPr id="34" name="Freeform 5"/>
            <p:cNvSpPr/>
            <p:nvPr/>
          </p:nvSpPr>
          <p:spPr bwMode="auto">
            <a:xfrm rot="16200000">
              <a:off x="4318230" y="4408154"/>
              <a:ext cx="1787565" cy="158430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8000"/>
              </a:schemeClr>
            </a:solidFill>
            <a:ln w="25400">
              <a:solidFill>
                <a:srgbClr val="FF0000"/>
              </a:solidFill>
            </a:ln>
            <a:effectLst>
              <a:outerShdw blurRad="190500" dist="50800" dir="2700000" algn="tl" rotWithShape="0">
                <a:prstClr val="black">
                  <a:alpha val="4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35" name="椭圆 59"/>
            <p:cNvSpPr/>
            <p:nvPr/>
          </p:nvSpPr>
          <p:spPr>
            <a:xfrm rot="20000116">
              <a:off x="4566869" y="4344130"/>
              <a:ext cx="539066" cy="311484"/>
            </a:xfrm>
            <a:prstGeom prst="ellipse">
              <a:avLst/>
            </a:prstGeom>
            <a:gradFill flip="none" rotWithShape="1">
              <a:gsLst>
                <a:gs pos="100000">
                  <a:schemeClr val="bg1">
                    <a:alpha val="0"/>
                  </a:schemeClr>
                </a:gs>
                <a:gs pos="35000">
                  <a:srgbClr val="FFFFFF">
                    <a:alpha val="30000"/>
                  </a:srgbClr>
                </a:gs>
                <a:gs pos="72000">
                  <a:srgbClr val="FFFFFF">
                    <a:alpha val="2000"/>
                  </a:srgbClr>
                </a:gs>
                <a:gs pos="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36" name="任意多边形 60"/>
            <p:cNvSpPr/>
            <p:nvPr/>
          </p:nvSpPr>
          <p:spPr bwMode="auto">
            <a:xfrm rot="16200000">
              <a:off x="4207766" y="4527281"/>
              <a:ext cx="1487874" cy="1038694"/>
            </a:xfrm>
            <a:custGeom>
              <a:avLst/>
              <a:gdLst>
                <a:gd name="connsiteX0" fmla="*/ 1627099 w 1627099"/>
                <a:gd name="connsiteY0" fmla="*/ 866278 h 1135888"/>
                <a:gd name="connsiteX1" fmla="*/ 1605773 w 1627099"/>
                <a:gd name="connsiteY1" fmla="*/ 954470 h 1135888"/>
                <a:gd name="connsiteX2" fmla="*/ 1535702 w 1627099"/>
                <a:gd name="connsiteY2" fmla="*/ 1075909 h 1135888"/>
                <a:gd name="connsiteX3" fmla="*/ 1501093 w 1627099"/>
                <a:gd name="connsiteY3" fmla="*/ 1135888 h 1135888"/>
                <a:gd name="connsiteX4" fmla="*/ 0 w 1627099"/>
                <a:gd name="connsiteY4" fmla="*/ 269231 h 1135888"/>
                <a:gd name="connsiteX5" fmla="*/ 7275 w 1627099"/>
                <a:gd name="connsiteY5" fmla="*/ 256623 h 1135888"/>
                <a:gd name="connsiteX6" fmla="*/ 104462 w 1627099"/>
                <a:gd name="connsiteY6" fmla="*/ 88193 h 1135888"/>
                <a:gd name="connsiteX7" fmla="*/ 258005 w 1627099"/>
                <a:gd name="connsiteY7" fmla="*/ 0 h 1135888"/>
                <a:gd name="connsiteX8" fmla="*/ 1054155 w 1627099"/>
                <a:gd name="connsiteY8" fmla="*/ 0 h 1135888"/>
                <a:gd name="connsiteX9" fmla="*/ 1207698 w 1627099"/>
                <a:gd name="connsiteY9" fmla="*/ 88193 h 1135888"/>
                <a:gd name="connsiteX10" fmla="*/ 1605773 w 1627099"/>
                <a:gd name="connsiteY10" fmla="*/ 778085 h 1135888"/>
                <a:gd name="connsiteX11" fmla="*/ 1627099 w 1627099"/>
                <a:gd name="connsiteY11" fmla="*/ 866278 h 1135888"/>
                <a:gd name="connsiteX0-1" fmla="*/ 1627099 w 1627099"/>
                <a:gd name="connsiteY0-2" fmla="*/ 866278 h 1135888"/>
                <a:gd name="connsiteX1-3" fmla="*/ 1605773 w 1627099"/>
                <a:gd name="connsiteY1-4" fmla="*/ 954470 h 1135888"/>
                <a:gd name="connsiteX2-5" fmla="*/ 1535702 w 1627099"/>
                <a:gd name="connsiteY2-6" fmla="*/ 1075909 h 1135888"/>
                <a:gd name="connsiteX3-7" fmla="*/ 1501093 w 1627099"/>
                <a:gd name="connsiteY3-8" fmla="*/ 1135888 h 1135888"/>
                <a:gd name="connsiteX4-9" fmla="*/ 0 w 1627099"/>
                <a:gd name="connsiteY4-10" fmla="*/ 269231 h 1135888"/>
                <a:gd name="connsiteX5-11" fmla="*/ 104462 w 1627099"/>
                <a:gd name="connsiteY5-12" fmla="*/ 88193 h 1135888"/>
                <a:gd name="connsiteX6-13" fmla="*/ 258005 w 1627099"/>
                <a:gd name="connsiteY6-14" fmla="*/ 0 h 1135888"/>
                <a:gd name="connsiteX7-15" fmla="*/ 1054155 w 1627099"/>
                <a:gd name="connsiteY7-16" fmla="*/ 0 h 1135888"/>
                <a:gd name="connsiteX8-17" fmla="*/ 1207698 w 1627099"/>
                <a:gd name="connsiteY8-18" fmla="*/ 88193 h 1135888"/>
                <a:gd name="connsiteX9-19" fmla="*/ 1605773 w 1627099"/>
                <a:gd name="connsiteY9-20" fmla="*/ 778085 h 1135888"/>
                <a:gd name="connsiteX10-21" fmla="*/ 1627099 w 1627099"/>
                <a:gd name="connsiteY10-22" fmla="*/ 866278 h 1135888"/>
                <a:gd name="connsiteX0-23" fmla="*/ 1627099 w 1627099"/>
                <a:gd name="connsiteY0-24" fmla="*/ 866278 h 1135888"/>
                <a:gd name="connsiteX1-25" fmla="*/ 1605773 w 1627099"/>
                <a:gd name="connsiteY1-26" fmla="*/ 954470 h 1135888"/>
                <a:gd name="connsiteX2-27" fmla="*/ 1535702 w 1627099"/>
                <a:gd name="connsiteY2-28" fmla="*/ 1075909 h 1135888"/>
                <a:gd name="connsiteX3-29" fmla="*/ 1501093 w 1627099"/>
                <a:gd name="connsiteY3-30" fmla="*/ 1135888 h 1135888"/>
                <a:gd name="connsiteX4-31" fmla="*/ 0 w 1627099"/>
                <a:gd name="connsiteY4-32" fmla="*/ 269231 h 1135888"/>
                <a:gd name="connsiteX5-33" fmla="*/ 104462 w 1627099"/>
                <a:gd name="connsiteY5-34" fmla="*/ 88193 h 1135888"/>
                <a:gd name="connsiteX6-35" fmla="*/ 258005 w 1627099"/>
                <a:gd name="connsiteY6-36" fmla="*/ 0 h 1135888"/>
                <a:gd name="connsiteX7-37" fmla="*/ 1054155 w 1627099"/>
                <a:gd name="connsiteY7-38" fmla="*/ 0 h 1135888"/>
                <a:gd name="connsiteX8-39" fmla="*/ 1207698 w 1627099"/>
                <a:gd name="connsiteY8-40" fmla="*/ 88193 h 1135888"/>
                <a:gd name="connsiteX9-41" fmla="*/ 1605773 w 1627099"/>
                <a:gd name="connsiteY9-42" fmla="*/ 778085 h 1135888"/>
                <a:gd name="connsiteX10-43" fmla="*/ 1627099 w 1627099"/>
                <a:gd name="connsiteY10-44" fmla="*/ 866278 h 1135888"/>
                <a:gd name="connsiteX0-45" fmla="*/ 1627099 w 1627099"/>
                <a:gd name="connsiteY0-46" fmla="*/ 866278 h 1135888"/>
                <a:gd name="connsiteX1-47" fmla="*/ 1605773 w 1627099"/>
                <a:gd name="connsiteY1-48" fmla="*/ 954470 h 1135888"/>
                <a:gd name="connsiteX2-49" fmla="*/ 1501093 w 1627099"/>
                <a:gd name="connsiteY2-50" fmla="*/ 1135888 h 1135888"/>
                <a:gd name="connsiteX3-51" fmla="*/ 0 w 1627099"/>
                <a:gd name="connsiteY3-52" fmla="*/ 269231 h 1135888"/>
                <a:gd name="connsiteX4-53" fmla="*/ 104462 w 1627099"/>
                <a:gd name="connsiteY4-54" fmla="*/ 88193 h 1135888"/>
                <a:gd name="connsiteX5-55" fmla="*/ 258005 w 1627099"/>
                <a:gd name="connsiteY5-56" fmla="*/ 0 h 1135888"/>
                <a:gd name="connsiteX6-57" fmla="*/ 1054155 w 1627099"/>
                <a:gd name="connsiteY6-58" fmla="*/ 0 h 1135888"/>
                <a:gd name="connsiteX7-59" fmla="*/ 1207698 w 1627099"/>
                <a:gd name="connsiteY7-60" fmla="*/ 88193 h 1135888"/>
                <a:gd name="connsiteX8-61" fmla="*/ 1605773 w 1627099"/>
                <a:gd name="connsiteY8-62" fmla="*/ 778085 h 1135888"/>
                <a:gd name="connsiteX9-63" fmla="*/ 1627099 w 1627099"/>
                <a:gd name="connsiteY9-64" fmla="*/ 866278 h 1135888"/>
                <a:gd name="connsiteX0-65" fmla="*/ 1627099 w 1627099"/>
                <a:gd name="connsiteY0-66" fmla="*/ 866278 h 1135888"/>
                <a:gd name="connsiteX1-67" fmla="*/ 1605773 w 1627099"/>
                <a:gd name="connsiteY1-68" fmla="*/ 954470 h 1135888"/>
                <a:gd name="connsiteX2-69" fmla="*/ 1501093 w 1627099"/>
                <a:gd name="connsiteY2-70" fmla="*/ 1135888 h 1135888"/>
                <a:gd name="connsiteX3-71" fmla="*/ 0 w 1627099"/>
                <a:gd name="connsiteY3-72" fmla="*/ 269231 h 1135888"/>
                <a:gd name="connsiteX4-73" fmla="*/ 104462 w 1627099"/>
                <a:gd name="connsiteY4-74" fmla="*/ 88193 h 1135888"/>
                <a:gd name="connsiteX5-75" fmla="*/ 258005 w 1627099"/>
                <a:gd name="connsiteY5-76" fmla="*/ 0 h 1135888"/>
                <a:gd name="connsiteX6-77" fmla="*/ 1054155 w 1627099"/>
                <a:gd name="connsiteY6-78" fmla="*/ 0 h 1135888"/>
                <a:gd name="connsiteX7-79" fmla="*/ 1207698 w 1627099"/>
                <a:gd name="connsiteY7-80" fmla="*/ 88193 h 1135888"/>
                <a:gd name="connsiteX8-81" fmla="*/ 1605773 w 1627099"/>
                <a:gd name="connsiteY8-82" fmla="*/ 778085 h 1135888"/>
                <a:gd name="connsiteX9-83" fmla="*/ 1627099 w 1627099"/>
                <a:gd name="connsiteY9-84" fmla="*/ 866278 h 1135888"/>
                <a:gd name="connsiteX0-85" fmla="*/ 1627099 w 1627099"/>
                <a:gd name="connsiteY0-86" fmla="*/ 866278 h 1135888"/>
                <a:gd name="connsiteX1-87" fmla="*/ 1605773 w 1627099"/>
                <a:gd name="connsiteY1-88" fmla="*/ 954470 h 1135888"/>
                <a:gd name="connsiteX2-89" fmla="*/ 1501093 w 1627099"/>
                <a:gd name="connsiteY2-90" fmla="*/ 1135888 h 1135888"/>
                <a:gd name="connsiteX3-91" fmla="*/ 0 w 1627099"/>
                <a:gd name="connsiteY3-92" fmla="*/ 269231 h 1135888"/>
                <a:gd name="connsiteX4-93" fmla="*/ 104462 w 1627099"/>
                <a:gd name="connsiteY4-94" fmla="*/ 88193 h 1135888"/>
                <a:gd name="connsiteX5-95" fmla="*/ 258005 w 1627099"/>
                <a:gd name="connsiteY5-96" fmla="*/ 0 h 1135888"/>
                <a:gd name="connsiteX6-97" fmla="*/ 1054155 w 1627099"/>
                <a:gd name="connsiteY6-98" fmla="*/ 0 h 1135888"/>
                <a:gd name="connsiteX7-99" fmla="*/ 1207698 w 1627099"/>
                <a:gd name="connsiteY7-100" fmla="*/ 88193 h 1135888"/>
                <a:gd name="connsiteX8-101" fmla="*/ 1605773 w 1627099"/>
                <a:gd name="connsiteY8-102" fmla="*/ 778085 h 1135888"/>
                <a:gd name="connsiteX9-103" fmla="*/ 1627099 w 1627099"/>
                <a:gd name="connsiteY9-104" fmla="*/ 866278 h 11358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627099" h="1135888">
                  <a:moveTo>
                    <a:pt x="1627099" y="866278"/>
                  </a:moveTo>
                  <a:cubicBezTo>
                    <a:pt x="1627099" y="898283"/>
                    <a:pt x="1619990" y="930288"/>
                    <a:pt x="1605773" y="954470"/>
                  </a:cubicBezTo>
                  <a:lnTo>
                    <a:pt x="1501093" y="1135888"/>
                  </a:lnTo>
                  <a:cubicBezTo>
                    <a:pt x="911829" y="1012108"/>
                    <a:pt x="405114" y="761320"/>
                    <a:pt x="0" y="269231"/>
                  </a:cubicBezTo>
                  <a:lnTo>
                    <a:pt x="104462" y="88193"/>
                  </a:lnTo>
                  <a:cubicBezTo>
                    <a:pt x="132895" y="39829"/>
                    <a:pt x="202559" y="0"/>
                    <a:pt x="258005" y="0"/>
                  </a:cubicBezTo>
                  <a:lnTo>
                    <a:pt x="1054155" y="0"/>
                  </a:lnTo>
                  <a:cubicBezTo>
                    <a:pt x="1111023" y="0"/>
                    <a:pt x="1179264" y="39829"/>
                    <a:pt x="1207698" y="88193"/>
                  </a:cubicBezTo>
                  <a:lnTo>
                    <a:pt x="1605773" y="778085"/>
                  </a:lnTo>
                  <a:cubicBezTo>
                    <a:pt x="1619990" y="802267"/>
                    <a:pt x="1627099" y="834272"/>
                    <a:pt x="1627099" y="866278"/>
                  </a:cubicBezTo>
                  <a:close/>
                </a:path>
              </a:pathLst>
            </a:custGeom>
            <a:solidFill>
              <a:schemeClr val="bg1">
                <a:alpha val="13000"/>
              </a:schemeClr>
            </a:solidFill>
            <a:ln w="25400">
              <a:noFill/>
            </a:ln>
            <a:effectLst/>
          </p:spPr>
          <p:txBody>
            <a:bodyPr vert="horz" wrap="square" lIns="68580" tIns="34290" rIns="68580" bIns="34290" numCol="1" anchor="t" anchorCtr="0" compatLnSpc="1">
              <a:noAutofit/>
            </a:bodyPr>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37" name="任意多边形 61"/>
            <p:cNvSpPr/>
            <p:nvPr/>
          </p:nvSpPr>
          <p:spPr bwMode="auto">
            <a:xfrm rot="9000000">
              <a:off x="4507408" y="4991046"/>
              <a:ext cx="1427393" cy="902174"/>
            </a:xfrm>
            <a:custGeom>
              <a:avLst/>
              <a:gdLst>
                <a:gd name="connsiteX0" fmla="*/ 1560958 w 1560958"/>
                <a:gd name="connsiteY0" fmla="*/ 852069 h 986593"/>
                <a:gd name="connsiteX1" fmla="*/ 1483291 w 1560958"/>
                <a:gd name="connsiteY1" fmla="*/ 986593 h 986593"/>
                <a:gd name="connsiteX2" fmla="*/ 1470592 w 1560958"/>
                <a:gd name="connsiteY2" fmla="*/ 964597 h 986593"/>
                <a:gd name="connsiteX3" fmla="*/ 1469220 w 1560958"/>
                <a:gd name="connsiteY3" fmla="*/ 960185 h 986593"/>
                <a:gd name="connsiteX4" fmla="*/ 1049766 w 1560958"/>
                <a:gd name="connsiteY4" fmla="*/ 233242 h 986593"/>
                <a:gd name="connsiteX5" fmla="*/ 887977 w 1560958"/>
                <a:gd name="connsiteY5" fmla="*/ 140313 h 986593"/>
                <a:gd name="connsiteX6" fmla="*/ 843738 w 1560958"/>
                <a:gd name="connsiteY6" fmla="*/ 140313 h 986593"/>
                <a:gd name="connsiteX7" fmla="*/ 834966 w 1560958"/>
                <a:gd name="connsiteY7" fmla="*/ 140313 h 986593"/>
                <a:gd name="connsiteX8" fmla="*/ 834966 w 1560958"/>
                <a:gd name="connsiteY8" fmla="*/ 139101 h 986593"/>
                <a:gd name="connsiteX9" fmla="*/ 0 w 1560958"/>
                <a:gd name="connsiteY9" fmla="*/ 139101 h 986593"/>
                <a:gd name="connsiteX10" fmla="*/ 73870 w 1560958"/>
                <a:gd name="connsiteY10" fmla="*/ 11155 h 986593"/>
                <a:gd name="connsiteX11" fmla="*/ 82583 w 1560958"/>
                <a:gd name="connsiteY11" fmla="*/ 7354 h 986593"/>
                <a:gd name="connsiteX12" fmla="*/ 128297 w 1560958"/>
                <a:gd name="connsiteY12" fmla="*/ 0 h 986593"/>
                <a:gd name="connsiteX13" fmla="*/ 967205 w 1560958"/>
                <a:gd name="connsiteY13" fmla="*/ 0 h 986593"/>
                <a:gd name="connsiteX14" fmla="*/ 1128994 w 1560958"/>
                <a:gd name="connsiteY14" fmla="*/ 92930 h 986593"/>
                <a:gd name="connsiteX15" fmla="*/ 1548448 w 1560958"/>
                <a:gd name="connsiteY15" fmla="*/ 819873 h 986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60958" h="986593">
                  <a:moveTo>
                    <a:pt x="1560958" y="852069"/>
                  </a:moveTo>
                  <a:lnTo>
                    <a:pt x="1483291" y="986593"/>
                  </a:lnTo>
                  <a:lnTo>
                    <a:pt x="1470592" y="964597"/>
                  </a:lnTo>
                  <a:lnTo>
                    <a:pt x="1469220" y="960185"/>
                  </a:lnTo>
                  <a:cubicBezTo>
                    <a:pt x="1469220" y="960185"/>
                    <a:pt x="1469220" y="960185"/>
                    <a:pt x="1049766" y="233242"/>
                  </a:cubicBezTo>
                  <a:cubicBezTo>
                    <a:pt x="1019805" y="182281"/>
                    <a:pt x="947899" y="140313"/>
                    <a:pt x="887977" y="140313"/>
                  </a:cubicBezTo>
                  <a:cubicBezTo>
                    <a:pt x="887977" y="140313"/>
                    <a:pt x="887977" y="140313"/>
                    <a:pt x="843738" y="140313"/>
                  </a:cubicBezTo>
                  <a:lnTo>
                    <a:pt x="834966" y="140313"/>
                  </a:lnTo>
                  <a:lnTo>
                    <a:pt x="834966" y="139101"/>
                  </a:lnTo>
                  <a:lnTo>
                    <a:pt x="0" y="139101"/>
                  </a:lnTo>
                  <a:lnTo>
                    <a:pt x="73870" y="11155"/>
                  </a:lnTo>
                  <a:lnTo>
                    <a:pt x="82583" y="7354"/>
                  </a:lnTo>
                  <a:cubicBezTo>
                    <a:pt x="98150" y="2623"/>
                    <a:pt x="113692" y="0"/>
                    <a:pt x="128297" y="0"/>
                  </a:cubicBezTo>
                  <a:cubicBezTo>
                    <a:pt x="967205" y="0"/>
                    <a:pt x="967205" y="0"/>
                    <a:pt x="967205" y="0"/>
                  </a:cubicBezTo>
                  <a:cubicBezTo>
                    <a:pt x="1027127" y="0"/>
                    <a:pt x="1099033" y="41968"/>
                    <a:pt x="1128994" y="92930"/>
                  </a:cubicBezTo>
                  <a:cubicBezTo>
                    <a:pt x="1548448" y="819873"/>
                    <a:pt x="1548448" y="819873"/>
                    <a:pt x="1548448" y="819873"/>
                  </a:cubicBezTo>
                  <a:close/>
                </a:path>
              </a:pathLst>
            </a:custGeom>
            <a:solidFill>
              <a:srgbClr val="01ACBE"/>
            </a:solidFill>
            <a:ln w="25400">
              <a:solidFill>
                <a:srgbClr val="FFC000"/>
              </a:solidFill>
            </a:ln>
            <a:effectLst/>
          </p:spPr>
          <p:txBody>
            <a:bodyPr vert="horz" wrap="square" lIns="68580" tIns="34290" rIns="68580" bIns="34290" numCol="1" anchor="t" anchorCtr="0" compatLnSpc="1">
              <a:noAutofit/>
            </a:bodyPr>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38" name="文本框 65"/>
            <p:cNvSpPr txBox="1"/>
            <p:nvPr/>
          </p:nvSpPr>
          <p:spPr>
            <a:xfrm>
              <a:off x="4751434" y="4615567"/>
              <a:ext cx="945076" cy="1005120"/>
            </a:xfrm>
            <a:prstGeom prst="rect">
              <a:avLst/>
            </a:prstGeom>
            <a:noFill/>
          </p:spPr>
          <p:txBody>
            <a:bodyPr wrap="square" rtlCol="0">
              <a:spAutoFit/>
            </a:bodyPr>
            <a:lstStyle/>
            <a:p>
              <a:pPr algn="ctr"/>
              <a:r>
                <a:rPr lang="en-US" altLang="zh-CN" sz="2800" dirty="0" smtClean="0">
                  <a:solidFill>
                    <a:srgbClr val="FF0000"/>
                  </a:solidFill>
                  <a:latin typeface="Arial" panose="020B0604020202020204" pitchFamily="34" charset="0"/>
                  <a:ea typeface="LiHei Pro" panose="020B0500000000000000" pitchFamily="34" charset="-122"/>
                  <a:cs typeface="Arial" panose="020B0604020202020204" pitchFamily="34" charset="0"/>
                </a:rPr>
                <a:t>0</a:t>
              </a:r>
              <a:r>
                <a:rPr lang="en-US" altLang="zh-CN" sz="2800" dirty="0">
                  <a:solidFill>
                    <a:srgbClr val="FF0000"/>
                  </a:solidFill>
                  <a:latin typeface="Arial" panose="020B0604020202020204" pitchFamily="34" charset="0"/>
                  <a:ea typeface="LiHei Pro" panose="020B0500000000000000" pitchFamily="34" charset="-122"/>
                  <a:cs typeface="Arial" panose="020B0604020202020204" pitchFamily="34" charset="0"/>
                </a:rPr>
                <a:t>4</a:t>
              </a:r>
              <a:endParaRPr lang="zh-CN" altLang="en-US" sz="2800" dirty="0">
                <a:solidFill>
                  <a:srgbClr val="FF0000"/>
                </a:solidFill>
                <a:latin typeface="Arial" panose="020B0604020202020204" pitchFamily="34" charset="0"/>
                <a:ea typeface="LiHei Pro" panose="020B0500000000000000" pitchFamily="34" charset="-122"/>
                <a:cs typeface="Arial" panose="020B0604020202020204" pitchFamily="34" charset="0"/>
              </a:endParaRPr>
            </a:p>
          </p:txBody>
        </p:sp>
      </p:grpSp>
      <p:sp>
        <p:nvSpPr>
          <p:cNvPr id="45" name="Rectangle 44"/>
          <p:cNvSpPr/>
          <p:nvPr/>
        </p:nvSpPr>
        <p:spPr>
          <a:xfrm>
            <a:off x="1267110" y="2700017"/>
            <a:ext cx="7081243" cy="1118255"/>
          </a:xfrm>
          <a:prstGeom prst="rect">
            <a:avLst/>
          </a:prstGeom>
        </p:spPr>
        <p:txBody>
          <a:bodyPr wrap="square">
            <a:spAutoFit/>
          </a:bodyPr>
          <a:lstStyle/>
          <a:p>
            <a:pPr>
              <a:lnSpc>
                <a:spcPct val="150000"/>
              </a:lnSpc>
              <a:spcAft>
                <a:spcPts val="800"/>
              </a:spcAft>
              <a:tabLst>
                <a:tab pos="180340" algn="l"/>
              </a:tabLst>
            </a:pPr>
            <a:r>
              <a:rPr lang="en-US" sz="2000" dirty="0" smtClean="0">
                <a:latin typeface="Arial" panose="020B0604020202020204" pitchFamily="34" charset="0"/>
                <a:ea typeface="Calibri" panose="020F0502020204030204" pitchFamily="34" charset="0"/>
                <a:cs typeface="Arial" panose="020B0604020202020204" pitchFamily="34" charset="0"/>
              </a:rPr>
              <a:t>Ion </a:t>
            </a:r>
            <a:r>
              <a:rPr lang="en-US" sz="2000" dirty="0">
                <a:latin typeface="Arial" panose="020B0604020202020204" pitchFamily="34" charset="0"/>
                <a:ea typeface="Calibri" panose="020F0502020204030204" pitchFamily="34" charset="0"/>
                <a:cs typeface="Arial" panose="020B0604020202020204" pitchFamily="34" charset="0"/>
              </a:rPr>
              <a:t>Mg</a:t>
            </a:r>
            <a:r>
              <a:rPr lang="en-US" sz="2000" baseline="30000" dirty="0">
                <a:latin typeface="Arial" panose="020B0604020202020204" pitchFamily="34" charset="0"/>
                <a:ea typeface="Calibri" panose="020F0502020204030204" pitchFamily="34" charset="0"/>
                <a:cs typeface="Arial" panose="020B0604020202020204" pitchFamily="34" charset="0"/>
              </a:rPr>
              <a:t>2+ </a:t>
            </a:r>
            <a:r>
              <a:rPr lang="en-US" sz="2000" dirty="0">
                <a:latin typeface="Arial" panose="020B0604020202020204" pitchFamily="34" charset="0"/>
                <a:ea typeface="Calibri" panose="020F0502020204030204" pitchFamily="34" charset="0"/>
                <a:cs typeface="Arial" panose="020B0604020202020204" pitchFamily="34" charset="0"/>
              </a:rPr>
              <a:t>có cấu hình giống nguyên tử Ne: 1s</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2s</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2p</a:t>
            </a:r>
            <a:r>
              <a:rPr lang="en-US" sz="2000" baseline="30000" dirty="0">
                <a:latin typeface="Arial" panose="020B0604020202020204" pitchFamily="34" charset="0"/>
                <a:ea typeface="Calibri" panose="020F0502020204030204" pitchFamily="34" charset="0"/>
                <a:cs typeface="Arial" panose="020B0604020202020204" pitchFamily="34" charset="0"/>
              </a:rPr>
              <a:t>6</a:t>
            </a:r>
            <a:endParaRPr lang="en-US" sz="2000" dirty="0">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sz="2000" dirty="0">
                <a:latin typeface="Arial" panose="020B0604020202020204" pitchFamily="34" charset="0"/>
                <a:ea typeface="Calibri" panose="020F0502020204030204" pitchFamily="34" charset="0"/>
                <a:cs typeface="Arial" panose="020B0604020202020204" pitchFamily="34" charset="0"/>
              </a:rPr>
              <a:t>I</a:t>
            </a:r>
            <a:r>
              <a:rPr lang="en-US" sz="2000" dirty="0" smtClean="0">
                <a:latin typeface="Arial" panose="020B0604020202020204" pitchFamily="34" charset="0"/>
                <a:ea typeface="Calibri" panose="020F0502020204030204" pitchFamily="34" charset="0"/>
                <a:cs typeface="Arial" panose="020B0604020202020204" pitchFamily="34" charset="0"/>
              </a:rPr>
              <a:t>on </a:t>
            </a:r>
            <a:r>
              <a:rPr lang="en-US" sz="2000" dirty="0">
                <a:latin typeface="Arial" panose="020B0604020202020204" pitchFamily="34" charset="0"/>
                <a:ea typeface="Calibri" panose="020F0502020204030204" pitchFamily="34" charset="0"/>
                <a:cs typeface="Arial" panose="020B0604020202020204" pitchFamily="34" charset="0"/>
              </a:rPr>
              <a:t>Cl</a:t>
            </a:r>
            <a:r>
              <a:rPr lang="en-US" sz="2000" baseline="30000" dirty="0">
                <a:latin typeface="Arial" panose="020B0604020202020204" pitchFamily="34" charset="0"/>
                <a:ea typeface="Calibri" panose="020F0502020204030204" pitchFamily="34" charset="0"/>
                <a:cs typeface="Arial" panose="020B0604020202020204" pitchFamily="34" charset="0"/>
              </a:rPr>
              <a:t>-</a:t>
            </a:r>
            <a:r>
              <a:rPr lang="en-US" sz="2000" dirty="0">
                <a:latin typeface="Arial" panose="020B0604020202020204" pitchFamily="34" charset="0"/>
                <a:ea typeface="Calibri" panose="020F0502020204030204" pitchFamily="34" charset="0"/>
                <a:cs typeface="Arial" panose="020B0604020202020204" pitchFamily="34" charset="0"/>
              </a:rPr>
              <a:t> có cấu hình giống nguyên tử Ar: 1s</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2s</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2p</a:t>
            </a:r>
            <a:r>
              <a:rPr lang="en-US" sz="2000" baseline="30000" dirty="0">
                <a:latin typeface="Arial" panose="020B0604020202020204" pitchFamily="34" charset="0"/>
                <a:ea typeface="Calibri" panose="020F0502020204030204" pitchFamily="34" charset="0"/>
                <a:cs typeface="Arial" panose="020B0604020202020204" pitchFamily="34" charset="0"/>
              </a:rPr>
              <a:t>6</a:t>
            </a:r>
            <a:r>
              <a:rPr lang="en-US" sz="2000" dirty="0">
                <a:latin typeface="Arial" panose="020B0604020202020204" pitchFamily="34" charset="0"/>
                <a:ea typeface="Calibri" panose="020F0502020204030204" pitchFamily="34" charset="0"/>
                <a:cs typeface="Arial" panose="020B0604020202020204" pitchFamily="34" charset="0"/>
              </a:rPr>
              <a:t>3s</a:t>
            </a:r>
            <a:r>
              <a:rPr lang="en-US" sz="2000" baseline="30000" dirty="0">
                <a:latin typeface="Arial" panose="020B0604020202020204" pitchFamily="34" charset="0"/>
                <a:ea typeface="Calibri" panose="020F0502020204030204" pitchFamily="34" charset="0"/>
                <a:cs typeface="Arial" panose="020B0604020202020204" pitchFamily="34" charset="0"/>
              </a:rPr>
              <a:t>2</a:t>
            </a:r>
            <a:r>
              <a:rPr lang="en-US" sz="2000" dirty="0">
                <a:latin typeface="Arial" panose="020B0604020202020204" pitchFamily="34" charset="0"/>
                <a:ea typeface="Calibri" panose="020F0502020204030204" pitchFamily="34" charset="0"/>
                <a:cs typeface="Arial" panose="020B0604020202020204" pitchFamily="34" charset="0"/>
              </a:rPr>
              <a:t>3p</a:t>
            </a:r>
            <a:r>
              <a:rPr lang="en-US" sz="2000" baseline="30000" dirty="0">
                <a:latin typeface="Arial" panose="020B0604020202020204" pitchFamily="34" charset="0"/>
                <a:ea typeface="Calibri" panose="020F0502020204030204" pitchFamily="34" charset="0"/>
                <a:cs typeface="Arial" panose="020B0604020202020204" pitchFamily="34" charset="0"/>
              </a:rPr>
              <a:t>6</a:t>
            </a:r>
            <a:endParaRPr lang="en-US" sz="2000" dirty="0">
              <a:latin typeface="Arial" panose="020B0604020202020204" pitchFamily="34" charset="0"/>
              <a:cs typeface="Arial" panose="020B0604020202020204" pitchFamily="34" charset="0"/>
            </a:endParaRPr>
          </a:p>
        </p:txBody>
      </p:sp>
      <p:sp>
        <p:nvSpPr>
          <p:cNvPr id="46" name="圆角矩形 29"/>
          <p:cNvSpPr/>
          <p:nvPr/>
        </p:nvSpPr>
        <p:spPr>
          <a:xfrm>
            <a:off x="1367053" y="267766"/>
            <a:ext cx="3328358" cy="583785"/>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47" name="组合 30"/>
          <p:cNvGrpSpPr/>
          <p:nvPr/>
        </p:nvGrpSpPr>
        <p:grpSpPr>
          <a:xfrm>
            <a:off x="1437341" y="557561"/>
            <a:ext cx="84045" cy="59332"/>
            <a:chOff x="4486616" y="3001075"/>
            <a:chExt cx="274695" cy="274699"/>
          </a:xfrm>
        </p:grpSpPr>
        <p:sp>
          <p:nvSpPr>
            <p:cNvPr id="48" name="椭圆 3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9" name="椭圆 32"/>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50" name="组合 33"/>
          <p:cNvGrpSpPr/>
          <p:nvPr/>
        </p:nvGrpSpPr>
        <p:grpSpPr>
          <a:xfrm>
            <a:off x="1137836" y="557561"/>
            <a:ext cx="84045" cy="59332"/>
            <a:chOff x="4486616" y="3001075"/>
            <a:chExt cx="274695" cy="274699"/>
          </a:xfrm>
        </p:grpSpPr>
        <p:sp>
          <p:nvSpPr>
            <p:cNvPr id="51" name="椭圆 34"/>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solidFill>
                <a:schemeClr val="tx1"/>
              </a:solid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52" name="椭圆 35"/>
            <p:cNvSpPr/>
            <p:nvPr/>
          </p:nvSpPr>
          <p:spPr>
            <a:xfrm rot="16200000">
              <a:off x="4511585" y="3026055"/>
              <a:ext cx="224753" cy="224751"/>
            </a:xfrm>
            <a:prstGeom prst="ellipse">
              <a:avLst/>
            </a:prstGeom>
            <a:solidFill>
              <a:schemeClr val="tx1">
                <a:lumMod val="65000"/>
                <a:lumOff val="35000"/>
              </a:schemeClr>
            </a:solidFill>
            <a:ln>
              <a:solidFill>
                <a:schemeClr val="tx1"/>
              </a:solid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53" name="组合 36"/>
          <p:cNvGrpSpPr/>
          <p:nvPr/>
        </p:nvGrpSpPr>
        <p:grpSpPr>
          <a:xfrm>
            <a:off x="1204395" y="591222"/>
            <a:ext cx="204416" cy="45719"/>
            <a:chOff x="4312849" y="3104300"/>
            <a:chExt cx="384317" cy="61430"/>
          </a:xfrm>
        </p:grpSpPr>
        <p:sp>
          <p:nvSpPr>
            <p:cNvPr id="54" name="圆角矩形 37"/>
            <p:cNvSpPr/>
            <p:nvPr/>
          </p:nvSpPr>
          <p:spPr>
            <a:xfrm rot="16200000">
              <a:off x="4493802"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55" name="圆角矩形 38"/>
            <p:cNvSpPr/>
            <p:nvPr/>
          </p:nvSpPr>
          <p:spPr>
            <a:xfrm rot="16200000">
              <a:off x="4493803"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solidFill>
                <a:schemeClr val="tx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56" name="组合 39"/>
          <p:cNvGrpSpPr/>
          <p:nvPr/>
        </p:nvGrpSpPr>
        <p:grpSpPr>
          <a:xfrm>
            <a:off x="1547816" y="332422"/>
            <a:ext cx="602909" cy="415498"/>
            <a:chOff x="5030931" y="2820440"/>
            <a:chExt cx="684356" cy="712756"/>
          </a:xfrm>
        </p:grpSpPr>
        <p:sp>
          <p:nvSpPr>
            <p:cNvPr id="57" name="椭圆 40"/>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58" name="文本框 41"/>
            <p:cNvSpPr txBox="1"/>
            <p:nvPr/>
          </p:nvSpPr>
          <p:spPr>
            <a:xfrm>
              <a:off x="5030931" y="2820440"/>
              <a:ext cx="684356" cy="712756"/>
            </a:xfrm>
            <a:prstGeom prst="rect">
              <a:avLst/>
            </a:prstGeom>
            <a:noFill/>
          </p:spPr>
          <p:txBody>
            <a:bodyPr wrap="square" rtlCol="0">
              <a:spAutoFit/>
            </a:bodyPr>
            <a:lstStyle/>
            <a:p>
              <a:pPr algn="ctr"/>
              <a:r>
                <a:rPr lang="en-US" altLang="zh-CN" sz="2100" dirty="0">
                  <a:solidFill>
                    <a:srgbClr val="01ACBE"/>
                  </a:solidFill>
                  <a:latin typeface="Arial" panose="020B0604020202020204" pitchFamily="34" charset="0"/>
                  <a:cs typeface="Arial" panose="020B0604020202020204" pitchFamily="34" charset="0"/>
                </a:rPr>
                <a:t>03</a:t>
              </a:r>
              <a:endParaRPr lang="zh-CN" altLang="en-US" sz="2100" dirty="0">
                <a:solidFill>
                  <a:srgbClr val="01ACBE"/>
                </a:solidFill>
                <a:latin typeface="Arial" panose="020B0604020202020204" pitchFamily="34" charset="0"/>
                <a:cs typeface="Arial" panose="020B0604020202020204" pitchFamily="34" charset="0"/>
              </a:endParaRPr>
            </a:p>
          </p:txBody>
        </p:sp>
      </p:grpSp>
      <p:grpSp>
        <p:nvGrpSpPr>
          <p:cNvPr id="59" name="组合 42"/>
          <p:cNvGrpSpPr/>
          <p:nvPr/>
        </p:nvGrpSpPr>
        <p:grpSpPr>
          <a:xfrm>
            <a:off x="377260" y="380549"/>
            <a:ext cx="511780" cy="386311"/>
            <a:chOff x="9404083" y="1238855"/>
            <a:chExt cx="801342" cy="665020"/>
          </a:xfrm>
          <a:solidFill>
            <a:schemeClr val="bg1"/>
          </a:solidFill>
        </p:grpSpPr>
        <p:sp>
          <p:nvSpPr>
            <p:cNvPr id="60" name="Freeform 583"/>
            <p:cNvSpPr/>
            <p:nvPr/>
          </p:nvSpPr>
          <p:spPr bwMode="auto">
            <a:xfrm>
              <a:off x="9404083" y="1238855"/>
              <a:ext cx="801342" cy="308708"/>
            </a:xfrm>
            <a:custGeom>
              <a:avLst/>
              <a:gdLst>
                <a:gd name="T0" fmla="*/ 924 w 1111"/>
                <a:gd name="T1" fmla="*/ 0 h 428"/>
                <a:gd name="T2" fmla="*/ 958 w 1111"/>
                <a:gd name="T3" fmla="*/ 55 h 428"/>
                <a:gd name="T4" fmla="*/ 542 w 1111"/>
                <a:gd name="T5" fmla="*/ 281 h 428"/>
                <a:gd name="T6" fmla="*/ 0 w 1111"/>
                <a:gd name="T7" fmla="*/ 355 h 428"/>
                <a:gd name="T8" fmla="*/ 3 w 1111"/>
                <a:gd name="T9" fmla="*/ 428 h 428"/>
                <a:gd name="T10" fmla="*/ 570 w 1111"/>
                <a:gd name="T11" fmla="*/ 355 h 428"/>
                <a:gd name="T12" fmla="*/ 986 w 1111"/>
                <a:gd name="T13" fmla="*/ 121 h 428"/>
                <a:gd name="T14" fmla="*/ 1021 w 1111"/>
                <a:gd name="T15" fmla="*/ 184 h 428"/>
                <a:gd name="T16" fmla="*/ 1111 w 1111"/>
                <a:gd name="T17" fmla="*/ 0 h 428"/>
                <a:gd name="T18" fmla="*/ 924 w 1111"/>
                <a:gd name="T19" fmla="*/ 0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428">
                  <a:moveTo>
                    <a:pt x="924" y="0"/>
                  </a:moveTo>
                  <a:lnTo>
                    <a:pt x="958" y="55"/>
                  </a:lnTo>
                  <a:lnTo>
                    <a:pt x="542" y="281"/>
                  </a:lnTo>
                  <a:lnTo>
                    <a:pt x="0" y="355"/>
                  </a:lnTo>
                  <a:lnTo>
                    <a:pt x="3" y="428"/>
                  </a:lnTo>
                  <a:lnTo>
                    <a:pt x="570" y="355"/>
                  </a:lnTo>
                  <a:lnTo>
                    <a:pt x="986" y="121"/>
                  </a:lnTo>
                  <a:lnTo>
                    <a:pt x="1021" y="184"/>
                  </a:lnTo>
                  <a:lnTo>
                    <a:pt x="1111" y="0"/>
                  </a:lnTo>
                  <a:lnTo>
                    <a:pt x="9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61" name="Freeform 584"/>
            <p:cNvSpPr/>
            <p:nvPr/>
          </p:nvSpPr>
          <p:spPr bwMode="auto">
            <a:xfrm>
              <a:off x="9915470" y="1392487"/>
              <a:ext cx="208450" cy="511387"/>
            </a:xfrm>
            <a:custGeom>
              <a:avLst/>
              <a:gdLst>
                <a:gd name="T0" fmla="*/ 0 w 289"/>
                <a:gd name="T1" fmla="*/ 709 h 709"/>
                <a:gd name="T2" fmla="*/ 289 w 289"/>
                <a:gd name="T3" fmla="*/ 709 h 709"/>
                <a:gd name="T4" fmla="*/ 289 w 289"/>
                <a:gd name="T5" fmla="*/ 0 h 709"/>
                <a:gd name="T6" fmla="*/ 0 w 289"/>
                <a:gd name="T7" fmla="*/ 161 h 709"/>
                <a:gd name="T8" fmla="*/ 0 w 289"/>
                <a:gd name="T9" fmla="*/ 709 h 709"/>
              </a:gdLst>
              <a:ahLst/>
              <a:cxnLst>
                <a:cxn ang="0">
                  <a:pos x="T0" y="T1"/>
                </a:cxn>
                <a:cxn ang="0">
                  <a:pos x="T2" y="T3"/>
                </a:cxn>
                <a:cxn ang="0">
                  <a:pos x="T4" y="T5"/>
                </a:cxn>
                <a:cxn ang="0">
                  <a:pos x="T6" y="T7"/>
                </a:cxn>
                <a:cxn ang="0">
                  <a:pos x="T8" y="T9"/>
                </a:cxn>
              </a:cxnLst>
              <a:rect l="0" t="0" r="r" b="b"/>
              <a:pathLst>
                <a:path w="289" h="709">
                  <a:moveTo>
                    <a:pt x="0" y="709"/>
                  </a:moveTo>
                  <a:lnTo>
                    <a:pt x="289" y="709"/>
                  </a:lnTo>
                  <a:lnTo>
                    <a:pt x="289" y="0"/>
                  </a:lnTo>
                  <a:lnTo>
                    <a:pt x="0" y="161"/>
                  </a:lnTo>
                  <a:lnTo>
                    <a:pt x="0" y="7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62" name="Freeform 585"/>
            <p:cNvSpPr/>
            <p:nvPr/>
          </p:nvSpPr>
          <p:spPr bwMode="auto">
            <a:xfrm>
              <a:off x="9663743" y="1528809"/>
              <a:ext cx="180320" cy="375065"/>
            </a:xfrm>
            <a:custGeom>
              <a:avLst/>
              <a:gdLst>
                <a:gd name="T0" fmla="*/ 0 w 250"/>
                <a:gd name="T1" fmla="*/ 520 h 520"/>
                <a:gd name="T2" fmla="*/ 250 w 250"/>
                <a:gd name="T3" fmla="*/ 520 h 520"/>
                <a:gd name="T4" fmla="*/ 250 w 250"/>
                <a:gd name="T5" fmla="*/ 0 h 520"/>
                <a:gd name="T6" fmla="*/ 0 w 250"/>
                <a:gd name="T7" fmla="*/ 42 h 520"/>
                <a:gd name="T8" fmla="*/ 0 w 250"/>
                <a:gd name="T9" fmla="*/ 520 h 520"/>
              </a:gdLst>
              <a:ahLst/>
              <a:cxnLst>
                <a:cxn ang="0">
                  <a:pos x="T0" y="T1"/>
                </a:cxn>
                <a:cxn ang="0">
                  <a:pos x="T2" y="T3"/>
                </a:cxn>
                <a:cxn ang="0">
                  <a:pos x="T4" y="T5"/>
                </a:cxn>
                <a:cxn ang="0">
                  <a:pos x="T6" y="T7"/>
                </a:cxn>
                <a:cxn ang="0">
                  <a:pos x="T8" y="T9"/>
                </a:cxn>
              </a:cxnLst>
              <a:rect l="0" t="0" r="r" b="b"/>
              <a:pathLst>
                <a:path w="250" h="520">
                  <a:moveTo>
                    <a:pt x="0" y="520"/>
                  </a:moveTo>
                  <a:lnTo>
                    <a:pt x="250" y="520"/>
                  </a:lnTo>
                  <a:lnTo>
                    <a:pt x="250" y="0"/>
                  </a:lnTo>
                  <a:lnTo>
                    <a:pt x="0" y="42"/>
                  </a:lnTo>
                  <a:lnTo>
                    <a:pt x="0" y="5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63" name="Freeform 586"/>
            <p:cNvSpPr/>
            <p:nvPr/>
          </p:nvSpPr>
          <p:spPr bwMode="auto">
            <a:xfrm>
              <a:off x="9404083" y="1569922"/>
              <a:ext cx="189697" cy="333953"/>
            </a:xfrm>
            <a:custGeom>
              <a:avLst/>
              <a:gdLst>
                <a:gd name="T0" fmla="*/ 0 w 263"/>
                <a:gd name="T1" fmla="*/ 463 h 463"/>
                <a:gd name="T2" fmla="*/ 263 w 263"/>
                <a:gd name="T3" fmla="*/ 463 h 463"/>
                <a:gd name="T4" fmla="*/ 263 w 263"/>
                <a:gd name="T5" fmla="*/ 0 h 463"/>
                <a:gd name="T6" fmla="*/ 0 w 263"/>
                <a:gd name="T7" fmla="*/ 30 h 463"/>
                <a:gd name="T8" fmla="*/ 0 w 263"/>
                <a:gd name="T9" fmla="*/ 463 h 463"/>
              </a:gdLst>
              <a:ahLst/>
              <a:cxnLst>
                <a:cxn ang="0">
                  <a:pos x="T0" y="T1"/>
                </a:cxn>
                <a:cxn ang="0">
                  <a:pos x="T2" y="T3"/>
                </a:cxn>
                <a:cxn ang="0">
                  <a:pos x="T4" y="T5"/>
                </a:cxn>
                <a:cxn ang="0">
                  <a:pos x="T6" y="T7"/>
                </a:cxn>
                <a:cxn ang="0">
                  <a:pos x="T8" y="T9"/>
                </a:cxn>
              </a:cxnLst>
              <a:rect l="0" t="0" r="r" b="b"/>
              <a:pathLst>
                <a:path w="263" h="463">
                  <a:moveTo>
                    <a:pt x="0" y="463"/>
                  </a:moveTo>
                  <a:lnTo>
                    <a:pt x="263" y="463"/>
                  </a:lnTo>
                  <a:lnTo>
                    <a:pt x="263" y="0"/>
                  </a:lnTo>
                  <a:lnTo>
                    <a:pt x="0" y="30"/>
                  </a:lnTo>
                  <a:lnTo>
                    <a:pt x="0" y="4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64" name="文本框 47"/>
          <p:cNvSpPr txBox="1"/>
          <p:nvPr/>
        </p:nvSpPr>
        <p:spPr>
          <a:xfrm>
            <a:off x="2159930" y="358904"/>
            <a:ext cx="2247340" cy="461665"/>
          </a:xfrm>
          <a:prstGeom prst="rect">
            <a:avLst/>
          </a:prstGeom>
          <a:noFill/>
        </p:spPr>
        <p:txBody>
          <a:bodyPr wrap="square" rtlCol="0">
            <a:spAutoFit/>
          </a:bodyPr>
          <a:lstStyle/>
          <a:p>
            <a:pPr algn="ctr"/>
            <a:r>
              <a:rPr lang="en-US" sz="2400" b="1" dirty="0" smtClean="0">
                <a:solidFill>
                  <a:schemeClr val="bg1"/>
                </a:solidFill>
                <a:latin typeface="Arial" panose="020B0604020202020204" pitchFamily="34" charset="0"/>
                <a:cs typeface="Arial" panose="020B0604020202020204" pitchFamily="34" charset="0"/>
              </a:rPr>
              <a:t>LIÊN KẾT ION</a:t>
            </a:r>
            <a:endParaRPr lang="zh-CN" altLang="en-US" sz="4400"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Tree>
    <p:extLst>
      <p:ext uri="{BB962C8B-B14F-4D97-AF65-F5344CB8AC3E}">
        <p14:creationId xmlns:p14="http://schemas.microsoft.com/office/powerpoint/2010/main" val="130009565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 fill="hold"/>
                                            <p:tgtEl>
                                              <p:spTgt spid="8"/>
                                            </p:tgtEl>
                                            <p:attrNameLst>
                                              <p:attrName>ppt_w</p:attrName>
                                            </p:attrNameLst>
                                          </p:cBhvr>
                                          <p:tavLst>
                                            <p:tav tm="0">
                                              <p:val>
                                                <p:fltVal val="0"/>
                                              </p:val>
                                            </p:tav>
                                            <p:tav tm="100000">
                                              <p:val>
                                                <p:strVal val="#ppt_w"/>
                                              </p:val>
                                            </p:tav>
                                          </p:tavLst>
                                        </p:anim>
                                        <p:anim calcmode="lin" valueType="num">
                                          <p:cBhvr>
                                            <p:cTn id="8" dur="300" fill="hold"/>
                                            <p:tgtEl>
                                              <p:spTgt spid="8"/>
                                            </p:tgtEl>
                                            <p:attrNameLst>
                                              <p:attrName>ppt_h</p:attrName>
                                            </p:attrNameLst>
                                          </p:cBhvr>
                                          <p:tavLst>
                                            <p:tav tm="0">
                                              <p:val>
                                                <p:fltVal val="0"/>
                                              </p:val>
                                            </p:tav>
                                            <p:tav tm="100000">
                                              <p:val>
                                                <p:strVal val="#ppt_h"/>
                                              </p:val>
                                            </p:tav>
                                          </p:tavLst>
                                        </p:anim>
                                        <p:animEffect transition="in" filter="fade">
                                          <p:cBhvr>
                                            <p:cTn id="9" dur="300"/>
                                            <p:tgtEl>
                                              <p:spTgt spid="8"/>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8"/>
                                            </p:tgtEl>
                                            <p:attrNameLst>
                                              <p:attrName>r</p:attrName>
                                            </p:attrNameLst>
                                          </p:cBhvr>
                                        </p:animRot>
                                        <p:animRot by="-240000">
                                          <p:cBhvr>
                                            <p:cTn id="13" dur="120" fill="hold">
                                              <p:stCondLst>
                                                <p:cond delay="120"/>
                                              </p:stCondLst>
                                            </p:cTn>
                                            <p:tgtEl>
                                              <p:spTgt spid="8"/>
                                            </p:tgtEl>
                                            <p:attrNameLst>
                                              <p:attrName>r</p:attrName>
                                            </p:attrNameLst>
                                          </p:cBhvr>
                                        </p:animRot>
                                        <p:animRot by="240000">
                                          <p:cBhvr>
                                            <p:cTn id="14" dur="120" fill="hold">
                                              <p:stCondLst>
                                                <p:cond delay="240"/>
                                              </p:stCondLst>
                                            </p:cTn>
                                            <p:tgtEl>
                                              <p:spTgt spid="8"/>
                                            </p:tgtEl>
                                            <p:attrNameLst>
                                              <p:attrName>r</p:attrName>
                                            </p:attrNameLst>
                                          </p:cBhvr>
                                        </p:animRot>
                                        <p:animRot by="-240000">
                                          <p:cBhvr>
                                            <p:cTn id="15" dur="120" fill="hold">
                                              <p:stCondLst>
                                                <p:cond delay="360"/>
                                              </p:stCondLst>
                                            </p:cTn>
                                            <p:tgtEl>
                                              <p:spTgt spid="8"/>
                                            </p:tgtEl>
                                            <p:attrNameLst>
                                              <p:attrName>r</p:attrName>
                                            </p:attrNameLst>
                                          </p:cBhvr>
                                        </p:animRot>
                                        <p:animRot by="120000">
                                          <p:cBhvr>
                                            <p:cTn id="16" dur="120" fill="hold">
                                              <p:stCondLst>
                                                <p:cond delay="480"/>
                                              </p:stCondLst>
                                            </p:cTn>
                                            <p:tgtEl>
                                              <p:spTgt spid="8"/>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700"/>
                                            <p:tgtEl>
                                              <p:spTgt spid="59"/>
                                            </p:tgtEl>
                                          </p:cBhvr>
                                        </p:animEffect>
                                        <p:anim calcmode="lin" valueType="num">
                                          <p:cBhvr>
                                            <p:cTn id="20" dur="700" fill="hold"/>
                                            <p:tgtEl>
                                              <p:spTgt spid="59"/>
                                            </p:tgtEl>
                                            <p:attrNameLst>
                                              <p:attrName>ppt_x</p:attrName>
                                            </p:attrNameLst>
                                          </p:cBhvr>
                                          <p:tavLst>
                                            <p:tav tm="0">
                                              <p:val>
                                                <p:strVal val="#ppt_x"/>
                                              </p:val>
                                            </p:tav>
                                            <p:tav tm="100000">
                                              <p:val>
                                                <p:strVal val="#ppt_x"/>
                                              </p:val>
                                            </p:tav>
                                          </p:tavLst>
                                        </p:anim>
                                        <p:anim calcmode="lin" valueType="num">
                                          <p:cBhvr>
                                            <p:cTn id="21" dur="630" decel="100000" fill="hold"/>
                                            <p:tgtEl>
                                              <p:spTgt spid="5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59"/>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left)">
                                          <p:cBhvr>
                                            <p:cTn id="27" dur="500"/>
                                            <p:tgtEl>
                                              <p:spTgt spid="53"/>
                                            </p:tgtEl>
                                          </p:cBhvr>
                                        </p:animEffect>
                                      </p:childTnLst>
                                    </p:cTn>
                                  </p:par>
                                  <p:par>
                                    <p:cTn id="28" presetID="1" presetClass="entr" presetSubtype="0" fill="hold" nodeType="withEffect">
                                      <p:stCondLst>
                                        <p:cond delay="0"/>
                                      </p:stCondLst>
                                      <p:childTnLst>
                                        <p:set>
                                          <p:cBhvr>
                                            <p:cTn id="29" dur="1" fill="hold">
                                              <p:stCondLst>
                                                <p:cond delay="0"/>
                                              </p:stCondLst>
                                            </p:cTn>
                                            <p:tgtEl>
                                              <p:spTgt spid="47"/>
                                            </p:tgtEl>
                                            <p:attrNameLst>
                                              <p:attrName>style.visibility</p:attrName>
                                            </p:attrNameLst>
                                          </p:cBhvr>
                                          <p:to>
                                            <p:strVal val="visible"/>
                                          </p:to>
                                        </p:set>
                                      </p:childTnLst>
                                    </p:cTn>
                                  </p:par>
                                  <p:par>
                                    <p:cTn id="30" presetID="2" presetClass="entr" presetSubtype="2" accel="70000" fill="hold" grpId="0" nodeType="withEffect" p14:presetBounceEnd="50000">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14:bounceEnd="50000">
                                          <p:cBhvr additive="base">
                                            <p:cTn id="32" dur="500" fill="hold"/>
                                            <p:tgtEl>
                                              <p:spTgt spid="46"/>
                                            </p:tgtEl>
                                            <p:attrNameLst>
                                              <p:attrName>ppt_x</p:attrName>
                                            </p:attrNameLst>
                                          </p:cBhvr>
                                          <p:tavLst>
                                            <p:tav tm="0">
                                              <p:val>
                                                <p:strVal val="1+#ppt_w/2"/>
                                              </p:val>
                                            </p:tav>
                                            <p:tav tm="100000">
                                              <p:val>
                                                <p:strVal val="#ppt_x"/>
                                              </p:val>
                                            </p:tav>
                                          </p:tavLst>
                                        </p:anim>
                                        <p:anim calcmode="lin" valueType="num" p14:bounceEnd="50000">
                                          <p:cBhvr additive="base">
                                            <p:cTn id="33" dur="500" fill="hold"/>
                                            <p:tgtEl>
                                              <p:spTgt spid="46"/>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ID="53" presetClass="entr" presetSubtype="16" fill="hold" nodeType="after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p:cTn id="37" dur="200" fill="hold"/>
                                            <p:tgtEl>
                                              <p:spTgt spid="56"/>
                                            </p:tgtEl>
                                            <p:attrNameLst>
                                              <p:attrName>ppt_w</p:attrName>
                                            </p:attrNameLst>
                                          </p:cBhvr>
                                          <p:tavLst>
                                            <p:tav tm="0">
                                              <p:val>
                                                <p:fltVal val="0"/>
                                              </p:val>
                                            </p:tav>
                                            <p:tav tm="100000">
                                              <p:val>
                                                <p:strVal val="#ppt_w"/>
                                              </p:val>
                                            </p:tav>
                                          </p:tavLst>
                                        </p:anim>
                                        <p:anim calcmode="lin" valueType="num">
                                          <p:cBhvr>
                                            <p:cTn id="38" dur="200" fill="hold"/>
                                            <p:tgtEl>
                                              <p:spTgt spid="56"/>
                                            </p:tgtEl>
                                            <p:attrNameLst>
                                              <p:attrName>ppt_h</p:attrName>
                                            </p:attrNameLst>
                                          </p:cBhvr>
                                          <p:tavLst>
                                            <p:tav tm="0">
                                              <p:val>
                                                <p:fltVal val="0"/>
                                              </p:val>
                                            </p:tav>
                                            <p:tav tm="100000">
                                              <p:val>
                                                <p:strVal val="#ppt_h"/>
                                              </p:val>
                                            </p:tav>
                                          </p:tavLst>
                                        </p:anim>
                                        <p:animEffect transition="in" filter="fade">
                                          <p:cBhvr>
                                            <p:cTn id="39" dur="200"/>
                                            <p:tgtEl>
                                              <p:spTgt spid="56"/>
                                            </p:tgtEl>
                                          </p:cBhvr>
                                        </p:animEffect>
                                      </p:childTnLst>
                                    </p:cTn>
                                  </p:par>
                                </p:childTnLst>
                              </p:cTn>
                            </p:par>
                            <p:par>
                              <p:cTn id="40" fill="hold">
                                <p:stCondLst>
                                  <p:cond delay="1200"/>
                                </p:stCondLst>
                                <p:childTnLst>
                                  <p:par>
                                    <p:cTn id="41" presetID="26" presetClass="emph" presetSubtype="0" fill="hold" nodeType="afterEffect">
                                      <p:stCondLst>
                                        <p:cond delay="0"/>
                                      </p:stCondLst>
                                      <p:childTnLst>
                                        <p:animEffect transition="out" filter="fade">
                                          <p:cBhvr>
                                            <p:cTn id="42" dur="500" tmFilter="0, 0; .2, .5; .8, .5; 1, 0"/>
                                            <p:tgtEl>
                                              <p:spTgt spid="56"/>
                                            </p:tgtEl>
                                          </p:cBhvr>
                                        </p:animEffect>
                                        <p:animScale>
                                          <p:cBhvr>
                                            <p:cTn id="43" dur="250" autoRev="1" fill="hold"/>
                                            <p:tgtEl>
                                              <p:spTgt spid="56"/>
                                            </p:tgtEl>
                                          </p:cBhvr>
                                          <p:by x="105000" y="105000"/>
                                        </p:animScale>
                                      </p:childTnLst>
                                    </p:cTn>
                                  </p:par>
                                  <p:par>
                                    <p:cTn id="44" presetID="16" presetClass="entr" presetSubtype="37" fill="hold" grpId="0"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barn(outVertical)">
                                          <p:cBhvr>
                                            <p:cTn id="46" dur="500"/>
                                            <p:tgtEl>
                                              <p:spTgt spid="6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500"/>
                                            <p:tgtEl>
                                              <p:spTgt spid="33"/>
                                            </p:tgtEl>
                                          </p:cBhvr>
                                        </p:animEffect>
                                      </p:childTnLst>
                                    </p:cTn>
                                  </p:par>
                                  <p:par>
                                    <p:cTn id="52" presetID="0" presetClass="path" presetSubtype="0" decel="25000" fill="hold" nodeType="withEffect">
                                      <p:stCondLst>
                                        <p:cond delay="0"/>
                                      </p:stCondLst>
                                      <p:childTnLst>
                                        <p:animMotion origin="layout" path="M 0.84375 0.1858 C 0.779 0.12192 0.73629 -1.85185E-6 0.64983 -0.00555 C 0.5632 -0.01111 0.33455 0.1571 0.24966 0.15247 C 0.16511 0.14784 0.0191 0.09321 -3.05556E-6 -0.00031 " pathEditMode="relative" rAng="0" ptsTypes="AAAA">
                                          <p:cBhvr>
                                            <p:cTn id="53" dur="800" fill="hold"/>
                                            <p:tgtEl>
                                              <p:spTgt spid="33"/>
                                            </p:tgtEl>
                                            <p:attrNameLst>
                                              <p:attrName>ppt_x</p:attrName>
                                              <p:attrName>ppt_y</p:attrName>
                                            </p:attrNameLst>
                                          </p:cBhvr>
                                          <p:rCtr x="-42188" y="-9599"/>
                                        </p:animMotion>
                                      </p:childTnLst>
                                    </p:cTn>
                                  </p:par>
                                  <p:par>
                                    <p:cTn id="54" presetID="8" presetClass="emph" presetSubtype="0" fill="hold" nodeType="withEffect">
                                      <p:stCondLst>
                                        <p:cond delay="0"/>
                                      </p:stCondLst>
                                      <p:childTnLst>
                                        <p:animRot by="21600000">
                                          <p:cBhvr>
                                            <p:cTn id="55" dur="800" fill="hold"/>
                                            <p:tgtEl>
                                              <p:spTgt spid="33"/>
                                            </p:tgtEl>
                                            <p:attrNameLst>
                                              <p:attrName>r</p:attrName>
                                            </p:attrNameLst>
                                          </p:cBhvr>
                                        </p:animRot>
                                      </p:childTnLst>
                                    </p:cTn>
                                  </p:par>
                                  <p:par>
                                    <p:cTn id="56" presetID="19" presetClass="entr" presetSubtype="10" fill="hold" nodeType="with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800" fill="hold"/>
                                            <p:tgtEl>
                                              <p:spTgt spid="33"/>
                                            </p:tgtEl>
                                            <p:attrNameLst>
                                              <p:attrName>ppt_w</p:attrName>
                                            </p:attrNameLst>
                                          </p:cBhvr>
                                          <p:tavLst>
                                            <p:tav tm="0" fmla="#ppt_w*sin(2.5*pi*$)">
                                              <p:val>
                                                <p:fltVal val="0"/>
                                              </p:val>
                                            </p:tav>
                                            <p:tav tm="100000">
                                              <p:val>
                                                <p:fltVal val="1"/>
                                              </p:val>
                                            </p:tav>
                                          </p:tavLst>
                                        </p:anim>
                                        <p:anim calcmode="lin" valueType="num">
                                          <p:cBhvr>
                                            <p:cTn id="59" dur="800" fill="hold"/>
                                            <p:tgtEl>
                                              <p:spTgt spid="33"/>
                                            </p:tgtEl>
                                            <p:attrNameLst>
                                              <p:attrName>ppt_h</p:attrName>
                                            </p:attrNameLst>
                                          </p:cBhvr>
                                          <p:tavLst>
                                            <p:tav tm="0">
                                              <p:val>
                                                <p:strVal val="#ppt_h"/>
                                              </p:val>
                                            </p:tav>
                                            <p:tav tm="100000">
                                              <p:val>
                                                <p:strVal val="#ppt_h"/>
                                              </p:val>
                                            </p:tav>
                                          </p:tavLst>
                                        </p:anim>
                                      </p:childTnLst>
                                    </p:cTn>
                                  </p:par>
                                  <p:par>
                                    <p:cTn id="60" presetID="32" presetClass="emph" presetSubtype="0" repeatCount="3000" fill="hold" nodeType="withEffect">
                                      <p:stCondLst>
                                        <p:cond delay="750"/>
                                      </p:stCondLst>
                                      <p:childTnLst>
                                        <p:animRot by="120000">
                                          <p:cBhvr>
                                            <p:cTn id="61" dur="25" fill="hold">
                                              <p:stCondLst>
                                                <p:cond delay="0"/>
                                              </p:stCondLst>
                                            </p:cTn>
                                            <p:tgtEl>
                                              <p:spTgt spid="33"/>
                                            </p:tgtEl>
                                            <p:attrNameLst>
                                              <p:attrName>r</p:attrName>
                                            </p:attrNameLst>
                                          </p:cBhvr>
                                        </p:animRot>
                                        <p:animRot by="-240000">
                                          <p:cBhvr>
                                            <p:cTn id="62" dur="50" fill="hold">
                                              <p:stCondLst>
                                                <p:cond delay="50"/>
                                              </p:stCondLst>
                                            </p:cTn>
                                            <p:tgtEl>
                                              <p:spTgt spid="33"/>
                                            </p:tgtEl>
                                            <p:attrNameLst>
                                              <p:attrName>r</p:attrName>
                                            </p:attrNameLst>
                                          </p:cBhvr>
                                        </p:animRot>
                                        <p:animRot by="240000">
                                          <p:cBhvr>
                                            <p:cTn id="63" dur="50" fill="hold">
                                              <p:stCondLst>
                                                <p:cond delay="100"/>
                                              </p:stCondLst>
                                            </p:cTn>
                                            <p:tgtEl>
                                              <p:spTgt spid="33"/>
                                            </p:tgtEl>
                                            <p:attrNameLst>
                                              <p:attrName>r</p:attrName>
                                            </p:attrNameLst>
                                          </p:cBhvr>
                                        </p:animRot>
                                        <p:animRot by="-240000">
                                          <p:cBhvr>
                                            <p:cTn id="64" dur="50" fill="hold">
                                              <p:stCondLst>
                                                <p:cond delay="150"/>
                                              </p:stCondLst>
                                            </p:cTn>
                                            <p:tgtEl>
                                              <p:spTgt spid="33"/>
                                            </p:tgtEl>
                                            <p:attrNameLst>
                                              <p:attrName>r</p:attrName>
                                            </p:attrNameLst>
                                          </p:cBhvr>
                                        </p:animRot>
                                        <p:animRot by="120000">
                                          <p:cBhvr>
                                            <p:cTn id="65" dur="50" fill="hold">
                                              <p:stCondLst>
                                                <p:cond delay="200"/>
                                              </p:stCondLst>
                                            </p:cTn>
                                            <p:tgtEl>
                                              <p:spTgt spid="33"/>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ipe(left)">
                                          <p:cBhvr>
                                            <p:cTn id="70" dur="500"/>
                                            <p:tgtEl>
                                              <p:spTgt spid="32"/>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45"/>
                                            </p:tgtEl>
                                            <p:attrNameLst>
                                              <p:attrName>style.visibility</p:attrName>
                                            </p:attrNameLst>
                                          </p:cBhvr>
                                          <p:to>
                                            <p:strVal val="visible"/>
                                          </p:to>
                                        </p:set>
                                        <p:anim calcmode="lin" valueType="num">
                                          <p:cBhvr>
                                            <p:cTn id="75" dur="500" fill="hold"/>
                                            <p:tgtEl>
                                              <p:spTgt spid="45"/>
                                            </p:tgtEl>
                                            <p:attrNameLst>
                                              <p:attrName>ppt_w</p:attrName>
                                            </p:attrNameLst>
                                          </p:cBhvr>
                                          <p:tavLst>
                                            <p:tav tm="0">
                                              <p:val>
                                                <p:fltVal val="0"/>
                                              </p:val>
                                            </p:tav>
                                            <p:tav tm="100000">
                                              <p:val>
                                                <p:strVal val="#ppt_w"/>
                                              </p:val>
                                            </p:tav>
                                          </p:tavLst>
                                        </p:anim>
                                        <p:anim calcmode="lin" valueType="num">
                                          <p:cBhvr>
                                            <p:cTn id="76" dur="500" fill="hold"/>
                                            <p:tgtEl>
                                              <p:spTgt spid="45"/>
                                            </p:tgtEl>
                                            <p:attrNameLst>
                                              <p:attrName>ppt_h</p:attrName>
                                            </p:attrNameLst>
                                          </p:cBhvr>
                                          <p:tavLst>
                                            <p:tav tm="0">
                                              <p:val>
                                                <p:fltVal val="0"/>
                                              </p:val>
                                            </p:tav>
                                            <p:tav tm="100000">
                                              <p:val>
                                                <p:strVal val="#ppt_h"/>
                                              </p:val>
                                            </p:tav>
                                          </p:tavLst>
                                        </p:anim>
                                        <p:animEffect transition="in" filter="fade">
                                          <p:cBhvr>
                                            <p:cTn id="7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5" grpId="0"/>
          <p:bldP spid="46" grpId="0" animBg="1"/>
          <p:bldP spid="6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 fill="hold"/>
                                            <p:tgtEl>
                                              <p:spTgt spid="8"/>
                                            </p:tgtEl>
                                            <p:attrNameLst>
                                              <p:attrName>ppt_w</p:attrName>
                                            </p:attrNameLst>
                                          </p:cBhvr>
                                          <p:tavLst>
                                            <p:tav tm="0">
                                              <p:val>
                                                <p:fltVal val="0"/>
                                              </p:val>
                                            </p:tav>
                                            <p:tav tm="100000">
                                              <p:val>
                                                <p:strVal val="#ppt_w"/>
                                              </p:val>
                                            </p:tav>
                                          </p:tavLst>
                                        </p:anim>
                                        <p:anim calcmode="lin" valueType="num">
                                          <p:cBhvr>
                                            <p:cTn id="8" dur="300" fill="hold"/>
                                            <p:tgtEl>
                                              <p:spTgt spid="8"/>
                                            </p:tgtEl>
                                            <p:attrNameLst>
                                              <p:attrName>ppt_h</p:attrName>
                                            </p:attrNameLst>
                                          </p:cBhvr>
                                          <p:tavLst>
                                            <p:tav tm="0">
                                              <p:val>
                                                <p:fltVal val="0"/>
                                              </p:val>
                                            </p:tav>
                                            <p:tav tm="100000">
                                              <p:val>
                                                <p:strVal val="#ppt_h"/>
                                              </p:val>
                                            </p:tav>
                                          </p:tavLst>
                                        </p:anim>
                                        <p:animEffect transition="in" filter="fade">
                                          <p:cBhvr>
                                            <p:cTn id="9" dur="300"/>
                                            <p:tgtEl>
                                              <p:spTgt spid="8"/>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60" fill="hold">
                                              <p:stCondLst>
                                                <p:cond delay="0"/>
                                              </p:stCondLst>
                                            </p:cTn>
                                            <p:tgtEl>
                                              <p:spTgt spid="8"/>
                                            </p:tgtEl>
                                            <p:attrNameLst>
                                              <p:attrName>r</p:attrName>
                                            </p:attrNameLst>
                                          </p:cBhvr>
                                        </p:animRot>
                                        <p:animRot by="-240000">
                                          <p:cBhvr>
                                            <p:cTn id="13" dur="120" fill="hold">
                                              <p:stCondLst>
                                                <p:cond delay="120"/>
                                              </p:stCondLst>
                                            </p:cTn>
                                            <p:tgtEl>
                                              <p:spTgt spid="8"/>
                                            </p:tgtEl>
                                            <p:attrNameLst>
                                              <p:attrName>r</p:attrName>
                                            </p:attrNameLst>
                                          </p:cBhvr>
                                        </p:animRot>
                                        <p:animRot by="240000">
                                          <p:cBhvr>
                                            <p:cTn id="14" dur="120" fill="hold">
                                              <p:stCondLst>
                                                <p:cond delay="240"/>
                                              </p:stCondLst>
                                            </p:cTn>
                                            <p:tgtEl>
                                              <p:spTgt spid="8"/>
                                            </p:tgtEl>
                                            <p:attrNameLst>
                                              <p:attrName>r</p:attrName>
                                            </p:attrNameLst>
                                          </p:cBhvr>
                                        </p:animRot>
                                        <p:animRot by="-240000">
                                          <p:cBhvr>
                                            <p:cTn id="15" dur="120" fill="hold">
                                              <p:stCondLst>
                                                <p:cond delay="360"/>
                                              </p:stCondLst>
                                            </p:cTn>
                                            <p:tgtEl>
                                              <p:spTgt spid="8"/>
                                            </p:tgtEl>
                                            <p:attrNameLst>
                                              <p:attrName>r</p:attrName>
                                            </p:attrNameLst>
                                          </p:cBhvr>
                                        </p:animRot>
                                        <p:animRot by="120000">
                                          <p:cBhvr>
                                            <p:cTn id="16" dur="120" fill="hold">
                                              <p:stCondLst>
                                                <p:cond delay="480"/>
                                              </p:stCondLst>
                                            </p:cTn>
                                            <p:tgtEl>
                                              <p:spTgt spid="8"/>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700"/>
                                            <p:tgtEl>
                                              <p:spTgt spid="59"/>
                                            </p:tgtEl>
                                          </p:cBhvr>
                                        </p:animEffect>
                                        <p:anim calcmode="lin" valueType="num">
                                          <p:cBhvr>
                                            <p:cTn id="20" dur="700" fill="hold"/>
                                            <p:tgtEl>
                                              <p:spTgt spid="59"/>
                                            </p:tgtEl>
                                            <p:attrNameLst>
                                              <p:attrName>ppt_x</p:attrName>
                                            </p:attrNameLst>
                                          </p:cBhvr>
                                          <p:tavLst>
                                            <p:tav tm="0">
                                              <p:val>
                                                <p:strVal val="#ppt_x"/>
                                              </p:val>
                                            </p:tav>
                                            <p:tav tm="100000">
                                              <p:val>
                                                <p:strVal val="#ppt_x"/>
                                              </p:val>
                                            </p:tav>
                                          </p:tavLst>
                                        </p:anim>
                                        <p:anim calcmode="lin" valueType="num">
                                          <p:cBhvr>
                                            <p:cTn id="21" dur="630" decel="100000" fill="hold"/>
                                            <p:tgtEl>
                                              <p:spTgt spid="59"/>
                                            </p:tgtEl>
                                            <p:attrNameLst>
                                              <p:attrName>ppt_y</p:attrName>
                                            </p:attrNameLst>
                                          </p:cBhvr>
                                          <p:tavLst>
                                            <p:tav tm="0">
                                              <p:val>
                                                <p:strVal val="#ppt_y+1"/>
                                              </p:val>
                                            </p:tav>
                                            <p:tav tm="100000">
                                              <p:val>
                                                <p:strVal val="#ppt_y-.03"/>
                                              </p:val>
                                            </p:tav>
                                          </p:tavLst>
                                        </p:anim>
                                        <p:anim calcmode="lin" valueType="num">
                                          <p:cBhvr>
                                            <p:cTn id="22" dur="70" accel="100000" fill="hold">
                                              <p:stCondLst>
                                                <p:cond delay="630"/>
                                              </p:stCondLst>
                                            </p:cTn>
                                            <p:tgtEl>
                                              <p:spTgt spid="59"/>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left)">
                                          <p:cBhvr>
                                            <p:cTn id="27" dur="500"/>
                                            <p:tgtEl>
                                              <p:spTgt spid="53"/>
                                            </p:tgtEl>
                                          </p:cBhvr>
                                        </p:animEffect>
                                      </p:childTnLst>
                                    </p:cTn>
                                  </p:par>
                                  <p:par>
                                    <p:cTn id="28" presetID="1" presetClass="entr" presetSubtype="0" fill="hold" nodeType="withEffect">
                                      <p:stCondLst>
                                        <p:cond delay="0"/>
                                      </p:stCondLst>
                                      <p:childTnLst>
                                        <p:set>
                                          <p:cBhvr>
                                            <p:cTn id="29" dur="1" fill="hold">
                                              <p:stCondLst>
                                                <p:cond delay="0"/>
                                              </p:stCondLst>
                                            </p:cTn>
                                            <p:tgtEl>
                                              <p:spTgt spid="47"/>
                                            </p:tgtEl>
                                            <p:attrNameLst>
                                              <p:attrName>style.visibility</p:attrName>
                                            </p:attrNameLst>
                                          </p:cBhvr>
                                          <p:to>
                                            <p:strVal val="visible"/>
                                          </p:to>
                                        </p:set>
                                      </p:childTnLst>
                                    </p:cTn>
                                  </p:par>
                                  <p:par>
                                    <p:cTn id="30" presetID="2" presetClass="entr" presetSubtype="2" accel="70000" fill="hold" grpId="0" nodeType="with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additive="base">
                                            <p:cTn id="32" dur="500" fill="hold"/>
                                            <p:tgtEl>
                                              <p:spTgt spid="46"/>
                                            </p:tgtEl>
                                            <p:attrNameLst>
                                              <p:attrName>ppt_x</p:attrName>
                                            </p:attrNameLst>
                                          </p:cBhvr>
                                          <p:tavLst>
                                            <p:tav tm="0">
                                              <p:val>
                                                <p:strVal val="1+#ppt_w/2"/>
                                              </p:val>
                                            </p:tav>
                                            <p:tav tm="100000">
                                              <p:val>
                                                <p:strVal val="#ppt_x"/>
                                              </p:val>
                                            </p:tav>
                                          </p:tavLst>
                                        </p:anim>
                                        <p:anim calcmode="lin" valueType="num">
                                          <p:cBhvr additive="base">
                                            <p:cTn id="33" dur="500" fill="hold"/>
                                            <p:tgtEl>
                                              <p:spTgt spid="46"/>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ID="53" presetClass="entr" presetSubtype="16" fill="hold" nodeType="after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p:cTn id="37" dur="200" fill="hold"/>
                                            <p:tgtEl>
                                              <p:spTgt spid="56"/>
                                            </p:tgtEl>
                                            <p:attrNameLst>
                                              <p:attrName>ppt_w</p:attrName>
                                            </p:attrNameLst>
                                          </p:cBhvr>
                                          <p:tavLst>
                                            <p:tav tm="0">
                                              <p:val>
                                                <p:fltVal val="0"/>
                                              </p:val>
                                            </p:tav>
                                            <p:tav tm="100000">
                                              <p:val>
                                                <p:strVal val="#ppt_w"/>
                                              </p:val>
                                            </p:tav>
                                          </p:tavLst>
                                        </p:anim>
                                        <p:anim calcmode="lin" valueType="num">
                                          <p:cBhvr>
                                            <p:cTn id="38" dur="200" fill="hold"/>
                                            <p:tgtEl>
                                              <p:spTgt spid="56"/>
                                            </p:tgtEl>
                                            <p:attrNameLst>
                                              <p:attrName>ppt_h</p:attrName>
                                            </p:attrNameLst>
                                          </p:cBhvr>
                                          <p:tavLst>
                                            <p:tav tm="0">
                                              <p:val>
                                                <p:fltVal val="0"/>
                                              </p:val>
                                            </p:tav>
                                            <p:tav tm="100000">
                                              <p:val>
                                                <p:strVal val="#ppt_h"/>
                                              </p:val>
                                            </p:tav>
                                          </p:tavLst>
                                        </p:anim>
                                        <p:animEffect transition="in" filter="fade">
                                          <p:cBhvr>
                                            <p:cTn id="39" dur="200"/>
                                            <p:tgtEl>
                                              <p:spTgt spid="56"/>
                                            </p:tgtEl>
                                          </p:cBhvr>
                                        </p:animEffect>
                                      </p:childTnLst>
                                    </p:cTn>
                                  </p:par>
                                </p:childTnLst>
                              </p:cTn>
                            </p:par>
                            <p:par>
                              <p:cTn id="40" fill="hold">
                                <p:stCondLst>
                                  <p:cond delay="1200"/>
                                </p:stCondLst>
                                <p:childTnLst>
                                  <p:par>
                                    <p:cTn id="41" presetID="26" presetClass="emph" presetSubtype="0" fill="hold" nodeType="afterEffect">
                                      <p:stCondLst>
                                        <p:cond delay="0"/>
                                      </p:stCondLst>
                                      <p:childTnLst>
                                        <p:animEffect transition="out" filter="fade">
                                          <p:cBhvr>
                                            <p:cTn id="42" dur="500" tmFilter="0, 0; .2, .5; .8, .5; 1, 0"/>
                                            <p:tgtEl>
                                              <p:spTgt spid="56"/>
                                            </p:tgtEl>
                                          </p:cBhvr>
                                        </p:animEffect>
                                        <p:animScale>
                                          <p:cBhvr>
                                            <p:cTn id="43" dur="250" autoRev="1" fill="hold"/>
                                            <p:tgtEl>
                                              <p:spTgt spid="56"/>
                                            </p:tgtEl>
                                          </p:cBhvr>
                                          <p:by x="105000" y="105000"/>
                                        </p:animScale>
                                      </p:childTnLst>
                                    </p:cTn>
                                  </p:par>
                                  <p:par>
                                    <p:cTn id="44" presetID="16" presetClass="entr" presetSubtype="37" fill="hold" grpId="0"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barn(outVertical)">
                                          <p:cBhvr>
                                            <p:cTn id="46" dur="500"/>
                                            <p:tgtEl>
                                              <p:spTgt spid="6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500"/>
                                            <p:tgtEl>
                                              <p:spTgt spid="33"/>
                                            </p:tgtEl>
                                          </p:cBhvr>
                                        </p:animEffect>
                                      </p:childTnLst>
                                    </p:cTn>
                                  </p:par>
                                  <p:par>
                                    <p:cTn id="52" presetID="0" presetClass="path" presetSubtype="0" decel="25000" fill="hold" nodeType="withEffect">
                                      <p:stCondLst>
                                        <p:cond delay="0"/>
                                      </p:stCondLst>
                                      <p:childTnLst>
                                        <p:animMotion origin="layout" path="M 0.84375 0.1858 C 0.779 0.12192 0.73629 -1.85185E-6 0.64983 -0.00555 C 0.5632 -0.01111 0.33455 0.1571 0.24966 0.15247 C 0.16511 0.14784 0.0191 0.09321 -3.05556E-6 -0.00031 " pathEditMode="relative" rAng="0" ptsTypes="AAAA">
                                          <p:cBhvr>
                                            <p:cTn id="53" dur="800" fill="hold"/>
                                            <p:tgtEl>
                                              <p:spTgt spid="33"/>
                                            </p:tgtEl>
                                            <p:attrNameLst>
                                              <p:attrName>ppt_x</p:attrName>
                                              <p:attrName>ppt_y</p:attrName>
                                            </p:attrNameLst>
                                          </p:cBhvr>
                                          <p:rCtr x="-42188" y="-9599"/>
                                        </p:animMotion>
                                      </p:childTnLst>
                                    </p:cTn>
                                  </p:par>
                                  <p:par>
                                    <p:cTn id="54" presetID="8" presetClass="emph" presetSubtype="0" fill="hold" nodeType="withEffect">
                                      <p:stCondLst>
                                        <p:cond delay="0"/>
                                      </p:stCondLst>
                                      <p:childTnLst>
                                        <p:animRot by="21600000">
                                          <p:cBhvr>
                                            <p:cTn id="55" dur="800" fill="hold"/>
                                            <p:tgtEl>
                                              <p:spTgt spid="33"/>
                                            </p:tgtEl>
                                            <p:attrNameLst>
                                              <p:attrName>r</p:attrName>
                                            </p:attrNameLst>
                                          </p:cBhvr>
                                        </p:animRot>
                                      </p:childTnLst>
                                    </p:cTn>
                                  </p:par>
                                  <p:par>
                                    <p:cTn id="56" presetID="19" presetClass="entr" presetSubtype="10" fill="hold" nodeType="with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800" fill="hold"/>
                                            <p:tgtEl>
                                              <p:spTgt spid="33"/>
                                            </p:tgtEl>
                                            <p:attrNameLst>
                                              <p:attrName>ppt_w</p:attrName>
                                            </p:attrNameLst>
                                          </p:cBhvr>
                                          <p:tavLst>
                                            <p:tav tm="0" fmla="#ppt_w*sin(2.5*pi*$)">
                                              <p:val>
                                                <p:fltVal val="0"/>
                                              </p:val>
                                            </p:tav>
                                            <p:tav tm="100000">
                                              <p:val>
                                                <p:fltVal val="1"/>
                                              </p:val>
                                            </p:tav>
                                          </p:tavLst>
                                        </p:anim>
                                        <p:anim calcmode="lin" valueType="num">
                                          <p:cBhvr>
                                            <p:cTn id="59" dur="800" fill="hold"/>
                                            <p:tgtEl>
                                              <p:spTgt spid="33"/>
                                            </p:tgtEl>
                                            <p:attrNameLst>
                                              <p:attrName>ppt_h</p:attrName>
                                            </p:attrNameLst>
                                          </p:cBhvr>
                                          <p:tavLst>
                                            <p:tav tm="0">
                                              <p:val>
                                                <p:strVal val="#ppt_h"/>
                                              </p:val>
                                            </p:tav>
                                            <p:tav tm="100000">
                                              <p:val>
                                                <p:strVal val="#ppt_h"/>
                                              </p:val>
                                            </p:tav>
                                          </p:tavLst>
                                        </p:anim>
                                      </p:childTnLst>
                                    </p:cTn>
                                  </p:par>
                                  <p:par>
                                    <p:cTn id="60" presetID="32" presetClass="emph" presetSubtype="0" repeatCount="3000" fill="hold" nodeType="withEffect">
                                      <p:stCondLst>
                                        <p:cond delay="750"/>
                                      </p:stCondLst>
                                      <p:childTnLst>
                                        <p:animRot by="120000">
                                          <p:cBhvr>
                                            <p:cTn id="61" dur="25" fill="hold">
                                              <p:stCondLst>
                                                <p:cond delay="0"/>
                                              </p:stCondLst>
                                            </p:cTn>
                                            <p:tgtEl>
                                              <p:spTgt spid="33"/>
                                            </p:tgtEl>
                                            <p:attrNameLst>
                                              <p:attrName>r</p:attrName>
                                            </p:attrNameLst>
                                          </p:cBhvr>
                                        </p:animRot>
                                        <p:animRot by="-240000">
                                          <p:cBhvr>
                                            <p:cTn id="62" dur="50" fill="hold">
                                              <p:stCondLst>
                                                <p:cond delay="50"/>
                                              </p:stCondLst>
                                            </p:cTn>
                                            <p:tgtEl>
                                              <p:spTgt spid="33"/>
                                            </p:tgtEl>
                                            <p:attrNameLst>
                                              <p:attrName>r</p:attrName>
                                            </p:attrNameLst>
                                          </p:cBhvr>
                                        </p:animRot>
                                        <p:animRot by="240000">
                                          <p:cBhvr>
                                            <p:cTn id="63" dur="50" fill="hold">
                                              <p:stCondLst>
                                                <p:cond delay="100"/>
                                              </p:stCondLst>
                                            </p:cTn>
                                            <p:tgtEl>
                                              <p:spTgt spid="33"/>
                                            </p:tgtEl>
                                            <p:attrNameLst>
                                              <p:attrName>r</p:attrName>
                                            </p:attrNameLst>
                                          </p:cBhvr>
                                        </p:animRot>
                                        <p:animRot by="-240000">
                                          <p:cBhvr>
                                            <p:cTn id="64" dur="50" fill="hold">
                                              <p:stCondLst>
                                                <p:cond delay="150"/>
                                              </p:stCondLst>
                                            </p:cTn>
                                            <p:tgtEl>
                                              <p:spTgt spid="33"/>
                                            </p:tgtEl>
                                            <p:attrNameLst>
                                              <p:attrName>r</p:attrName>
                                            </p:attrNameLst>
                                          </p:cBhvr>
                                        </p:animRot>
                                        <p:animRot by="120000">
                                          <p:cBhvr>
                                            <p:cTn id="65" dur="50" fill="hold">
                                              <p:stCondLst>
                                                <p:cond delay="200"/>
                                              </p:stCondLst>
                                            </p:cTn>
                                            <p:tgtEl>
                                              <p:spTgt spid="33"/>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ipe(left)">
                                          <p:cBhvr>
                                            <p:cTn id="70" dur="500"/>
                                            <p:tgtEl>
                                              <p:spTgt spid="32"/>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45"/>
                                            </p:tgtEl>
                                            <p:attrNameLst>
                                              <p:attrName>style.visibility</p:attrName>
                                            </p:attrNameLst>
                                          </p:cBhvr>
                                          <p:to>
                                            <p:strVal val="visible"/>
                                          </p:to>
                                        </p:set>
                                        <p:anim calcmode="lin" valueType="num">
                                          <p:cBhvr>
                                            <p:cTn id="75" dur="500" fill="hold"/>
                                            <p:tgtEl>
                                              <p:spTgt spid="45"/>
                                            </p:tgtEl>
                                            <p:attrNameLst>
                                              <p:attrName>ppt_w</p:attrName>
                                            </p:attrNameLst>
                                          </p:cBhvr>
                                          <p:tavLst>
                                            <p:tav tm="0">
                                              <p:val>
                                                <p:fltVal val="0"/>
                                              </p:val>
                                            </p:tav>
                                            <p:tav tm="100000">
                                              <p:val>
                                                <p:strVal val="#ppt_w"/>
                                              </p:val>
                                            </p:tav>
                                          </p:tavLst>
                                        </p:anim>
                                        <p:anim calcmode="lin" valueType="num">
                                          <p:cBhvr>
                                            <p:cTn id="76" dur="500" fill="hold"/>
                                            <p:tgtEl>
                                              <p:spTgt spid="45"/>
                                            </p:tgtEl>
                                            <p:attrNameLst>
                                              <p:attrName>ppt_h</p:attrName>
                                            </p:attrNameLst>
                                          </p:cBhvr>
                                          <p:tavLst>
                                            <p:tav tm="0">
                                              <p:val>
                                                <p:fltVal val="0"/>
                                              </p:val>
                                            </p:tav>
                                            <p:tav tm="100000">
                                              <p:val>
                                                <p:strVal val="#ppt_h"/>
                                              </p:val>
                                            </p:tav>
                                          </p:tavLst>
                                        </p:anim>
                                        <p:animEffect transition="in" filter="fade">
                                          <p:cBhvr>
                                            <p:cTn id="7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5" grpId="0"/>
          <p:bldP spid="46" grpId="0" animBg="1"/>
          <p:bldP spid="64" grpId="0"/>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97563" y="419449"/>
            <a:ext cx="2072960" cy="2584754"/>
            <a:chOff x="3295850" y="1908877"/>
            <a:chExt cx="3738030" cy="4660916"/>
          </a:xfrm>
        </p:grpSpPr>
        <p:sp>
          <p:nvSpPr>
            <p:cNvPr id="3" name="圆角矩形 2"/>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4"/>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6"/>
          <p:cNvSpPr/>
          <p:nvPr/>
        </p:nvSpPr>
        <p:spPr>
          <a:xfrm>
            <a:off x="2705315" y="887264"/>
            <a:ext cx="5060954" cy="751080"/>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7"/>
          <p:cNvGrpSpPr/>
          <p:nvPr/>
        </p:nvGrpSpPr>
        <p:grpSpPr>
          <a:xfrm>
            <a:off x="2721577" y="1197833"/>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10"/>
          <p:cNvGrpSpPr/>
          <p:nvPr/>
        </p:nvGrpSpPr>
        <p:grpSpPr>
          <a:xfrm>
            <a:off x="2422072" y="1197833"/>
            <a:ext cx="118508" cy="118509"/>
            <a:chOff x="4486616" y="3001075"/>
            <a:chExt cx="274695" cy="274699"/>
          </a:xfrm>
        </p:grpSpPr>
        <p:sp>
          <p:nvSpPr>
            <p:cNvPr id="12"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13"/>
          <p:cNvGrpSpPr/>
          <p:nvPr/>
        </p:nvGrpSpPr>
        <p:grpSpPr>
          <a:xfrm>
            <a:off x="2488629" y="1231495"/>
            <a:ext cx="288238" cy="46073"/>
            <a:chOff x="4318304" y="3089060"/>
            <a:chExt cx="384317" cy="61430"/>
          </a:xfrm>
        </p:grpSpPr>
        <p:sp>
          <p:nvSpPr>
            <p:cNvPr id="15" name="圆角矩形 14"/>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15"/>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8" name="组合 17"/>
          <p:cNvGrpSpPr/>
          <p:nvPr/>
        </p:nvGrpSpPr>
        <p:grpSpPr>
          <a:xfrm>
            <a:off x="1542809" y="987544"/>
            <a:ext cx="589923" cy="553376"/>
            <a:chOff x="3108756" y="2110160"/>
            <a:chExt cx="745081" cy="698920"/>
          </a:xfrm>
          <a:solidFill>
            <a:schemeClr val="bg1"/>
          </a:solidFill>
        </p:grpSpPr>
        <p:sp>
          <p:nvSpPr>
            <p:cNvPr id="19" name="Freeform 489"/>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0" name="Freeform 490"/>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1" name="Freeform 491"/>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2"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3"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4"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5"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6" name="Freeform 496"/>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30" name="Rectangle 29"/>
          <p:cNvSpPr/>
          <p:nvPr/>
        </p:nvSpPr>
        <p:spPr>
          <a:xfrm>
            <a:off x="3788186" y="1038331"/>
            <a:ext cx="3124573" cy="461665"/>
          </a:xfrm>
          <a:prstGeom prst="rect">
            <a:avLst/>
          </a:prstGeom>
        </p:spPr>
        <p:txBody>
          <a:bodyPr wrap="none">
            <a:spAutoFit/>
          </a:bodyPr>
          <a:lstStyle/>
          <a:p>
            <a:r>
              <a:rPr lang="en-US" sz="24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Kiến thức trọng tâm</a:t>
            </a:r>
            <a:endParaRPr lang="en-US" sz="2000" dirty="0">
              <a:solidFill>
                <a:schemeClr val="accent5">
                  <a:lumMod val="50000"/>
                </a:schemeClr>
              </a:solidFill>
              <a:latin typeface="Arial" panose="020B0604020202020204" pitchFamily="34" charset="0"/>
              <a:cs typeface="Arial" panose="020B0604020202020204" pitchFamily="34" charset="0"/>
            </a:endParaRPr>
          </a:p>
        </p:txBody>
      </p:sp>
      <p:sp>
        <p:nvSpPr>
          <p:cNvPr id="31" name="Rectangle 30"/>
          <p:cNvSpPr/>
          <p:nvPr/>
        </p:nvSpPr>
        <p:spPr>
          <a:xfrm>
            <a:off x="1502220" y="3440938"/>
            <a:ext cx="7088326" cy="750975"/>
          </a:xfrm>
          <a:prstGeom prst="rect">
            <a:avLst/>
          </a:prstGeom>
        </p:spPr>
        <p:txBody>
          <a:bodyPr wrap="square">
            <a:spAutoFit/>
          </a:bodyPr>
          <a:lstStyle/>
          <a:p>
            <a:pPr algn="just">
              <a:lnSpc>
                <a:spcPct val="107000"/>
              </a:lnSpc>
              <a:spcAft>
                <a:spcPts val="800"/>
              </a:spcAft>
              <a:tabLst>
                <a:tab pos="180340" algn="l"/>
              </a:tabLst>
            </a:pPr>
            <a:r>
              <a:rPr lang="en-US" sz="2000" i="1" dirty="0" smtClean="0">
                <a:solidFill>
                  <a:srgbClr val="0000FF"/>
                </a:solidFill>
                <a:latin typeface="Arial" panose="020B0604020202020204" pitchFamily="34" charset="0"/>
                <a:ea typeface="Calibri" panose="020F0502020204030204" pitchFamily="34" charset="0"/>
                <a:cs typeface="Arial" panose="020B0604020202020204" pitchFamily="34" charset="0"/>
              </a:rPr>
              <a:t>Liên </a:t>
            </a:r>
            <a:r>
              <a:rPr lang="en-US" sz="2000" i="1" dirty="0">
                <a:solidFill>
                  <a:srgbClr val="0000FF"/>
                </a:solidFill>
                <a:latin typeface="Arial" panose="020B0604020202020204" pitchFamily="34" charset="0"/>
                <a:ea typeface="Calibri" panose="020F0502020204030204" pitchFamily="34" charset="0"/>
                <a:cs typeface="Arial" panose="020B0604020202020204" pitchFamily="34" charset="0"/>
              </a:rPr>
              <a:t>kết ion thường được hình thành giữa kim loại điển hình và phi kim điển hình.</a:t>
            </a:r>
            <a:endParaRPr lang="en-US" sz="1800" dirty="0">
              <a:latin typeface="Arial" panose="020B0604020202020204" pitchFamily="34" charset="0"/>
              <a:cs typeface="Arial" panose="020B0604020202020204" pitchFamily="34" charset="0"/>
            </a:endParaRPr>
          </a:p>
        </p:txBody>
      </p:sp>
      <p:grpSp>
        <p:nvGrpSpPr>
          <p:cNvPr id="86" name="组合 161"/>
          <p:cNvGrpSpPr/>
          <p:nvPr/>
        </p:nvGrpSpPr>
        <p:grpSpPr>
          <a:xfrm>
            <a:off x="687439" y="2432829"/>
            <a:ext cx="505896" cy="600164"/>
            <a:chOff x="4560808" y="1584759"/>
            <a:chExt cx="674440" cy="800403"/>
          </a:xfrm>
        </p:grpSpPr>
        <p:sp>
          <p:nvSpPr>
            <p:cNvPr id="87" name="椭圆 162"/>
            <p:cNvSpPr/>
            <p:nvPr/>
          </p:nvSpPr>
          <p:spPr>
            <a:xfrm>
              <a:off x="4560808" y="1618057"/>
              <a:ext cx="674440" cy="674440"/>
            </a:xfrm>
            <a:prstGeom prst="ellipse">
              <a:avLst/>
            </a:prstGeom>
            <a:solidFill>
              <a:schemeClr val="bg1">
                <a:lumMod val="95000"/>
              </a:schemeClr>
            </a:solidFill>
            <a:ln w="22225">
              <a:gradFill flip="none" rotWithShape="1">
                <a:gsLst>
                  <a:gs pos="0">
                    <a:srgbClr val="D12121"/>
                  </a:gs>
                  <a:gs pos="100000">
                    <a:srgbClr val="F0A6A6"/>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88" name="文本框 63"/>
            <p:cNvSpPr txBox="1"/>
            <p:nvPr/>
          </p:nvSpPr>
          <p:spPr>
            <a:xfrm>
              <a:off x="4619487" y="1584759"/>
              <a:ext cx="561699" cy="800403"/>
            </a:xfrm>
            <a:prstGeom prst="rect">
              <a:avLst/>
            </a:prstGeom>
            <a:noFill/>
          </p:spPr>
          <p:txBody>
            <a:bodyPr wrap="square" rtlCol="0">
              <a:spAutoFit/>
            </a:bodyPr>
            <a:lstStyle/>
            <a:p>
              <a:pPr algn="ctr"/>
              <a:r>
                <a:rPr lang="en-US" altLang="zh-CN" sz="3300" dirty="0">
                  <a:solidFill>
                    <a:srgbClr val="E87071"/>
                  </a:solidFill>
                  <a:latin typeface="Arial" panose="020B0604020202020204" pitchFamily="34" charset="0"/>
                  <a:cs typeface="Arial" panose="020B0604020202020204" pitchFamily="34" charset="0"/>
                </a:rPr>
                <a:t>1</a:t>
              </a:r>
              <a:endParaRPr lang="zh-CN" altLang="en-US" sz="3300" dirty="0">
                <a:solidFill>
                  <a:srgbClr val="E87071"/>
                </a:solidFill>
                <a:latin typeface="Arial" panose="020B0604020202020204" pitchFamily="34" charset="0"/>
                <a:cs typeface="Arial" panose="020B0604020202020204" pitchFamily="34" charset="0"/>
              </a:endParaRPr>
            </a:p>
          </p:txBody>
        </p:sp>
      </p:grpSp>
      <p:grpSp>
        <p:nvGrpSpPr>
          <p:cNvPr id="89" name="组合 164"/>
          <p:cNvGrpSpPr/>
          <p:nvPr/>
        </p:nvGrpSpPr>
        <p:grpSpPr>
          <a:xfrm>
            <a:off x="687439" y="3508200"/>
            <a:ext cx="481319" cy="600164"/>
            <a:chOff x="6197474" y="2097937"/>
            <a:chExt cx="674440" cy="800405"/>
          </a:xfrm>
        </p:grpSpPr>
        <p:sp>
          <p:nvSpPr>
            <p:cNvPr id="90" name="椭圆 165"/>
            <p:cNvSpPr/>
            <p:nvPr/>
          </p:nvSpPr>
          <p:spPr>
            <a:xfrm>
              <a:off x="6197474" y="2139438"/>
              <a:ext cx="674440" cy="674440"/>
            </a:xfrm>
            <a:prstGeom prst="ellipse">
              <a:avLst/>
            </a:prstGeom>
            <a:solidFill>
              <a:schemeClr val="bg1">
                <a:lumMod val="95000"/>
              </a:schemeClr>
            </a:solidFill>
            <a:ln w="22225">
              <a:gradFill flip="none" rotWithShape="1">
                <a:gsLst>
                  <a:gs pos="0">
                    <a:srgbClr val="FFA41F"/>
                  </a:gs>
                  <a:gs pos="100000">
                    <a:srgbClr val="FFD597"/>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91" name="文本框 64"/>
            <p:cNvSpPr txBox="1"/>
            <p:nvPr/>
          </p:nvSpPr>
          <p:spPr>
            <a:xfrm>
              <a:off x="6253844" y="2097937"/>
              <a:ext cx="561699" cy="800405"/>
            </a:xfrm>
            <a:prstGeom prst="rect">
              <a:avLst/>
            </a:prstGeom>
            <a:noFill/>
          </p:spPr>
          <p:txBody>
            <a:bodyPr wrap="square" rtlCol="0">
              <a:spAutoFit/>
            </a:bodyPr>
            <a:lstStyle/>
            <a:p>
              <a:pPr algn="ctr"/>
              <a:r>
                <a:rPr lang="en-US" altLang="zh-CN" sz="3300" dirty="0">
                  <a:solidFill>
                    <a:srgbClr val="FFB850"/>
                  </a:solidFill>
                  <a:latin typeface="Arial" panose="020B0604020202020204" pitchFamily="34" charset="0"/>
                  <a:cs typeface="Arial" panose="020B0604020202020204" pitchFamily="34" charset="0"/>
                </a:rPr>
                <a:t>2</a:t>
              </a:r>
              <a:endParaRPr lang="zh-CN" altLang="en-US" sz="3300" dirty="0">
                <a:solidFill>
                  <a:srgbClr val="FFB850"/>
                </a:solidFill>
                <a:latin typeface="Arial" panose="020B0604020202020204" pitchFamily="34" charset="0"/>
                <a:cs typeface="Arial" panose="020B0604020202020204" pitchFamily="34" charset="0"/>
              </a:endParaRPr>
            </a:p>
          </p:txBody>
        </p:sp>
      </p:grpSp>
      <p:sp>
        <p:nvSpPr>
          <p:cNvPr id="92" name="Rectangle 91"/>
          <p:cNvSpPr/>
          <p:nvPr/>
        </p:nvSpPr>
        <p:spPr>
          <a:xfrm>
            <a:off x="1524231" y="2391225"/>
            <a:ext cx="7066315" cy="750975"/>
          </a:xfrm>
          <a:prstGeom prst="rect">
            <a:avLst/>
          </a:prstGeom>
        </p:spPr>
        <p:txBody>
          <a:bodyPr wrap="square">
            <a:spAutoFit/>
          </a:bodyPr>
          <a:lstStyle/>
          <a:p>
            <a:pPr algn="just">
              <a:lnSpc>
                <a:spcPct val="107000"/>
              </a:lnSpc>
              <a:spcAft>
                <a:spcPts val="800"/>
              </a:spcAft>
              <a:tabLst>
                <a:tab pos="180340" algn="l"/>
              </a:tabLst>
            </a:pPr>
            <a:r>
              <a:rPr lang="en-US" sz="2000" i="1" dirty="0" smtClean="0">
                <a:solidFill>
                  <a:srgbClr val="0000FF"/>
                </a:solidFill>
                <a:latin typeface="Arial" panose="020B0604020202020204" pitchFamily="34" charset="0"/>
                <a:ea typeface="Calibri" panose="020F0502020204030204" pitchFamily="34" charset="0"/>
                <a:cs typeface="Arial" panose="020B0604020202020204" pitchFamily="34" charset="0"/>
              </a:rPr>
              <a:t>Liên </a:t>
            </a:r>
            <a:r>
              <a:rPr lang="en-US" sz="2000" i="1" dirty="0">
                <a:solidFill>
                  <a:srgbClr val="0000FF"/>
                </a:solidFill>
                <a:latin typeface="Arial" panose="020B0604020202020204" pitchFamily="34" charset="0"/>
                <a:ea typeface="Calibri" panose="020F0502020204030204" pitchFamily="34" charset="0"/>
                <a:cs typeface="Arial" panose="020B0604020202020204" pitchFamily="34" charset="0"/>
              </a:rPr>
              <a:t>kết ion là liên kết được hình thành bởi lực hút tĩnh điện giữa các ion mang điện tích trái dấu.</a:t>
            </a:r>
          </a:p>
        </p:txBody>
      </p:sp>
    </p:spTree>
    <p:extLst>
      <p:ext uri="{BB962C8B-B14F-4D97-AF65-F5344CB8AC3E}">
        <p14:creationId xmlns:p14="http://schemas.microsoft.com/office/powerpoint/2010/main" val="1961829039"/>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5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700"/>
                                            <p:tgtEl>
                                              <p:spTgt spid="18"/>
                                            </p:tgtEl>
                                          </p:cBhvr>
                                        </p:animEffect>
                                        <p:anim calcmode="lin" valueType="num">
                                          <p:cBhvr>
                                            <p:cTn id="21" dur="700" fill="hold"/>
                                            <p:tgtEl>
                                              <p:spTgt spid="18"/>
                                            </p:tgtEl>
                                            <p:attrNameLst>
                                              <p:attrName>ppt_x</p:attrName>
                                            </p:attrNameLst>
                                          </p:cBhvr>
                                          <p:tavLst>
                                            <p:tav tm="0">
                                              <p:val>
                                                <p:strVal val="#ppt_x"/>
                                              </p:val>
                                            </p:tav>
                                            <p:tav tm="100000">
                                              <p:val>
                                                <p:strVal val="#ppt_x"/>
                                              </p:val>
                                            </p:tav>
                                          </p:tavLst>
                                        </p:anim>
                                        <p:anim calcmode="lin" valueType="num">
                                          <p:cBhvr>
                                            <p:cTn id="22" dur="630" decel="100000" fill="hold"/>
                                            <p:tgtEl>
                                              <p:spTgt spid="18"/>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18"/>
                                            </p:tgtEl>
                                            <p:attrNameLst>
                                              <p:attrName>ppt_y</p:attrName>
                                            </p:attrNameLst>
                                          </p:cBhvr>
                                          <p:tavLst>
                                            <p:tav tm="0">
                                              <p:val>
                                                <p:strVal val="#ppt_y-.03"/>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1700"/>
                                </p:stCondLst>
                                <p:childTnLst>
                                  <p:par>
                                    <p:cTn id="30" presetID="1" presetClass="entr" presetSubtype="0"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par>
                              <p:cTn id="32" fill="hold">
                                <p:stCondLst>
                                  <p:cond delay="1700"/>
                                </p:stCondLst>
                                <p:childTnLst>
                                  <p:par>
                                    <p:cTn id="33" presetID="2" presetClass="entr" presetSubtype="2" accel="70000" fill="hold" grpId="0" nodeType="afterEffect" p14:presetBounceEnd="50000">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14:bounceEnd="50000">
                                          <p:cBhvr additive="base">
                                            <p:cTn id="35"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36" dur="500" fill="hold"/>
                                            <p:tgtEl>
                                              <p:spTgt spid="7"/>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1+#ppt_w/2"/>
                                              </p:val>
                                            </p:tav>
                                            <p:tav tm="100000">
                                              <p:val>
                                                <p:strVal val="#ppt_x"/>
                                              </p:val>
                                            </p:tav>
                                          </p:tavLst>
                                        </p:anim>
                                        <p:anim calcmode="lin" valueType="num">
                                          <p:cBhvr additive="base">
                                            <p:cTn id="4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86"/>
                                            </p:tgtEl>
                                            <p:attrNameLst>
                                              <p:attrName>style.visibility</p:attrName>
                                            </p:attrNameLst>
                                          </p:cBhvr>
                                          <p:to>
                                            <p:strVal val="visible"/>
                                          </p:to>
                                        </p:set>
                                        <p:animEffect transition="in" filter="wheel(1)">
                                          <p:cBhvr>
                                            <p:cTn id="45" dur="800"/>
                                            <p:tgtEl>
                                              <p:spTgt spid="86"/>
                                            </p:tgtEl>
                                          </p:cBhvr>
                                        </p:animEffect>
                                      </p:childTnLst>
                                    </p:cTn>
                                  </p:par>
                                </p:childTnLst>
                              </p:cTn>
                            </p:par>
                            <p:par>
                              <p:cTn id="46" fill="hold">
                                <p:stCondLst>
                                  <p:cond delay="800"/>
                                </p:stCondLst>
                                <p:childTnLst>
                                  <p:par>
                                    <p:cTn id="47" presetID="22" presetClass="entr" presetSubtype="8" fill="hold" grpId="0" nodeType="afterEffect">
                                      <p:stCondLst>
                                        <p:cond delay="0"/>
                                      </p:stCondLst>
                                      <p:childTnLst>
                                        <p:set>
                                          <p:cBhvr>
                                            <p:cTn id="48" dur="1" fill="hold">
                                              <p:stCondLst>
                                                <p:cond delay="0"/>
                                              </p:stCondLst>
                                            </p:cTn>
                                            <p:tgtEl>
                                              <p:spTgt spid="92"/>
                                            </p:tgtEl>
                                            <p:attrNameLst>
                                              <p:attrName>style.visibility</p:attrName>
                                            </p:attrNameLst>
                                          </p:cBhvr>
                                          <p:to>
                                            <p:strVal val="visible"/>
                                          </p:to>
                                        </p:set>
                                        <p:animEffect transition="in" filter="wipe(left)">
                                          <p:cBhvr>
                                            <p:cTn id="49" dur="500"/>
                                            <p:tgtEl>
                                              <p:spTgt spid="92"/>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wheel(1)">
                                          <p:cBhvr>
                                            <p:cTn id="54" dur="650"/>
                                            <p:tgtEl>
                                              <p:spTgt spid="89"/>
                                            </p:tgtEl>
                                          </p:cBhvr>
                                        </p:animEffect>
                                      </p:childTnLst>
                                    </p:cTn>
                                  </p:par>
                                </p:childTnLst>
                              </p:cTn>
                            </p:par>
                            <p:par>
                              <p:cTn id="55" fill="hold">
                                <p:stCondLst>
                                  <p:cond delay="650"/>
                                </p:stCondLst>
                                <p:childTnLst>
                                  <p:par>
                                    <p:cTn id="56" presetID="22" presetClass="entr" presetSubtype="8"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left)">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p:bldP spid="31" grpId="0"/>
          <p:bldP spid="9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5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700"/>
                                            <p:tgtEl>
                                              <p:spTgt spid="18"/>
                                            </p:tgtEl>
                                          </p:cBhvr>
                                        </p:animEffect>
                                        <p:anim calcmode="lin" valueType="num">
                                          <p:cBhvr>
                                            <p:cTn id="21" dur="700" fill="hold"/>
                                            <p:tgtEl>
                                              <p:spTgt spid="18"/>
                                            </p:tgtEl>
                                            <p:attrNameLst>
                                              <p:attrName>ppt_x</p:attrName>
                                            </p:attrNameLst>
                                          </p:cBhvr>
                                          <p:tavLst>
                                            <p:tav tm="0">
                                              <p:val>
                                                <p:strVal val="#ppt_x"/>
                                              </p:val>
                                            </p:tav>
                                            <p:tav tm="100000">
                                              <p:val>
                                                <p:strVal val="#ppt_x"/>
                                              </p:val>
                                            </p:tav>
                                          </p:tavLst>
                                        </p:anim>
                                        <p:anim calcmode="lin" valueType="num">
                                          <p:cBhvr>
                                            <p:cTn id="22" dur="630" decel="100000" fill="hold"/>
                                            <p:tgtEl>
                                              <p:spTgt spid="18"/>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18"/>
                                            </p:tgtEl>
                                            <p:attrNameLst>
                                              <p:attrName>ppt_y</p:attrName>
                                            </p:attrNameLst>
                                          </p:cBhvr>
                                          <p:tavLst>
                                            <p:tav tm="0">
                                              <p:val>
                                                <p:strVal val="#ppt_y-.03"/>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par>
                                    <p:cTn id="26" presetID="22" presetClass="entr" presetSubtype="8"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1700"/>
                                </p:stCondLst>
                                <p:childTnLst>
                                  <p:par>
                                    <p:cTn id="30" presetID="1" presetClass="entr" presetSubtype="0"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par>
                              <p:cTn id="32" fill="hold">
                                <p:stCondLst>
                                  <p:cond delay="1700"/>
                                </p:stCondLst>
                                <p:childTnLst>
                                  <p:par>
                                    <p:cTn id="33" presetID="2" presetClass="entr" presetSubtype="2" accel="7000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1+#ppt_w/2"/>
                                              </p:val>
                                            </p:tav>
                                            <p:tav tm="100000">
                                              <p:val>
                                                <p:strVal val="#ppt_x"/>
                                              </p:val>
                                            </p:tav>
                                          </p:tavLst>
                                        </p:anim>
                                        <p:anim calcmode="lin" valueType="num">
                                          <p:cBhvr additive="base">
                                            <p:cTn id="36" dur="500" fill="hold"/>
                                            <p:tgtEl>
                                              <p:spTgt spid="7"/>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1+#ppt_w/2"/>
                                              </p:val>
                                            </p:tav>
                                            <p:tav tm="100000">
                                              <p:val>
                                                <p:strVal val="#ppt_x"/>
                                              </p:val>
                                            </p:tav>
                                          </p:tavLst>
                                        </p:anim>
                                        <p:anim calcmode="lin" valueType="num">
                                          <p:cBhvr additive="base">
                                            <p:cTn id="4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86"/>
                                            </p:tgtEl>
                                            <p:attrNameLst>
                                              <p:attrName>style.visibility</p:attrName>
                                            </p:attrNameLst>
                                          </p:cBhvr>
                                          <p:to>
                                            <p:strVal val="visible"/>
                                          </p:to>
                                        </p:set>
                                        <p:animEffect transition="in" filter="wheel(1)">
                                          <p:cBhvr>
                                            <p:cTn id="45" dur="800"/>
                                            <p:tgtEl>
                                              <p:spTgt spid="86"/>
                                            </p:tgtEl>
                                          </p:cBhvr>
                                        </p:animEffect>
                                      </p:childTnLst>
                                    </p:cTn>
                                  </p:par>
                                </p:childTnLst>
                              </p:cTn>
                            </p:par>
                            <p:par>
                              <p:cTn id="46" fill="hold">
                                <p:stCondLst>
                                  <p:cond delay="800"/>
                                </p:stCondLst>
                                <p:childTnLst>
                                  <p:par>
                                    <p:cTn id="47" presetID="22" presetClass="entr" presetSubtype="8" fill="hold" grpId="0" nodeType="afterEffect">
                                      <p:stCondLst>
                                        <p:cond delay="0"/>
                                      </p:stCondLst>
                                      <p:childTnLst>
                                        <p:set>
                                          <p:cBhvr>
                                            <p:cTn id="48" dur="1" fill="hold">
                                              <p:stCondLst>
                                                <p:cond delay="0"/>
                                              </p:stCondLst>
                                            </p:cTn>
                                            <p:tgtEl>
                                              <p:spTgt spid="92"/>
                                            </p:tgtEl>
                                            <p:attrNameLst>
                                              <p:attrName>style.visibility</p:attrName>
                                            </p:attrNameLst>
                                          </p:cBhvr>
                                          <p:to>
                                            <p:strVal val="visible"/>
                                          </p:to>
                                        </p:set>
                                        <p:animEffect transition="in" filter="wipe(left)">
                                          <p:cBhvr>
                                            <p:cTn id="49" dur="500"/>
                                            <p:tgtEl>
                                              <p:spTgt spid="92"/>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wheel(1)">
                                          <p:cBhvr>
                                            <p:cTn id="54" dur="650"/>
                                            <p:tgtEl>
                                              <p:spTgt spid="89"/>
                                            </p:tgtEl>
                                          </p:cBhvr>
                                        </p:animEffect>
                                      </p:childTnLst>
                                    </p:cTn>
                                  </p:par>
                                </p:childTnLst>
                              </p:cTn>
                            </p:par>
                            <p:par>
                              <p:cTn id="55" fill="hold">
                                <p:stCondLst>
                                  <p:cond delay="650"/>
                                </p:stCondLst>
                                <p:childTnLst>
                                  <p:par>
                                    <p:cTn id="56" presetID="22" presetClass="entr" presetSubtype="8"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left)">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p:bldP spid="31" grpId="0"/>
          <p:bldP spid="92" grpId="0"/>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
          <p:cNvGrpSpPr/>
          <p:nvPr/>
        </p:nvGrpSpPr>
        <p:grpSpPr>
          <a:xfrm>
            <a:off x="1864626" y="1468094"/>
            <a:ext cx="2065817" cy="2584754"/>
            <a:chOff x="3295850" y="1895995"/>
            <a:chExt cx="3725149" cy="4660916"/>
          </a:xfrm>
        </p:grpSpPr>
        <p:sp>
          <p:nvSpPr>
            <p:cNvPr id="4" name="圆角矩形 2"/>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5"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6" name="圆角矩形 4"/>
            <p:cNvSpPr/>
            <p:nvPr/>
          </p:nvSpPr>
          <p:spPr>
            <a:xfrm rot="2760000">
              <a:off x="3371510" y="2878566"/>
              <a:ext cx="3953505"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7" name="Freeform 6"/>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77468A"/>
                </a:gs>
                <a:gs pos="100000">
                  <a:srgbClr val="553363"/>
                </a:gs>
              </a:gsLst>
              <a:lin ang="2700000" scaled="1"/>
              <a:tileRect/>
            </a:gradFill>
            <a:ln w="25400">
              <a:gradFill flip="none" rotWithShape="1">
                <a:gsLst>
                  <a:gs pos="100000">
                    <a:srgbClr val="8F54A6"/>
                  </a:gs>
                  <a:gs pos="0">
                    <a:srgbClr val="4A2C56"/>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8" name="圆角矩形 6"/>
          <p:cNvSpPr/>
          <p:nvPr/>
        </p:nvSpPr>
        <p:spPr>
          <a:xfrm>
            <a:off x="3408489" y="1944612"/>
            <a:ext cx="3894951" cy="751080"/>
          </a:xfrm>
          <a:prstGeom prst="roundRect">
            <a:avLst>
              <a:gd name="adj" fmla="val 9976"/>
            </a:avLst>
          </a:prstGeom>
          <a:solidFill>
            <a:srgbClr val="663B77"/>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9" name="组合 7"/>
          <p:cNvGrpSpPr/>
          <p:nvPr/>
        </p:nvGrpSpPr>
        <p:grpSpPr>
          <a:xfrm>
            <a:off x="3478776" y="2258469"/>
            <a:ext cx="118508" cy="118509"/>
            <a:chOff x="4486616" y="3001075"/>
            <a:chExt cx="274695" cy="274699"/>
          </a:xfrm>
        </p:grpSpPr>
        <p:sp>
          <p:nvSpPr>
            <p:cNvPr id="10"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1"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2" name="组合 10"/>
          <p:cNvGrpSpPr/>
          <p:nvPr/>
        </p:nvGrpSpPr>
        <p:grpSpPr>
          <a:xfrm>
            <a:off x="3179273" y="2258469"/>
            <a:ext cx="118508" cy="118509"/>
            <a:chOff x="4486616" y="3001075"/>
            <a:chExt cx="274695" cy="274699"/>
          </a:xfrm>
        </p:grpSpPr>
        <p:sp>
          <p:nvSpPr>
            <p:cNvPr id="13"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4"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5" name="组合 13"/>
          <p:cNvGrpSpPr/>
          <p:nvPr/>
        </p:nvGrpSpPr>
        <p:grpSpPr>
          <a:xfrm>
            <a:off x="3245831" y="2292131"/>
            <a:ext cx="288238" cy="46073"/>
            <a:chOff x="4311730" y="3104300"/>
            <a:chExt cx="384317" cy="61430"/>
          </a:xfrm>
        </p:grpSpPr>
        <p:sp>
          <p:nvSpPr>
            <p:cNvPr id="16" name="圆角矩形 14"/>
            <p:cNvSpPr/>
            <p:nvPr/>
          </p:nvSpPr>
          <p:spPr>
            <a:xfrm rot="16200000">
              <a:off x="4492683"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7" name="圆角矩形 15"/>
            <p:cNvSpPr/>
            <p:nvPr/>
          </p:nvSpPr>
          <p:spPr>
            <a:xfrm rot="16200000">
              <a:off x="4492684"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8" name="组合 16"/>
          <p:cNvGrpSpPr/>
          <p:nvPr/>
        </p:nvGrpSpPr>
        <p:grpSpPr>
          <a:xfrm>
            <a:off x="3756911" y="2126983"/>
            <a:ext cx="529900" cy="422057"/>
            <a:chOff x="4993170" y="2884106"/>
            <a:chExt cx="706533" cy="562743"/>
          </a:xfrm>
        </p:grpSpPr>
        <p:sp>
          <p:nvSpPr>
            <p:cNvPr id="19" name="椭圆 1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20" name="文本框 18"/>
            <p:cNvSpPr txBox="1"/>
            <p:nvPr/>
          </p:nvSpPr>
          <p:spPr>
            <a:xfrm>
              <a:off x="4993170" y="2892853"/>
              <a:ext cx="706533" cy="553996"/>
            </a:xfrm>
            <a:prstGeom prst="rect">
              <a:avLst/>
            </a:prstGeom>
            <a:noFill/>
          </p:spPr>
          <p:txBody>
            <a:bodyPr wrap="square" rtlCol="0">
              <a:spAutoFit/>
            </a:bodyPr>
            <a:lstStyle/>
            <a:p>
              <a:pPr algn="ctr"/>
              <a:r>
                <a:rPr lang="en-US" altLang="zh-CN" sz="2100" dirty="0">
                  <a:solidFill>
                    <a:srgbClr val="663B77"/>
                  </a:solidFill>
                  <a:latin typeface="Arial" panose="020B0604020202020204" pitchFamily="34" charset="0"/>
                  <a:cs typeface="Arial" panose="020B0604020202020204" pitchFamily="34" charset="0"/>
                </a:rPr>
                <a:t>04</a:t>
              </a:r>
              <a:endParaRPr lang="zh-CN" altLang="en-US" sz="2100" dirty="0">
                <a:solidFill>
                  <a:srgbClr val="663B77"/>
                </a:solidFill>
                <a:latin typeface="Arial" panose="020B0604020202020204" pitchFamily="34" charset="0"/>
                <a:cs typeface="Arial" panose="020B0604020202020204" pitchFamily="34" charset="0"/>
              </a:endParaRPr>
            </a:p>
          </p:txBody>
        </p:sp>
      </p:grpSp>
      <p:grpSp>
        <p:nvGrpSpPr>
          <p:cNvPr id="21" name="组合 19"/>
          <p:cNvGrpSpPr/>
          <p:nvPr/>
        </p:nvGrpSpPr>
        <p:grpSpPr>
          <a:xfrm>
            <a:off x="2287947" y="2090850"/>
            <a:ext cx="619481" cy="460881"/>
            <a:chOff x="6233338" y="4924592"/>
            <a:chExt cx="808555" cy="601547"/>
          </a:xfrm>
          <a:solidFill>
            <a:schemeClr val="bg1"/>
          </a:solidFill>
        </p:grpSpPr>
        <p:sp>
          <p:nvSpPr>
            <p:cNvPr id="22" name="Freeform 389"/>
            <p:cNvSpPr>
              <a:spLocks noEditPoints="1"/>
            </p:cNvSpPr>
            <p:nvPr/>
          </p:nvSpPr>
          <p:spPr bwMode="auto">
            <a:xfrm>
              <a:off x="6795936" y="5282347"/>
              <a:ext cx="245957" cy="243792"/>
            </a:xfrm>
            <a:custGeom>
              <a:avLst/>
              <a:gdLst>
                <a:gd name="T0" fmla="*/ 128 w 144"/>
                <a:gd name="T1" fmla="*/ 65 h 143"/>
                <a:gd name="T2" fmla="*/ 144 w 144"/>
                <a:gd name="T3" fmla="*/ 57 h 143"/>
                <a:gd name="T4" fmla="*/ 139 w 144"/>
                <a:gd name="T5" fmla="*/ 43 h 143"/>
                <a:gd name="T6" fmla="*/ 121 w 144"/>
                <a:gd name="T7" fmla="*/ 45 h 143"/>
                <a:gd name="T8" fmla="*/ 115 w 144"/>
                <a:gd name="T9" fmla="*/ 35 h 143"/>
                <a:gd name="T10" fmla="*/ 121 w 144"/>
                <a:gd name="T11" fmla="*/ 18 h 143"/>
                <a:gd name="T12" fmla="*/ 111 w 144"/>
                <a:gd name="T13" fmla="*/ 10 h 143"/>
                <a:gd name="T14" fmla="*/ 97 w 144"/>
                <a:gd name="T15" fmla="*/ 23 h 143"/>
                <a:gd name="T16" fmla="*/ 85 w 144"/>
                <a:gd name="T17" fmla="*/ 19 h 143"/>
                <a:gd name="T18" fmla="*/ 80 w 144"/>
                <a:gd name="T19" fmla="*/ 0 h 143"/>
                <a:gd name="T20" fmla="*/ 65 w 144"/>
                <a:gd name="T21" fmla="*/ 0 h 143"/>
                <a:gd name="T22" fmla="*/ 60 w 144"/>
                <a:gd name="T23" fmla="*/ 19 h 143"/>
                <a:gd name="T24" fmla="*/ 47 w 144"/>
                <a:gd name="T25" fmla="*/ 21 h 143"/>
                <a:gd name="T26" fmla="*/ 34 w 144"/>
                <a:gd name="T27" fmla="*/ 10 h 143"/>
                <a:gd name="T28" fmla="*/ 23 w 144"/>
                <a:gd name="T29" fmla="*/ 19 h 143"/>
                <a:gd name="T30" fmla="*/ 29 w 144"/>
                <a:gd name="T31" fmla="*/ 36 h 143"/>
                <a:gd name="T32" fmla="*/ 24 w 144"/>
                <a:gd name="T33" fmla="*/ 43 h 143"/>
                <a:gd name="T34" fmla="*/ 4 w 144"/>
                <a:gd name="T35" fmla="*/ 43 h 143"/>
                <a:gd name="T36" fmla="*/ 0 w 144"/>
                <a:gd name="T37" fmla="*/ 54 h 143"/>
                <a:gd name="T38" fmla="*/ 17 w 144"/>
                <a:gd name="T39" fmla="*/ 64 h 143"/>
                <a:gd name="T40" fmla="*/ 16 w 144"/>
                <a:gd name="T41" fmla="*/ 76 h 143"/>
                <a:gd name="T42" fmla="*/ 0 w 144"/>
                <a:gd name="T43" fmla="*/ 87 h 143"/>
                <a:gd name="T44" fmla="*/ 5 w 144"/>
                <a:gd name="T45" fmla="*/ 100 h 143"/>
                <a:gd name="T46" fmla="*/ 23 w 144"/>
                <a:gd name="T47" fmla="*/ 98 h 143"/>
                <a:gd name="T48" fmla="*/ 29 w 144"/>
                <a:gd name="T49" fmla="*/ 108 h 143"/>
                <a:gd name="T50" fmla="*/ 23 w 144"/>
                <a:gd name="T51" fmla="*/ 125 h 143"/>
                <a:gd name="T52" fmla="*/ 34 w 144"/>
                <a:gd name="T53" fmla="*/ 133 h 143"/>
                <a:gd name="T54" fmla="*/ 49 w 144"/>
                <a:gd name="T55" fmla="*/ 122 h 143"/>
                <a:gd name="T56" fmla="*/ 60 w 144"/>
                <a:gd name="T57" fmla="*/ 126 h 143"/>
                <a:gd name="T58" fmla="*/ 65 w 144"/>
                <a:gd name="T59" fmla="*/ 143 h 143"/>
                <a:gd name="T60" fmla="*/ 78 w 144"/>
                <a:gd name="T61" fmla="*/ 143 h 143"/>
                <a:gd name="T62" fmla="*/ 83 w 144"/>
                <a:gd name="T63" fmla="*/ 125 h 143"/>
                <a:gd name="T64" fmla="*/ 97 w 144"/>
                <a:gd name="T65" fmla="*/ 122 h 143"/>
                <a:gd name="T66" fmla="*/ 109 w 144"/>
                <a:gd name="T67" fmla="*/ 133 h 143"/>
                <a:gd name="T68" fmla="*/ 120 w 144"/>
                <a:gd name="T69" fmla="*/ 125 h 143"/>
                <a:gd name="T70" fmla="*/ 114 w 144"/>
                <a:gd name="T71" fmla="*/ 108 h 143"/>
                <a:gd name="T72" fmla="*/ 121 w 144"/>
                <a:gd name="T73" fmla="*/ 100 h 143"/>
                <a:gd name="T74" fmla="*/ 140 w 144"/>
                <a:gd name="T75" fmla="*/ 100 h 143"/>
                <a:gd name="T76" fmla="*/ 144 w 144"/>
                <a:gd name="T77" fmla="*/ 87 h 143"/>
                <a:gd name="T78" fmla="*/ 128 w 144"/>
                <a:gd name="T79" fmla="*/ 78 h 143"/>
                <a:gd name="T80" fmla="*/ 128 w 144"/>
                <a:gd name="T81" fmla="*/ 65 h 143"/>
                <a:gd name="T82" fmla="*/ 72 w 144"/>
                <a:gd name="T83" fmla="*/ 101 h 143"/>
                <a:gd name="T84" fmla="*/ 43 w 144"/>
                <a:gd name="T85" fmla="*/ 72 h 143"/>
                <a:gd name="T86" fmla="*/ 72 w 144"/>
                <a:gd name="T87" fmla="*/ 43 h 143"/>
                <a:gd name="T88" fmla="*/ 101 w 144"/>
                <a:gd name="T89" fmla="*/ 72 h 143"/>
                <a:gd name="T90" fmla="*/ 72 w 144"/>
                <a:gd name="T91" fmla="*/ 101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43">
                  <a:moveTo>
                    <a:pt x="128" y="65"/>
                  </a:moveTo>
                  <a:cubicBezTo>
                    <a:pt x="144" y="57"/>
                    <a:pt x="144" y="57"/>
                    <a:pt x="144" y="57"/>
                  </a:cubicBezTo>
                  <a:cubicBezTo>
                    <a:pt x="139" y="43"/>
                    <a:pt x="139" y="43"/>
                    <a:pt x="139" y="43"/>
                  </a:cubicBezTo>
                  <a:cubicBezTo>
                    <a:pt x="121" y="45"/>
                    <a:pt x="121" y="45"/>
                    <a:pt x="121" y="45"/>
                  </a:cubicBezTo>
                  <a:cubicBezTo>
                    <a:pt x="115" y="35"/>
                    <a:pt x="115" y="35"/>
                    <a:pt x="115" y="35"/>
                  </a:cubicBezTo>
                  <a:cubicBezTo>
                    <a:pt x="121" y="18"/>
                    <a:pt x="121" y="18"/>
                    <a:pt x="121" y="18"/>
                  </a:cubicBezTo>
                  <a:cubicBezTo>
                    <a:pt x="111" y="10"/>
                    <a:pt x="111" y="10"/>
                    <a:pt x="111" y="10"/>
                  </a:cubicBezTo>
                  <a:cubicBezTo>
                    <a:pt x="97" y="23"/>
                    <a:pt x="97" y="23"/>
                    <a:pt x="97" y="23"/>
                  </a:cubicBezTo>
                  <a:cubicBezTo>
                    <a:pt x="85" y="19"/>
                    <a:pt x="85" y="19"/>
                    <a:pt x="85" y="19"/>
                  </a:cubicBezTo>
                  <a:cubicBezTo>
                    <a:pt x="80" y="0"/>
                    <a:pt x="80" y="0"/>
                    <a:pt x="80" y="0"/>
                  </a:cubicBezTo>
                  <a:cubicBezTo>
                    <a:pt x="65" y="0"/>
                    <a:pt x="65" y="0"/>
                    <a:pt x="65" y="0"/>
                  </a:cubicBezTo>
                  <a:cubicBezTo>
                    <a:pt x="60" y="19"/>
                    <a:pt x="60" y="19"/>
                    <a:pt x="60" y="19"/>
                  </a:cubicBezTo>
                  <a:cubicBezTo>
                    <a:pt x="47" y="21"/>
                    <a:pt x="47" y="21"/>
                    <a:pt x="47" y="21"/>
                  </a:cubicBezTo>
                  <a:cubicBezTo>
                    <a:pt x="34" y="10"/>
                    <a:pt x="34" y="10"/>
                    <a:pt x="34" y="10"/>
                  </a:cubicBezTo>
                  <a:cubicBezTo>
                    <a:pt x="23" y="19"/>
                    <a:pt x="23" y="19"/>
                    <a:pt x="23" y="19"/>
                  </a:cubicBezTo>
                  <a:cubicBezTo>
                    <a:pt x="29" y="36"/>
                    <a:pt x="29" y="36"/>
                    <a:pt x="29" y="36"/>
                  </a:cubicBezTo>
                  <a:cubicBezTo>
                    <a:pt x="24" y="43"/>
                    <a:pt x="24" y="43"/>
                    <a:pt x="24" y="43"/>
                  </a:cubicBezTo>
                  <a:cubicBezTo>
                    <a:pt x="4" y="43"/>
                    <a:pt x="4" y="43"/>
                    <a:pt x="4" y="43"/>
                  </a:cubicBezTo>
                  <a:cubicBezTo>
                    <a:pt x="0" y="54"/>
                    <a:pt x="0" y="54"/>
                    <a:pt x="0" y="54"/>
                  </a:cubicBezTo>
                  <a:cubicBezTo>
                    <a:pt x="17" y="64"/>
                    <a:pt x="17" y="64"/>
                    <a:pt x="17" y="64"/>
                  </a:cubicBezTo>
                  <a:cubicBezTo>
                    <a:pt x="16" y="76"/>
                    <a:pt x="16" y="76"/>
                    <a:pt x="16" y="76"/>
                  </a:cubicBezTo>
                  <a:cubicBezTo>
                    <a:pt x="0" y="87"/>
                    <a:pt x="0" y="87"/>
                    <a:pt x="0" y="87"/>
                  </a:cubicBezTo>
                  <a:cubicBezTo>
                    <a:pt x="5" y="100"/>
                    <a:pt x="5" y="100"/>
                    <a:pt x="5" y="100"/>
                  </a:cubicBezTo>
                  <a:cubicBezTo>
                    <a:pt x="23" y="98"/>
                    <a:pt x="23" y="98"/>
                    <a:pt x="23" y="98"/>
                  </a:cubicBezTo>
                  <a:cubicBezTo>
                    <a:pt x="29" y="108"/>
                    <a:pt x="29" y="108"/>
                    <a:pt x="29" y="108"/>
                  </a:cubicBezTo>
                  <a:cubicBezTo>
                    <a:pt x="23" y="125"/>
                    <a:pt x="23" y="125"/>
                    <a:pt x="23" y="125"/>
                  </a:cubicBezTo>
                  <a:cubicBezTo>
                    <a:pt x="34" y="133"/>
                    <a:pt x="34" y="133"/>
                    <a:pt x="34" y="133"/>
                  </a:cubicBezTo>
                  <a:cubicBezTo>
                    <a:pt x="49" y="122"/>
                    <a:pt x="49" y="122"/>
                    <a:pt x="49" y="122"/>
                  </a:cubicBezTo>
                  <a:cubicBezTo>
                    <a:pt x="60" y="126"/>
                    <a:pt x="60" y="126"/>
                    <a:pt x="60" y="126"/>
                  </a:cubicBezTo>
                  <a:cubicBezTo>
                    <a:pt x="65" y="143"/>
                    <a:pt x="65" y="143"/>
                    <a:pt x="65" y="143"/>
                  </a:cubicBezTo>
                  <a:cubicBezTo>
                    <a:pt x="78" y="143"/>
                    <a:pt x="78" y="143"/>
                    <a:pt x="78" y="143"/>
                  </a:cubicBezTo>
                  <a:cubicBezTo>
                    <a:pt x="83" y="125"/>
                    <a:pt x="83" y="125"/>
                    <a:pt x="83" y="125"/>
                  </a:cubicBezTo>
                  <a:cubicBezTo>
                    <a:pt x="97" y="122"/>
                    <a:pt x="97" y="122"/>
                    <a:pt x="97" y="122"/>
                  </a:cubicBezTo>
                  <a:cubicBezTo>
                    <a:pt x="109" y="133"/>
                    <a:pt x="109" y="133"/>
                    <a:pt x="109" y="133"/>
                  </a:cubicBezTo>
                  <a:cubicBezTo>
                    <a:pt x="120" y="125"/>
                    <a:pt x="120" y="125"/>
                    <a:pt x="120" y="125"/>
                  </a:cubicBezTo>
                  <a:cubicBezTo>
                    <a:pt x="114" y="108"/>
                    <a:pt x="114" y="108"/>
                    <a:pt x="114" y="108"/>
                  </a:cubicBezTo>
                  <a:cubicBezTo>
                    <a:pt x="121" y="100"/>
                    <a:pt x="121" y="100"/>
                    <a:pt x="121" y="100"/>
                  </a:cubicBezTo>
                  <a:cubicBezTo>
                    <a:pt x="140" y="100"/>
                    <a:pt x="140" y="100"/>
                    <a:pt x="140" y="100"/>
                  </a:cubicBezTo>
                  <a:cubicBezTo>
                    <a:pt x="144" y="87"/>
                    <a:pt x="144" y="87"/>
                    <a:pt x="144" y="87"/>
                  </a:cubicBezTo>
                  <a:cubicBezTo>
                    <a:pt x="128" y="78"/>
                    <a:pt x="128" y="78"/>
                    <a:pt x="128" y="78"/>
                  </a:cubicBezTo>
                  <a:lnTo>
                    <a:pt x="128" y="65"/>
                  </a:lnTo>
                  <a:close/>
                  <a:moveTo>
                    <a:pt x="72" y="101"/>
                  </a:moveTo>
                  <a:cubicBezTo>
                    <a:pt x="56" y="101"/>
                    <a:pt x="43" y="88"/>
                    <a:pt x="43" y="72"/>
                  </a:cubicBezTo>
                  <a:cubicBezTo>
                    <a:pt x="43" y="56"/>
                    <a:pt x="56" y="43"/>
                    <a:pt x="72" y="43"/>
                  </a:cubicBezTo>
                  <a:cubicBezTo>
                    <a:pt x="88" y="43"/>
                    <a:pt x="101" y="56"/>
                    <a:pt x="101" y="72"/>
                  </a:cubicBezTo>
                  <a:cubicBezTo>
                    <a:pt x="101" y="88"/>
                    <a:pt x="88" y="101"/>
                    <a:pt x="72"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3" name="Freeform 390"/>
            <p:cNvSpPr>
              <a:spLocks noEditPoints="1"/>
            </p:cNvSpPr>
            <p:nvPr/>
          </p:nvSpPr>
          <p:spPr bwMode="auto">
            <a:xfrm>
              <a:off x="6875998" y="5362409"/>
              <a:ext cx="85832" cy="83668"/>
            </a:xfrm>
            <a:custGeom>
              <a:avLst/>
              <a:gdLst>
                <a:gd name="T0" fmla="*/ 25 w 50"/>
                <a:gd name="T1" fmla="*/ 0 h 49"/>
                <a:gd name="T2" fmla="*/ 0 w 50"/>
                <a:gd name="T3" fmla="*/ 25 h 49"/>
                <a:gd name="T4" fmla="*/ 25 w 50"/>
                <a:gd name="T5" fmla="*/ 49 h 49"/>
                <a:gd name="T6" fmla="*/ 50 w 50"/>
                <a:gd name="T7" fmla="*/ 25 h 49"/>
                <a:gd name="T8" fmla="*/ 25 w 50"/>
                <a:gd name="T9" fmla="*/ 0 h 49"/>
                <a:gd name="T10" fmla="*/ 25 w 50"/>
                <a:gd name="T11" fmla="*/ 43 h 49"/>
                <a:gd name="T12" fmla="*/ 6 w 50"/>
                <a:gd name="T13" fmla="*/ 25 h 49"/>
                <a:gd name="T14" fmla="*/ 25 w 50"/>
                <a:gd name="T15" fmla="*/ 6 h 49"/>
                <a:gd name="T16" fmla="*/ 44 w 50"/>
                <a:gd name="T17" fmla="*/ 25 h 49"/>
                <a:gd name="T18" fmla="*/ 25 w 50"/>
                <a:gd name="T19" fmla="*/ 43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49">
                  <a:moveTo>
                    <a:pt x="25" y="0"/>
                  </a:moveTo>
                  <a:cubicBezTo>
                    <a:pt x="11" y="0"/>
                    <a:pt x="0" y="11"/>
                    <a:pt x="0" y="25"/>
                  </a:cubicBezTo>
                  <a:cubicBezTo>
                    <a:pt x="0" y="38"/>
                    <a:pt x="11" y="49"/>
                    <a:pt x="25" y="49"/>
                  </a:cubicBezTo>
                  <a:cubicBezTo>
                    <a:pt x="39" y="49"/>
                    <a:pt x="50" y="38"/>
                    <a:pt x="50" y="25"/>
                  </a:cubicBezTo>
                  <a:cubicBezTo>
                    <a:pt x="50" y="11"/>
                    <a:pt x="39" y="0"/>
                    <a:pt x="25" y="0"/>
                  </a:cubicBezTo>
                  <a:close/>
                  <a:moveTo>
                    <a:pt x="25" y="43"/>
                  </a:moveTo>
                  <a:cubicBezTo>
                    <a:pt x="15" y="43"/>
                    <a:pt x="6" y="35"/>
                    <a:pt x="6" y="25"/>
                  </a:cubicBezTo>
                  <a:cubicBezTo>
                    <a:pt x="6" y="14"/>
                    <a:pt x="15" y="6"/>
                    <a:pt x="25" y="6"/>
                  </a:cubicBezTo>
                  <a:cubicBezTo>
                    <a:pt x="35" y="6"/>
                    <a:pt x="44" y="14"/>
                    <a:pt x="44" y="25"/>
                  </a:cubicBezTo>
                  <a:cubicBezTo>
                    <a:pt x="44" y="35"/>
                    <a:pt x="35" y="43"/>
                    <a:pt x="25" y="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4" name="Freeform 391"/>
            <p:cNvSpPr>
              <a:spLocks noEditPoints="1"/>
            </p:cNvSpPr>
            <p:nvPr/>
          </p:nvSpPr>
          <p:spPr bwMode="auto">
            <a:xfrm>
              <a:off x="6233338" y="4924592"/>
              <a:ext cx="598662" cy="595056"/>
            </a:xfrm>
            <a:custGeom>
              <a:avLst/>
              <a:gdLst>
                <a:gd name="T0" fmla="*/ 341 w 351"/>
                <a:gd name="T1" fmla="*/ 243 h 349"/>
                <a:gd name="T2" fmla="*/ 351 w 351"/>
                <a:gd name="T3" fmla="*/ 213 h 349"/>
                <a:gd name="T4" fmla="*/ 313 w 351"/>
                <a:gd name="T5" fmla="*/ 189 h 349"/>
                <a:gd name="T6" fmla="*/ 313 w 351"/>
                <a:gd name="T7" fmla="*/ 159 h 349"/>
                <a:gd name="T8" fmla="*/ 351 w 351"/>
                <a:gd name="T9" fmla="*/ 137 h 349"/>
                <a:gd name="T10" fmla="*/ 339 w 351"/>
                <a:gd name="T11" fmla="*/ 106 h 349"/>
                <a:gd name="T12" fmla="*/ 295 w 351"/>
                <a:gd name="T13" fmla="*/ 109 h 349"/>
                <a:gd name="T14" fmla="*/ 280 w 351"/>
                <a:gd name="T15" fmla="*/ 86 h 349"/>
                <a:gd name="T16" fmla="*/ 295 w 351"/>
                <a:gd name="T17" fmla="*/ 42 h 349"/>
                <a:gd name="T18" fmla="*/ 270 w 351"/>
                <a:gd name="T19" fmla="*/ 23 h 349"/>
                <a:gd name="T20" fmla="*/ 236 w 351"/>
                <a:gd name="T21" fmla="*/ 55 h 349"/>
                <a:gd name="T22" fmla="*/ 206 w 351"/>
                <a:gd name="T23" fmla="*/ 47 h 349"/>
                <a:gd name="T24" fmla="*/ 194 w 351"/>
                <a:gd name="T25" fmla="*/ 0 h 349"/>
                <a:gd name="T26" fmla="*/ 159 w 351"/>
                <a:gd name="T27" fmla="*/ 0 h 349"/>
                <a:gd name="T28" fmla="*/ 147 w 351"/>
                <a:gd name="T29" fmla="*/ 46 h 349"/>
                <a:gd name="T30" fmla="*/ 115 w 351"/>
                <a:gd name="T31" fmla="*/ 51 h 349"/>
                <a:gd name="T32" fmla="*/ 84 w 351"/>
                <a:gd name="T33" fmla="*/ 23 h 349"/>
                <a:gd name="T34" fmla="*/ 55 w 351"/>
                <a:gd name="T35" fmla="*/ 47 h 349"/>
                <a:gd name="T36" fmla="*/ 71 w 351"/>
                <a:gd name="T37" fmla="*/ 87 h 349"/>
                <a:gd name="T38" fmla="*/ 57 w 351"/>
                <a:gd name="T39" fmla="*/ 106 h 349"/>
                <a:gd name="T40" fmla="*/ 10 w 351"/>
                <a:gd name="T41" fmla="*/ 104 h 349"/>
                <a:gd name="T42" fmla="*/ 0 w 351"/>
                <a:gd name="T43" fmla="*/ 132 h 349"/>
                <a:gd name="T44" fmla="*/ 41 w 351"/>
                <a:gd name="T45" fmla="*/ 156 h 349"/>
                <a:gd name="T46" fmla="*/ 38 w 351"/>
                <a:gd name="T47" fmla="*/ 186 h 349"/>
                <a:gd name="T48" fmla="*/ 0 w 351"/>
                <a:gd name="T49" fmla="*/ 211 h 349"/>
                <a:gd name="T50" fmla="*/ 12 w 351"/>
                <a:gd name="T51" fmla="*/ 244 h 349"/>
                <a:gd name="T52" fmla="*/ 55 w 351"/>
                <a:gd name="T53" fmla="*/ 239 h 349"/>
                <a:gd name="T54" fmla="*/ 69 w 351"/>
                <a:gd name="T55" fmla="*/ 264 h 349"/>
                <a:gd name="T56" fmla="*/ 55 w 351"/>
                <a:gd name="T57" fmla="*/ 304 h 349"/>
                <a:gd name="T58" fmla="*/ 84 w 351"/>
                <a:gd name="T59" fmla="*/ 324 h 349"/>
                <a:gd name="T60" fmla="*/ 119 w 351"/>
                <a:gd name="T61" fmla="*/ 296 h 349"/>
                <a:gd name="T62" fmla="*/ 146 w 351"/>
                <a:gd name="T63" fmla="*/ 307 h 349"/>
                <a:gd name="T64" fmla="*/ 158 w 351"/>
                <a:gd name="T65" fmla="*/ 349 h 349"/>
                <a:gd name="T66" fmla="*/ 190 w 351"/>
                <a:gd name="T67" fmla="*/ 349 h 349"/>
                <a:gd name="T68" fmla="*/ 202 w 351"/>
                <a:gd name="T69" fmla="*/ 305 h 349"/>
                <a:gd name="T70" fmla="*/ 236 w 351"/>
                <a:gd name="T71" fmla="*/ 297 h 349"/>
                <a:gd name="T72" fmla="*/ 266 w 351"/>
                <a:gd name="T73" fmla="*/ 324 h 349"/>
                <a:gd name="T74" fmla="*/ 293 w 351"/>
                <a:gd name="T75" fmla="*/ 306 h 349"/>
                <a:gd name="T76" fmla="*/ 277 w 351"/>
                <a:gd name="T77" fmla="*/ 265 h 349"/>
                <a:gd name="T78" fmla="*/ 296 w 351"/>
                <a:gd name="T79" fmla="*/ 243 h 349"/>
                <a:gd name="T80" fmla="*/ 341 w 351"/>
                <a:gd name="T81" fmla="*/ 243 h 349"/>
                <a:gd name="T82" fmla="*/ 175 w 351"/>
                <a:gd name="T83" fmla="*/ 246 h 349"/>
                <a:gd name="T84" fmla="*/ 104 w 351"/>
                <a:gd name="T85" fmla="*/ 175 h 349"/>
                <a:gd name="T86" fmla="*/ 175 w 351"/>
                <a:gd name="T87" fmla="*/ 103 h 349"/>
                <a:gd name="T88" fmla="*/ 247 w 351"/>
                <a:gd name="T89" fmla="*/ 175 h 349"/>
                <a:gd name="T90" fmla="*/ 175 w 351"/>
                <a:gd name="T91" fmla="*/ 246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51" h="349">
                  <a:moveTo>
                    <a:pt x="341" y="243"/>
                  </a:moveTo>
                  <a:cubicBezTo>
                    <a:pt x="351" y="213"/>
                    <a:pt x="351" y="213"/>
                    <a:pt x="351" y="213"/>
                  </a:cubicBezTo>
                  <a:cubicBezTo>
                    <a:pt x="313" y="189"/>
                    <a:pt x="313" y="189"/>
                    <a:pt x="313" y="189"/>
                  </a:cubicBezTo>
                  <a:cubicBezTo>
                    <a:pt x="313" y="159"/>
                    <a:pt x="313" y="159"/>
                    <a:pt x="313" y="159"/>
                  </a:cubicBezTo>
                  <a:cubicBezTo>
                    <a:pt x="351" y="137"/>
                    <a:pt x="351" y="137"/>
                    <a:pt x="351" y="137"/>
                  </a:cubicBezTo>
                  <a:cubicBezTo>
                    <a:pt x="339" y="106"/>
                    <a:pt x="339" y="106"/>
                    <a:pt x="339" y="106"/>
                  </a:cubicBezTo>
                  <a:cubicBezTo>
                    <a:pt x="295" y="109"/>
                    <a:pt x="295" y="109"/>
                    <a:pt x="295" y="109"/>
                  </a:cubicBezTo>
                  <a:cubicBezTo>
                    <a:pt x="280" y="86"/>
                    <a:pt x="280" y="86"/>
                    <a:pt x="280" y="86"/>
                  </a:cubicBezTo>
                  <a:cubicBezTo>
                    <a:pt x="295" y="42"/>
                    <a:pt x="295" y="42"/>
                    <a:pt x="295" y="42"/>
                  </a:cubicBezTo>
                  <a:cubicBezTo>
                    <a:pt x="270" y="23"/>
                    <a:pt x="270" y="23"/>
                    <a:pt x="270" y="23"/>
                  </a:cubicBezTo>
                  <a:cubicBezTo>
                    <a:pt x="236" y="55"/>
                    <a:pt x="236" y="55"/>
                    <a:pt x="236" y="55"/>
                  </a:cubicBezTo>
                  <a:cubicBezTo>
                    <a:pt x="206" y="47"/>
                    <a:pt x="206" y="47"/>
                    <a:pt x="206" y="47"/>
                  </a:cubicBezTo>
                  <a:cubicBezTo>
                    <a:pt x="194" y="0"/>
                    <a:pt x="194" y="0"/>
                    <a:pt x="194" y="0"/>
                  </a:cubicBezTo>
                  <a:cubicBezTo>
                    <a:pt x="159" y="0"/>
                    <a:pt x="159" y="0"/>
                    <a:pt x="159" y="0"/>
                  </a:cubicBezTo>
                  <a:cubicBezTo>
                    <a:pt x="147" y="46"/>
                    <a:pt x="147" y="46"/>
                    <a:pt x="147" y="46"/>
                  </a:cubicBezTo>
                  <a:cubicBezTo>
                    <a:pt x="115" y="51"/>
                    <a:pt x="115" y="51"/>
                    <a:pt x="115" y="51"/>
                  </a:cubicBezTo>
                  <a:cubicBezTo>
                    <a:pt x="84" y="23"/>
                    <a:pt x="84" y="23"/>
                    <a:pt x="84" y="23"/>
                  </a:cubicBezTo>
                  <a:cubicBezTo>
                    <a:pt x="55" y="47"/>
                    <a:pt x="55" y="47"/>
                    <a:pt x="55" y="47"/>
                  </a:cubicBezTo>
                  <a:cubicBezTo>
                    <a:pt x="71" y="87"/>
                    <a:pt x="71" y="87"/>
                    <a:pt x="71" y="87"/>
                  </a:cubicBezTo>
                  <a:cubicBezTo>
                    <a:pt x="57" y="106"/>
                    <a:pt x="57" y="106"/>
                    <a:pt x="57" y="106"/>
                  </a:cubicBezTo>
                  <a:cubicBezTo>
                    <a:pt x="10" y="104"/>
                    <a:pt x="10" y="104"/>
                    <a:pt x="10" y="104"/>
                  </a:cubicBezTo>
                  <a:cubicBezTo>
                    <a:pt x="0" y="132"/>
                    <a:pt x="0" y="132"/>
                    <a:pt x="0" y="132"/>
                  </a:cubicBezTo>
                  <a:cubicBezTo>
                    <a:pt x="41" y="156"/>
                    <a:pt x="41" y="156"/>
                    <a:pt x="41" y="156"/>
                  </a:cubicBezTo>
                  <a:cubicBezTo>
                    <a:pt x="38" y="186"/>
                    <a:pt x="38" y="186"/>
                    <a:pt x="38" y="186"/>
                  </a:cubicBezTo>
                  <a:cubicBezTo>
                    <a:pt x="0" y="211"/>
                    <a:pt x="0" y="211"/>
                    <a:pt x="0" y="211"/>
                  </a:cubicBezTo>
                  <a:cubicBezTo>
                    <a:pt x="12" y="244"/>
                    <a:pt x="12" y="244"/>
                    <a:pt x="12" y="244"/>
                  </a:cubicBezTo>
                  <a:cubicBezTo>
                    <a:pt x="55" y="239"/>
                    <a:pt x="55" y="239"/>
                    <a:pt x="55" y="239"/>
                  </a:cubicBezTo>
                  <a:cubicBezTo>
                    <a:pt x="69" y="264"/>
                    <a:pt x="69" y="264"/>
                    <a:pt x="69" y="264"/>
                  </a:cubicBezTo>
                  <a:cubicBezTo>
                    <a:pt x="55" y="304"/>
                    <a:pt x="55" y="304"/>
                    <a:pt x="55" y="304"/>
                  </a:cubicBezTo>
                  <a:cubicBezTo>
                    <a:pt x="84" y="324"/>
                    <a:pt x="84" y="324"/>
                    <a:pt x="84" y="324"/>
                  </a:cubicBezTo>
                  <a:cubicBezTo>
                    <a:pt x="119" y="296"/>
                    <a:pt x="119" y="296"/>
                    <a:pt x="119" y="296"/>
                  </a:cubicBezTo>
                  <a:cubicBezTo>
                    <a:pt x="146" y="307"/>
                    <a:pt x="146" y="307"/>
                    <a:pt x="146" y="307"/>
                  </a:cubicBezTo>
                  <a:cubicBezTo>
                    <a:pt x="158" y="349"/>
                    <a:pt x="158" y="349"/>
                    <a:pt x="158" y="349"/>
                  </a:cubicBezTo>
                  <a:cubicBezTo>
                    <a:pt x="190" y="349"/>
                    <a:pt x="190" y="349"/>
                    <a:pt x="190" y="349"/>
                  </a:cubicBezTo>
                  <a:cubicBezTo>
                    <a:pt x="202" y="305"/>
                    <a:pt x="202" y="305"/>
                    <a:pt x="202" y="305"/>
                  </a:cubicBezTo>
                  <a:cubicBezTo>
                    <a:pt x="236" y="297"/>
                    <a:pt x="236" y="297"/>
                    <a:pt x="236" y="297"/>
                  </a:cubicBezTo>
                  <a:cubicBezTo>
                    <a:pt x="266" y="324"/>
                    <a:pt x="266" y="324"/>
                    <a:pt x="266" y="324"/>
                  </a:cubicBezTo>
                  <a:cubicBezTo>
                    <a:pt x="293" y="306"/>
                    <a:pt x="293" y="306"/>
                    <a:pt x="293" y="306"/>
                  </a:cubicBezTo>
                  <a:cubicBezTo>
                    <a:pt x="277" y="265"/>
                    <a:pt x="277" y="265"/>
                    <a:pt x="277" y="265"/>
                  </a:cubicBezTo>
                  <a:cubicBezTo>
                    <a:pt x="296" y="243"/>
                    <a:pt x="296" y="243"/>
                    <a:pt x="296" y="243"/>
                  </a:cubicBezTo>
                  <a:lnTo>
                    <a:pt x="341" y="243"/>
                  </a:lnTo>
                  <a:close/>
                  <a:moveTo>
                    <a:pt x="175" y="246"/>
                  </a:moveTo>
                  <a:cubicBezTo>
                    <a:pt x="136" y="246"/>
                    <a:pt x="104" y="214"/>
                    <a:pt x="104" y="175"/>
                  </a:cubicBezTo>
                  <a:cubicBezTo>
                    <a:pt x="104" y="135"/>
                    <a:pt x="136" y="103"/>
                    <a:pt x="175" y="103"/>
                  </a:cubicBezTo>
                  <a:cubicBezTo>
                    <a:pt x="215" y="103"/>
                    <a:pt x="247" y="135"/>
                    <a:pt x="247" y="175"/>
                  </a:cubicBezTo>
                  <a:cubicBezTo>
                    <a:pt x="247" y="214"/>
                    <a:pt x="215" y="246"/>
                    <a:pt x="175" y="2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5" name="Freeform 392"/>
            <p:cNvSpPr>
              <a:spLocks noEditPoints="1"/>
            </p:cNvSpPr>
            <p:nvPr/>
          </p:nvSpPr>
          <p:spPr bwMode="auto">
            <a:xfrm>
              <a:off x="6429526" y="5118616"/>
              <a:ext cx="206286" cy="206286"/>
            </a:xfrm>
            <a:custGeom>
              <a:avLst/>
              <a:gdLst>
                <a:gd name="T0" fmla="*/ 60 w 121"/>
                <a:gd name="T1" fmla="*/ 0 h 121"/>
                <a:gd name="T2" fmla="*/ 0 w 121"/>
                <a:gd name="T3" fmla="*/ 61 h 121"/>
                <a:gd name="T4" fmla="*/ 60 w 121"/>
                <a:gd name="T5" fmla="*/ 121 h 121"/>
                <a:gd name="T6" fmla="*/ 121 w 121"/>
                <a:gd name="T7" fmla="*/ 61 h 121"/>
                <a:gd name="T8" fmla="*/ 60 w 121"/>
                <a:gd name="T9" fmla="*/ 0 h 121"/>
                <a:gd name="T10" fmla="*/ 60 w 121"/>
                <a:gd name="T11" fmla="*/ 106 h 121"/>
                <a:gd name="T12" fmla="*/ 15 w 121"/>
                <a:gd name="T13" fmla="*/ 61 h 121"/>
                <a:gd name="T14" fmla="*/ 60 w 121"/>
                <a:gd name="T15" fmla="*/ 15 h 121"/>
                <a:gd name="T16" fmla="*/ 106 w 121"/>
                <a:gd name="T17" fmla="*/ 61 h 121"/>
                <a:gd name="T18" fmla="*/ 60 w 121"/>
                <a:gd name="T19" fmla="*/ 106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06"/>
                  </a:moveTo>
                  <a:cubicBezTo>
                    <a:pt x="35" y="106"/>
                    <a:pt x="15" y="86"/>
                    <a:pt x="15" y="61"/>
                  </a:cubicBezTo>
                  <a:cubicBezTo>
                    <a:pt x="15" y="35"/>
                    <a:pt x="35" y="15"/>
                    <a:pt x="60" y="15"/>
                  </a:cubicBezTo>
                  <a:cubicBezTo>
                    <a:pt x="86" y="15"/>
                    <a:pt x="106" y="35"/>
                    <a:pt x="106" y="61"/>
                  </a:cubicBezTo>
                  <a:cubicBezTo>
                    <a:pt x="106" y="86"/>
                    <a:pt x="86" y="106"/>
                    <a:pt x="60" y="10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26" name="文本框 24"/>
          <p:cNvSpPr txBox="1"/>
          <p:nvPr/>
        </p:nvSpPr>
        <p:spPr>
          <a:xfrm>
            <a:off x="4404103" y="2075884"/>
            <a:ext cx="2629909" cy="507831"/>
          </a:xfrm>
          <a:prstGeom prst="rect">
            <a:avLst/>
          </a:prstGeom>
          <a:noFill/>
        </p:spPr>
        <p:txBody>
          <a:bodyPr wrap="square" rtlCol="0">
            <a:spAutoFit/>
          </a:bodyPr>
          <a:lstStyle/>
          <a:p>
            <a:pPr algn="ctr"/>
            <a:r>
              <a:rPr lang="en-US" altLang="zh-CN" sz="2700" b="1" dirty="0" smtClean="0">
                <a:solidFill>
                  <a:schemeClr val="bg1"/>
                </a:solidFill>
                <a:latin typeface="Arial" panose="020B0604020202020204" pitchFamily="34" charset="0"/>
                <a:ea typeface="造字工房悦黑体验版细体" pitchFamily="50" charset="-122"/>
                <a:cs typeface="Arial" panose="020B0604020202020204" pitchFamily="34" charset="0"/>
              </a:rPr>
              <a:t>TINH THỂ ION</a:t>
            </a:r>
            <a:endParaRPr lang="zh-CN" altLang="en-US" sz="2700" b="1"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Tree>
    <p:extLst>
      <p:ext uri="{BB962C8B-B14F-4D97-AF65-F5344CB8AC3E}">
        <p14:creationId xmlns:p14="http://schemas.microsoft.com/office/powerpoint/2010/main" val="4294942509"/>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 fill="hold"/>
                                            <p:tgtEl>
                                              <p:spTgt spid="3"/>
                                            </p:tgtEl>
                                            <p:attrNameLst>
                                              <p:attrName>ppt_w</p:attrName>
                                            </p:attrNameLst>
                                          </p:cBhvr>
                                          <p:tavLst>
                                            <p:tav tm="0">
                                              <p:val>
                                                <p:fltVal val="0"/>
                                              </p:val>
                                            </p:tav>
                                            <p:tav tm="100000">
                                              <p:val>
                                                <p:strVal val="#ppt_w"/>
                                              </p:val>
                                            </p:tav>
                                          </p:tavLst>
                                        </p:anim>
                                        <p:anim calcmode="lin" valueType="num">
                                          <p:cBhvr>
                                            <p:cTn id="8" dur="300" fill="hold"/>
                                            <p:tgtEl>
                                              <p:spTgt spid="3"/>
                                            </p:tgtEl>
                                            <p:attrNameLst>
                                              <p:attrName>ppt_h</p:attrName>
                                            </p:attrNameLst>
                                          </p:cBhvr>
                                          <p:tavLst>
                                            <p:tav tm="0">
                                              <p:val>
                                                <p:fltVal val="0"/>
                                              </p:val>
                                            </p:tav>
                                            <p:tav tm="100000">
                                              <p:val>
                                                <p:strVal val="#ppt_h"/>
                                              </p:val>
                                            </p:tav>
                                          </p:tavLst>
                                        </p:anim>
                                        <p:animEffect transition="in" filter="fade">
                                          <p:cBhvr>
                                            <p:cTn id="9" dur="300"/>
                                            <p:tgtEl>
                                              <p:spTgt spid="3"/>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50" fill="hold">
                                              <p:stCondLst>
                                                <p:cond delay="0"/>
                                              </p:stCondLst>
                                            </p:cTn>
                                            <p:tgtEl>
                                              <p:spTgt spid="3"/>
                                            </p:tgtEl>
                                            <p:attrNameLst>
                                              <p:attrName>r</p:attrName>
                                            </p:attrNameLst>
                                          </p:cBhvr>
                                        </p:animRot>
                                        <p:animRot by="-240000">
                                          <p:cBhvr>
                                            <p:cTn id="13" dur="100" fill="hold">
                                              <p:stCondLst>
                                                <p:cond delay="100"/>
                                              </p:stCondLst>
                                            </p:cTn>
                                            <p:tgtEl>
                                              <p:spTgt spid="3"/>
                                            </p:tgtEl>
                                            <p:attrNameLst>
                                              <p:attrName>r</p:attrName>
                                            </p:attrNameLst>
                                          </p:cBhvr>
                                        </p:animRot>
                                        <p:animRot by="240000">
                                          <p:cBhvr>
                                            <p:cTn id="14" dur="100" fill="hold">
                                              <p:stCondLst>
                                                <p:cond delay="200"/>
                                              </p:stCondLst>
                                            </p:cTn>
                                            <p:tgtEl>
                                              <p:spTgt spid="3"/>
                                            </p:tgtEl>
                                            <p:attrNameLst>
                                              <p:attrName>r</p:attrName>
                                            </p:attrNameLst>
                                          </p:cBhvr>
                                        </p:animRot>
                                        <p:animRot by="-240000">
                                          <p:cBhvr>
                                            <p:cTn id="15" dur="100" fill="hold">
                                              <p:stCondLst>
                                                <p:cond delay="300"/>
                                              </p:stCondLst>
                                            </p:cTn>
                                            <p:tgtEl>
                                              <p:spTgt spid="3"/>
                                            </p:tgtEl>
                                            <p:attrNameLst>
                                              <p:attrName>r</p:attrName>
                                            </p:attrNameLst>
                                          </p:cBhvr>
                                        </p:animRot>
                                        <p:animRot by="120000">
                                          <p:cBhvr>
                                            <p:cTn id="16" dur="100" fill="hold">
                                              <p:stCondLst>
                                                <p:cond delay="400"/>
                                              </p:stCondLst>
                                            </p:cTn>
                                            <p:tgtEl>
                                              <p:spTgt spid="3"/>
                                            </p:tgtEl>
                                            <p:attrNameLst>
                                              <p:attrName>r</p:attrName>
                                            </p:attrNameLst>
                                          </p:cBhvr>
                                        </p:animRot>
                                      </p:childTnLst>
                                    </p:cTn>
                                  </p:par>
                                </p:childTnLst>
                              </p:cTn>
                            </p:par>
                            <p:par>
                              <p:cTn id="17" fill="hold">
                                <p:stCondLst>
                                  <p:cond delay="800"/>
                                </p:stCondLst>
                                <p:childTnLst>
                                  <p:par>
                                    <p:cTn id="18" presetID="3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700"/>
                                            <p:tgtEl>
                                              <p:spTgt spid="21"/>
                                            </p:tgtEl>
                                          </p:cBhvr>
                                        </p:animEffect>
                                        <p:anim calcmode="lin" valueType="num">
                                          <p:cBhvr>
                                            <p:cTn id="21" dur="700" fill="hold"/>
                                            <p:tgtEl>
                                              <p:spTgt spid="21"/>
                                            </p:tgtEl>
                                            <p:attrNameLst>
                                              <p:attrName>ppt_x</p:attrName>
                                            </p:attrNameLst>
                                          </p:cBhvr>
                                          <p:tavLst>
                                            <p:tav tm="0">
                                              <p:val>
                                                <p:strVal val="#ppt_x"/>
                                              </p:val>
                                            </p:tav>
                                            <p:tav tm="100000">
                                              <p:val>
                                                <p:strVal val="#ppt_x"/>
                                              </p:val>
                                            </p:tav>
                                          </p:tavLst>
                                        </p:anim>
                                        <p:anim calcmode="lin" valueType="num">
                                          <p:cBhvr>
                                            <p:cTn id="22" dur="630" decel="100000" fill="hold"/>
                                            <p:tgtEl>
                                              <p:spTgt spid="21"/>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21"/>
                                            </p:tgtEl>
                                            <p:attrNameLst>
                                              <p:attrName>ppt_y</p:attrName>
                                            </p:attrNameLst>
                                          </p:cBhvr>
                                          <p:tavLst>
                                            <p:tav tm="0">
                                              <p:val>
                                                <p:strVal val="#ppt_y-.03"/>
                                              </p:val>
                                            </p:tav>
                                            <p:tav tm="100000">
                                              <p:val>
                                                <p:strVal val="#ppt_y"/>
                                              </p:val>
                                            </p:tav>
                                          </p:tavLst>
                                        </p:anim>
                                      </p:childTnLst>
                                    </p:cTn>
                                  </p:par>
                                </p:childTnLst>
                              </p:cTn>
                            </p:par>
                            <p:par>
                              <p:cTn id="24" fill="hold">
                                <p:stCondLst>
                                  <p:cond delay="1500"/>
                                </p:stCondLst>
                                <p:childTnLst>
                                  <p:par>
                                    <p:cTn id="25" presetID="1"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par>
                              <p:cTn id="27" fill="hold">
                                <p:stCondLst>
                                  <p:cond delay="1500"/>
                                </p:stCondLst>
                                <p:childTnLst>
                                  <p:par>
                                    <p:cTn id="28" presetID="22" presetClass="entr" presetSubtype="8"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par>
                              <p:cTn id="31" fill="hold">
                                <p:stCondLst>
                                  <p:cond delay="2000"/>
                                </p:stCondLst>
                                <p:childTnLst>
                                  <p:par>
                                    <p:cTn id="32" presetID="1"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par>
                              <p:cTn id="34" fill="hold">
                                <p:stCondLst>
                                  <p:cond delay="2000"/>
                                </p:stCondLst>
                                <p:childTnLst>
                                  <p:par>
                                    <p:cTn id="35" presetID="2" presetClass="entr" presetSubtype="2" accel="70000" fill="hold" grpId="0" nodeType="afterEffect" p14:presetBounceEnd="50000">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14:bounceEnd="50000">
                                          <p:cBhvr additive="base">
                                            <p:cTn id="37" dur="500" fill="hold"/>
                                            <p:tgtEl>
                                              <p:spTgt spid="8"/>
                                            </p:tgtEl>
                                            <p:attrNameLst>
                                              <p:attrName>ppt_x</p:attrName>
                                            </p:attrNameLst>
                                          </p:cBhvr>
                                          <p:tavLst>
                                            <p:tav tm="0">
                                              <p:val>
                                                <p:strVal val="1+#ppt_w/2"/>
                                              </p:val>
                                            </p:tav>
                                            <p:tav tm="100000">
                                              <p:val>
                                                <p:strVal val="#ppt_x"/>
                                              </p:val>
                                            </p:tav>
                                          </p:tavLst>
                                        </p:anim>
                                        <p:anim calcmode="lin" valueType="num" p14:bounceEnd="50000">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53" presetClass="entr" presetSubtype="16"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300" fill="hold"/>
                                            <p:tgtEl>
                                              <p:spTgt spid="18"/>
                                            </p:tgtEl>
                                            <p:attrNameLst>
                                              <p:attrName>ppt_w</p:attrName>
                                            </p:attrNameLst>
                                          </p:cBhvr>
                                          <p:tavLst>
                                            <p:tav tm="0">
                                              <p:val>
                                                <p:fltVal val="0"/>
                                              </p:val>
                                            </p:tav>
                                            <p:tav tm="100000">
                                              <p:val>
                                                <p:strVal val="#ppt_w"/>
                                              </p:val>
                                            </p:tav>
                                          </p:tavLst>
                                        </p:anim>
                                        <p:anim calcmode="lin" valueType="num">
                                          <p:cBhvr>
                                            <p:cTn id="43" dur="300" fill="hold"/>
                                            <p:tgtEl>
                                              <p:spTgt spid="18"/>
                                            </p:tgtEl>
                                            <p:attrNameLst>
                                              <p:attrName>ppt_h</p:attrName>
                                            </p:attrNameLst>
                                          </p:cBhvr>
                                          <p:tavLst>
                                            <p:tav tm="0">
                                              <p:val>
                                                <p:fltVal val="0"/>
                                              </p:val>
                                            </p:tav>
                                            <p:tav tm="100000">
                                              <p:val>
                                                <p:strVal val="#ppt_h"/>
                                              </p:val>
                                            </p:tav>
                                          </p:tavLst>
                                        </p:anim>
                                        <p:animEffect transition="in" filter="fade">
                                          <p:cBhvr>
                                            <p:cTn id="44" dur="300"/>
                                            <p:tgtEl>
                                              <p:spTgt spid="18"/>
                                            </p:tgtEl>
                                          </p:cBhvr>
                                        </p:animEffect>
                                      </p:childTnLst>
                                    </p:cTn>
                                  </p:par>
                                </p:childTnLst>
                              </p:cTn>
                            </p:par>
                            <p:par>
                              <p:cTn id="45" fill="hold">
                                <p:stCondLst>
                                  <p:cond delay="2800"/>
                                </p:stCondLst>
                                <p:childTnLst>
                                  <p:par>
                                    <p:cTn id="46" presetID="26" presetClass="emph" presetSubtype="0" fill="hold" nodeType="afterEffect">
                                      <p:stCondLst>
                                        <p:cond delay="0"/>
                                      </p:stCondLst>
                                      <p:childTnLst>
                                        <p:animEffect transition="out" filter="fade">
                                          <p:cBhvr>
                                            <p:cTn id="47" dur="500" tmFilter="0, 0; .2, .5; .8, .5; 1, 0"/>
                                            <p:tgtEl>
                                              <p:spTgt spid="18"/>
                                            </p:tgtEl>
                                          </p:cBhvr>
                                        </p:animEffect>
                                        <p:animScale>
                                          <p:cBhvr>
                                            <p:cTn id="48" dur="250" autoRev="1" fill="hold"/>
                                            <p:tgtEl>
                                              <p:spTgt spid="18"/>
                                            </p:tgtEl>
                                          </p:cBhvr>
                                          <p:by x="105000" y="105000"/>
                                        </p:animScale>
                                      </p:childTnLst>
                                    </p:cTn>
                                  </p:par>
                                </p:childTnLst>
                              </p:cTn>
                            </p:par>
                            <p:par>
                              <p:cTn id="49" fill="hold">
                                <p:stCondLst>
                                  <p:cond delay="3300"/>
                                </p:stCondLst>
                                <p:childTnLst>
                                  <p:par>
                                    <p:cTn id="50" presetID="16" presetClass="entr" presetSubtype="37" fill="hold" grpId="0" nodeType="afterEffect">
                                      <p:stCondLst>
                                        <p:cond delay="300"/>
                                      </p:stCondLst>
                                      <p:childTnLst>
                                        <p:set>
                                          <p:cBhvr>
                                            <p:cTn id="51" dur="1" fill="hold">
                                              <p:stCondLst>
                                                <p:cond delay="0"/>
                                              </p:stCondLst>
                                            </p:cTn>
                                            <p:tgtEl>
                                              <p:spTgt spid="26"/>
                                            </p:tgtEl>
                                            <p:attrNameLst>
                                              <p:attrName>style.visibility</p:attrName>
                                            </p:attrNameLst>
                                          </p:cBhvr>
                                          <p:to>
                                            <p:strVal val="visible"/>
                                          </p:to>
                                        </p:set>
                                        <p:animEffect transition="in" filter="barn(outVertical)">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6"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 fill="hold"/>
                                            <p:tgtEl>
                                              <p:spTgt spid="3"/>
                                            </p:tgtEl>
                                            <p:attrNameLst>
                                              <p:attrName>ppt_w</p:attrName>
                                            </p:attrNameLst>
                                          </p:cBhvr>
                                          <p:tavLst>
                                            <p:tav tm="0">
                                              <p:val>
                                                <p:fltVal val="0"/>
                                              </p:val>
                                            </p:tav>
                                            <p:tav tm="100000">
                                              <p:val>
                                                <p:strVal val="#ppt_w"/>
                                              </p:val>
                                            </p:tav>
                                          </p:tavLst>
                                        </p:anim>
                                        <p:anim calcmode="lin" valueType="num">
                                          <p:cBhvr>
                                            <p:cTn id="8" dur="300" fill="hold"/>
                                            <p:tgtEl>
                                              <p:spTgt spid="3"/>
                                            </p:tgtEl>
                                            <p:attrNameLst>
                                              <p:attrName>ppt_h</p:attrName>
                                            </p:attrNameLst>
                                          </p:cBhvr>
                                          <p:tavLst>
                                            <p:tav tm="0">
                                              <p:val>
                                                <p:fltVal val="0"/>
                                              </p:val>
                                            </p:tav>
                                            <p:tav tm="100000">
                                              <p:val>
                                                <p:strVal val="#ppt_h"/>
                                              </p:val>
                                            </p:tav>
                                          </p:tavLst>
                                        </p:anim>
                                        <p:animEffect transition="in" filter="fade">
                                          <p:cBhvr>
                                            <p:cTn id="9" dur="300"/>
                                            <p:tgtEl>
                                              <p:spTgt spid="3"/>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50" fill="hold">
                                              <p:stCondLst>
                                                <p:cond delay="0"/>
                                              </p:stCondLst>
                                            </p:cTn>
                                            <p:tgtEl>
                                              <p:spTgt spid="3"/>
                                            </p:tgtEl>
                                            <p:attrNameLst>
                                              <p:attrName>r</p:attrName>
                                            </p:attrNameLst>
                                          </p:cBhvr>
                                        </p:animRot>
                                        <p:animRot by="-240000">
                                          <p:cBhvr>
                                            <p:cTn id="13" dur="100" fill="hold">
                                              <p:stCondLst>
                                                <p:cond delay="100"/>
                                              </p:stCondLst>
                                            </p:cTn>
                                            <p:tgtEl>
                                              <p:spTgt spid="3"/>
                                            </p:tgtEl>
                                            <p:attrNameLst>
                                              <p:attrName>r</p:attrName>
                                            </p:attrNameLst>
                                          </p:cBhvr>
                                        </p:animRot>
                                        <p:animRot by="240000">
                                          <p:cBhvr>
                                            <p:cTn id="14" dur="100" fill="hold">
                                              <p:stCondLst>
                                                <p:cond delay="200"/>
                                              </p:stCondLst>
                                            </p:cTn>
                                            <p:tgtEl>
                                              <p:spTgt spid="3"/>
                                            </p:tgtEl>
                                            <p:attrNameLst>
                                              <p:attrName>r</p:attrName>
                                            </p:attrNameLst>
                                          </p:cBhvr>
                                        </p:animRot>
                                        <p:animRot by="-240000">
                                          <p:cBhvr>
                                            <p:cTn id="15" dur="100" fill="hold">
                                              <p:stCondLst>
                                                <p:cond delay="300"/>
                                              </p:stCondLst>
                                            </p:cTn>
                                            <p:tgtEl>
                                              <p:spTgt spid="3"/>
                                            </p:tgtEl>
                                            <p:attrNameLst>
                                              <p:attrName>r</p:attrName>
                                            </p:attrNameLst>
                                          </p:cBhvr>
                                        </p:animRot>
                                        <p:animRot by="120000">
                                          <p:cBhvr>
                                            <p:cTn id="16" dur="100" fill="hold">
                                              <p:stCondLst>
                                                <p:cond delay="400"/>
                                              </p:stCondLst>
                                            </p:cTn>
                                            <p:tgtEl>
                                              <p:spTgt spid="3"/>
                                            </p:tgtEl>
                                            <p:attrNameLst>
                                              <p:attrName>r</p:attrName>
                                            </p:attrNameLst>
                                          </p:cBhvr>
                                        </p:animRot>
                                      </p:childTnLst>
                                    </p:cTn>
                                  </p:par>
                                </p:childTnLst>
                              </p:cTn>
                            </p:par>
                            <p:par>
                              <p:cTn id="17" fill="hold">
                                <p:stCondLst>
                                  <p:cond delay="800"/>
                                </p:stCondLst>
                                <p:childTnLst>
                                  <p:par>
                                    <p:cTn id="18" presetID="3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700"/>
                                            <p:tgtEl>
                                              <p:spTgt spid="21"/>
                                            </p:tgtEl>
                                          </p:cBhvr>
                                        </p:animEffect>
                                        <p:anim calcmode="lin" valueType="num">
                                          <p:cBhvr>
                                            <p:cTn id="21" dur="700" fill="hold"/>
                                            <p:tgtEl>
                                              <p:spTgt spid="21"/>
                                            </p:tgtEl>
                                            <p:attrNameLst>
                                              <p:attrName>ppt_x</p:attrName>
                                            </p:attrNameLst>
                                          </p:cBhvr>
                                          <p:tavLst>
                                            <p:tav tm="0">
                                              <p:val>
                                                <p:strVal val="#ppt_x"/>
                                              </p:val>
                                            </p:tav>
                                            <p:tav tm="100000">
                                              <p:val>
                                                <p:strVal val="#ppt_x"/>
                                              </p:val>
                                            </p:tav>
                                          </p:tavLst>
                                        </p:anim>
                                        <p:anim calcmode="lin" valueType="num">
                                          <p:cBhvr>
                                            <p:cTn id="22" dur="630" decel="100000" fill="hold"/>
                                            <p:tgtEl>
                                              <p:spTgt spid="21"/>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21"/>
                                            </p:tgtEl>
                                            <p:attrNameLst>
                                              <p:attrName>ppt_y</p:attrName>
                                            </p:attrNameLst>
                                          </p:cBhvr>
                                          <p:tavLst>
                                            <p:tav tm="0">
                                              <p:val>
                                                <p:strVal val="#ppt_y-.03"/>
                                              </p:val>
                                            </p:tav>
                                            <p:tav tm="100000">
                                              <p:val>
                                                <p:strVal val="#ppt_y"/>
                                              </p:val>
                                            </p:tav>
                                          </p:tavLst>
                                        </p:anim>
                                      </p:childTnLst>
                                    </p:cTn>
                                  </p:par>
                                </p:childTnLst>
                              </p:cTn>
                            </p:par>
                            <p:par>
                              <p:cTn id="24" fill="hold">
                                <p:stCondLst>
                                  <p:cond delay="1500"/>
                                </p:stCondLst>
                                <p:childTnLst>
                                  <p:par>
                                    <p:cTn id="25" presetID="1"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par>
                              <p:cTn id="27" fill="hold">
                                <p:stCondLst>
                                  <p:cond delay="1500"/>
                                </p:stCondLst>
                                <p:childTnLst>
                                  <p:par>
                                    <p:cTn id="28" presetID="22" presetClass="entr" presetSubtype="8"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par>
                              <p:cTn id="31" fill="hold">
                                <p:stCondLst>
                                  <p:cond delay="2000"/>
                                </p:stCondLst>
                                <p:childTnLst>
                                  <p:par>
                                    <p:cTn id="32" presetID="1"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par>
                              <p:cTn id="34" fill="hold">
                                <p:stCondLst>
                                  <p:cond delay="2000"/>
                                </p:stCondLst>
                                <p:childTnLst>
                                  <p:par>
                                    <p:cTn id="35" presetID="2" presetClass="entr" presetSubtype="2" accel="7000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1+#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53" presetClass="entr" presetSubtype="16"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300" fill="hold"/>
                                            <p:tgtEl>
                                              <p:spTgt spid="18"/>
                                            </p:tgtEl>
                                            <p:attrNameLst>
                                              <p:attrName>ppt_w</p:attrName>
                                            </p:attrNameLst>
                                          </p:cBhvr>
                                          <p:tavLst>
                                            <p:tav tm="0">
                                              <p:val>
                                                <p:fltVal val="0"/>
                                              </p:val>
                                            </p:tav>
                                            <p:tav tm="100000">
                                              <p:val>
                                                <p:strVal val="#ppt_w"/>
                                              </p:val>
                                            </p:tav>
                                          </p:tavLst>
                                        </p:anim>
                                        <p:anim calcmode="lin" valueType="num">
                                          <p:cBhvr>
                                            <p:cTn id="43" dur="300" fill="hold"/>
                                            <p:tgtEl>
                                              <p:spTgt spid="18"/>
                                            </p:tgtEl>
                                            <p:attrNameLst>
                                              <p:attrName>ppt_h</p:attrName>
                                            </p:attrNameLst>
                                          </p:cBhvr>
                                          <p:tavLst>
                                            <p:tav tm="0">
                                              <p:val>
                                                <p:fltVal val="0"/>
                                              </p:val>
                                            </p:tav>
                                            <p:tav tm="100000">
                                              <p:val>
                                                <p:strVal val="#ppt_h"/>
                                              </p:val>
                                            </p:tav>
                                          </p:tavLst>
                                        </p:anim>
                                        <p:animEffect transition="in" filter="fade">
                                          <p:cBhvr>
                                            <p:cTn id="44" dur="300"/>
                                            <p:tgtEl>
                                              <p:spTgt spid="18"/>
                                            </p:tgtEl>
                                          </p:cBhvr>
                                        </p:animEffect>
                                      </p:childTnLst>
                                    </p:cTn>
                                  </p:par>
                                </p:childTnLst>
                              </p:cTn>
                            </p:par>
                            <p:par>
                              <p:cTn id="45" fill="hold">
                                <p:stCondLst>
                                  <p:cond delay="2800"/>
                                </p:stCondLst>
                                <p:childTnLst>
                                  <p:par>
                                    <p:cTn id="46" presetID="26" presetClass="emph" presetSubtype="0" fill="hold" nodeType="afterEffect">
                                      <p:stCondLst>
                                        <p:cond delay="0"/>
                                      </p:stCondLst>
                                      <p:childTnLst>
                                        <p:animEffect transition="out" filter="fade">
                                          <p:cBhvr>
                                            <p:cTn id="47" dur="500" tmFilter="0, 0; .2, .5; .8, .5; 1, 0"/>
                                            <p:tgtEl>
                                              <p:spTgt spid="18"/>
                                            </p:tgtEl>
                                          </p:cBhvr>
                                        </p:animEffect>
                                        <p:animScale>
                                          <p:cBhvr>
                                            <p:cTn id="48" dur="250" autoRev="1" fill="hold"/>
                                            <p:tgtEl>
                                              <p:spTgt spid="18"/>
                                            </p:tgtEl>
                                          </p:cBhvr>
                                          <p:by x="105000" y="105000"/>
                                        </p:animScale>
                                      </p:childTnLst>
                                    </p:cTn>
                                  </p:par>
                                </p:childTnLst>
                              </p:cTn>
                            </p:par>
                            <p:par>
                              <p:cTn id="49" fill="hold">
                                <p:stCondLst>
                                  <p:cond delay="3300"/>
                                </p:stCondLst>
                                <p:childTnLst>
                                  <p:par>
                                    <p:cTn id="50" presetID="16" presetClass="entr" presetSubtype="37" fill="hold" grpId="0" nodeType="afterEffect">
                                      <p:stCondLst>
                                        <p:cond delay="300"/>
                                      </p:stCondLst>
                                      <p:childTnLst>
                                        <p:set>
                                          <p:cBhvr>
                                            <p:cTn id="51" dur="1" fill="hold">
                                              <p:stCondLst>
                                                <p:cond delay="0"/>
                                              </p:stCondLst>
                                            </p:cTn>
                                            <p:tgtEl>
                                              <p:spTgt spid="26"/>
                                            </p:tgtEl>
                                            <p:attrNameLst>
                                              <p:attrName>style.visibility</p:attrName>
                                            </p:attrNameLst>
                                          </p:cBhvr>
                                          <p:to>
                                            <p:strVal val="visible"/>
                                          </p:to>
                                        </p:set>
                                        <p:animEffect transition="in" filter="barn(outVertical)">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6"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6"/>
          <p:cNvSpPr/>
          <p:nvPr/>
        </p:nvSpPr>
        <p:spPr>
          <a:xfrm>
            <a:off x="206356" y="185096"/>
            <a:ext cx="3090298" cy="517358"/>
          </a:xfrm>
          <a:prstGeom prst="roundRect">
            <a:avLst>
              <a:gd name="adj" fmla="val 9976"/>
            </a:avLst>
          </a:prstGeom>
          <a:solidFill>
            <a:srgbClr val="663B77"/>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cs typeface="Arial" panose="020B0604020202020204" pitchFamily="34" charset="0"/>
            </a:endParaRPr>
          </a:p>
        </p:txBody>
      </p:sp>
      <p:grpSp>
        <p:nvGrpSpPr>
          <p:cNvPr id="3" name="组合 7"/>
          <p:cNvGrpSpPr/>
          <p:nvPr/>
        </p:nvGrpSpPr>
        <p:grpSpPr>
          <a:xfrm>
            <a:off x="299503" y="410113"/>
            <a:ext cx="103580" cy="81631"/>
            <a:chOff x="4486616" y="3001075"/>
            <a:chExt cx="274695" cy="274699"/>
          </a:xfrm>
        </p:grpSpPr>
        <p:sp>
          <p:nvSpPr>
            <p:cNvPr id="4"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5"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6" name="组合 10"/>
          <p:cNvGrpSpPr/>
          <p:nvPr/>
        </p:nvGrpSpPr>
        <p:grpSpPr>
          <a:xfrm>
            <a:off x="0" y="410113"/>
            <a:ext cx="103580" cy="81631"/>
            <a:chOff x="4486616" y="3001075"/>
            <a:chExt cx="274695" cy="274699"/>
          </a:xfrm>
        </p:grpSpPr>
        <p:sp>
          <p:nvSpPr>
            <p:cNvPr id="7"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8"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9" name="组合 13"/>
          <p:cNvGrpSpPr/>
          <p:nvPr/>
        </p:nvGrpSpPr>
        <p:grpSpPr>
          <a:xfrm>
            <a:off x="66558" y="443775"/>
            <a:ext cx="251930" cy="45719"/>
            <a:chOff x="4311730" y="3104300"/>
            <a:chExt cx="384317" cy="61430"/>
          </a:xfrm>
        </p:grpSpPr>
        <p:sp>
          <p:nvSpPr>
            <p:cNvPr id="10" name="圆角矩形 14"/>
            <p:cNvSpPr/>
            <p:nvPr/>
          </p:nvSpPr>
          <p:spPr>
            <a:xfrm rot="16200000">
              <a:off x="4492683"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11" name="圆角矩形 15"/>
            <p:cNvSpPr/>
            <p:nvPr/>
          </p:nvSpPr>
          <p:spPr>
            <a:xfrm rot="16200000">
              <a:off x="4492684"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12" name="组合 16"/>
          <p:cNvGrpSpPr/>
          <p:nvPr/>
        </p:nvGrpSpPr>
        <p:grpSpPr>
          <a:xfrm>
            <a:off x="458657" y="242533"/>
            <a:ext cx="730077" cy="424662"/>
            <a:chOff x="4955812" y="2884106"/>
            <a:chExt cx="816138" cy="562742"/>
          </a:xfrm>
        </p:grpSpPr>
        <p:sp>
          <p:nvSpPr>
            <p:cNvPr id="13" name="椭圆 1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cs typeface="Arial" panose="020B0604020202020204" pitchFamily="34" charset="0"/>
              </a:endParaRPr>
            </a:p>
          </p:txBody>
        </p:sp>
        <p:sp>
          <p:nvSpPr>
            <p:cNvPr id="14" name="文本框 18"/>
            <p:cNvSpPr txBox="1"/>
            <p:nvPr/>
          </p:nvSpPr>
          <p:spPr>
            <a:xfrm>
              <a:off x="4955812" y="2927792"/>
              <a:ext cx="816138" cy="489422"/>
            </a:xfrm>
            <a:prstGeom prst="rect">
              <a:avLst/>
            </a:prstGeom>
            <a:noFill/>
          </p:spPr>
          <p:txBody>
            <a:bodyPr wrap="square" rtlCol="0">
              <a:spAutoFit/>
            </a:bodyPr>
            <a:lstStyle/>
            <a:p>
              <a:pPr algn="ctr"/>
              <a:r>
                <a:rPr lang="en-US" altLang="zh-CN" sz="1800" dirty="0">
                  <a:solidFill>
                    <a:srgbClr val="663B77"/>
                  </a:solidFill>
                  <a:latin typeface="Arial" panose="020B0604020202020204" pitchFamily="34" charset="0"/>
                  <a:cs typeface="Arial" panose="020B0604020202020204" pitchFamily="34" charset="0"/>
                </a:rPr>
                <a:t>04</a:t>
              </a:r>
              <a:endParaRPr lang="zh-CN" altLang="en-US" sz="1800" dirty="0">
                <a:solidFill>
                  <a:srgbClr val="663B77"/>
                </a:solidFill>
                <a:latin typeface="Arial" panose="020B0604020202020204" pitchFamily="34" charset="0"/>
                <a:cs typeface="Arial" panose="020B0604020202020204" pitchFamily="34" charset="0"/>
              </a:endParaRPr>
            </a:p>
          </p:txBody>
        </p:sp>
      </p:grpSp>
      <p:sp>
        <p:nvSpPr>
          <p:cNvPr id="15" name="文本框 24"/>
          <p:cNvSpPr txBox="1"/>
          <p:nvPr/>
        </p:nvSpPr>
        <p:spPr>
          <a:xfrm>
            <a:off x="971484" y="242531"/>
            <a:ext cx="2298631" cy="400110"/>
          </a:xfrm>
          <a:prstGeom prst="rect">
            <a:avLst/>
          </a:prstGeom>
          <a:noFill/>
        </p:spPr>
        <p:txBody>
          <a:bodyPr wrap="square" rtlCol="0">
            <a:spAutoFit/>
          </a:bodyPr>
          <a:lstStyle/>
          <a:p>
            <a:pPr algn="ctr"/>
            <a:r>
              <a:rPr lang="en-US" altLang="zh-CN" sz="2000" b="1" dirty="0" smtClean="0">
                <a:solidFill>
                  <a:schemeClr val="bg1"/>
                </a:solidFill>
                <a:latin typeface="Arial" panose="020B0604020202020204" pitchFamily="34" charset="0"/>
                <a:ea typeface="造字工房悦黑体验版细体" pitchFamily="50" charset="-122"/>
                <a:cs typeface="Arial" panose="020B0604020202020204" pitchFamily="34" charset="0"/>
              </a:rPr>
              <a:t>TINH THỂ ION</a:t>
            </a:r>
            <a:endParaRPr lang="zh-CN" altLang="en-US" sz="2000" b="1"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
        <p:nvSpPr>
          <p:cNvPr id="16" name="Rectangle 15"/>
          <p:cNvSpPr/>
          <p:nvPr/>
        </p:nvSpPr>
        <p:spPr>
          <a:xfrm>
            <a:off x="3049911" y="4243199"/>
            <a:ext cx="5624718" cy="932178"/>
          </a:xfrm>
          <a:prstGeom prst="rect">
            <a:avLst/>
          </a:prstGeom>
        </p:spPr>
        <p:txBody>
          <a:bodyPr wrap="square">
            <a:spAutoFit/>
          </a:bodyPr>
          <a:lstStyle/>
          <a:p>
            <a:pPr algn="just">
              <a:lnSpc>
                <a:spcPct val="107000"/>
              </a:lnSpc>
              <a:spcAft>
                <a:spcPts val="800"/>
              </a:spcAft>
              <a:tabLst>
                <a:tab pos="180340" algn="l"/>
              </a:tabLst>
            </a:pPr>
            <a:r>
              <a:rPr lang="en-US" sz="1700" dirty="0">
                <a:latin typeface="Arial" panose="020B0604020202020204" pitchFamily="34" charset="0"/>
                <a:ea typeface="Calibri" panose="020F0502020204030204" pitchFamily="34" charset="0"/>
                <a:cs typeface="Arial" panose="020B0604020202020204" pitchFamily="34" charset="0"/>
              </a:rPr>
              <a:t>V</a:t>
            </a:r>
            <a:r>
              <a:rPr lang="en-US" sz="1700" dirty="0" smtClean="0">
                <a:latin typeface="Arial" panose="020B0604020202020204" pitchFamily="34" charset="0"/>
                <a:ea typeface="Calibri" panose="020F0502020204030204" pitchFamily="34" charset="0"/>
                <a:cs typeface="Arial" panose="020B0604020202020204" pitchFamily="34" charset="0"/>
              </a:rPr>
              <a:t>ề </a:t>
            </a:r>
            <a:r>
              <a:rPr lang="en-US" sz="1700" dirty="0">
                <a:latin typeface="Arial" panose="020B0604020202020204" pitchFamily="34" charset="0"/>
                <a:ea typeface="Calibri" panose="020F0502020204030204" pitchFamily="34" charset="0"/>
                <a:cs typeface="Arial" panose="020B0604020202020204" pitchFamily="34" charset="0"/>
              </a:rPr>
              <a:t>mặt cấu trúc, mỗi ion trong tinh thể sodium chloride được bao quanh bởi 6 ion lân cận mang điện tích trái dấu.</a:t>
            </a:r>
            <a:endParaRPr lang="en-US" sz="1700" dirty="0">
              <a:effectLst/>
              <a:latin typeface="Arial" panose="020B0604020202020204" pitchFamily="34" charset="0"/>
              <a:ea typeface="Calibri" panose="020F0502020204030204" pitchFamily="34" charset="0"/>
              <a:cs typeface="Arial" panose="020B0604020202020204" pitchFamily="34" charset="0"/>
            </a:endParaRPr>
          </a:p>
        </p:txBody>
      </p:sp>
      <p:grpSp>
        <p:nvGrpSpPr>
          <p:cNvPr id="17" name="组合 9"/>
          <p:cNvGrpSpPr/>
          <p:nvPr/>
        </p:nvGrpSpPr>
        <p:grpSpPr>
          <a:xfrm>
            <a:off x="649343" y="1410298"/>
            <a:ext cx="1096233" cy="1207158"/>
            <a:chOff x="3295850" y="1908877"/>
            <a:chExt cx="3738030" cy="4660916"/>
          </a:xfrm>
        </p:grpSpPr>
        <p:sp>
          <p:nvSpPr>
            <p:cNvPr id="18" name="圆角矩形 10"/>
            <p:cNvSpPr/>
            <p:nvPr/>
          </p:nvSpPr>
          <p:spPr>
            <a:xfrm rot="2760000">
              <a:off x="3098889" y="2634801"/>
              <a:ext cx="4660916" cy="3209067"/>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19"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0" name="圆角矩形 12"/>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1"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grpSp>
      <p:grpSp>
        <p:nvGrpSpPr>
          <p:cNvPr id="22" name="组合 14"/>
          <p:cNvGrpSpPr/>
          <p:nvPr/>
        </p:nvGrpSpPr>
        <p:grpSpPr>
          <a:xfrm>
            <a:off x="695524" y="3736045"/>
            <a:ext cx="1092454" cy="1207156"/>
            <a:chOff x="3295850" y="1895995"/>
            <a:chExt cx="3725149" cy="4660916"/>
          </a:xfrm>
        </p:grpSpPr>
        <p:sp>
          <p:nvSpPr>
            <p:cNvPr id="23" name="圆角矩形 1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5" name="圆角矩形 1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1BDD1"/>
                </a:gs>
                <a:gs pos="100000">
                  <a:srgbClr val="0194A3"/>
                </a:gs>
              </a:gsLst>
              <a:lin ang="2700000" scaled="1"/>
              <a:tileRect/>
            </a:gradFill>
            <a:ln w="25400">
              <a:gradFill flip="none" rotWithShape="1">
                <a:gsLst>
                  <a:gs pos="0">
                    <a:srgbClr val="0194A3"/>
                  </a:gs>
                  <a:gs pos="100000">
                    <a:srgbClr val="01CFE5"/>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grpSp>
      <p:grpSp>
        <p:nvGrpSpPr>
          <p:cNvPr id="27" name="组合 19"/>
          <p:cNvGrpSpPr/>
          <p:nvPr/>
        </p:nvGrpSpPr>
        <p:grpSpPr>
          <a:xfrm>
            <a:off x="687970" y="2563136"/>
            <a:ext cx="1092454" cy="1207156"/>
            <a:chOff x="3295850" y="1895995"/>
            <a:chExt cx="3725149" cy="4660916"/>
          </a:xfrm>
        </p:grpSpPr>
        <p:sp>
          <p:nvSpPr>
            <p:cNvPr id="28" name="圆角矩形 20"/>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29"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30" name="圆角矩形 22"/>
            <p:cNvSpPr/>
            <p:nvPr/>
          </p:nvSpPr>
          <p:spPr>
            <a:xfrm rot="2760000">
              <a:off x="3371510" y="2878566"/>
              <a:ext cx="3953505"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31"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EC8C8C"/>
                </a:gs>
                <a:gs pos="100000">
                  <a:srgbClr val="E35353"/>
                </a:gs>
              </a:gsLst>
              <a:lin ang="2700000" scaled="1"/>
              <a:tileRect/>
            </a:gradFill>
            <a:ln w="25400">
              <a:gradFill flip="none" rotWithShape="1">
                <a:gsLst>
                  <a:gs pos="0">
                    <a:srgbClr val="E35353"/>
                  </a:gs>
                  <a:gs pos="100000">
                    <a:srgbClr val="F1A9A9"/>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ea typeface="Microsoft JhengHei UI" panose="020B0604030504040204" pitchFamily="34" charset="-120"/>
                <a:cs typeface="Arial" panose="020B0604020202020204" pitchFamily="34" charset="0"/>
              </a:endParaRPr>
            </a:p>
          </p:txBody>
        </p:sp>
      </p:grpSp>
      <p:sp>
        <p:nvSpPr>
          <p:cNvPr id="35" name="文本框 39"/>
          <p:cNvSpPr txBox="1"/>
          <p:nvPr/>
        </p:nvSpPr>
        <p:spPr>
          <a:xfrm>
            <a:off x="799413" y="3917514"/>
            <a:ext cx="503378" cy="415498"/>
          </a:xfrm>
          <a:prstGeom prst="rect">
            <a:avLst/>
          </a:prstGeom>
          <a:noFill/>
        </p:spPr>
        <p:txBody>
          <a:bodyPr wrap="square" rtlCol="0">
            <a:spAutoFit/>
          </a:bodyPr>
          <a:lstStyle/>
          <a:p>
            <a:pPr algn="ctr"/>
            <a:r>
              <a:rPr lang="en-US" altLang="zh-CN" sz="2100" dirty="0" smtClean="0">
                <a:solidFill>
                  <a:schemeClr val="bg1"/>
                </a:solidFill>
                <a:latin typeface="Arial" panose="020B0604020202020204" pitchFamily="34" charset="0"/>
                <a:ea typeface="Microsoft JhengHei UI" panose="020B0604030504040204" pitchFamily="34" charset="-120"/>
                <a:cs typeface="Arial" panose="020B0604020202020204" pitchFamily="34" charset="0"/>
              </a:rPr>
              <a:t>c</a:t>
            </a:r>
            <a:endParaRPr lang="zh-CN" altLang="en-US" sz="2100" dirty="0">
              <a:solidFill>
                <a:schemeClr val="bg1"/>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39" name="文本框 43"/>
          <p:cNvSpPr txBox="1"/>
          <p:nvPr/>
        </p:nvSpPr>
        <p:spPr>
          <a:xfrm>
            <a:off x="859113" y="2771008"/>
            <a:ext cx="503378" cy="415498"/>
          </a:xfrm>
          <a:prstGeom prst="rect">
            <a:avLst/>
          </a:prstGeom>
          <a:noFill/>
        </p:spPr>
        <p:txBody>
          <a:bodyPr wrap="square" rtlCol="0">
            <a:spAutoFit/>
          </a:bodyPr>
          <a:lstStyle/>
          <a:p>
            <a:pPr algn="ctr"/>
            <a:r>
              <a:rPr lang="en-US" altLang="zh-CN" sz="2100" dirty="0" smtClean="0">
                <a:solidFill>
                  <a:schemeClr val="bg1"/>
                </a:solidFill>
                <a:latin typeface="Arial" panose="020B0604020202020204" pitchFamily="34" charset="0"/>
                <a:ea typeface="Microsoft JhengHei UI" panose="020B0604030504040204" pitchFamily="34" charset="-120"/>
                <a:cs typeface="Arial" panose="020B0604020202020204" pitchFamily="34" charset="0"/>
              </a:rPr>
              <a:t>b</a:t>
            </a:r>
            <a:endParaRPr lang="zh-CN" altLang="en-US" sz="2100" dirty="0">
              <a:solidFill>
                <a:schemeClr val="bg1"/>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43" name="文本框 47"/>
          <p:cNvSpPr txBox="1"/>
          <p:nvPr/>
        </p:nvSpPr>
        <p:spPr>
          <a:xfrm>
            <a:off x="791822" y="1590910"/>
            <a:ext cx="473970" cy="415498"/>
          </a:xfrm>
          <a:prstGeom prst="rect">
            <a:avLst/>
          </a:prstGeom>
          <a:noFill/>
        </p:spPr>
        <p:txBody>
          <a:bodyPr wrap="square" rtlCol="0">
            <a:spAutoFit/>
          </a:bodyPr>
          <a:lstStyle/>
          <a:p>
            <a:pPr algn="ctr"/>
            <a:r>
              <a:rPr lang="en-US" altLang="zh-CN" sz="2100" dirty="0">
                <a:solidFill>
                  <a:schemeClr val="bg1"/>
                </a:solidFill>
                <a:latin typeface="Arial" panose="020B0604020202020204" pitchFamily="34" charset="0"/>
                <a:ea typeface="Microsoft JhengHei UI" panose="020B0604030504040204" pitchFamily="34" charset="-120"/>
                <a:cs typeface="Arial" panose="020B0604020202020204" pitchFamily="34" charset="0"/>
              </a:rPr>
              <a:t>a</a:t>
            </a:r>
            <a:endParaRPr lang="zh-CN" altLang="en-US" sz="2100" dirty="0">
              <a:solidFill>
                <a:schemeClr val="bg1"/>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44" name="Rectangle 43"/>
          <p:cNvSpPr/>
          <p:nvPr/>
        </p:nvSpPr>
        <p:spPr>
          <a:xfrm>
            <a:off x="3071161" y="1880654"/>
            <a:ext cx="4551182" cy="372281"/>
          </a:xfrm>
          <a:prstGeom prst="rect">
            <a:avLst/>
          </a:prstGeom>
        </p:spPr>
        <p:txBody>
          <a:bodyPr wrap="none">
            <a:spAutoFit/>
          </a:bodyPr>
          <a:lstStyle/>
          <a:p>
            <a:pPr algn="just">
              <a:lnSpc>
                <a:spcPct val="107000"/>
              </a:lnSpc>
              <a:spcAft>
                <a:spcPts val="800"/>
              </a:spcAft>
              <a:tabLst>
                <a:tab pos="180340" algn="l"/>
              </a:tabLst>
            </a:pPr>
            <a:r>
              <a:rPr lang="en-US" sz="1700" dirty="0">
                <a:latin typeface="Arial" panose="020B0604020202020204" pitchFamily="34" charset="0"/>
                <a:ea typeface="Calibri" panose="020F0502020204030204" pitchFamily="34" charset="0"/>
                <a:cs typeface="Arial" panose="020B0604020202020204" pitchFamily="34" charset="0"/>
              </a:rPr>
              <a:t>Tinh thể NaCl có dạng hình khối lập phương.</a:t>
            </a:r>
          </a:p>
        </p:txBody>
      </p:sp>
      <p:sp>
        <p:nvSpPr>
          <p:cNvPr id="45" name="Rectangle 44"/>
          <p:cNvSpPr/>
          <p:nvPr/>
        </p:nvSpPr>
        <p:spPr>
          <a:xfrm>
            <a:off x="3049911" y="2965489"/>
            <a:ext cx="5737767" cy="652230"/>
          </a:xfrm>
          <a:prstGeom prst="rect">
            <a:avLst/>
          </a:prstGeom>
        </p:spPr>
        <p:txBody>
          <a:bodyPr wrap="square">
            <a:spAutoFit/>
          </a:bodyPr>
          <a:lstStyle/>
          <a:p>
            <a:pPr algn="just">
              <a:lnSpc>
                <a:spcPct val="107000"/>
              </a:lnSpc>
              <a:spcAft>
                <a:spcPts val="800"/>
              </a:spcAft>
              <a:tabLst>
                <a:tab pos="180340" algn="l"/>
              </a:tabLst>
            </a:pPr>
            <a:r>
              <a:rPr lang="en-US" sz="1700" dirty="0" smtClean="0">
                <a:latin typeface="Arial" panose="020B0604020202020204" pitchFamily="34" charset="0"/>
                <a:ea typeface="Calibri" panose="020F0502020204030204" pitchFamily="34" charset="0"/>
                <a:cs typeface="Arial" panose="020B0604020202020204" pitchFamily="34" charset="0"/>
              </a:rPr>
              <a:t>Các </a:t>
            </a:r>
            <a:r>
              <a:rPr lang="en-US" sz="1700" dirty="0">
                <a:latin typeface="Arial" panose="020B0604020202020204" pitchFamily="34" charset="0"/>
                <a:ea typeface="Calibri" panose="020F0502020204030204" pitchFamily="34" charset="0"/>
                <a:cs typeface="Arial" panose="020B0604020202020204" pitchFamily="34" charset="0"/>
              </a:rPr>
              <a:t>ion dương và </a:t>
            </a:r>
            <a:r>
              <a:rPr lang="en-US" sz="1700" dirty="0" smtClean="0">
                <a:latin typeface="Arial" panose="020B0604020202020204" pitchFamily="34" charset="0"/>
                <a:ea typeface="Calibri" panose="020F0502020204030204" pitchFamily="34" charset="0"/>
                <a:cs typeface="Arial" panose="020B0604020202020204" pitchFamily="34" charset="0"/>
              </a:rPr>
              <a:t>ion âm </a:t>
            </a:r>
            <a:r>
              <a:rPr lang="en-US" sz="1700" dirty="0">
                <a:latin typeface="Arial" panose="020B0604020202020204" pitchFamily="34" charset="0"/>
                <a:ea typeface="Calibri" panose="020F0502020204030204" pitchFamily="34" charset="0"/>
                <a:cs typeface="Arial" panose="020B0604020202020204" pitchFamily="34" charset="0"/>
              </a:rPr>
              <a:t>được bố trí xen kẽ một cách luân phiên, đều đặn.</a:t>
            </a:r>
          </a:p>
        </p:txBody>
      </p:sp>
      <p:sp>
        <p:nvSpPr>
          <p:cNvPr id="46" name="Rectangle 45"/>
          <p:cNvSpPr/>
          <p:nvPr/>
        </p:nvSpPr>
        <p:spPr>
          <a:xfrm>
            <a:off x="2285096" y="851997"/>
            <a:ext cx="3328155" cy="421654"/>
          </a:xfrm>
          <a:prstGeom prst="rect">
            <a:avLst/>
          </a:prstGeom>
        </p:spPr>
        <p:txBody>
          <a:bodyPr wrap="none">
            <a:spAutoFit/>
          </a:bodyPr>
          <a:lstStyle/>
          <a:p>
            <a:pPr algn="just">
              <a:lnSpc>
                <a:spcPct val="107000"/>
              </a:lnSpc>
              <a:spcAft>
                <a:spcPts val="800"/>
              </a:spcAft>
              <a:tabLst>
                <a:tab pos="180340" algn="l"/>
              </a:tabLst>
            </a:pPr>
            <a:r>
              <a:rPr lang="en-US" sz="2000" dirty="0">
                <a:latin typeface="Arial" panose="020B0604020202020204" pitchFamily="34" charset="0"/>
                <a:ea typeface="Calibri" panose="020F0502020204030204" pitchFamily="34" charset="0"/>
                <a:cs typeface="Arial" panose="020B0604020202020204" pitchFamily="34" charset="0"/>
              </a:rPr>
              <a:t>Quan sát hình 9.3, cho biết:</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48" name="Rectangle 47"/>
          <p:cNvSpPr/>
          <p:nvPr/>
        </p:nvSpPr>
        <p:spPr>
          <a:xfrm>
            <a:off x="1315705" y="1477542"/>
            <a:ext cx="4200124" cy="372281"/>
          </a:xfrm>
          <a:prstGeom prst="rect">
            <a:avLst/>
          </a:prstGeom>
        </p:spPr>
        <p:txBody>
          <a:bodyPr wrap="none">
            <a:spAutoFit/>
          </a:bodyPr>
          <a:lstStyle/>
          <a:p>
            <a:pPr algn="just">
              <a:lnSpc>
                <a:spcPct val="107000"/>
              </a:lnSpc>
              <a:spcAft>
                <a:spcPts val="800"/>
              </a:spcAft>
              <a:tabLst>
                <a:tab pos="180340" algn="l"/>
              </a:tabLst>
            </a:pPr>
            <a:r>
              <a:rPr lang="en-US" sz="1700" dirty="0">
                <a:latin typeface="Arial" panose="020B0604020202020204" pitchFamily="34" charset="0"/>
                <a:ea typeface="Calibri" panose="020F0502020204030204" pitchFamily="34" charset="0"/>
                <a:cs typeface="Arial" panose="020B0604020202020204" pitchFamily="34" charset="0"/>
              </a:rPr>
              <a:t>Tinh thể NaCl có cấu trúc hình khối </a:t>
            </a:r>
            <a:r>
              <a:rPr lang="en-US" sz="1700" dirty="0" smtClean="0">
                <a:latin typeface="Arial" panose="020B0604020202020204" pitchFamily="34" charset="0"/>
                <a:ea typeface="Calibri" panose="020F0502020204030204" pitchFamily="34" charset="0"/>
                <a:cs typeface="Arial" panose="020B0604020202020204" pitchFamily="34" charset="0"/>
              </a:rPr>
              <a:t>nào? </a:t>
            </a:r>
            <a:endParaRPr lang="en-US" sz="1700" dirty="0">
              <a:latin typeface="Arial" panose="020B0604020202020204" pitchFamily="34" charset="0"/>
              <a:ea typeface="Calibri" panose="020F0502020204030204" pitchFamily="34" charset="0"/>
              <a:cs typeface="Arial" panose="020B0604020202020204" pitchFamily="34" charset="0"/>
            </a:endParaRPr>
          </a:p>
        </p:txBody>
      </p:sp>
      <p:sp>
        <p:nvSpPr>
          <p:cNvPr id="49" name="Rectangle 48"/>
          <p:cNvSpPr/>
          <p:nvPr/>
        </p:nvSpPr>
        <p:spPr>
          <a:xfrm>
            <a:off x="1282970" y="2553887"/>
            <a:ext cx="5551520" cy="372281"/>
          </a:xfrm>
          <a:prstGeom prst="rect">
            <a:avLst/>
          </a:prstGeom>
        </p:spPr>
        <p:txBody>
          <a:bodyPr wrap="none">
            <a:spAutoFit/>
          </a:bodyPr>
          <a:lstStyle/>
          <a:p>
            <a:pPr algn="just">
              <a:lnSpc>
                <a:spcPct val="107000"/>
              </a:lnSpc>
              <a:spcAft>
                <a:spcPts val="800"/>
              </a:spcAft>
              <a:tabLst>
                <a:tab pos="180340" algn="l"/>
              </a:tabLst>
            </a:pPr>
            <a:r>
              <a:rPr lang="en-US" sz="1700" dirty="0">
                <a:latin typeface="Arial" panose="020B0604020202020204" pitchFamily="34" charset="0"/>
                <a:ea typeface="Calibri" panose="020F0502020204030204" pitchFamily="34" charset="0"/>
                <a:cs typeface="Arial" panose="020B0604020202020204" pitchFamily="34" charset="0"/>
              </a:rPr>
              <a:t>Các ion Na</a:t>
            </a:r>
            <a:r>
              <a:rPr lang="en-US" sz="1700" baseline="30000" dirty="0">
                <a:latin typeface="Arial" panose="020B0604020202020204" pitchFamily="34" charset="0"/>
                <a:ea typeface="Calibri" panose="020F0502020204030204" pitchFamily="34" charset="0"/>
                <a:cs typeface="Arial" panose="020B0604020202020204" pitchFamily="34" charset="0"/>
              </a:rPr>
              <a:t>+</a:t>
            </a:r>
            <a:r>
              <a:rPr lang="en-US" sz="1700" dirty="0">
                <a:latin typeface="Arial" panose="020B0604020202020204" pitchFamily="34" charset="0"/>
                <a:ea typeface="Calibri" panose="020F0502020204030204" pitchFamily="34" charset="0"/>
                <a:cs typeface="Arial" panose="020B0604020202020204" pitchFamily="34" charset="0"/>
              </a:rPr>
              <a:t> và Cl</a:t>
            </a:r>
            <a:r>
              <a:rPr lang="en-US" sz="1700" baseline="30000" dirty="0">
                <a:latin typeface="Arial" panose="020B0604020202020204" pitchFamily="34" charset="0"/>
                <a:ea typeface="Calibri" panose="020F0502020204030204" pitchFamily="34" charset="0"/>
                <a:cs typeface="Arial" panose="020B0604020202020204" pitchFamily="34" charset="0"/>
              </a:rPr>
              <a:t>- </a:t>
            </a:r>
            <a:r>
              <a:rPr lang="en-US" sz="1700" dirty="0">
                <a:latin typeface="Arial" panose="020B0604020202020204" pitchFamily="34" charset="0"/>
                <a:ea typeface="Calibri" panose="020F0502020204030204" pitchFamily="34" charset="0"/>
                <a:cs typeface="Arial" panose="020B0604020202020204" pitchFamily="34" charset="0"/>
              </a:rPr>
              <a:t> phân bố trong tinh thể như thế </a:t>
            </a:r>
            <a:r>
              <a:rPr lang="en-US" sz="1700" dirty="0" smtClean="0">
                <a:latin typeface="Arial" panose="020B0604020202020204" pitchFamily="34" charset="0"/>
                <a:ea typeface="Calibri" panose="020F0502020204030204" pitchFamily="34" charset="0"/>
                <a:cs typeface="Arial" panose="020B0604020202020204" pitchFamily="34" charset="0"/>
              </a:rPr>
              <a:t>nào</a:t>
            </a:r>
            <a:r>
              <a:rPr lang="en-US" sz="1700" dirty="0">
                <a:latin typeface="Arial" panose="020B0604020202020204" pitchFamily="34" charset="0"/>
                <a:ea typeface="Calibri" panose="020F0502020204030204" pitchFamily="34" charset="0"/>
                <a:cs typeface="Arial" panose="020B0604020202020204" pitchFamily="34" charset="0"/>
              </a:rPr>
              <a:t>?</a:t>
            </a:r>
          </a:p>
        </p:txBody>
      </p:sp>
      <p:sp>
        <p:nvSpPr>
          <p:cNvPr id="50" name="Rectangle 49"/>
          <p:cNvSpPr/>
          <p:nvPr/>
        </p:nvSpPr>
        <p:spPr>
          <a:xfrm>
            <a:off x="1231675" y="3837529"/>
            <a:ext cx="6362639" cy="372281"/>
          </a:xfrm>
          <a:prstGeom prst="rect">
            <a:avLst/>
          </a:prstGeom>
        </p:spPr>
        <p:txBody>
          <a:bodyPr wrap="none">
            <a:spAutoFit/>
          </a:bodyPr>
          <a:lstStyle/>
          <a:p>
            <a:pPr algn="just">
              <a:lnSpc>
                <a:spcPct val="107000"/>
              </a:lnSpc>
              <a:spcAft>
                <a:spcPts val="800"/>
              </a:spcAft>
              <a:tabLst>
                <a:tab pos="180340" algn="l"/>
              </a:tabLst>
            </a:pPr>
            <a:r>
              <a:rPr lang="en-US" sz="1700" dirty="0">
                <a:latin typeface="Arial" panose="020B0604020202020204" pitchFamily="34" charset="0"/>
                <a:ea typeface="Calibri" panose="020F0502020204030204" pitchFamily="34" charset="0"/>
                <a:cs typeface="Arial" panose="020B0604020202020204" pitchFamily="34" charset="0"/>
              </a:rPr>
              <a:t>Xung quanh mỗi loại ion có bao nhiêu ion ngược dấu gần </a:t>
            </a:r>
            <a:r>
              <a:rPr lang="en-US" sz="1700" dirty="0" smtClean="0">
                <a:latin typeface="Arial" panose="020B0604020202020204" pitchFamily="34" charset="0"/>
                <a:ea typeface="Calibri" panose="020F0502020204030204" pitchFamily="34" charset="0"/>
                <a:cs typeface="Arial" panose="020B0604020202020204" pitchFamily="34" charset="0"/>
              </a:rPr>
              <a:t>nhất?</a:t>
            </a:r>
            <a:endParaRPr lang="en-US" sz="1700" dirty="0">
              <a:latin typeface="Arial" panose="020B0604020202020204" pitchFamily="34" charset="0"/>
              <a:ea typeface="Calibri" panose="020F0502020204030204" pitchFamily="34" charset="0"/>
              <a:cs typeface="Arial" panose="020B0604020202020204" pitchFamily="34" charset="0"/>
            </a:endParaRPr>
          </a:p>
        </p:txBody>
      </p:sp>
      <p:grpSp>
        <p:nvGrpSpPr>
          <p:cNvPr id="51" name="组合 52"/>
          <p:cNvGrpSpPr/>
          <p:nvPr/>
        </p:nvGrpSpPr>
        <p:grpSpPr>
          <a:xfrm>
            <a:off x="2723520" y="1893271"/>
            <a:ext cx="443186" cy="435478"/>
            <a:chOff x="5037571" y="856343"/>
            <a:chExt cx="715006" cy="702571"/>
          </a:xfrm>
          <a:solidFill>
            <a:srgbClr val="FF0000"/>
          </a:solidFill>
        </p:grpSpPr>
        <p:sp>
          <p:nvSpPr>
            <p:cNvPr id="52" name="Freeform 39"/>
            <p:cNvSpPr/>
            <p:nvPr/>
          </p:nvSpPr>
          <p:spPr bwMode="auto">
            <a:xfrm>
              <a:off x="5468769" y="856343"/>
              <a:ext cx="244675" cy="244675"/>
            </a:xfrm>
            <a:custGeom>
              <a:avLst/>
              <a:gdLst>
                <a:gd name="T0" fmla="*/ 19 w 283"/>
                <a:gd name="T1" fmla="*/ 0 h 283"/>
                <a:gd name="T2" fmla="*/ 264 w 283"/>
                <a:gd name="T3" fmla="*/ 0 h 283"/>
                <a:gd name="T4" fmla="*/ 276 w 283"/>
                <a:gd name="T5" fmla="*/ 4 h 283"/>
                <a:gd name="T6" fmla="*/ 224 w 283"/>
                <a:gd name="T7" fmla="*/ 38 h 283"/>
                <a:gd name="T8" fmla="*/ 97 w 283"/>
                <a:gd name="T9" fmla="*/ 38 h 283"/>
                <a:gd name="T10" fmla="*/ 90 w 283"/>
                <a:gd name="T11" fmla="*/ 38 h 283"/>
                <a:gd name="T12" fmla="*/ 38 w 283"/>
                <a:gd name="T13" fmla="*/ 38 h 283"/>
                <a:gd name="T14" fmla="*/ 38 w 283"/>
                <a:gd name="T15" fmla="*/ 245 h 283"/>
                <a:gd name="T16" fmla="*/ 103 w 283"/>
                <a:gd name="T17" fmla="*/ 245 h 283"/>
                <a:gd name="T18" fmla="*/ 127 w 283"/>
                <a:gd name="T19" fmla="*/ 245 h 283"/>
                <a:gd name="T20" fmla="*/ 245 w 283"/>
                <a:gd name="T21" fmla="*/ 245 h 283"/>
                <a:gd name="T22" fmla="*/ 245 w 283"/>
                <a:gd name="T23" fmla="*/ 152 h 283"/>
                <a:gd name="T24" fmla="*/ 283 w 283"/>
                <a:gd name="T25" fmla="*/ 115 h 283"/>
                <a:gd name="T26" fmla="*/ 283 w 283"/>
                <a:gd name="T27" fmla="*/ 264 h 283"/>
                <a:gd name="T28" fmla="*/ 264 w 283"/>
                <a:gd name="T29" fmla="*/ 283 h 283"/>
                <a:gd name="T30" fmla="*/ 19 w 283"/>
                <a:gd name="T31" fmla="*/ 283 h 283"/>
                <a:gd name="T32" fmla="*/ 0 w 283"/>
                <a:gd name="T33" fmla="*/ 264 h 283"/>
                <a:gd name="T34" fmla="*/ 0 w 283"/>
                <a:gd name="T35" fmla="*/ 19 h 283"/>
                <a:gd name="T36" fmla="*/ 19 w 283"/>
                <a:gd name="T3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3" h="283">
                  <a:moveTo>
                    <a:pt x="19" y="0"/>
                  </a:moveTo>
                  <a:cubicBezTo>
                    <a:pt x="264" y="0"/>
                    <a:pt x="264" y="0"/>
                    <a:pt x="264" y="0"/>
                  </a:cubicBezTo>
                  <a:cubicBezTo>
                    <a:pt x="269" y="0"/>
                    <a:pt x="273" y="2"/>
                    <a:pt x="276" y="4"/>
                  </a:cubicBezTo>
                  <a:cubicBezTo>
                    <a:pt x="259" y="16"/>
                    <a:pt x="242" y="27"/>
                    <a:pt x="224" y="38"/>
                  </a:cubicBezTo>
                  <a:cubicBezTo>
                    <a:pt x="97" y="38"/>
                    <a:pt x="97" y="38"/>
                    <a:pt x="97" y="38"/>
                  </a:cubicBezTo>
                  <a:cubicBezTo>
                    <a:pt x="95" y="38"/>
                    <a:pt x="92" y="38"/>
                    <a:pt x="90" y="38"/>
                  </a:cubicBezTo>
                  <a:cubicBezTo>
                    <a:pt x="38" y="38"/>
                    <a:pt x="38" y="38"/>
                    <a:pt x="38" y="38"/>
                  </a:cubicBezTo>
                  <a:cubicBezTo>
                    <a:pt x="38" y="245"/>
                    <a:pt x="38" y="245"/>
                    <a:pt x="38" y="245"/>
                  </a:cubicBezTo>
                  <a:cubicBezTo>
                    <a:pt x="103" y="245"/>
                    <a:pt x="103" y="245"/>
                    <a:pt x="103" y="245"/>
                  </a:cubicBezTo>
                  <a:cubicBezTo>
                    <a:pt x="111" y="247"/>
                    <a:pt x="119" y="247"/>
                    <a:pt x="127" y="245"/>
                  </a:cubicBezTo>
                  <a:cubicBezTo>
                    <a:pt x="245" y="245"/>
                    <a:pt x="245" y="245"/>
                    <a:pt x="245" y="245"/>
                  </a:cubicBezTo>
                  <a:cubicBezTo>
                    <a:pt x="245" y="152"/>
                    <a:pt x="245" y="152"/>
                    <a:pt x="245" y="152"/>
                  </a:cubicBezTo>
                  <a:cubicBezTo>
                    <a:pt x="258" y="140"/>
                    <a:pt x="270" y="128"/>
                    <a:pt x="283" y="115"/>
                  </a:cubicBezTo>
                  <a:cubicBezTo>
                    <a:pt x="283" y="264"/>
                    <a:pt x="283" y="264"/>
                    <a:pt x="283" y="264"/>
                  </a:cubicBezTo>
                  <a:cubicBezTo>
                    <a:pt x="283" y="274"/>
                    <a:pt x="275" y="283"/>
                    <a:pt x="264" y="283"/>
                  </a:cubicBezTo>
                  <a:cubicBezTo>
                    <a:pt x="19" y="283"/>
                    <a:pt x="19" y="283"/>
                    <a:pt x="19" y="283"/>
                  </a:cubicBezTo>
                  <a:cubicBezTo>
                    <a:pt x="9" y="283"/>
                    <a:pt x="0" y="274"/>
                    <a:pt x="0" y="264"/>
                  </a:cubicBezTo>
                  <a:cubicBezTo>
                    <a:pt x="0" y="19"/>
                    <a:pt x="0" y="19"/>
                    <a:pt x="0" y="19"/>
                  </a:cubicBezTo>
                  <a:cubicBezTo>
                    <a:pt x="0" y="9"/>
                    <a:pt x="9" y="0"/>
                    <a:pt x="19" y="0"/>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53" name="Freeform 40"/>
            <p:cNvSpPr>
              <a:spLocks noEditPoints="1"/>
            </p:cNvSpPr>
            <p:nvPr/>
          </p:nvSpPr>
          <p:spPr bwMode="auto">
            <a:xfrm>
              <a:off x="5037571" y="889259"/>
              <a:ext cx="423518" cy="669655"/>
            </a:xfrm>
            <a:custGeom>
              <a:avLst/>
              <a:gdLst>
                <a:gd name="T0" fmla="*/ 253 w 490"/>
                <a:gd name="T1" fmla="*/ 737 h 775"/>
                <a:gd name="T2" fmla="*/ 211 w 490"/>
                <a:gd name="T3" fmla="*/ 775 h 775"/>
                <a:gd name="T4" fmla="*/ 175 w 490"/>
                <a:gd name="T5" fmla="*/ 762 h 775"/>
                <a:gd name="T6" fmla="*/ 161 w 490"/>
                <a:gd name="T7" fmla="*/ 762 h 775"/>
                <a:gd name="T8" fmla="*/ 125 w 490"/>
                <a:gd name="T9" fmla="*/ 775 h 775"/>
                <a:gd name="T10" fmla="*/ 84 w 490"/>
                <a:gd name="T11" fmla="*/ 737 h 775"/>
                <a:gd name="T12" fmla="*/ 76 w 490"/>
                <a:gd name="T13" fmla="*/ 475 h 775"/>
                <a:gd name="T14" fmla="*/ 65 w 490"/>
                <a:gd name="T15" fmla="*/ 474 h 775"/>
                <a:gd name="T16" fmla="*/ 21 w 490"/>
                <a:gd name="T17" fmla="*/ 441 h 775"/>
                <a:gd name="T18" fmla="*/ 19 w 490"/>
                <a:gd name="T19" fmla="*/ 217 h 775"/>
                <a:gd name="T20" fmla="*/ 48 w 490"/>
                <a:gd name="T21" fmla="*/ 192 h 775"/>
                <a:gd name="T22" fmla="*/ 121 w 490"/>
                <a:gd name="T23" fmla="*/ 183 h 775"/>
                <a:gd name="T24" fmla="*/ 132 w 490"/>
                <a:gd name="T25" fmla="*/ 189 h 775"/>
                <a:gd name="T26" fmla="*/ 168 w 490"/>
                <a:gd name="T27" fmla="*/ 243 h 775"/>
                <a:gd name="T28" fmla="*/ 204 w 490"/>
                <a:gd name="T29" fmla="*/ 189 h 775"/>
                <a:gd name="T30" fmla="*/ 216 w 490"/>
                <a:gd name="T31" fmla="*/ 183 h 775"/>
                <a:gd name="T32" fmla="*/ 257 w 490"/>
                <a:gd name="T33" fmla="*/ 188 h 775"/>
                <a:gd name="T34" fmla="*/ 293 w 490"/>
                <a:gd name="T35" fmla="*/ 205 h 775"/>
                <a:gd name="T36" fmla="*/ 331 w 490"/>
                <a:gd name="T37" fmla="*/ 251 h 775"/>
                <a:gd name="T38" fmla="*/ 339 w 490"/>
                <a:gd name="T39" fmla="*/ 259 h 775"/>
                <a:gd name="T40" fmla="*/ 355 w 490"/>
                <a:gd name="T41" fmla="*/ 261 h 775"/>
                <a:gd name="T42" fmla="*/ 362 w 490"/>
                <a:gd name="T43" fmla="*/ 256 h 775"/>
                <a:gd name="T44" fmla="*/ 406 w 490"/>
                <a:gd name="T45" fmla="*/ 223 h 775"/>
                <a:gd name="T46" fmla="*/ 452 w 490"/>
                <a:gd name="T47" fmla="*/ 284 h 775"/>
                <a:gd name="T48" fmla="*/ 405 w 490"/>
                <a:gd name="T49" fmla="*/ 318 h 775"/>
                <a:gd name="T50" fmla="*/ 357 w 490"/>
                <a:gd name="T51" fmla="*/ 346 h 775"/>
                <a:gd name="T52" fmla="*/ 321 w 490"/>
                <a:gd name="T53" fmla="*/ 343 h 775"/>
                <a:gd name="T54" fmla="*/ 275 w 490"/>
                <a:gd name="T55" fmla="*/ 302 h 775"/>
                <a:gd name="T56" fmla="*/ 265 w 490"/>
                <a:gd name="T57" fmla="*/ 291 h 775"/>
                <a:gd name="T58" fmla="*/ 253 w 490"/>
                <a:gd name="T59" fmla="*/ 737 h 775"/>
                <a:gd name="T60" fmla="*/ 170 w 490"/>
                <a:gd name="T61" fmla="*/ 1 h 775"/>
                <a:gd name="T62" fmla="*/ 236 w 490"/>
                <a:gd name="T63" fmla="*/ 74 h 775"/>
                <a:gd name="T64" fmla="*/ 167 w 490"/>
                <a:gd name="T65" fmla="*/ 159 h 775"/>
                <a:gd name="T66" fmla="*/ 100 w 490"/>
                <a:gd name="T67" fmla="*/ 71 h 775"/>
                <a:gd name="T68" fmla="*/ 170 w 490"/>
                <a:gd name="T69" fmla="*/ 1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775">
                  <a:moveTo>
                    <a:pt x="253" y="737"/>
                  </a:moveTo>
                  <a:cubicBezTo>
                    <a:pt x="252" y="758"/>
                    <a:pt x="230" y="775"/>
                    <a:pt x="211" y="775"/>
                  </a:cubicBezTo>
                  <a:cubicBezTo>
                    <a:pt x="198" y="775"/>
                    <a:pt x="182" y="770"/>
                    <a:pt x="175" y="762"/>
                  </a:cubicBezTo>
                  <a:cubicBezTo>
                    <a:pt x="172" y="757"/>
                    <a:pt x="165" y="757"/>
                    <a:pt x="161" y="762"/>
                  </a:cubicBezTo>
                  <a:cubicBezTo>
                    <a:pt x="155" y="770"/>
                    <a:pt x="138" y="775"/>
                    <a:pt x="125" y="775"/>
                  </a:cubicBezTo>
                  <a:cubicBezTo>
                    <a:pt x="106" y="775"/>
                    <a:pt x="85" y="758"/>
                    <a:pt x="84" y="737"/>
                  </a:cubicBezTo>
                  <a:cubicBezTo>
                    <a:pt x="76" y="475"/>
                    <a:pt x="76" y="475"/>
                    <a:pt x="76" y="475"/>
                  </a:cubicBezTo>
                  <a:cubicBezTo>
                    <a:pt x="65" y="474"/>
                    <a:pt x="65" y="474"/>
                    <a:pt x="65" y="474"/>
                  </a:cubicBezTo>
                  <a:cubicBezTo>
                    <a:pt x="47" y="472"/>
                    <a:pt x="24" y="459"/>
                    <a:pt x="21" y="441"/>
                  </a:cubicBezTo>
                  <a:cubicBezTo>
                    <a:pt x="0" y="331"/>
                    <a:pt x="4" y="332"/>
                    <a:pt x="19" y="217"/>
                  </a:cubicBezTo>
                  <a:cubicBezTo>
                    <a:pt x="21" y="209"/>
                    <a:pt x="31" y="194"/>
                    <a:pt x="48" y="192"/>
                  </a:cubicBezTo>
                  <a:cubicBezTo>
                    <a:pt x="121" y="183"/>
                    <a:pt x="121" y="183"/>
                    <a:pt x="121" y="183"/>
                  </a:cubicBezTo>
                  <a:cubicBezTo>
                    <a:pt x="125" y="183"/>
                    <a:pt x="130" y="185"/>
                    <a:pt x="132" y="189"/>
                  </a:cubicBezTo>
                  <a:cubicBezTo>
                    <a:pt x="168" y="243"/>
                    <a:pt x="168" y="243"/>
                    <a:pt x="168" y="243"/>
                  </a:cubicBezTo>
                  <a:cubicBezTo>
                    <a:pt x="204" y="189"/>
                    <a:pt x="204" y="189"/>
                    <a:pt x="204" y="189"/>
                  </a:cubicBezTo>
                  <a:cubicBezTo>
                    <a:pt x="207" y="185"/>
                    <a:pt x="211" y="183"/>
                    <a:pt x="216" y="183"/>
                  </a:cubicBezTo>
                  <a:cubicBezTo>
                    <a:pt x="257" y="188"/>
                    <a:pt x="257" y="188"/>
                    <a:pt x="257" y="188"/>
                  </a:cubicBezTo>
                  <a:cubicBezTo>
                    <a:pt x="278" y="191"/>
                    <a:pt x="285" y="196"/>
                    <a:pt x="293" y="205"/>
                  </a:cubicBezTo>
                  <a:cubicBezTo>
                    <a:pt x="307" y="223"/>
                    <a:pt x="320" y="239"/>
                    <a:pt x="331" y="251"/>
                  </a:cubicBezTo>
                  <a:cubicBezTo>
                    <a:pt x="334" y="254"/>
                    <a:pt x="336" y="257"/>
                    <a:pt x="339" y="259"/>
                  </a:cubicBezTo>
                  <a:cubicBezTo>
                    <a:pt x="343" y="264"/>
                    <a:pt x="350" y="264"/>
                    <a:pt x="355" y="261"/>
                  </a:cubicBezTo>
                  <a:cubicBezTo>
                    <a:pt x="357" y="259"/>
                    <a:pt x="360" y="258"/>
                    <a:pt x="362" y="256"/>
                  </a:cubicBezTo>
                  <a:cubicBezTo>
                    <a:pt x="373" y="248"/>
                    <a:pt x="393" y="233"/>
                    <a:pt x="406" y="223"/>
                  </a:cubicBezTo>
                  <a:cubicBezTo>
                    <a:pt x="442" y="195"/>
                    <a:pt x="490" y="255"/>
                    <a:pt x="452" y="284"/>
                  </a:cubicBezTo>
                  <a:cubicBezTo>
                    <a:pt x="438" y="294"/>
                    <a:pt x="418" y="310"/>
                    <a:pt x="405" y="318"/>
                  </a:cubicBezTo>
                  <a:cubicBezTo>
                    <a:pt x="386" y="332"/>
                    <a:pt x="369" y="342"/>
                    <a:pt x="357" y="346"/>
                  </a:cubicBezTo>
                  <a:cubicBezTo>
                    <a:pt x="346" y="351"/>
                    <a:pt x="332" y="351"/>
                    <a:pt x="321" y="343"/>
                  </a:cubicBezTo>
                  <a:cubicBezTo>
                    <a:pt x="305" y="333"/>
                    <a:pt x="291" y="320"/>
                    <a:pt x="275" y="302"/>
                  </a:cubicBezTo>
                  <a:cubicBezTo>
                    <a:pt x="272" y="299"/>
                    <a:pt x="269" y="295"/>
                    <a:pt x="265" y="291"/>
                  </a:cubicBezTo>
                  <a:cubicBezTo>
                    <a:pt x="253" y="737"/>
                    <a:pt x="253" y="737"/>
                    <a:pt x="253" y="737"/>
                  </a:cubicBezTo>
                  <a:close/>
                  <a:moveTo>
                    <a:pt x="170" y="1"/>
                  </a:moveTo>
                  <a:cubicBezTo>
                    <a:pt x="207" y="2"/>
                    <a:pt x="237" y="34"/>
                    <a:pt x="236" y="74"/>
                  </a:cubicBezTo>
                  <a:cubicBezTo>
                    <a:pt x="235" y="113"/>
                    <a:pt x="204" y="160"/>
                    <a:pt x="167" y="159"/>
                  </a:cubicBezTo>
                  <a:cubicBezTo>
                    <a:pt x="129" y="159"/>
                    <a:pt x="100" y="110"/>
                    <a:pt x="100" y="71"/>
                  </a:cubicBezTo>
                  <a:cubicBezTo>
                    <a:pt x="101" y="32"/>
                    <a:pt x="132" y="0"/>
                    <a:pt x="170" y="1"/>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54" name="Freeform 41"/>
            <p:cNvSpPr/>
            <p:nvPr/>
          </p:nvSpPr>
          <p:spPr bwMode="auto">
            <a:xfrm>
              <a:off x="5532772" y="870972"/>
              <a:ext cx="219805" cy="176283"/>
            </a:xfrm>
            <a:custGeom>
              <a:avLst/>
              <a:gdLst>
                <a:gd name="T0" fmla="*/ 35 w 254"/>
                <a:gd name="T1" fmla="*/ 62 h 204"/>
                <a:gd name="T2" fmla="*/ 0 w 254"/>
                <a:gd name="T3" fmla="*/ 66 h 204"/>
                <a:gd name="T4" fmla="*/ 11 w 254"/>
                <a:gd name="T5" fmla="*/ 171 h 204"/>
                <a:gd name="T6" fmla="*/ 48 w 254"/>
                <a:gd name="T7" fmla="*/ 195 h 204"/>
                <a:gd name="T8" fmla="*/ 243 w 254"/>
                <a:gd name="T9" fmla="*/ 20 h 204"/>
                <a:gd name="T10" fmla="*/ 230 w 254"/>
                <a:gd name="T11" fmla="*/ 7 h 204"/>
                <a:gd name="T12" fmla="*/ 53 w 254"/>
                <a:gd name="T13" fmla="*/ 116 h 204"/>
                <a:gd name="T14" fmla="*/ 35 w 254"/>
                <a:gd name="T15" fmla="*/ 6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04">
                  <a:moveTo>
                    <a:pt x="35" y="62"/>
                  </a:moveTo>
                  <a:cubicBezTo>
                    <a:pt x="31" y="48"/>
                    <a:pt x="0" y="51"/>
                    <a:pt x="0" y="66"/>
                  </a:cubicBezTo>
                  <a:cubicBezTo>
                    <a:pt x="0" y="113"/>
                    <a:pt x="4" y="130"/>
                    <a:pt x="11" y="171"/>
                  </a:cubicBezTo>
                  <a:cubicBezTo>
                    <a:pt x="14" y="186"/>
                    <a:pt x="36" y="204"/>
                    <a:pt x="48" y="195"/>
                  </a:cubicBezTo>
                  <a:cubicBezTo>
                    <a:pt x="133" y="135"/>
                    <a:pt x="169" y="92"/>
                    <a:pt x="243" y="20"/>
                  </a:cubicBezTo>
                  <a:cubicBezTo>
                    <a:pt x="254" y="9"/>
                    <a:pt x="240" y="0"/>
                    <a:pt x="230" y="7"/>
                  </a:cubicBezTo>
                  <a:cubicBezTo>
                    <a:pt x="158" y="56"/>
                    <a:pt x="123" y="73"/>
                    <a:pt x="53" y="116"/>
                  </a:cubicBezTo>
                  <a:cubicBezTo>
                    <a:pt x="42" y="95"/>
                    <a:pt x="40" y="80"/>
                    <a:pt x="35" y="62"/>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grpSp>
      <p:grpSp>
        <p:nvGrpSpPr>
          <p:cNvPr id="55" name="组合 52"/>
          <p:cNvGrpSpPr/>
          <p:nvPr/>
        </p:nvGrpSpPr>
        <p:grpSpPr>
          <a:xfrm>
            <a:off x="2645525" y="3065442"/>
            <a:ext cx="443186" cy="435478"/>
            <a:chOff x="5037571" y="856343"/>
            <a:chExt cx="715006" cy="702571"/>
          </a:xfrm>
          <a:solidFill>
            <a:srgbClr val="FF0000"/>
          </a:solidFill>
        </p:grpSpPr>
        <p:sp>
          <p:nvSpPr>
            <p:cNvPr id="56" name="Freeform 39"/>
            <p:cNvSpPr/>
            <p:nvPr/>
          </p:nvSpPr>
          <p:spPr bwMode="auto">
            <a:xfrm>
              <a:off x="5468769" y="856343"/>
              <a:ext cx="244675" cy="244675"/>
            </a:xfrm>
            <a:custGeom>
              <a:avLst/>
              <a:gdLst>
                <a:gd name="T0" fmla="*/ 19 w 283"/>
                <a:gd name="T1" fmla="*/ 0 h 283"/>
                <a:gd name="T2" fmla="*/ 264 w 283"/>
                <a:gd name="T3" fmla="*/ 0 h 283"/>
                <a:gd name="T4" fmla="*/ 276 w 283"/>
                <a:gd name="T5" fmla="*/ 4 h 283"/>
                <a:gd name="T6" fmla="*/ 224 w 283"/>
                <a:gd name="T7" fmla="*/ 38 h 283"/>
                <a:gd name="T8" fmla="*/ 97 w 283"/>
                <a:gd name="T9" fmla="*/ 38 h 283"/>
                <a:gd name="T10" fmla="*/ 90 w 283"/>
                <a:gd name="T11" fmla="*/ 38 h 283"/>
                <a:gd name="T12" fmla="*/ 38 w 283"/>
                <a:gd name="T13" fmla="*/ 38 h 283"/>
                <a:gd name="T14" fmla="*/ 38 w 283"/>
                <a:gd name="T15" fmla="*/ 245 h 283"/>
                <a:gd name="T16" fmla="*/ 103 w 283"/>
                <a:gd name="T17" fmla="*/ 245 h 283"/>
                <a:gd name="T18" fmla="*/ 127 w 283"/>
                <a:gd name="T19" fmla="*/ 245 h 283"/>
                <a:gd name="T20" fmla="*/ 245 w 283"/>
                <a:gd name="T21" fmla="*/ 245 h 283"/>
                <a:gd name="T22" fmla="*/ 245 w 283"/>
                <a:gd name="T23" fmla="*/ 152 h 283"/>
                <a:gd name="T24" fmla="*/ 283 w 283"/>
                <a:gd name="T25" fmla="*/ 115 h 283"/>
                <a:gd name="T26" fmla="*/ 283 w 283"/>
                <a:gd name="T27" fmla="*/ 264 h 283"/>
                <a:gd name="T28" fmla="*/ 264 w 283"/>
                <a:gd name="T29" fmla="*/ 283 h 283"/>
                <a:gd name="T30" fmla="*/ 19 w 283"/>
                <a:gd name="T31" fmla="*/ 283 h 283"/>
                <a:gd name="T32" fmla="*/ 0 w 283"/>
                <a:gd name="T33" fmla="*/ 264 h 283"/>
                <a:gd name="T34" fmla="*/ 0 w 283"/>
                <a:gd name="T35" fmla="*/ 19 h 283"/>
                <a:gd name="T36" fmla="*/ 19 w 283"/>
                <a:gd name="T3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3" h="283">
                  <a:moveTo>
                    <a:pt x="19" y="0"/>
                  </a:moveTo>
                  <a:cubicBezTo>
                    <a:pt x="264" y="0"/>
                    <a:pt x="264" y="0"/>
                    <a:pt x="264" y="0"/>
                  </a:cubicBezTo>
                  <a:cubicBezTo>
                    <a:pt x="269" y="0"/>
                    <a:pt x="273" y="2"/>
                    <a:pt x="276" y="4"/>
                  </a:cubicBezTo>
                  <a:cubicBezTo>
                    <a:pt x="259" y="16"/>
                    <a:pt x="242" y="27"/>
                    <a:pt x="224" y="38"/>
                  </a:cubicBezTo>
                  <a:cubicBezTo>
                    <a:pt x="97" y="38"/>
                    <a:pt x="97" y="38"/>
                    <a:pt x="97" y="38"/>
                  </a:cubicBezTo>
                  <a:cubicBezTo>
                    <a:pt x="95" y="38"/>
                    <a:pt x="92" y="38"/>
                    <a:pt x="90" y="38"/>
                  </a:cubicBezTo>
                  <a:cubicBezTo>
                    <a:pt x="38" y="38"/>
                    <a:pt x="38" y="38"/>
                    <a:pt x="38" y="38"/>
                  </a:cubicBezTo>
                  <a:cubicBezTo>
                    <a:pt x="38" y="245"/>
                    <a:pt x="38" y="245"/>
                    <a:pt x="38" y="245"/>
                  </a:cubicBezTo>
                  <a:cubicBezTo>
                    <a:pt x="103" y="245"/>
                    <a:pt x="103" y="245"/>
                    <a:pt x="103" y="245"/>
                  </a:cubicBezTo>
                  <a:cubicBezTo>
                    <a:pt x="111" y="247"/>
                    <a:pt x="119" y="247"/>
                    <a:pt x="127" y="245"/>
                  </a:cubicBezTo>
                  <a:cubicBezTo>
                    <a:pt x="245" y="245"/>
                    <a:pt x="245" y="245"/>
                    <a:pt x="245" y="245"/>
                  </a:cubicBezTo>
                  <a:cubicBezTo>
                    <a:pt x="245" y="152"/>
                    <a:pt x="245" y="152"/>
                    <a:pt x="245" y="152"/>
                  </a:cubicBezTo>
                  <a:cubicBezTo>
                    <a:pt x="258" y="140"/>
                    <a:pt x="270" y="128"/>
                    <a:pt x="283" y="115"/>
                  </a:cubicBezTo>
                  <a:cubicBezTo>
                    <a:pt x="283" y="264"/>
                    <a:pt x="283" y="264"/>
                    <a:pt x="283" y="264"/>
                  </a:cubicBezTo>
                  <a:cubicBezTo>
                    <a:pt x="283" y="274"/>
                    <a:pt x="275" y="283"/>
                    <a:pt x="264" y="283"/>
                  </a:cubicBezTo>
                  <a:cubicBezTo>
                    <a:pt x="19" y="283"/>
                    <a:pt x="19" y="283"/>
                    <a:pt x="19" y="283"/>
                  </a:cubicBezTo>
                  <a:cubicBezTo>
                    <a:pt x="9" y="283"/>
                    <a:pt x="0" y="274"/>
                    <a:pt x="0" y="264"/>
                  </a:cubicBezTo>
                  <a:cubicBezTo>
                    <a:pt x="0" y="19"/>
                    <a:pt x="0" y="19"/>
                    <a:pt x="0" y="19"/>
                  </a:cubicBezTo>
                  <a:cubicBezTo>
                    <a:pt x="0" y="9"/>
                    <a:pt x="9" y="0"/>
                    <a:pt x="19" y="0"/>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57" name="Freeform 40"/>
            <p:cNvSpPr>
              <a:spLocks noEditPoints="1"/>
            </p:cNvSpPr>
            <p:nvPr/>
          </p:nvSpPr>
          <p:spPr bwMode="auto">
            <a:xfrm>
              <a:off x="5037571" y="889259"/>
              <a:ext cx="423518" cy="669655"/>
            </a:xfrm>
            <a:custGeom>
              <a:avLst/>
              <a:gdLst>
                <a:gd name="T0" fmla="*/ 253 w 490"/>
                <a:gd name="T1" fmla="*/ 737 h 775"/>
                <a:gd name="T2" fmla="*/ 211 w 490"/>
                <a:gd name="T3" fmla="*/ 775 h 775"/>
                <a:gd name="T4" fmla="*/ 175 w 490"/>
                <a:gd name="T5" fmla="*/ 762 h 775"/>
                <a:gd name="T6" fmla="*/ 161 w 490"/>
                <a:gd name="T7" fmla="*/ 762 h 775"/>
                <a:gd name="T8" fmla="*/ 125 w 490"/>
                <a:gd name="T9" fmla="*/ 775 h 775"/>
                <a:gd name="T10" fmla="*/ 84 w 490"/>
                <a:gd name="T11" fmla="*/ 737 h 775"/>
                <a:gd name="T12" fmla="*/ 76 w 490"/>
                <a:gd name="T13" fmla="*/ 475 h 775"/>
                <a:gd name="T14" fmla="*/ 65 w 490"/>
                <a:gd name="T15" fmla="*/ 474 h 775"/>
                <a:gd name="T16" fmla="*/ 21 w 490"/>
                <a:gd name="T17" fmla="*/ 441 h 775"/>
                <a:gd name="T18" fmla="*/ 19 w 490"/>
                <a:gd name="T19" fmla="*/ 217 h 775"/>
                <a:gd name="T20" fmla="*/ 48 w 490"/>
                <a:gd name="T21" fmla="*/ 192 h 775"/>
                <a:gd name="T22" fmla="*/ 121 w 490"/>
                <a:gd name="T23" fmla="*/ 183 h 775"/>
                <a:gd name="T24" fmla="*/ 132 w 490"/>
                <a:gd name="T25" fmla="*/ 189 h 775"/>
                <a:gd name="T26" fmla="*/ 168 w 490"/>
                <a:gd name="T27" fmla="*/ 243 h 775"/>
                <a:gd name="T28" fmla="*/ 204 w 490"/>
                <a:gd name="T29" fmla="*/ 189 h 775"/>
                <a:gd name="T30" fmla="*/ 216 w 490"/>
                <a:gd name="T31" fmla="*/ 183 h 775"/>
                <a:gd name="T32" fmla="*/ 257 w 490"/>
                <a:gd name="T33" fmla="*/ 188 h 775"/>
                <a:gd name="T34" fmla="*/ 293 w 490"/>
                <a:gd name="T35" fmla="*/ 205 h 775"/>
                <a:gd name="T36" fmla="*/ 331 w 490"/>
                <a:gd name="T37" fmla="*/ 251 h 775"/>
                <a:gd name="T38" fmla="*/ 339 w 490"/>
                <a:gd name="T39" fmla="*/ 259 h 775"/>
                <a:gd name="T40" fmla="*/ 355 w 490"/>
                <a:gd name="T41" fmla="*/ 261 h 775"/>
                <a:gd name="T42" fmla="*/ 362 w 490"/>
                <a:gd name="T43" fmla="*/ 256 h 775"/>
                <a:gd name="T44" fmla="*/ 406 w 490"/>
                <a:gd name="T45" fmla="*/ 223 h 775"/>
                <a:gd name="T46" fmla="*/ 452 w 490"/>
                <a:gd name="T47" fmla="*/ 284 h 775"/>
                <a:gd name="T48" fmla="*/ 405 w 490"/>
                <a:gd name="T49" fmla="*/ 318 h 775"/>
                <a:gd name="T50" fmla="*/ 357 w 490"/>
                <a:gd name="T51" fmla="*/ 346 h 775"/>
                <a:gd name="T52" fmla="*/ 321 w 490"/>
                <a:gd name="T53" fmla="*/ 343 h 775"/>
                <a:gd name="T54" fmla="*/ 275 w 490"/>
                <a:gd name="T55" fmla="*/ 302 h 775"/>
                <a:gd name="T56" fmla="*/ 265 w 490"/>
                <a:gd name="T57" fmla="*/ 291 h 775"/>
                <a:gd name="T58" fmla="*/ 253 w 490"/>
                <a:gd name="T59" fmla="*/ 737 h 775"/>
                <a:gd name="T60" fmla="*/ 170 w 490"/>
                <a:gd name="T61" fmla="*/ 1 h 775"/>
                <a:gd name="T62" fmla="*/ 236 w 490"/>
                <a:gd name="T63" fmla="*/ 74 h 775"/>
                <a:gd name="T64" fmla="*/ 167 w 490"/>
                <a:gd name="T65" fmla="*/ 159 h 775"/>
                <a:gd name="T66" fmla="*/ 100 w 490"/>
                <a:gd name="T67" fmla="*/ 71 h 775"/>
                <a:gd name="T68" fmla="*/ 170 w 490"/>
                <a:gd name="T69" fmla="*/ 1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775">
                  <a:moveTo>
                    <a:pt x="253" y="737"/>
                  </a:moveTo>
                  <a:cubicBezTo>
                    <a:pt x="252" y="758"/>
                    <a:pt x="230" y="775"/>
                    <a:pt x="211" y="775"/>
                  </a:cubicBezTo>
                  <a:cubicBezTo>
                    <a:pt x="198" y="775"/>
                    <a:pt x="182" y="770"/>
                    <a:pt x="175" y="762"/>
                  </a:cubicBezTo>
                  <a:cubicBezTo>
                    <a:pt x="172" y="757"/>
                    <a:pt x="165" y="757"/>
                    <a:pt x="161" y="762"/>
                  </a:cubicBezTo>
                  <a:cubicBezTo>
                    <a:pt x="155" y="770"/>
                    <a:pt x="138" y="775"/>
                    <a:pt x="125" y="775"/>
                  </a:cubicBezTo>
                  <a:cubicBezTo>
                    <a:pt x="106" y="775"/>
                    <a:pt x="85" y="758"/>
                    <a:pt x="84" y="737"/>
                  </a:cubicBezTo>
                  <a:cubicBezTo>
                    <a:pt x="76" y="475"/>
                    <a:pt x="76" y="475"/>
                    <a:pt x="76" y="475"/>
                  </a:cubicBezTo>
                  <a:cubicBezTo>
                    <a:pt x="65" y="474"/>
                    <a:pt x="65" y="474"/>
                    <a:pt x="65" y="474"/>
                  </a:cubicBezTo>
                  <a:cubicBezTo>
                    <a:pt x="47" y="472"/>
                    <a:pt x="24" y="459"/>
                    <a:pt x="21" y="441"/>
                  </a:cubicBezTo>
                  <a:cubicBezTo>
                    <a:pt x="0" y="331"/>
                    <a:pt x="4" y="332"/>
                    <a:pt x="19" y="217"/>
                  </a:cubicBezTo>
                  <a:cubicBezTo>
                    <a:pt x="21" y="209"/>
                    <a:pt x="31" y="194"/>
                    <a:pt x="48" y="192"/>
                  </a:cubicBezTo>
                  <a:cubicBezTo>
                    <a:pt x="121" y="183"/>
                    <a:pt x="121" y="183"/>
                    <a:pt x="121" y="183"/>
                  </a:cubicBezTo>
                  <a:cubicBezTo>
                    <a:pt x="125" y="183"/>
                    <a:pt x="130" y="185"/>
                    <a:pt x="132" y="189"/>
                  </a:cubicBezTo>
                  <a:cubicBezTo>
                    <a:pt x="168" y="243"/>
                    <a:pt x="168" y="243"/>
                    <a:pt x="168" y="243"/>
                  </a:cubicBezTo>
                  <a:cubicBezTo>
                    <a:pt x="204" y="189"/>
                    <a:pt x="204" y="189"/>
                    <a:pt x="204" y="189"/>
                  </a:cubicBezTo>
                  <a:cubicBezTo>
                    <a:pt x="207" y="185"/>
                    <a:pt x="211" y="183"/>
                    <a:pt x="216" y="183"/>
                  </a:cubicBezTo>
                  <a:cubicBezTo>
                    <a:pt x="257" y="188"/>
                    <a:pt x="257" y="188"/>
                    <a:pt x="257" y="188"/>
                  </a:cubicBezTo>
                  <a:cubicBezTo>
                    <a:pt x="278" y="191"/>
                    <a:pt x="285" y="196"/>
                    <a:pt x="293" y="205"/>
                  </a:cubicBezTo>
                  <a:cubicBezTo>
                    <a:pt x="307" y="223"/>
                    <a:pt x="320" y="239"/>
                    <a:pt x="331" y="251"/>
                  </a:cubicBezTo>
                  <a:cubicBezTo>
                    <a:pt x="334" y="254"/>
                    <a:pt x="336" y="257"/>
                    <a:pt x="339" y="259"/>
                  </a:cubicBezTo>
                  <a:cubicBezTo>
                    <a:pt x="343" y="264"/>
                    <a:pt x="350" y="264"/>
                    <a:pt x="355" y="261"/>
                  </a:cubicBezTo>
                  <a:cubicBezTo>
                    <a:pt x="357" y="259"/>
                    <a:pt x="360" y="258"/>
                    <a:pt x="362" y="256"/>
                  </a:cubicBezTo>
                  <a:cubicBezTo>
                    <a:pt x="373" y="248"/>
                    <a:pt x="393" y="233"/>
                    <a:pt x="406" y="223"/>
                  </a:cubicBezTo>
                  <a:cubicBezTo>
                    <a:pt x="442" y="195"/>
                    <a:pt x="490" y="255"/>
                    <a:pt x="452" y="284"/>
                  </a:cubicBezTo>
                  <a:cubicBezTo>
                    <a:pt x="438" y="294"/>
                    <a:pt x="418" y="310"/>
                    <a:pt x="405" y="318"/>
                  </a:cubicBezTo>
                  <a:cubicBezTo>
                    <a:pt x="386" y="332"/>
                    <a:pt x="369" y="342"/>
                    <a:pt x="357" y="346"/>
                  </a:cubicBezTo>
                  <a:cubicBezTo>
                    <a:pt x="346" y="351"/>
                    <a:pt x="332" y="351"/>
                    <a:pt x="321" y="343"/>
                  </a:cubicBezTo>
                  <a:cubicBezTo>
                    <a:pt x="305" y="333"/>
                    <a:pt x="291" y="320"/>
                    <a:pt x="275" y="302"/>
                  </a:cubicBezTo>
                  <a:cubicBezTo>
                    <a:pt x="272" y="299"/>
                    <a:pt x="269" y="295"/>
                    <a:pt x="265" y="291"/>
                  </a:cubicBezTo>
                  <a:cubicBezTo>
                    <a:pt x="253" y="737"/>
                    <a:pt x="253" y="737"/>
                    <a:pt x="253" y="737"/>
                  </a:cubicBezTo>
                  <a:close/>
                  <a:moveTo>
                    <a:pt x="170" y="1"/>
                  </a:moveTo>
                  <a:cubicBezTo>
                    <a:pt x="207" y="2"/>
                    <a:pt x="237" y="34"/>
                    <a:pt x="236" y="74"/>
                  </a:cubicBezTo>
                  <a:cubicBezTo>
                    <a:pt x="235" y="113"/>
                    <a:pt x="204" y="160"/>
                    <a:pt x="167" y="159"/>
                  </a:cubicBezTo>
                  <a:cubicBezTo>
                    <a:pt x="129" y="159"/>
                    <a:pt x="100" y="110"/>
                    <a:pt x="100" y="71"/>
                  </a:cubicBezTo>
                  <a:cubicBezTo>
                    <a:pt x="101" y="32"/>
                    <a:pt x="132" y="0"/>
                    <a:pt x="170" y="1"/>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58" name="Freeform 41"/>
            <p:cNvSpPr/>
            <p:nvPr/>
          </p:nvSpPr>
          <p:spPr bwMode="auto">
            <a:xfrm>
              <a:off x="5532772" y="870972"/>
              <a:ext cx="219805" cy="176283"/>
            </a:xfrm>
            <a:custGeom>
              <a:avLst/>
              <a:gdLst>
                <a:gd name="T0" fmla="*/ 35 w 254"/>
                <a:gd name="T1" fmla="*/ 62 h 204"/>
                <a:gd name="T2" fmla="*/ 0 w 254"/>
                <a:gd name="T3" fmla="*/ 66 h 204"/>
                <a:gd name="T4" fmla="*/ 11 w 254"/>
                <a:gd name="T5" fmla="*/ 171 h 204"/>
                <a:gd name="T6" fmla="*/ 48 w 254"/>
                <a:gd name="T7" fmla="*/ 195 h 204"/>
                <a:gd name="T8" fmla="*/ 243 w 254"/>
                <a:gd name="T9" fmla="*/ 20 h 204"/>
                <a:gd name="T10" fmla="*/ 230 w 254"/>
                <a:gd name="T11" fmla="*/ 7 h 204"/>
                <a:gd name="T12" fmla="*/ 53 w 254"/>
                <a:gd name="T13" fmla="*/ 116 h 204"/>
                <a:gd name="T14" fmla="*/ 35 w 254"/>
                <a:gd name="T15" fmla="*/ 6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04">
                  <a:moveTo>
                    <a:pt x="35" y="62"/>
                  </a:moveTo>
                  <a:cubicBezTo>
                    <a:pt x="31" y="48"/>
                    <a:pt x="0" y="51"/>
                    <a:pt x="0" y="66"/>
                  </a:cubicBezTo>
                  <a:cubicBezTo>
                    <a:pt x="0" y="113"/>
                    <a:pt x="4" y="130"/>
                    <a:pt x="11" y="171"/>
                  </a:cubicBezTo>
                  <a:cubicBezTo>
                    <a:pt x="14" y="186"/>
                    <a:pt x="36" y="204"/>
                    <a:pt x="48" y="195"/>
                  </a:cubicBezTo>
                  <a:cubicBezTo>
                    <a:pt x="133" y="135"/>
                    <a:pt x="169" y="92"/>
                    <a:pt x="243" y="20"/>
                  </a:cubicBezTo>
                  <a:cubicBezTo>
                    <a:pt x="254" y="9"/>
                    <a:pt x="240" y="0"/>
                    <a:pt x="230" y="7"/>
                  </a:cubicBezTo>
                  <a:cubicBezTo>
                    <a:pt x="158" y="56"/>
                    <a:pt x="123" y="73"/>
                    <a:pt x="53" y="116"/>
                  </a:cubicBezTo>
                  <a:cubicBezTo>
                    <a:pt x="42" y="95"/>
                    <a:pt x="40" y="80"/>
                    <a:pt x="35" y="62"/>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grpSp>
      <p:grpSp>
        <p:nvGrpSpPr>
          <p:cNvPr id="59" name="组合 52"/>
          <p:cNvGrpSpPr/>
          <p:nvPr/>
        </p:nvGrpSpPr>
        <p:grpSpPr>
          <a:xfrm>
            <a:off x="2627975" y="4319221"/>
            <a:ext cx="443186" cy="435478"/>
            <a:chOff x="5037571" y="856343"/>
            <a:chExt cx="715006" cy="702571"/>
          </a:xfrm>
          <a:solidFill>
            <a:srgbClr val="FF0000"/>
          </a:solidFill>
        </p:grpSpPr>
        <p:sp>
          <p:nvSpPr>
            <p:cNvPr id="60" name="Freeform 39"/>
            <p:cNvSpPr/>
            <p:nvPr/>
          </p:nvSpPr>
          <p:spPr bwMode="auto">
            <a:xfrm>
              <a:off x="5468769" y="856343"/>
              <a:ext cx="244675" cy="244675"/>
            </a:xfrm>
            <a:custGeom>
              <a:avLst/>
              <a:gdLst>
                <a:gd name="T0" fmla="*/ 19 w 283"/>
                <a:gd name="T1" fmla="*/ 0 h 283"/>
                <a:gd name="T2" fmla="*/ 264 w 283"/>
                <a:gd name="T3" fmla="*/ 0 h 283"/>
                <a:gd name="T4" fmla="*/ 276 w 283"/>
                <a:gd name="T5" fmla="*/ 4 h 283"/>
                <a:gd name="T6" fmla="*/ 224 w 283"/>
                <a:gd name="T7" fmla="*/ 38 h 283"/>
                <a:gd name="T8" fmla="*/ 97 w 283"/>
                <a:gd name="T9" fmla="*/ 38 h 283"/>
                <a:gd name="T10" fmla="*/ 90 w 283"/>
                <a:gd name="T11" fmla="*/ 38 h 283"/>
                <a:gd name="T12" fmla="*/ 38 w 283"/>
                <a:gd name="T13" fmla="*/ 38 h 283"/>
                <a:gd name="T14" fmla="*/ 38 w 283"/>
                <a:gd name="T15" fmla="*/ 245 h 283"/>
                <a:gd name="T16" fmla="*/ 103 w 283"/>
                <a:gd name="T17" fmla="*/ 245 h 283"/>
                <a:gd name="T18" fmla="*/ 127 w 283"/>
                <a:gd name="T19" fmla="*/ 245 h 283"/>
                <a:gd name="T20" fmla="*/ 245 w 283"/>
                <a:gd name="T21" fmla="*/ 245 h 283"/>
                <a:gd name="T22" fmla="*/ 245 w 283"/>
                <a:gd name="T23" fmla="*/ 152 h 283"/>
                <a:gd name="T24" fmla="*/ 283 w 283"/>
                <a:gd name="T25" fmla="*/ 115 h 283"/>
                <a:gd name="T26" fmla="*/ 283 w 283"/>
                <a:gd name="T27" fmla="*/ 264 h 283"/>
                <a:gd name="T28" fmla="*/ 264 w 283"/>
                <a:gd name="T29" fmla="*/ 283 h 283"/>
                <a:gd name="T30" fmla="*/ 19 w 283"/>
                <a:gd name="T31" fmla="*/ 283 h 283"/>
                <a:gd name="T32" fmla="*/ 0 w 283"/>
                <a:gd name="T33" fmla="*/ 264 h 283"/>
                <a:gd name="T34" fmla="*/ 0 w 283"/>
                <a:gd name="T35" fmla="*/ 19 h 283"/>
                <a:gd name="T36" fmla="*/ 19 w 283"/>
                <a:gd name="T3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3" h="283">
                  <a:moveTo>
                    <a:pt x="19" y="0"/>
                  </a:moveTo>
                  <a:cubicBezTo>
                    <a:pt x="264" y="0"/>
                    <a:pt x="264" y="0"/>
                    <a:pt x="264" y="0"/>
                  </a:cubicBezTo>
                  <a:cubicBezTo>
                    <a:pt x="269" y="0"/>
                    <a:pt x="273" y="2"/>
                    <a:pt x="276" y="4"/>
                  </a:cubicBezTo>
                  <a:cubicBezTo>
                    <a:pt x="259" y="16"/>
                    <a:pt x="242" y="27"/>
                    <a:pt x="224" y="38"/>
                  </a:cubicBezTo>
                  <a:cubicBezTo>
                    <a:pt x="97" y="38"/>
                    <a:pt x="97" y="38"/>
                    <a:pt x="97" y="38"/>
                  </a:cubicBezTo>
                  <a:cubicBezTo>
                    <a:pt x="95" y="38"/>
                    <a:pt x="92" y="38"/>
                    <a:pt x="90" y="38"/>
                  </a:cubicBezTo>
                  <a:cubicBezTo>
                    <a:pt x="38" y="38"/>
                    <a:pt x="38" y="38"/>
                    <a:pt x="38" y="38"/>
                  </a:cubicBezTo>
                  <a:cubicBezTo>
                    <a:pt x="38" y="245"/>
                    <a:pt x="38" y="245"/>
                    <a:pt x="38" y="245"/>
                  </a:cubicBezTo>
                  <a:cubicBezTo>
                    <a:pt x="103" y="245"/>
                    <a:pt x="103" y="245"/>
                    <a:pt x="103" y="245"/>
                  </a:cubicBezTo>
                  <a:cubicBezTo>
                    <a:pt x="111" y="247"/>
                    <a:pt x="119" y="247"/>
                    <a:pt x="127" y="245"/>
                  </a:cubicBezTo>
                  <a:cubicBezTo>
                    <a:pt x="245" y="245"/>
                    <a:pt x="245" y="245"/>
                    <a:pt x="245" y="245"/>
                  </a:cubicBezTo>
                  <a:cubicBezTo>
                    <a:pt x="245" y="152"/>
                    <a:pt x="245" y="152"/>
                    <a:pt x="245" y="152"/>
                  </a:cubicBezTo>
                  <a:cubicBezTo>
                    <a:pt x="258" y="140"/>
                    <a:pt x="270" y="128"/>
                    <a:pt x="283" y="115"/>
                  </a:cubicBezTo>
                  <a:cubicBezTo>
                    <a:pt x="283" y="264"/>
                    <a:pt x="283" y="264"/>
                    <a:pt x="283" y="264"/>
                  </a:cubicBezTo>
                  <a:cubicBezTo>
                    <a:pt x="283" y="274"/>
                    <a:pt x="275" y="283"/>
                    <a:pt x="264" y="283"/>
                  </a:cubicBezTo>
                  <a:cubicBezTo>
                    <a:pt x="19" y="283"/>
                    <a:pt x="19" y="283"/>
                    <a:pt x="19" y="283"/>
                  </a:cubicBezTo>
                  <a:cubicBezTo>
                    <a:pt x="9" y="283"/>
                    <a:pt x="0" y="274"/>
                    <a:pt x="0" y="264"/>
                  </a:cubicBezTo>
                  <a:cubicBezTo>
                    <a:pt x="0" y="19"/>
                    <a:pt x="0" y="19"/>
                    <a:pt x="0" y="19"/>
                  </a:cubicBezTo>
                  <a:cubicBezTo>
                    <a:pt x="0" y="9"/>
                    <a:pt x="9" y="0"/>
                    <a:pt x="19" y="0"/>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61" name="Freeform 40"/>
            <p:cNvSpPr>
              <a:spLocks noEditPoints="1"/>
            </p:cNvSpPr>
            <p:nvPr/>
          </p:nvSpPr>
          <p:spPr bwMode="auto">
            <a:xfrm>
              <a:off x="5037571" y="889259"/>
              <a:ext cx="423518" cy="669655"/>
            </a:xfrm>
            <a:custGeom>
              <a:avLst/>
              <a:gdLst>
                <a:gd name="T0" fmla="*/ 253 w 490"/>
                <a:gd name="T1" fmla="*/ 737 h 775"/>
                <a:gd name="T2" fmla="*/ 211 w 490"/>
                <a:gd name="T3" fmla="*/ 775 h 775"/>
                <a:gd name="T4" fmla="*/ 175 w 490"/>
                <a:gd name="T5" fmla="*/ 762 h 775"/>
                <a:gd name="T6" fmla="*/ 161 w 490"/>
                <a:gd name="T7" fmla="*/ 762 h 775"/>
                <a:gd name="T8" fmla="*/ 125 w 490"/>
                <a:gd name="T9" fmla="*/ 775 h 775"/>
                <a:gd name="T10" fmla="*/ 84 w 490"/>
                <a:gd name="T11" fmla="*/ 737 h 775"/>
                <a:gd name="T12" fmla="*/ 76 w 490"/>
                <a:gd name="T13" fmla="*/ 475 h 775"/>
                <a:gd name="T14" fmla="*/ 65 w 490"/>
                <a:gd name="T15" fmla="*/ 474 h 775"/>
                <a:gd name="T16" fmla="*/ 21 w 490"/>
                <a:gd name="T17" fmla="*/ 441 h 775"/>
                <a:gd name="T18" fmla="*/ 19 w 490"/>
                <a:gd name="T19" fmla="*/ 217 h 775"/>
                <a:gd name="T20" fmla="*/ 48 w 490"/>
                <a:gd name="T21" fmla="*/ 192 h 775"/>
                <a:gd name="T22" fmla="*/ 121 w 490"/>
                <a:gd name="T23" fmla="*/ 183 h 775"/>
                <a:gd name="T24" fmla="*/ 132 w 490"/>
                <a:gd name="T25" fmla="*/ 189 h 775"/>
                <a:gd name="T26" fmla="*/ 168 w 490"/>
                <a:gd name="T27" fmla="*/ 243 h 775"/>
                <a:gd name="T28" fmla="*/ 204 w 490"/>
                <a:gd name="T29" fmla="*/ 189 h 775"/>
                <a:gd name="T30" fmla="*/ 216 w 490"/>
                <a:gd name="T31" fmla="*/ 183 h 775"/>
                <a:gd name="T32" fmla="*/ 257 w 490"/>
                <a:gd name="T33" fmla="*/ 188 h 775"/>
                <a:gd name="T34" fmla="*/ 293 w 490"/>
                <a:gd name="T35" fmla="*/ 205 h 775"/>
                <a:gd name="T36" fmla="*/ 331 w 490"/>
                <a:gd name="T37" fmla="*/ 251 h 775"/>
                <a:gd name="T38" fmla="*/ 339 w 490"/>
                <a:gd name="T39" fmla="*/ 259 h 775"/>
                <a:gd name="T40" fmla="*/ 355 w 490"/>
                <a:gd name="T41" fmla="*/ 261 h 775"/>
                <a:gd name="T42" fmla="*/ 362 w 490"/>
                <a:gd name="T43" fmla="*/ 256 h 775"/>
                <a:gd name="T44" fmla="*/ 406 w 490"/>
                <a:gd name="T45" fmla="*/ 223 h 775"/>
                <a:gd name="T46" fmla="*/ 452 w 490"/>
                <a:gd name="T47" fmla="*/ 284 h 775"/>
                <a:gd name="T48" fmla="*/ 405 w 490"/>
                <a:gd name="T49" fmla="*/ 318 h 775"/>
                <a:gd name="T50" fmla="*/ 357 w 490"/>
                <a:gd name="T51" fmla="*/ 346 h 775"/>
                <a:gd name="T52" fmla="*/ 321 w 490"/>
                <a:gd name="T53" fmla="*/ 343 h 775"/>
                <a:gd name="T54" fmla="*/ 275 w 490"/>
                <a:gd name="T55" fmla="*/ 302 h 775"/>
                <a:gd name="T56" fmla="*/ 265 w 490"/>
                <a:gd name="T57" fmla="*/ 291 h 775"/>
                <a:gd name="T58" fmla="*/ 253 w 490"/>
                <a:gd name="T59" fmla="*/ 737 h 775"/>
                <a:gd name="T60" fmla="*/ 170 w 490"/>
                <a:gd name="T61" fmla="*/ 1 h 775"/>
                <a:gd name="T62" fmla="*/ 236 w 490"/>
                <a:gd name="T63" fmla="*/ 74 h 775"/>
                <a:gd name="T64" fmla="*/ 167 w 490"/>
                <a:gd name="T65" fmla="*/ 159 h 775"/>
                <a:gd name="T66" fmla="*/ 100 w 490"/>
                <a:gd name="T67" fmla="*/ 71 h 775"/>
                <a:gd name="T68" fmla="*/ 170 w 490"/>
                <a:gd name="T69" fmla="*/ 1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775">
                  <a:moveTo>
                    <a:pt x="253" y="737"/>
                  </a:moveTo>
                  <a:cubicBezTo>
                    <a:pt x="252" y="758"/>
                    <a:pt x="230" y="775"/>
                    <a:pt x="211" y="775"/>
                  </a:cubicBezTo>
                  <a:cubicBezTo>
                    <a:pt x="198" y="775"/>
                    <a:pt x="182" y="770"/>
                    <a:pt x="175" y="762"/>
                  </a:cubicBezTo>
                  <a:cubicBezTo>
                    <a:pt x="172" y="757"/>
                    <a:pt x="165" y="757"/>
                    <a:pt x="161" y="762"/>
                  </a:cubicBezTo>
                  <a:cubicBezTo>
                    <a:pt x="155" y="770"/>
                    <a:pt x="138" y="775"/>
                    <a:pt x="125" y="775"/>
                  </a:cubicBezTo>
                  <a:cubicBezTo>
                    <a:pt x="106" y="775"/>
                    <a:pt x="85" y="758"/>
                    <a:pt x="84" y="737"/>
                  </a:cubicBezTo>
                  <a:cubicBezTo>
                    <a:pt x="76" y="475"/>
                    <a:pt x="76" y="475"/>
                    <a:pt x="76" y="475"/>
                  </a:cubicBezTo>
                  <a:cubicBezTo>
                    <a:pt x="65" y="474"/>
                    <a:pt x="65" y="474"/>
                    <a:pt x="65" y="474"/>
                  </a:cubicBezTo>
                  <a:cubicBezTo>
                    <a:pt x="47" y="472"/>
                    <a:pt x="24" y="459"/>
                    <a:pt x="21" y="441"/>
                  </a:cubicBezTo>
                  <a:cubicBezTo>
                    <a:pt x="0" y="331"/>
                    <a:pt x="4" y="332"/>
                    <a:pt x="19" y="217"/>
                  </a:cubicBezTo>
                  <a:cubicBezTo>
                    <a:pt x="21" y="209"/>
                    <a:pt x="31" y="194"/>
                    <a:pt x="48" y="192"/>
                  </a:cubicBezTo>
                  <a:cubicBezTo>
                    <a:pt x="121" y="183"/>
                    <a:pt x="121" y="183"/>
                    <a:pt x="121" y="183"/>
                  </a:cubicBezTo>
                  <a:cubicBezTo>
                    <a:pt x="125" y="183"/>
                    <a:pt x="130" y="185"/>
                    <a:pt x="132" y="189"/>
                  </a:cubicBezTo>
                  <a:cubicBezTo>
                    <a:pt x="168" y="243"/>
                    <a:pt x="168" y="243"/>
                    <a:pt x="168" y="243"/>
                  </a:cubicBezTo>
                  <a:cubicBezTo>
                    <a:pt x="204" y="189"/>
                    <a:pt x="204" y="189"/>
                    <a:pt x="204" y="189"/>
                  </a:cubicBezTo>
                  <a:cubicBezTo>
                    <a:pt x="207" y="185"/>
                    <a:pt x="211" y="183"/>
                    <a:pt x="216" y="183"/>
                  </a:cubicBezTo>
                  <a:cubicBezTo>
                    <a:pt x="257" y="188"/>
                    <a:pt x="257" y="188"/>
                    <a:pt x="257" y="188"/>
                  </a:cubicBezTo>
                  <a:cubicBezTo>
                    <a:pt x="278" y="191"/>
                    <a:pt x="285" y="196"/>
                    <a:pt x="293" y="205"/>
                  </a:cubicBezTo>
                  <a:cubicBezTo>
                    <a:pt x="307" y="223"/>
                    <a:pt x="320" y="239"/>
                    <a:pt x="331" y="251"/>
                  </a:cubicBezTo>
                  <a:cubicBezTo>
                    <a:pt x="334" y="254"/>
                    <a:pt x="336" y="257"/>
                    <a:pt x="339" y="259"/>
                  </a:cubicBezTo>
                  <a:cubicBezTo>
                    <a:pt x="343" y="264"/>
                    <a:pt x="350" y="264"/>
                    <a:pt x="355" y="261"/>
                  </a:cubicBezTo>
                  <a:cubicBezTo>
                    <a:pt x="357" y="259"/>
                    <a:pt x="360" y="258"/>
                    <a:pt x="362" y="256"/>
                  </a:cubicBezTo>
                  <a:cubicBezTo>
                    <a:pt x="373" y="248"/>
                    <a:pt x="393" y="233"/>
                    <a:pt x="406" y="223"/>
                  </a:cubicBezTo>
                  <a:cubicBezTo>
                    <a:pt x="442" y="195"/>
                    <a:pt x="490" y="255"/>
                    <a:pt x="452" y="284"/>
                  </a:cubicBezTo>
                  <a:cubicBezTo>
                    <a:pt x="438" y="294"/>
                    <a:pt x="418" y="310"/>
                    <a:pt x="405" y="318"/>
                  </a:cubicBezTo>
                  <a:cubicBezTo>
                    <a:pt x="386" y="332"/>
                    <a:pt x="369" y="342"/>
                    <a:pt x="357" y="346"/>
                  </a:cubicBezTo>
                  <a:cubicBezTo>
                    <a:pt x="346" y="351"/>
                    <a:pt x="332" y="351"/>
                    <a:pt x="321" y="343"/>
                  </a:cubicBezTo>
                  <a:cubicBezTo>
                    <a:pt x="305" y="333"/>
                    <a:pt x="291" y="320"/>
                    <a:pt x="275" y="302"/>
                  </a:cubicBezTo>
                  <a:cubicBezTo>
                    <a:pt x="272" y="299"/>
                    <a:pt x="269" y="295"/>
                    <a:pt x="265" y="291"/>
                  </a:cubicBezTo>
                  <a:cubicBezTo>
                    <a:pt x="253" y="737"/>
                    <a:pt x="253" y="737"/>
                    <a:pt x="253" y="737"/>
                  </a:cubicBezTo>
                  <a:close/>
                  <a:moveTo>
                    <a:pt x="170" y="1"/>
                  </a:moveTo>
                  <a:cubicBezTo>
                    <a:pt x="207" y="2"/>
                    <a:pt x="237" y="34"/>
                    <a:pt x="236" y="74"/>
                  </a:cubicBezTo>
                  <a:cubicBezTo>
                    <a:pt x="235" y="113"/>
                    <a:pt x="204" y="160"/>
                    <a:pt x="167" y="159"/>
                  </a:cubicBezTo>
                  <a:cubicBezTo>
                    <a:pt x="129" y="159"/>
                    <a:pt x="100" y="110"/>
                    <a:pt x="100" y="71"/>
                  </a:cubicBezTo>
                  <a:cubicBezTo>
                    <a:pt x="101" y="32"/>
                    <a:pt x="132" y="0"/>
                    <a:pt x="170" y="1"/>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sp>
          <p:nvSpPr>
            <p:cNvPr id="62" name="Freeform 41"/>
            <p:cNvSpPr/>
            <p:nvPr/>
          </p:nvSpPr>
          <p:spPr bwMode="auto">
            <a:xfrm>
              <a:off x="5532772" y="870972"/>
              <a:ext cx="219805" cy="176283"/>
            </a:xfrm>
            <a:custGeom>
              <a:avLst/>
              <a:gdLst>
                <a:gd name="T0" fmla="*/ 35 w 254"/>
                <a:gd name="T1" fmla="*/ 62 h 204"/>
                <a:gd name="T2" fmla="*/ 0 w 254"/>
                <a:gd name="T3" fmla="*/ 66 h 204"/>
                <a:gd name="T4" fmla="*/ 11 w 254"/>
                <a:gd name="T5" fmla="*/ 171 h 204"/>
                <a:gd name="T6" fmla="*/ 48 w 254"/>
                <a:gd name="T7" fmla="*/ 195 h 204"/>
                <a:gd name="T8" fmla="*/ 243 w 254"/>
                <a:gd name="T9" fmla="*/ 20 h 204"/>
                <a:gd name="T10" fmla="*/ 230 w 254"/>
                <a:gd name="T11" fmla="*/ 7 h 204"/>
                <a:gd name="T12" fmla="*/ 53 w 254"/>
                <a:gd name="T13" fmla="*/ 116 h 204"/>
                <a:gd name="T14" fmla="*/ 35 w 254"/>
                <a:gd name="T15" fmla="*/ 6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04">
                  <a:moveTo>
                    <a:pt x="35" y="62"/>
                  </a:moveTo>
                  <a:cubicBezTo>
                    <a:pt x="31" y="48"/>
                    <a:pt x="0" y="51"/>
                    <a:pt x="0" y="66"/>
                  </a:cubicBezTo>
                  <a:cubicBezTo>
                    <a:pt x="0" y="113"/>
                    <a:pt x="4" y="130"/>
                    <a:pt x="11" y="171"/>
                  </a:cubicBezTo>
                  <a:cubicBezTo>
                    <a:pt x="14" y="186"/>
                    <a:pt x="36" y="204"/>
                    <a:pt x="48" y="195"/>
                  </a:cubicBezTo>
                  <a:cubicBezTo>
                    <a:pt x="133" y="135"/>
                    <a:pt x="169" y="92"/>
                    <a:pt x="243" y="20"/>
                  </a:cubicBezTo>
                  <a:cubicBezTo>
                    <a:pt x="254" y="9"/>
                    <a:pt x="240" y="0"/>
                    <a:pt x="230" y="7"/>
                  </a:cubicBezTo>
                  <a:cubicBezTo>
                    <a:pt x="158" y="56"/>
                    <a:pt x="123" y="73"/>
                    <a:pt x="53" y="116"/>
                  </a:cubicBezTo>
                  <a:cubicBezTo>
                    <a:pt x="42" y="95"/>
                    <a:pt x="40" y="80"/>
                    <a:pt x="35" y="62"/>
                  </a:cubicBezTo>
                  <a:close/>
                </a:path>
              </a:pathLst>
            </a:custGeom>
            <a:grpFill/>
            <a:ln>
              <a:noFill/>
            </a:ln>
          </p:spPr>
          <p:txBody>
            <a:bodyPr vert="horz" wrap="square" lIns="68580" tIns="34290" rIns="68580" bIns="34290" numCol="1" anchor="t" anchorCtr="0" compatLnSpc="1"/>
            <a:lstStyle/>
            <a:p>
              <a:endParaRPr lang="zh-CN" altLang="en-US" sz="1015">
                <a:latin typeface="Arial" panose="020B0604020202020204" pitchFamily="34" charset="0"/>
                <a:ea typeface="Microsoft JhengHei UI" panose="020B0604030504040204" pitchFamily="34" charset="-120"/>
                <a:cs typeface="Arial" panose="020B0604020202020204" pitchFamily="34" charset="0"/>
              </a:endParaRPr>
            </a:p>
          </p:txBody>
        </p:sp>
      </p:grpSp>
      <p:grpSp>
        <p:nvGrpSpPr>
          <p:cNvPr id="63" name="组合 18"/>
          <p:cNvGrpSpPr/>
          <p:nvPr/>
        </p:nvGrpSpPr>
        <p:grpSpPr>
          <a:xfrm>
            <a:off x="1812920" y="791583"/>
            <a:ext cx="451031" cy="508896"/>
            <a:chOff x="6737553" y="4015805"/>
            <a:chExt cx="601374" cy="678528"/>
          </a:xfrm>
        </p:grpSpPr>
        <p:sp>
          <p:nvSpPr>
            <p:cNvPr id="64" name="Freeform 5"/>
            <p:cNvSpPr/>
            <p:nvPr/>
          </p:nvSpPr>
          <p:spPr bwMode="auto">
            <a:xfrm rot="5400000">
              <a:off x="6698976" y="4054382"/>
              <a:ext cx="678528" cy="6013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100000"/>
                  </a:schemeClr>
                </a:gs>
                <a:gs pos="2000">
                  <a:schemeClr val="bg1">
                    <a:lumMod val="79000"/>
                  </a:schemeClr>
                </a:gs>
              </a:gsLst>
              <a:lin ang="18900000" scaled="0"/>
              <a:tileRect/>
            </a:gradFill>
            <a:ln w="15875">
              <a:gradFill flip="none" rotWithShape="1">
                <a:gsLst>
                  <a:gs pos="0">
                    <a:schemeClr val="bg1"/>
                  </a:gs>
                  <a:gs pos="100000">
                    <a:schemeClr val="bg1">
                      <a:lumMod val="80000"/>
                    </a:schemeClr>
                  </a:gs>
                </a:gsLst>
                <a:lin ang="18900000" scaled="0"/>
                <a:tileRect/>
              </a:gradFill>
            </a:ln>
            <a:effectLst>
              <a:outerShdw blurRad="165100" dist="76200" dir="2700000" algn="tl" rotWithShape="0">
                <a:prstClr val="black">
                  <a:alpha val="3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65" name="文本框 20"/>
            <p:cNvSpPr txBox="1"/>
            <p:nvPr/>
          </p:nvSpPr>
          <p:spPr>
            <a:xfrm>
              <a:off x="6765745" y="4149436"/>
              <a:ext cx="547159" cy="430887"/>
            </a:xfrm>
            <a:prstGeom prst="rect">
              <a:avLst/>
            </a:prstGeom>
            <a:noFill/>
          </p:spPr>
          <p:txBody>
            <a:bodyPr wrap="square" rtlCol="0">
              <a:spAutoFit/>
            </a:bodyPr>
            <a:lstStyle/>
            <a:p>
              <a:pPr algn="ctr"/>
              <a:r>
                <a:rPr lang="en-US" altLang="zh-CN" sz="1500" dirty="0">
                  <a:solidFill>
                    <a:srgbClr val="E87071"/>
                  </a:solidFill>
                  <a:latin typeface="Arial" panose="020B0604020202020204" pitchFamily="34" charset="0"/>
                  <a:cs typeface="Arial" panose="020B0604020202020204" pitchFamily="34" charset="0"/>
                </a:rPr>
                <a:t>01</a:t>
              </a:r>
              <a:endParaRPr lang="zh-CN" altLang="en-US" sz="1500" dirty="0">
                <a:solidFill>
                  <a:srgbClr val="E8707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85464000"/>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2" presetClass="entr" presetSubtype="2" accel="70000" fill="hold" grpId="0" nodeType="withEffect" p14:presetBounceEnd="50000">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14:bounceEnd="50000">
                                          <p:cBhvr additive="base">
                                            <p:cTn id="15" dur="5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300" fill="hold"/>
                                            <p:tgtEl>
                                              <p:spTgt spid="12"/>
                                            </p:tgtEl>
                                            <p:attrNameLst>
                                              <p:attrName>ppt_w</p:attrName>
                                            </p:attrNameLst>
                                          </p:cBhvr>
                                          <p:tavLst>
                                            <p:tav tm="0">
                                              <p:val>
                                                <p:fltVal val="0"/>
                                              </p:val>
                                            </p:tav>
                                            <p:tav tm="100000">
                                              <p:val>
                                                <p:strVal val="#ppt_w"/>
                                              </p:val>
                                            </p:tav>
                                          </p:tavLst>
                                        </p:anim>
                                        <p:anim calcmode="lin" valueType="num">
                                          <p:cBhvr>
                                            <p:cTn id="21" dur="300" fill="hold"/>
                                            <p:tgtEl>
                                              <p:spTgt spid="12"/>
                                            </p:tgtEl>
                                            <p:attrNameLst>
                                              <p:attrName>ppt_h</p:attrName>
                                            </p:attrNameLst>
                                          </p:cBhvr>
                                          <p:tavLst>
                                            <p:tav tm="0">
                                              <p:val>
                                                <p:fltVal val="0"/>
                                              </p:val>
                                            </p:tav>
                                            <p:tav tm="100000">
                                              <p:val>
                                                <p:strVal val="#ppt_h"/>
                                              </p:val>
                                            </p:tav>
                                          </p:tavLst>
                                        </p:anim>
                                        <p:animEffect transition="in" filter="fade">
                                          <p:cBhvr>
                                            <p:cTn id="22" dur="300"/>
                                            <p:tgtEl>
                                              <p:spTgt spid="12"/>
                                            </p:tgtEl>
                                          </p:cBhvr>
                                        </p:animEffect>
                                      </p:childTnLst>
                                    </p:cTn>
                                  </p:par>
                                </p:childTnLst>
                              </p:cTn>
                            </p:par>
                            <p:par>
                              <p:cTn id="23" fill="hold">
                                <p:stCondLst>
                                  <p:cond delay="800"/>
                                </p:stCondLst>
                                <p:childTnLst>
                                  <p:par>
                                    <p:cTn id="24" presetID="26" presetClass="emph" presetSubtype="0" fill="hold" nodeType="afterEffect">
                                      <p:stCondLst>
                                        <p:cond delay="0"/>
                                      </p:stCondLst>
                                      <p:childTnLst>
                                        <p:animEffect transition="out" filter="fade">
                                          <p:cBhvr>
                                            <p:cTn id="25" dur="500" tmFilter="0, 0; .2, .5; .8, .5; 1, 0"/>
                                            <p:tgtEl>
                                              <p:spTgt spid="12"/>
                                            </p:tgtEl>
                                          </p:cBhvr>
                                        </p:animEffect>
                                        <p:animScale>
                                          <p:cBhvr>
                                            <p:cTn id="26" dur="250" autoRev="1" fill="hold"/>
                                            <p:tgtEl>
                                              <p:spTgt spid="12"/>
                                            </p:tgtEl>
                                          </p:cBhvr>
                                          <p:by x="105000" y="105000"/>
                                        </p:animScale>
                                      </p:childTnLst>
                                    </p:cTn>
                                  </p:par>
                                  <p:par>
                                    <p:cTn id="27" presetID="16" presetClass="entr" presetSubtype="37"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arn(outVertic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accel="70000" fill="hold" nodeType="clickEffect" p14:presetBounceEnd="40000">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14:bounceEnd="40000">
                                          <p:cBhvr additive="base">
                                            <p:cTn id="34" dur="500" fill="hold"/>
                                            <p:tgtEl>
                                              <p:spTgt spid="63"/>
                                            </p:tgtEl>
                                            <p:attrNameLst>
                                              <p:attrName>ppt_x</p:attrName>
                                            </p:attrNameLst>
                                          </p:cBhvr>
                                          <p:tavLst>
                                            <p:tav tm="0">
                                              <p:val>
                                                <p:strVal val="#ppt_x"/>
                                              </p:val>
                                            </p:tav>
                                            <p:tav tm="100000">
                                              <p:val>
                                                <p:strVal val="#ppt_x"/>
                                              </p:val>
                                            </p:tav>
                                          </p:tavLst>
                                        </p:anim>
                                        <p:anim calcmode="lin" valueType="num" p14:bounceEnd="40000">
                                          <p:cBhvr additive="base">
                                            <p:cTn id="35"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wipe(down)">
                                          <p:cBhvr>
                                            <p:cTn id="40" dur="500"/>
                                            <p:tgtEl>
                                              <p:spTgt spid="46"/>
                                            </p:tgtEl>
                                          </p:cBhvr>
                                        </p:animEffect>
                                      </p:childTnLst>
                                    </p:cTn>
                                  </p:par>
                                </p:childTnLst>
                              </p:cTn>
                            </p:par>
                            <p:par>
                              <p:cTn id="41" fill="hold">
                                <p:stCondLst>
                                  <p:cond delay="500"/>
                                </p:stCondLst>
                                <p:childTnLst>
                                  <p:par>
                                    <p:cTn id="42" presetID="2" presetClass="entr" presetSubtype="4" accel="70000" fill="hold" nodeType="afterEffect" p14:presetBounceEnd="40000">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14:bounceEnd="40000">
                                          <p:cBhvr additive="base">
                                            <p:cTn id="44" dur="500" fill="hold"/>
                                            <p:tgtEl>
                                              <p:spTgt spid="17"/>
                                            </p:tgtEl>
                                            <p:attrNameLst>
                                              <p:attrName>ppt_x</p:attrName>
                                            </p:attrNameLst>
                                          </p:cBhvr>
                                          <p:tavLst>
                                            <p:tav tm="0">
                                              <p:val>
                                                <p:strVal val="#ppt_x"/>
                                              </p:val>
                                            </p:tav>
                                            <p:tav tm="100000">
                                              <p:val>
                                                <p:strVal val="#ppt_x"/>
                                              </p:val>
                                            </p:tav>
                                          </p:tavLst>
                                        </p:anim>
                                        <p:anim calcmode="lin" valueType="num" p14:bounceEnd="40000">
                                          <p:cBhvr additive="base">
                                            <p:cTn id="45" dur="500" fill="hold"/>
                                            <p:tgtEl>
                                              <p:spTgt spid="17"/>
                                            </p:tgtEl>
                                            <p:attrNameLst>
                                              <p:attrName>ppt_y</p:attrName>
                                            </p:attrNameLst>
                                          </p:cBhvr>
                                          <p:tavLst>
                                            <p:tav tm="0">
                                              <p:val>
                                                <p:strVal val="1+#ppt_h/2"/>
                                              </p:val>
                                            </p:tav>
                                            <p:tav tm="100000">
                                              <p:val>
                                                <p:strVal val="#ppt_y"/>
                                              </p:val>
                                            </p:tav>
                                          </p:tavLst>
                                        </p:anim>
                                      </p:childTnLst>
                                    </p:cTn>
                                  </p:par>
                                  <p:par>
                                    <p:cTn id="46" presetID="2" presetClass="entr" presetSubtype="4" accel="70000" fill="hold" nodeType="withEffect" p14:presetBounceEnd="40000">
                                      <p:stCondLst>
                                        <p:cond delay="200"/>
                                      </p:stCondLst>
                                      <p:childTnLst>
                                        <p:set>
                                          <p:cBhvr>
                                            <p:cTn id="47" dur="1" fill="hold">
                                              <p:stCondLst>
                                                <p:cond delay="0"/>
                                              </p:stCondLst>
                                            </p:cTn>
                                            <p:tgtEl>
                                              <p:spTgt spid="27"/>
                                            </p:tgtEl>
                                            <p:attrNameLst>
                                              <p:attrName>style.visibility</p:attrName>
                                            </p:attrNameLst>
                                          </p:cBhvr>
                                          <p:to>
                                            <p:strVal val="visible"/>
                                          </p:to>
                                        </p:set>
                                        <p:anim calcmode="lin" valueType="num" p14:bounceEnd="40000">
                                          <p:cBhvr additive="base">
                                            <p:cTn id="48" dur="500" fill="hold"/>
                                            <p:tgtEl>
                                              <p:spTgt spid="27"/>
                                            </p:tgtEl>
                                            <p:attrNameLst>
                                              <p:attrName>ppt_x</p:attrName>
                                            </p:attrNameLst>
                                          </p:cBhvr>
                                          <p:tavLst>
                                            <p:tav tm="0">
                                              <p:val>
                                                <p:strVal val="#ppt_x"/>
                                              </p:val>
                                            </p:tav>
                                            <p:tav tm="100000">
                                              <p:val>
                                                <p:strVal val="#ppt_x"/>
                                              </p:val>
                                            </p:tav>
                                          </p:tavLst>
                                        </p:anim>
                                        <p:anim calcmode="lin" valueType="num" p14:bounceEnd="40000">
                                          <p:cBhvr additive="base">
                                            <p:cTn id="49" dur="500" fill="hold"/>
                                            <p:tgtEl>
                                              <p:spTgt spid="27"/>
                                            </p:tgtEl>
                                            <p:attrNameLst>
                                              <p:attrName>ppt_y</p:attrName>
                                            </p:attrNameLst>
                                          </p:cBhvr>
                                          <p:tavLst>
                                            <p:tav tm="0">
                                              <p:val>
                                                <p:strVal val="1+#ppt_h/2"/>
                                              </p:val>
                                            </p:tav>
                                            <p:tav tm="100000">
                                              <p:val>
                                                <p:strVal val="#ppt_y"/>
                                              </p:val>
                                            </p:tav>
                                          </p:tavLst>
                                        </p:anim>
                                      </p:childTnLst>
                                    </p:cTn>
                                  </p:par>
                                  <p:par>
                                    <p:cTn id="50" presetID="2" presetClass="entr" presetSubtype="4" accel="70000" fill="hold" nodeType="withEffect" p14:presetBounceEnd="40000">
                                      <p:stCondLst>
                                        <p:cond delay="400"/>
                                      </p:stCondLst>
                                      <p:childTnLst>
                                        <p:set>
                                          <p:cBhvr>
                                            <p:cTn id="51" dur="1" fill="hold">
                                              <p:stCondLst>
                                                <p:cond delay="0"/>
                                              </p:stCondLst>
                                            </p:cTn>
                                            <p:tgtEl>
                                              <p:spTgt spid="22"/>
                                            </p:tgtEl>
                                            <p:attrNameLst>
                                              <p:attrName>style.visibility</p:attrName>
                                            </p:attrNameLst>
                                          </p:cBhvr>
                                          <p:to>
                                            <p:strVal val="visible"/>
                                          </p:to>
                                        </p:set>
                                        <p:anim calcmode="lin" valueType="num" p14:bounceEnd="40000">
                                          <p:cBhvr additive="base">
                                            <p:cTn id="52" dur="500" fill="hold"/>
                                            <p:tgtEl>
                                              <p:spTgt spid="22"/>
                                            </p:tgtEl>
                                            <p:attrNameLst>
                                              <p:attrName>ppt_x</p:attrName>
                                            </p:attrNameLst>
                                          </p:cBhvr>
                                          <p:tavLst>
                                            <p:tav tm="0">
                                              <p:val>
                                                <p:strVal val="#ppt_x"/>
                                              </p:val>
                                            </p:tav>
                                            <p:tav tm="100000">
                                              <p:val>
                                                <p:strVal val="#ppt_x"/>
                                              </p:val>
                                            </p:tav>
                                          </p:tavLst>
                                        </p:anim>
                                        <p:anim calcmode="lin" valueType="num" p14:bounceEnd="40000">
                                          <p:cBhvr additive="base">
                                            <p:cTn id="53" dur="500" fill="hold"/>
                                            <p:tgtEl>
                                              <p:spTgt spid="22"/>
                                            </p:tgtEl>
                                            <p:attrNameLst>
                                              <p:attrName>ppt_y</p:attrName>
                                            </p:attrNameLst>
                                          </p:cBhvr>
                                          <p:tavLst>
                                            <p:tav tm="0">
                                              <p:val>
                                                <p:strVal val="1+#ppt_h/2"/>
                                              </p:val>
                                            </p:tav>
                                            <p:tav tm="100000">
                                              <p:val>
                                                <p:strVal val="#ppt_y"/>
                                              </p:val>
                                            </p:tav>
                                          </p:tavLst>
                                        </p:anim>
                                      </p:childTnLst>
                                    </p:cTn>
                                  </p:par>
                                </p:childTnLst>
                              </p:cTn>
                            </p:par>
                            <p:par>
                              <p:cTn id="54" fill="hold">
                                <p:stCondLst>
                                  <p:cond delay="1400"/>
                                </p:stCondLst>
                                <p:childTnLst>
                                  <p:par>
                                    <p:cTn id="55" presetID="53" presetClass="entr" presetSubtype="16"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200" fill="hold"/>
                                            <p:tgtEl>
                                              <p:spTgt spid="43"/>
                                            </p:tgtEl>
                                            <p:attrNameLst>
                                              <p:attrName>ppt_w</p:attrName>
                                            </p:attrNameLst>
                                          </p:cBhvr>
                                          <p:tavLst>
                                            <p:tav tm="0">
                                              <p:val>
                                                <p:fltVal val="0"/>
                                              </p:val>
                                            </p:tav>
                                            <p:tav tm="100000">
                                              <p:val>
                                                <p:strVal val="#ppt_w"/>
                                              </p:val>
                                            </p:tav>
                                          </p:tavLst>
                                        </p:anim>
                                        <p:anim calcmode="lin" valueType="num">
                                          <p:cBhvr>
                                            <p:cTn id="58" dur="200" fill="hold"/>
                                            <p:tgtEl>
                                              <p:spTgt spid="43"/>
                                            </p:tgtEl>
                                            <p:attrNameLst>
                                              <p:attrName>ppt_h</p:attrName>
                                            </p:attrNameLst>
                                          </p:cBhvr>
                                          <p:tavLst>
                                            <p:tav tm="0">
                                              <p:val>
                                                <p:fltVal val="0"/>
                                              </p:val>
                                            </p:tav>
                                            <p:tav tm="100000">
                                              <p:val>
                                                <p:strVal val="#ppt_h"/>
                                              </p:val>
                                            </p:tav>
                                          </p:tavLst>
                                        </p:anim>
                                        <p:animEffect transition="in" filter="fade">
                                          <p:cBhvr>
                                            <p:cTn id="59" dur="200"/>
                                            <p:tgtEl>
                                              <p:spTgt spid="43"/>
                                            </p:tgtEl>
                                          </p:cBhvr>
                                        </p:animEffect>
                                      </p:childTnLst>
                                    </p:cTn>
                                  </p:par>
                                </p:childTnLst>
                              </p:cTn>
                            </p:par>
                            <p:par>
                              <p:cTn id="60" fill="hold">
                                <p:stCondLst>
                                  <p:cond delay="1600"/>
                                </p:stCondLst>
                                <p:childTnLst>
                                  <p:par>
                                    <p:cTn id="61" presetID="26" presetClass="emph" presetSubtype="0" fill="hold" grpId="1" nodeType="afterEffect">
                                      <p:stCondLst>
                                        <p:cond delay="0"/>
                                      </p:stCondLst>
                                      <p:childTnLst>
                                        <p:animEffect transition="out" filter="fade">
                                          <p:cBhvr>
                                            <p:cTn id="62" dur="500" tmFilter="0, 0; .2, .5; .8, .5; 1, 0"/>
                                            <p:tgtEl>
                                              <p:spTgt spid="43"/>
                                            </p:tgtEl>
                                          </p:cBhvr>
                                        </p:animEffect>
                                        <p:animScale>
                                          <p:cBhvr>
                                            <p:cTn id="63" dur="250" autoRev="1" fill="hold"/>
                                            <p:tgtEl>
                                              <p:spTgt spid="43"/>
                                            </p:tgtEl>
                                          </p:cBhvr>
                                          <p:by x="105000" y="105000"/>
                                        </p:animScale>
                                      </p:childTnLst>
                                    </p:cTn>
                                  </p:par>
                                  <p:par>
                                    <p:cTn id="64" presetID="53" presetClass="entr" presetSubtype="16"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200" fill="hold"/>
                                            <p:tgtEl>
                                              <p:spTgt spid="39"/>
                                            </p:tgtEl>
                                            <p:attrNameLst>
                                              <p:attrName>ppt_w</p:attrName>
                                            </p:attrNameLst>
                                          </p:cBhvr>
                                          <p:tavLst>
                                            <p:tav tm="0">
                                              <p:val>
                                                <p:fltVal val="0"/>
                                              </p:val>
                                            </p:tav>
                                            <p:tav tm="100000">
                                              <p:val>
                                                <p:strVal val="#ppt_w"/>
                                              </p:val>
                                            </p:tav>
                                          </p:tavLst>
                                        </p:anim>
                                        <p:anim calcmode="lin" valueType="num">
                                          <p:cBhvr>
                                            <p:cTn id="67" dur="200" fill="hold"/>
                                            <p:tgtEl>
                                              <p:spTgt spid="39"/>
                                            </p:tgtEl>
                                            <p:attrNameLst>
                                              <p:attrName>ppt_h</p:attrName>
                                            </p:attrNameLst>
                                          </p:cBhvr>
                                          <p:tavLst>
                                            <p:tav tm="0">
                                              <p:val>
                                                <p:fltVal val="0"/>
                                              </p:val>
                                            </p:tav>
                                            <p:tav tm="100000">
                                              <p:val>
                                                <p:strVal val="#ppt_h"/>
                                              </p:val>
                                            </p:tav>
                                          </p:tavLst>
                                        </p:anim>
                                        <p:animEffect transition="in" filter="fade">
                                          <p:cBhvr>
                                            <p:cTn id="68" dur="200"/>
                                            <p:tgtEl>
                                              <p:spTgt spid="39"/>
                                            </p:tgtEl>
                                          </p:cBhvr>
                                        </p:animEffect>
                                      </p:childTnLst>
                                    </p:cTn>
                                  </p:par>
                                </p:childTnLst>
                              </p:cTn>
                            </p:par>
                            <p:par>
                              <p:cTn id="69" fill="hold">
                                <p:stCondLst>
                                  <p:cond delay="2100"/>
                                </p:stCondLst>
                                <p:childTnLst>
                                  <p:par>
                                    <p:cTn id="70" presetID="26" presetClass="emph" presetSubtype="0" fill="hold" grpId="1" nodeType="afterEffect">
                                      <p:stCondLst>
                                        <p:cond delay="0"/>
                                      </p:stCondLst>
                                      <p:childTnLst>
                                        <p:animEffect transition="out" filter="fade">
                                          <p:cBhvr>
                                            <p:cTn id="71" dur="500" tmFilter="0, 0; .2, .5; .8, .5; 1, 0"/>
                                            <p:tgtEl>
                                              <p:spTgt spid="39"/>
                                            </p:tgtEl>
                                          </p:cBhvr>
                                        </p:animEffect>
                                        <p:animScale>
                                          <p:cBhvr>
                                            <p:cTn id="72" dur="250" autoRev="1" fill="hold"/>
                                            <p:tgtEl>
                                              <p:spTgt spid="39"/>
                                            </p:tgtEl>
                                          </p:cBhvr>
                                          <p:by x="105000" y="105000"/>
                                        </p:animScale>
                                      </p:childTnLst>
                                    </p:cTn>
                                  </p:par>
                                  <p:par>
                                    <p:cTn id="73" presetID="53" presetClass="entr" presetSubtype="16"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200" fill="hold"/>
                                            <p:tgtEl>
                                              <p:spTgt spid="35"/>
                                            </p:tgtEl>
                                            <p:attrNameLst>
                                              <p:attrName>ppt_w</p:attrName>
                                            </p:attrNameLst>
                                          </p:cBhvr>
                                          <p:tavLst>
                                            <p:tav tm="0">
                                              <p:val>
                                                <p:fltVal val="0"/>
                                              </p:val>
                                            </p:tav>
                                            <p:tav tm="100000">
                                              <p:val>
                                                <p:strVal val="#ppt_w"/>
                                              </p:val>
                                            </p:tav>
                                          </p:tavLst>
                                        </p:anim>
                                        <p:anim calcmode="lin" valueType="num">
                                          <p:cBhvr>
                                            <p:cTn id="76" dur="200" fill="hold"/>
                                            <p:tgtEl>
                                              <p:spTgt spid="35"/>
                                            </p:tgtEl>
                                            <p:attrNameLst>
                                              <p:attrName>ppt_h</p:attrName>
                                            </p:attrNameLst>
                                          </p:cBhvr>
                                          <p:tavLst>
                                            <p:tav tm="0">
                                              <p:val>
                                                <p:fltVal val="0"/>
                                              </p:val>
                                            </p:tav>
                                            <p:tav tm="100000">
                                              <p:val>
                                                <p:strVal val="#ppt_h"/>
                                              </p:val>
                                            </p:tav>
                                          </p:tavLst>
                                        </p:anim>
                                        <p:animEffect transition="in" filter="fade">
                                          <p:cBhvr>
                                            <p:cTn id="77" dur="200"/>
                                            <p:tgtEl>
                                              <p:spTgt spid="35"/>
                                            </p:tgtEl>
                                          </p:cBhvr>
                                        </p:animEffect>
                                      </p:childTnLst>
                                    </p:cTn>
                                  </p:par>
                                </p:childTnLst>
                              </p:cTn>
                            </p:par>
                            <p:par>
                              <p:cTn id="78" fill="hold">
                                <p:stCondLst>
                                  <p:cond delay="2600"/>
                                </p:stCondLst>
                                <p:childTnLst>
                                  <p:par>
                                    <p:cTn id="79" presetID="26" presetClass="emph" presetSubtype="0" fill="hold" grpId="1" nodeType="afterEffect">
                                      <p:stCondLst>
                                        <p:cond delay="0"/>
                                      </p:stCondLst>
                                      <p:childTnLst>
                                        <p:animEffect transition="out" filter="fade">
                                          <p:cBhvr>
                                            <p:cTn id="80" dur="500" tmFilter="0, 0; .2, .5; .8, .5; 1, 0"/>
                                            <p:tgtEl>
                                              <p:spTgt spid="35"/>
                                            </p:tgtEl>
                                          </p:cBhvr>
                                        </p:animEffect>
                                        <p:animScale>
                                          <p:cBhvr>
                                            <p:cTn id="81" dur="250" autoRev="1" fill="hold"/>
                                            <p:tgtEl>
                                              <p:spTgt spid="35"/>
                                            </p:tgtEl>
                                          </p:cBhvr>
                                          <p:by x="105000" y="105000"/>
                                        </p:animScale>
                                      </p:childTnLst>
                                    </p:cTn>
                                  </p:par>
                                </p:childTnLst>
                              </p:cTn>
                            </p:par>
                            <p:par>
                              <p:cTn id="82" fill="hold">
                                <p:stCondLst>
                                  <p:cond delay="3100"/>
                                </p:stCondLst>
                                <p:childTnLst>
                                  <p:par>
                                    <p:cTn id="83" presetID="22" presetClass="entr" presetSubtype="4" fill="hold" grpId="0" nodeType="afterEffect">
                                      <p:stCondLst>
                                        <p:cond delay="0"/>
                                      </p:stCondLst>
                                      <p:childTnLst>
                                        <p:set>
                                          <p:cBhvr>
                                            <p:cTn id="84" dur="1" fill="hold">
                                              <p:stCondLst>
                                                <p:cond delay="0"/>
                                              </p:stCondLst>
                                            </p:cTn>
                                            <p:tgtEl>
                                              <p:spTgt spid="48"/>
                                            </p:tgtEl>
                                            <p:attrNameLst>
                                              <p:attrName>style.visibility</p:attrName>
                                            </p:attrNameLst>
                                          </p:cBhvr>
                                          <p:to>
                                            <p:strVal val="visible"/>
                                          </p:to>
                                        </p:set>
                                        <p:animEffect transition="in" filter="wipe(down)">
                                          <p:cBhvr>
                                            <p:cTn id="85" dur="500"/>
                                            <p:tgtEl>
                                              <p:spTgt spid="48"/>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wipe(down)">
                                          <p:cBhvr>
                                            <p:cTn id="88" dur="500"/>
                                            <p:tgtEl>
                                              <p:spTgt spid="49"/>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down)">
                                          <p:cBhvr>
                                            <p:cTn id="91" dur="500"/>
                                            <p:tgtEl>
                                              <p:spTgt spid="50"/>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childTnLst>
                                    </p:cTn>
                                  </p:par>
                                </p:childTnLst>
                              </p:cTn>
                            </p:par>
                            <p:par>
                              <p:cTn id="96" fill="hold">
                                <p:stCondLst>
                                  <p:cond delay="0"/>
                                </p:stCondLst>
                                <p:childTnLst>
                                  <p:par>
                                    <p:cTn id="97" presetID="26" presetClass="emph" presetSubtype="0" fill="hold" nodeType="afterEffect">
                                      <p:stCondLst>
                                        <p:cond delay="0"/>
                                      </p:stCondLst>
                                      <p:childTnLst>
                                        <p:animEffect transition="out" filter="fade">
                                          <p:cBhvr>
                                            <p:cTn id="98" dur="500" tmFilter="0, 0; .2, .5; .8, .5; 1, 0"/>
                                            <p:tgtEl>
                                              <p:spTgt spid="51"/>
                                            </p:tgtEl>
                                          </p:cBhvr>
                                        </p:animEffect>
                                        <p:animScale>
                                          <p:cBhvr>
                                            <p:cTn id="99" dur="250" autoRev="1" fill="hold"/>
                                            <p:tgtEl>
                                              <p:spTgt spid="51"/>
                                            </p:tgtEl>
                                          </p:cBhvr>
                                          <p:by x="105000" y="105000"/>
                                        </p:animScale>
                                      </p:childTnLst>
                                    </p:cTn>
                                  </p:par>
                                </p:childTnLst>
                              </p:cTn>
                            </p:par>
                            <p:par>
                              <p:cTn id="100" fill="hold">
                                <p:stCondLst>
                                  <p:cond delay="500"/>
                                </p:stCondLst>
                                <p:childTnLst>
                                  <p:par>
                                    <p:cTn id="101" presetID="22" presetClass="entr" presetSubtype="8"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55"/>
                                            </p:tgtEl>
                                            <p:attrNameLst>
                                              <p:attrName>style.visibility</p:attrName>
                                            </p:attrNameLst>
                                          </p:cBhvr>
                                          <p:to>
                                            <p:strVal val="visible"/>
                                          </p:to>
                                        </p:set>
                                      </p:childTnLst>
                                    </p:cTn>
                                  </p:par>
                                </p:childTnLst>
                              </p:cTn>
                            </p:par>
                            <p:par>
                              <p:cTn id="108" fill="hold">
                                <p:stCondLst>
                                  <p:cond delay="0"/>
                                </p:stCondLst>
                                <p:childTnLst>
                                  <p:par>
                                    <p:cTn id="109" presetID="26" presetClass="emph" presetSubtype="0" fill="hold" nodeType="afterEffect">
                                      <p:stCondLst>
                                        <p:cond delay="0"/>
                                      </p:stCondLst>
                                      <p:childTnLst>
                                        <p:animEffect transition="out" filter="fade">
                                          <p:cBhvr>
                                            <p:cTn id="110" dur="500" tmFilter="0, 0; .2, .5; .8, .5; 1, 0"/>
                                            <p:tgtEl>
                                              <p:spTgt spid="55"/>
                                            </p:tgtEl>
                                          </p:cBhvr>
                                        </p:animEffect>
                                        <p:animScale>
                                          <p:cBhvr>
                                            <p:cTn id="111" dur="250" autoRev="1" fill="hold"/>
                                            <p:tgtEl>
                                              <p:spTgt spid="55"/>
                                            </p:tgtEl>
                                          </p:cBhvr>
                                          <p:by x="105000" y="105000"/>
                                        </p:animScale>
                                      </p:childTnLst>
                                    </p:cTn>
                                  </p:par>
                                  <p:par>
                                    <p:cTn id="112" presetID="22" presetClass="entr" presetSubtype="8" fill="hold" grpId="0" nodeType="withEffect">
                                      <p:stCondLst>
                                        <p:cond delay="0"/>
                                      </p:stCondLst>
                                      <p:childTnLst>
                                        <p:set>
                                          <p:cBhvr>
                                            <p:cTn id="113" dur="1" fill="hold">
                                              <p:stCondLst>
                                                <p:cond delay="0"/>
                                              </p:stCondLst>
                                            </p:cTn>
                                            <p:tgtEl>
                                              <p:spTgt spid="45"/>
                                            </p:tgtEl>
                                            <p:attrNameLst>
                                              <p:attrName>style.visibility</p:attrName>
                                            </p:attrNameLst>
                                          </p:cBhvr>
                                          <p:to>
                                            <p:strVal val="visible"/>
                                          </p:to>
                                        </p:set>
                                        <p:animEffect transition="in" filter="wipe(left)">
                                          <p:cBhvr>
                                            <p:cTn id="114" dur="500"/>
                                            <p:tgtEl>
                                              <p:spTgt spid="45"/>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59"/>
                                            </p:tgtEl>
                                            <p:attrNameLst>
                                              <p:attrName>style.visibility</p:attrName>
                                            </p:attrNameLst>
                                          </p:cBhvr>
                                          <p:to>
                                            <p:strVal val="visible"/>
                                          </p:to>
                                        </p:set>
                                      </p:childTnLst>
                                    </p:cTn>
                                  </p:par>
                                </p:childTnLst>
                              </p:cTn>
                            </p:par>
                            <p:par>
                              <p:cTn id="119" fill="hold">
                                <p:stCondLst>
                                  <p:cond delay="0"/>
                                </p:stCondLst>
                                <p:childTnLst>
                                  <p:par>
                                    <p:cTn id="120" presetID="26" presetClass="emph" presetSubtype="0" fill="hold" nodeType="afterEffect">
                                      <p:stCondLst>
                                        <p:cond delay="0"/>
                                      </p:stCondLst>
                                      <p:childTnLst>
                                        <p:animEffect transition="out" filter="fade">
                                          <p:cBhvr>
                                            <p:cTn id="121" dur="500" tmFilter="0, 0; .2, .5; .8, .5; 1, 0"/>
                                            <p:tgtEl>
                                              <p:spTgt spid="59"/>
                                            </p:tgtEl>
                                          </p:cBhvr>
                                        </p:animEffect>
                                        <p:animScale>
                                          <p:cBhvr>
                                            <p:cTn id="122" dur="250" autoRev="1" fill="hold"/>
                                            <p:tgtEl>
                                              <p:spTgt spid="59"/>
                                            </p:tgtEl>
                                          </p:cBhvr>
                                          <p:by x="105000" y="105000"/>
                                        </p:animScale>
                                      </p:childTnLst>
                                    </p:cTn>
                                  </p:par>
                                  <p:par>
                                    <p:cTn id="123" presetID="22" presetClass="entr" presetSubtype="8" fill="hold" grpId="0" nodeType="withEffect">
                                      <p:stCondLst>
                                        <p:cond delay="0"/>
                                      </p:stCondLst>
                                      <p:childTnLst>
                                        <p:set>
                                          <p:cBhvr>
                                            <p:cTn id="124" dur="1" fill="hold">
                                              <p:stCondLst>
                                                <p:cond delay="0"/>
                                              </p:stCondLst>
                                            </p:cTn>
                                            <p:tgtEl>
                                              <p:spTgt spid="16"/>
                                            </p:tgtEl>
                                            <p:attrNameLst>
                                              <p:attrName>style.visibility</p:attrName>
                                            </p:attrNameLst>
                                          </p:cBhvr>
                                          <p:to>
                                            <p:strVal val="visible"/>
                                          </p:to>
                                        </p:set>
                                        <p:animEffect transition="in" filter="wipe(left)">
                                          <p:cBhvr>
                                            <p:cTn id="1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P spid="16" grpId="0"/>
          <p:bldP spid="35" grpId="0"/>
          <p:bldP spid="35" grpId="1"/>
          <p:bldP spid="39" grpId="0"/>
          <p:bldP spid="39" grpId="1"/>
          <p:bldP spid="43" grpId="0"/>
          <p:bldP spid="43" grpId="1"/>
          <p:bldP spid="44" grpId="0"/>
          <p:bldP spid="45" grpId="0"/>
          <p:bldP spid="46" grpId="0"/>
          <p:bldP spid="48" grpId="0"/>
          <p:bldP spid="49" grpId="0"/>
          <p:bldP spid="5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2" presetClass="entr" presetSubtype="2" accel="7000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300" fill="hold"/>
                                            <p:tgtEl>
                                              <p:spTgt spid="12"/>
                                            </p:tgtEl>
                                            <p:attrNameLst>
                                              <p:attrName>ppt_w</p:attrName>
                                            </p:attrNameLst>
                                          </p:cBhvr>
                                          <p:tavLst>
                                            <p:tav tm="0">
                                              <p:val>
                                                <p:fltVal val="0"/>
                                              </p:val>
                                            </p:tav>
                                            <p:tav tm="100000">
                                              <p:val>
                                                <p:strVal val="#ppt_w"/>
                                              </p:val>
                                            </p:tav>
                                          </p:tavLst>
                                        </p:anim>
                                        <p:anim calcmode="lin" valueType="num">
                                          <p:cBhvr>
                                            <p:cTn id="21" dur="300" fill="hold"/>
                                            <p:tgtEl>
                                              <p:spTgt spid="12"/>
                                            </p:tgtEl>
                                            <p:attrNameLst>
                                              <p:attrName>ppt_h</p:attrName>
                                            </p:attrNameLst>
                                          </p:cBhvr>
                                          <p:tavLst>
                                            <p:tav tm="0">
                                              <p:val>
                                                <p:fltVal val="0"/>
                                              </p:val>
                                            </p:tav>
                                            <p:tav tm="100000">
                                              <p:val>
                                                <p:strVal val="#ppt_h"/>
                                              </p:val>
                                            </p:tav>
                                          </p:tavLst>
                                        </p:anim>
                                        <p:animEffect transition="in" filter="fade">
                                          <p:cBhvr>
                                            <p:cTn id="22" dur="300"/>
                                            <p:tgtEl>
                                              <p:spTgt spid="12"/>
                                            </p:tgtEl>
                                          </p:cBhvr>
                                        </p:animEffect>
                                      </p:childTnLst>
                                    </p:cTn>
                                  </p:par>
                                </p:childTnLst>
                              </p:cTn>
                            </p:par>
                            <p:par>
                              <p:cTn id="23" fill="hold">
                                <p:stCondLst>
                                  <p:cond delay="800"/>
                                </p:stCondLst>
                                <p:childTnLst>
                                  <p:par>
                                    <p:cTn id="24" presetID="26" presetClass="emph" presetSubtype="0" fill="hold" nodeType="afterEffect">
                                      <p:stCondLst>
                                        <p:cond delay="0"/>
                                      </p:stCondLst>
                                      <p:childTnLst>
                                        <p:animEffect transition="out" filter="fade">
                                          <p:cBhvr>
                                            <p:cTn id="25" dur="500" tmFilter="0, 0; .2, .5; .8, .5; 1, 0"/>
                                            <p:tgtEl>
                                              <p:spTgt spid="12"/>
                                            </p:tgtEl>
                                          </p:cBhvr>
                                        </p:animEffect>
                                        <p:animScale>
                                          <p:cBhvr>
                                            <p:cTn id="26" dur="250" autoRev="1" fill="hold"/>
                                            <p:tgtEl>
                                              <p:spTgt spid="12"/>
                                            </p:tgtEl>
                                          </p:cBhvr>
                                          <p:by x="105000" y="105000"/>
                                        </p:animScale>
                                      </p:childTnLst>
                                    </p:cTn>
                                  </p:par>
                                  <p:par>
                                    <p:cTn id="27" presetID="16" presetClass="entr" presetSubtype="37"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arn(outVertic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accel="70000" fill="hold" nodeType="clickEffect">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cBhvr additive="base">
                                            <p:cTn id="34" dur="500" fill="hold"/>
                                            <p:tgtEl>
                                              <p:spTgt spid="63"/>
                                            </p:tgtEl>
                                            <p:attrNameLst>
                                              <p:attrName>ppt_x</p:attrName>
                                            </p:attrNameLst>
                                          </p:cBhvr>
                                          <p:tavLst>
                                            <p:tav tm="0">
                                              <p:val>
                                                <p:strVal val="#ppt_x"/>
                                              </p:val>
                                            </p:tav>
                                            <p:tav tm="100000">
                                              <p:val>
                                                <p:strVal val="#ppt_x"/>
                                              </p:val>
                                            </p:tav>
                                          </p:tavLst>
                                        </p:anim>
                                        <p:anim calcmode="lin" valueType="num">
                                          <p:cBhvr additive="base">
                                            <p:cTn id="35"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wipe(down)">
                                          <p:cBhvr>
                                            <p:cTn id="40" dur="500"/>
                                            <p:tgtEl>
                                              <p:spTgt spid="46"/>
                                            </p:tgtEl>
                                          </p:cBhvr>
                                        </p:animEffect>
                                      </p:childTnLst>
                                    </p:cTn>
                                  </p:par>
                                </p:childTnLst>
                              </p:cTn>
                            </p:par>
                            <p:par>
                              <p:cTn id="41" fill="hold">
                                <p:stCondLst>
                                  <p:cond delay="500"/>
                                </p:stCondLst>
                                <p:childTnLst>
                                  <p:par>
                                    <p:cTn id="42" presetID="2" presetClass="entr" presetSubtype="4" accel="70000" fill="hold" nodeType="after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par>
                                    <p:cTn id="46" presetID="2" presetClass="entr" presetSubtype="4" accel="70000" fill="hold" nodeType="withEffect">
                                      <p:stCondLst>
                                        <p:cond delay="200"/>
                                      </p:stCondLst>
                                      <p:childTnLst>
                                        <p:set>
                                          <p:cBhvr>
                                            <p:cTn id="47" dur="1" fill="hold">
                                              <p:stCondLst>
                                                <p:cond delay="0"/>
                                              </p:stCondLst>
                                            </p:cTn>
                                            <p:tgtEl>
                                              <p:spTgt spid="27"/>
                                            </p:tgtEl>
                                            <p:attrNameLst>
                                              <p:attrName>style.visibility</p:attrName>
                                            </p:attrNameLst>
                                          </p:cBhvr>
                                          <p:to>
                                            <p:strVal val="visible"/>
                                          </p:to>
                                        </p:set>
                                        <p:anim calcmode="lin" valueType="num">
                                          <p:cBhvr additive="base">
                                            <p:cTn id="48" dur="500" fill="hold"/>
                                            <p:tgtEl>
                                              <p:spTgt spid="27"/>
                                            </p:tgtEl>
                                            <p:attrNameLst>
                                              <p:attrName>ppt_x</p:attrName>
                                            </p:attrNameLst>
                                          </p:cBhvr>
                                          <p:tavLst>
                                            <p:tav tm="0">
                                              <p:val>
                                                <p:strVal val="#ppt_x"/>
                                              </p:val>
                                            </p:tav>
                                            <p:tav tm="100000">
                                              <p:val>
                                                <p:strVal val="#ppt_x"/>
                                              </p:val>
                                            </p:tav>
                                          </p:tavLst>
                                        </p:anim>
                                        <p:anim calcmode="lin" valueType="num">
                                          <p:cBhvr additive="base">
                                            <p:cTn id="49" dur="500" fill="hold"/>
                                            <p:tgtEl>
                                              <p:spTgt spid="27"/>
                                            </p:tgtEl>
                                            <p:attrNameLst>
                                              <p:attrName>ppt_y</p:attrName>
                                            </p:attrNameLst>
                                          </p:cBhvr>
                                          <p:tavLst>
                                            <p:tav tm="0">
                                              <p:val>
                                                <p:strVal val="1+#ppt_h/2"/>
                                              </p:val>
                                            </p:tav>
                                            <p:tav tm="100000">
                                              <p:val>
                                                <p:strVal val="#ppt_y"/>
                                              </p:val>
                                            </p:tav>
                                          </p:tavLst>
                                        </p:anim>
                                      </p:childTnLst>
                                    </p:cTn>
                                  </p:par>
                                  <p:par>
                                    <p:cTn id="50" presetID="2" presetClass="entr" presetSubtype="4" accel="70000" fill="hold" nodeType="withEffect">
                                      <p:stCondLst>
                                        <p:cond delay="400"/>
                                      </p:stCondLst>
                                      <p:childTnLst>
                                        <p:set>
                                          <p:cBhvr>
                                            <p:cTn id="51" dur="1" fill="hold">
                                              <p:stCondLst>
                                                <p:cond delay="0"/>
                                              </p:stCondLst>
                                            </p:cTn>
                                            <p:tgtEl>
                                              <p:spTgt spid="22"/>
                                            </p:tgtEl>
                                            <p:attrNameLst>
                                              <p:attrName>style.visibility</p:attrName>
                                            </p:attrNameLst>
                                          </p:cBhvr>
                                          <p:to>
                                            <p:strVal val="visible"/>
                                          </p:to>
                                        </p:set>
                                        <p:anim calcmode="lin" valueType="num">
                                          <p:cBhvr additive="base">
                                            <p:cTn id="52" dur="500" fill="hold"/>
                                            <p:tgtEl>
                                              <p:spTgt spid="22"/>
                                            </p:tgtEl>
                                            <p:attrNameLst>
                                              <p:attrName>ppt_x</p:attrName>
                                            </p:attrNameLst>
                                          </p:cBhvr>
                                          <p:tavLst>
                                            <p:tav tm="0">
                                              <p:val>
                                                <p:strVal val="#ppt_x"/>
                                              </p:val>
                                            </p:tav>
                                            <p:tav tm="100000">
                                              <p:val>
                                                <p:strVal val="#ppt_x"/>
                                              </p:val>
                                            </p:tav>
                                          </p:tavLst>
                                        </p:anim>
                                        <p:anim calcmode="lin" valueType="num">
                                          <p:cBhvr additive="base">
                                            <p:cTn id="53" dur="500" fill="hold"/>
                                            <p:tgtEl>
                                              <p:spTgt spid="22"/>
                                            </p:tgtEl>
                                            <p:attrNameLst>
                                              <p:attrName>ppt_y</p:attrName>
                                            </p:attrNameLst>
                                          </p:cBhvr>
                                          <p:tavLst>
                                            <p:tav tm="0">
                                              <p:val>
                                                <p:strVal val="1+#ppt_h/2"/>
                                              </p:val>
                                            </p:tav>
                                            <p:tav tm="100000">
                                              <p:val>
                                                <p:strVal val="#ppt_y"/>
                                              </p:val>
                                            </p:tav>
                                          </p:tavLst>
                                        </p:anim>
                                      </p:childTnLst>
                                    </p:cTn>
                                  </p:par>
                                </p:childTnLst>
                              </p:cTn>
                            </p:par>
                            <p:par>
                              <p:cTn id="54" fill="hold">
                                <p:stCondLst>
                                  <p:cond delay="1400"/>
                                </p:stCondLst>
                                <p:childTnLst>
                                  <p:par>
                                    <p:cTn id="55" presetID="53" presetClass="entr" presetSubtype="16"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200" fill="hold"/>
                                            <p:tgtEl>
                                              <p:spTgt spid="43"/>
                                            </p:tgtEl>
                                            <p:attrNameLst>
                                              <p:attrName>ppt_w</p:attrName>
                                            </p:attrNameLst>
                                          </p:cBhvr>
                                          <p:tavLst>
                                            <p:tav tm="0">
                                              <p:val>
                                                <p:fltVal val="0"/>
                                              </p:val>
                                            </p:tav>
                                            <p:tav tm="100000">
                                              <p:val>
                                                <p:strVal val="#ppt_w"/>
                                              </p:val>
                                            </p:tav>
                                          </p:tavLst>
                                        </p:anim>
                                        <p:anim calcmode="lin" valueType="num">
                                          <p:cBhvr>
                                            <p:cTn id="58" dur="200" fill="hold"/>
                                            <p:tgtEl>
                                              <p:spTgt spid="43"/>
                                            </p:tgtEl>
                                            <p:attrNameLst>
                                              <p:attrName>ppt_h</p:attrName>
                                            </p:attrNameLst>
                                          </p:cBhvr>
                                          <p:tavLst>
                                            <p:tav tm="0">
                                              <p:val>
                                                <p:fltVal val="0"/>
                                              </p:val>
                                            </p:tav>
                                            <p:tav tm="100000">
                                              <p:val>
                                                <p:strVal val="#ppt_h"/>
                                              </p:val>
                                            </p:tav>
                                          </p:tavLst>
                                        </p:anim>
                                        <p:animEffect transition="in" filter="fade">
                                          <p:cBhvr>
                                            <p:cTn id="59" dur="200"/>
                                            <p:tgtEl>
                                              <p:spTgt spid="43"/>
                                            </p:tgtEl>
                                          </p:cBhvr>
                                        </p:animEffect>
                                      </p:childTnLst>
                                    </p:cTn>
                                  </p:par>
                                </p:childTnLst>
                              </p:cTn>
                            </p:par>
                            <p:par>
                              <p:cTn id="60" fill="hold">
                                <p:stCondLst>
                                  <p:cond delay="1600"/>
                                </p:stCondLst>
                                <p:childTnLst>
                                  <p:par>
                                    <p:cTn id="61" presetID="26" presetClass="emph" presetSubtype="0" fill="hold" grpId="1" nodeType="afterEffect">
                                      <p:stCondLst>
                                        <p:cond delay="0"/>
                                      </p:stCondLst>
                                      <p:childTnLst>
                                        <p:animEffect transition="out" filter="fade">
                                          <p:cBhvr>
                                            <p:cTn id="62" dur="500" tmFilter="0, 0; .2, .5; .8, .5; 1, 0"/>
                                            <p:tgtEl>
                                              <p:spTgt spid="43"/>
                                            </p:tgtEl>
                                          </p:cBhvr>
                                        </p:animEffect>
                                        <p:animScale>
                                          <p:cBhvr>
                                            <p:cTn id="63" dur="250" autoRev="1" fill="hold"/>
                                            <p:tgtEl>
                                              <p:spTgt spid="43"/>
                                            </p:tgtEl>
                                          </p:cBhvr>
                                          <p:by x="105000" y="105000"/>
                                        </p:animScale>
                                      </p:childTnLst>
                                    </p:cTn>
                                  </p:par>
                                  <p:par>
                                    <p:cTn id="64" presetID="53" presetClass="entr" presetSubtype="16"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200" fill="hold"/>
                                            <p:tgtEl>
                                              <p:spTgt spid="39"/>
                                            </p:tgtEl>
                                            <p:attrNameLst>
                                              <p:attrName>ppt_w</p:attrName>
                                            </p:attrNameLst>
                                          </p:cBhvr>
                                          <p:tavLst>
                                            <p:tav tm="0">
                                              <p:val>
                                                <p:fltVal val="0"/>
                                              </p:val>
                                            </p:tav>
                                            <p:tav tm="100000">
                                              <p:val>
                                                <p:strVal val="#ppt_w"/>
                                              </p:val>
                                            </p:tav>
                                          </p:tavLst>
                                        </p:anim>
                                        <p:anim calcmode="lin" valueType="num">
                                          <p:cBhvr>
                                            <p:cTn id="67" dur="200" fill="hold"/>
                                            <p:tgtEl>
                                              <p:spTgt spid="39"/>
                                            </p:tgtEl>
                                            <p:attrNameLst>
                                              <p:attrName>ppt_h</p:attrName>
                                            </p:attrNameLst>
                                          </p:cBhvr>
                                          <p:tavLst>
                                            <p:tav tm="0">
                                              <p:val>
                                                <p:fltVal val="0"/>
                                              </p:val>
                                            </p:tav>
                                            <p:tav tm="100000">
                                              <p:val>
                                                <p:strVal val="#ppt_h"/>
                                              </p:val>
                                            </p:tav>
                                          </p:tavLst>
                                        </p:anim>
                                        <p:animEffect transition="in" filter="fade">
                                          <p:cBhvr>
                                            <p:cTn id="68" dur="200"/>
                                            <p:tgtEl>
                                              <p:spTgt spid="39"/>
                                            </p:tgtEl>
                                          </p:cBhvr>
                                        </p:animEffect>
                                      </p:childTnLst>
                                    </p:cTn>
                                  </p:par>
                                </p:childTnLst>
                              </p:cTn>
                            </p:par>
                            <p:par>
                              <p:cTn id="69" fill="hold">
                                <p:stCondLst>
                                  <p:cond delay="2100"/>
                                </p:stCondLst>
                                <p:childTnLst>
                                  <p:par>
                                    <p:cTn id="70" presetID="26" presetClass="emph" presetSubtype="0" fill="hold" grpId="1" nodeType="afterEffect">
                                      <p:stCondLst>
                                        <p:cond delay="0"/>
                                      </p:stCondLst>
                                      <p:childTnLst>
                                        <p:animEffect transition="out" filter="fade">
                                          <p:cBhvr>
                                            <p:cTn id="71" dur="500" tmFilter="0, 0; .2, .5; .8, .5; 1, 0"/>
                                            <p:tgtEl>
                                              <p:spTgt spid="39"/>
                                            </p:tgtEl>
                                          </p:cBhvr>
                                        </p:animEffect>
                                        <p:animScale>
                                          <p:cBhvr>
                                            <p:cTn id="72" dur="250" autoRev="1" fill="hold"/>
                                            <p:tgtEl>
                                              <p:spTgt spid="39"/>
                                            </p:tgtEl>
                                          </p:cBhvr>
                                          <p:by x="105000" y="105000"/>
                                        </p:animScale>
                                      </p:childTnLst>
                                    </p:cTn>
                                  </p:par>
                                  <p:par>
                                    <p:cTn id="73" presetID="53" presetClass="entr" presetSubtype="16"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200" fill="hold"/>
                                            <p:tgtEl>
                                              <p:spTgt spid="35"/>
                                            </p:tgtEl>
                                            <p:attrNameLst>
                                              <p:attrName>ppt_w</p:attrName>
                                            </p:attrNameLst>
                                          </p:cBhvr>
                                          <p:tavLst>
                                            <p:tav tm="0">
                                              <p:val>
                                                <p:fltVal val="0"/>
                                              </p:val>
                                            </p:tav>
                                            <p:tav tm="100000">
                                              <p:val>
                                                <p:strVal val="#ppt_w"/>
                                              </p:val>
                                            </p:tav>
                                          </p:tavLst>
                                        </p:anim>
                                        <p:anim calcmode="lin" valueType="num">
                                          <p:cBhvr>
                                            <p:cTn id="76" dur="200" fill="hold"/>
                                            <p:tgtEl>
                                              <p:spTgt spid="35"/>
                                            </p:tgtEl>
                                            <p:attrNameLst>
                                              <p:attrName>ppt_h</p:attrName>
                                            </p:attrNameLst>
                                          </p:cBhvr>
                                          <p:tavLst>
                                            <p:tav tm="0">
                                              <p:val>
                                                <p:fltVal val="0"/>
                                              </p:val>
                                            </p:tav>
                                            <p:tav tm="100000">
                                              <p:val>
                                                <p:strVal val="#ppt_h"/>
                                              </p:val>
                                            </p:tav>
                                          </p:tavLst>
                                        </p:anim>
                                        <p:animEffect transition="in" filter="fade">
                                          <p:cBhvr>
                                            <p:cTn id="77" dur="200"/>
                                            <p:tgtEl>
                                              <p:spTgt spid="35"/>
                                            </p:tgtEl>
                                          </p:cBhvr>
                                        </p:animEffect>
                                      </p:childTnLst>
                                    </p:cTn>
                                  </p:par>
                                </p:childTnLst>
                              </p:cTn>
                            </p:par>
                            <p:par>
                              <p:cTn id="78" fill="hold">
                                <p:stCondLst>
                                  <p:cond delay="2600"/>
                                </p:stCondLst>
                                <p:childTnLst>
                                  <p:par>
                                    <p:cTn id="79" presetID="26" presetClass="emph" presetSubtype="0" fill="hold" grpId="1" nodeType="afterEffect">
                                      <p:stCondLst>
                                        <p:cond delay="0"/>
                                      </p:stCondLst>
                                      <p:childTnLst>
                                        <p:animEffect transition="out" filter="fade">
                                          <p:cBhvr>
                                            <p:cTn id="80" dur="500" tmFilter="0, 0; .2, .5; .8, .5; 1, 0"/>
                                            <p:tgtEl>
                                              <p:spTgt spid="35"/>
                                            </p:tgtEl>
                                          </p:cBhvr>
                                        </p:animEffect>
                                        <p:animScale>
                                          <p:cBhvr>
                                            <p:cTn id="81" dur="250" autoRev="1" fill="hold"/>
                                            <p:tgtEl>
                                              <p:spTgt spid="35"/>
                                            </p:tgtEl>
                                          </p:cBhvr>
                                          <p:by x="105000" y="105000"/>
                                        </p:animScale>
                                      </p:childTnLst>
                                    </p:cTn>
                                  </p:par>
                                </p:childTnLst>
                              </p:cTn>
                            </p:par>
                            <p:par>
                              <p:cTn id="82" fill="hold">
                                <p:stCondLst>
                                  <p:cond delay="3100"/>
                                </p:stCondLst>
                                <p:childTnLst>
                                  <p:par>
                                    <p:cTn id="83" presetID="22" presetClass="entr" presetSubtype="4" fill="hold" grpId="0" nodeType="afterEffect">
                                      <p:stCondLst>
                                        <p:cond delay="0"/>
                                      </p:stCondLst>
                                      <p:childTnLst>
                                        <p:set>
                                          <p:cBhvr>
                                            <p:cTn id="84" dur="1" fill="hold">
                                              <p:stCondLst>
                                                <p:cond delay="0"/>
                                              </p:stCondLst>
                                            </p:cTn>
                                            <p:tgtEl>
                                              <p:spTgt spid="48"/>
                                            </p:tgtEl>
                                            <p:attrNameLst>
                                              <p:attrName>style.visibility</p:attrName>
                                            </p:attrNameLst>
                                          </p:cBhvr>
                                          <p:to>
                                            <p:strVal val="visible"/>
                                          </p:to>
                                        </p:set>
                                        <p:animEffect transition="in" filter="wipe(down)">
                                          <p:cBhvr>
                                            <p:cTn id="85" dur="500"/>
                                            <p:tgtEl>
                                              <p:spTgt spid="48"/>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wipe(down)">
                                          <p:cBhvr>
                                            <p:cTn id="88" dur="500"/>
                                            <p:tgtEl>
                                              <p:spTgt spid="49"/>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down)">
                                          <p:cBhvr>
                                            <p:cTn id="91" dur="500"/>
                                            <p:tgtEl>
                                              <p:spTgt spid="50"/>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childTnLst>
                                    </p:cTn>
                                  </p:par>
                                </p:childTnLst>
                              </p:cTn>
                            </p:par>
                            <p:par>
                              <p:cTn id="96" fill="hold">
                                <p:stCondLst>
                                  <p:cond delay="0"/>
                                </p:stCondLst>
                                <p:childTnLst>
                                  <p:par>
                                    <p:cTn id="97" presetID="26" presetClass="emph" presetSubtype="0" fill="hold" nodeType="afterEffect">
                                      <p:stCondLst>
                                        <p:cond delay="0"/>
                                      </p:stCondLst>
                                      <p:childTnLst>
                                        <p:animEffect transition="out" filter="fade">
                                          <p:cBhvr>
                                            <p:cTn id="98" dur="500" tmFilter="0, 0; .2, .5; .8, .5; 1, 0"/>
                                            <p:tgtEl>
                                              <p:spTgt spid="51"/>
                                            </p:tgtEl>
                                          </p:cBhvr>
                                        </p:animEffect>
                                        <p:animScale>
                                          <p:cBhvr>
                                            <p:cTn id="99" dur="250" autoRev="1" fill="hold"/>
                                            <p:tgtEl>
                                              <p:spTgt spid="51"/>
                                            </p:tgtEl>
                                          </p:cBhvr>
                                          <p:by x="105000" y="105000"/>
                                        </p:animScale>
                                      </p:childTnLst>
                                    </p:cTn>
                                  </p:par>
                                </p:childTnLst>
                              </p:cTn>
                            </p:par>
                            <p:par>
                              <p:cTn id="100" fill="hold">
                                <p:stCondLst>
                                  <p:cond delay="500"/>
                                </p:stCondLst>
                                <p:childTnLst>
                                  <p:par>
                                    <p:cTn id="101" presetID="22" presetClass="entr" presetSubtype="8"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55"/>
                                            </p:tgtEl>
                                            <p:attrNameLst>
                                              <p:attrName>style.visibility</p:attrName>
                                            </p:attrNameLst>
                                          </p:cBhvr>
                                          <p:to>
                                            <p:strVal val="visible"/>
                                          </p:to>
                                        </p:set>
                                      </p:childTnLst>
                                    </p:cTn>
                                  </p:par>
                                </p:childTnLst>
                              </p:cTn>
                            </p:par>
                            <p:par>
                              <p:cTn id="108" fill="hold">
                                <p:stCondLst>
                                  <p:cond delay="0"/>
                                </p:stCondLst>
                                <p:childTnLst>
                                  <p:par>
                                    <p:cTn id="109" presetID="26" presetClass="emph" presetSubtype="0" fill="hold" nodeType="afterEffect">
                                      <p:stCondLst>
                                        <p:cond delay="0"/>
                                      </p:stCondLst>
                                      <p:childTnLst>
                                        <p:animEffect transition="out" filter="fade">
                                          <p:cBhvr>
                                            <p:cTn id="110" dur="500" tmFilter="0, 0; .2, .5; .8, .5; 1, 0"/>
                                            <p:tgtEl>
                                              <p:spTgt spid="55"/>
                                            </p:tgtEl>
                                          </p:cBhvr>
                                        </p:animEffect>
                                        <p:animScale>
                                          <p:cBhvr>
                                            <p:cTn id="111" dur="250" autoRev="1" fill="hold"/>
                                            <p:tgtEl>
                                              <p:spTgt spid="55"/>
                                            </p:tgtEl>
                                          </p:cBhvr>
                                          <p:by x="105000" y="105000"/>
                                        </p:animScale>
                                      </p:childTnLst>
                                    </p:cTn>
                                  </p:par>
                                  <p:par>
                                    <p:cTn id="112" presetID="22" presetClass="entr" presetSubtype="8" fill="hold" grpId="0" nodeType="withEffect">
                                      <p:stCondLst>
                                        <p:cond delay="0"/>
                                      </p:stCondLst>
                                      <p:childTnLst>
                                        <p:set>
                                          <p:cBhvr>
                                            <p:cTn id="113" dur="1" fill="hold">
                                              <p:stCondLst>
                                                <p:cond delay="0"/>
                                              </p:stCondLst>
                                            </p:cTn>
                                            <p:tgtEl>
                                              <p:spTgt spid="45"/>
                                            </p:tgtEl>
                                            <p:attrNameLst>
                                              <p:attrName>style.visibility</p:attrName>
                                            </p:attrNameLst>
                                          </p:cBhvr>
                                          <p:to>
                                            <p:strVal val="visible"/>
                                          </p:to>
                                        </p:set>
                                        <p:animEffect transition="in" filter="wipe(left)">
                                          <p:cBhvr>
                                            <p:cTn id="114" dur="500"/>
                                            <p:tgtEl>
                                              <p:spTgt spid="45"/>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59"/>
                                            </p:tgtEl>
                                            <p:attrNameLst>
                                              <p:attrName>style.visibility</p:attrName>
                                            </p:attrNameLst>
                                          </p:cBhvr>
                                          <p:to>
                                            <p:strVal val="visible"/>
                                          </p:to>
                                        </p:set>
                                      </p:childTnLst>
                                    </p:cTn>
                                  </p:par>
                                </p:childTnLst>
                              </p:cTn>
                            </p:par>
                            <p:par>
                              <p:cTn id="119" fill="hold">
                                <p:stCondLst>
                                  <p:cond delay="0"/>
                                </p:stCondLst>
                                <p:childTnLst>
                                  <p:par>
                                    <p:cTn id="120" presetID="26" presetClass="emph" presetSubtype="0" fill="hold" nodeType="afterEffect">
                                      <p:stCondLst>
                                        <p:cond delay="0"/>
                                      </p:stCondLst>
                                      <p:childTnLst>
                                        <p:animEffect transition="out" filter="fade">
                                          <p:cBhvr>
                                            <p:cTn id="121" dur="500" tmFilter="0, 0; .2, .5; .8, .5; 1, 0"/>
                                            <p:tgtEl>
                                              <p:spTgt spid="59"/>
                                            </p:tgtEl>
                                          </p:cBhvr>
                                        </p:animEffect>
                                        <p:animScale>
                                          <p:cBhvr>
                                            <p:cTn id="122" dur="250" autoRev="1" fill="hold"/>
                                            <p:tgtEl>
                                              <p:spTgt spid="59"/>
                                            </p:tgtEl>
                                          </p:cBhvr>
                                          <p:by x="105000" y="105000"/>
                                        </p:animScale>
                                      </p:childTnLst>
                                    </p:cTn>
                                  </p:par>
                                  <p:par>
                                    <p:cTn id="123" presetID="22" presetClass="entr" presetSubtype="8" fill="hold" grpId="0" nodeType="withEffect">
                                      <p:stCondLst>
                                        <p:cond delay="0"/>
                                      </p:stCondLst>
                                      <p:childTnLst>
                                        <p:set>
                                          <p:cBhvr>
                                            <p:cTn id="124" dur="1" fill="hold">
                                              <p:stCondLst>
                                                <p:cond delay="0"/>
                                              </p:stCondLst>
                                            </p:cTn>
                                            <p:tgtEl>
                                              <p:spTgt spid="16"/>
                                            </p:tgtEl>
                                            <p:attrNameLst>
                                              <p:attrName>style.visibility</p:attrName>
                                            </p:attrNameLst>
                                          </p:cBhvr>
                                          <p:to>
                                            <p:strVal val="visible"/>
                                          </p:to>
                                        </p:set>
                                        <p:animEffect transition="in" filter="wipe(left)">
                                          <p:cBhvr>
                                            <p:cTn id="1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P spid="16" grpId="0"/>
          <p:bldP spid="35" grpId="0"/>
          <p:bldP spid="35" grpId="1"/>
          <p:bldP spid="39" grpId="0"/>
          <p:bldP spid="39" grpId="1"/>
          <p:bldP spid="43" grpId="0"/>
          <p:bldP spid="43" grpId="1"/>
          <p:bldP spid="44" grpId="0"/>
          <p:bldP spid="45" grpId="0"/>
          <p:bldP spid="46" grpId="0"/>
          <p:bldP spid="48" grpId="0"/>
          <p:bldP spid="49" grpId="0"/>
          <p:bldP spid="50"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1293509" y="960328"/>
            <a:ext cx="727796" cy="690477"/>
            <a:chOff x="7266058" y="4015805"/>
            <a:chExt cx="601374" cy="678528"/>
          </a:xfrm>
        </p:grpSpPr>
        <p:sp>
          <p:nvSpPr>
            <p:cNvPr id="3" name="Freeform 5"/>
            <p:cNvSpPr/>
            <p:nvPr/>
          </p:nvSpPr>
          <p:spPr bwMode="auto">
            <a:xfrm rot="5400000">
              <a:off x="7227481" y="4054382"/>
              <a:ext cx="678528" cy="6013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100000"/>
                  </a:schemeClr>
                </a:gs>
                <a:gs pos="2000">
                  <a:schemeClr val="bg1">
                    <a:lumMod val="79000"/>
                  </a:schemeClr>
                </a:gs>
              </a:gsLst>
              <a:lin ang="18900000" scaled="0"/>
              <a:tileRect/>
            </a:gradFill>
            <a:ln w="15875">
              <a:gradFill flip="none" rotWithShape="1">
                <a:gsLst>
                  <a:gs pos="0">
                    <a:schemeClr val="bg1"/>
                  </a:gs>
                  <a:gs pos="100000">
                    <a:schemeClr val="bg1">
                      <a:lumMod val="80000"/>
                    </a:schemeClr>
                  </a:gs>
                </a:gsLst>
                <a:lin ang="18900000" scaled="0"/>
                <a:tileRect/>
              </a:gradFill>
            </a:ln>
            <a:effectLst>
              <a:outerShdw blurRad="165100" dist="76200" dir="2700000" algn="tl" rotWithShape="0">
                <a:prstClr val="black">
                  <a:alpha val="30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4" name="文本框 17"/>
            <p:cNvSpPr txBox="1"/>
            <p:nvPr/>
          </p:nvSpPr>
          <p:spPr>
            <a:xfrm>
              <a:off x="7308746" y="4134810"/>
              <a:ext cx="547159" cy="514165"/>
            </a:xfrm>
            <a:prstGeom prst="rect">
              <a:avLst/>
            </a:prstGeom>
            <a:noFill/>
          </p:spPr>
          <p:txBody>
            <a:bodyPr wrap="square" rtlCol="0">
              <a:spAutoFit/>
            </a:bodyPr>
            <a:lstStyle/>
            <a:p>
              <a:pPr algn="ctr"/>
              <a:r>
                <a:rPr lang="en-US" altLang="zh-CN" sz="2800" dirty="0">
                  <a:solidFill>
                    <a:srgbClr val="01ACBE"/>
                  </a:solidFill>
                  <a:latin typeface="Arial" panose="020B0604020202020204" pitchFamily="34" charset="0"/>
                  <a:cs typeface="Arial" panose="020B0604020202020204" pitchFamily="34" charset="0"/>
                </a:rPr>
                <a:t>02</a:t>
              </a:r>
              <a:endParaRPr lang="zh-CN" altLang="en-US" sz="2800" dirty="0">
                <a:solidFill>
                  <a:srgbClr val="01ACBE"/>
                </a:solidFill>
                <a:latin typeface="Arial" panose="020B0604020202020204" pitchFamily="34" charset="0"/>
                <a:cs typeface="Arial" panose="020B0604020202020204" pitchFamily="34" charset="0"/>
              </a:endParaRPr>
            </a:p>
          </p:txBody>
        </p:sp>
      </p:grpSp>
      <p:sp>
        <p:nvSpPr>
          <p:cNvPr id="19" name="Rectangle 18"/>
          <p:cNvSpPr/>
          <p:nvPr/>
        </p:nvSpPr>
        <p:spPr>
          <a:xfrm>
            <a:off x="1517200" y="1965617"/>
            <a:ext cx="6773370" cy="830997"/>
          </a:xfrm>
          <a:prstGeom prst="rect">
            <a:avLst/>
          </a:prstGeom>
          <a:ln w="19050">
            <a:solidFill>
              <a:schemeClr val="accent5">
                <a:lumMod val="50000"/>
              </a:schemeClr>
            </a:solidFill>
          </a:ln>
        </p:spPr>
        <p:txBody>
          <a:bodyPr wrap="square">
            <a:spAutoFit/>
          </a:bodyPr>
          <a:lstStyle/>
          <a:p>
            <a:pPr>
              <a:lnSpc>
                <a:spcPct val="150000"/>
              </a:lnSpc>
            </a:pPr>
            <a:r>
              <a:rPr lang="en-US" sz="1600" dirty="0">
                <a:latin typeface="Arial" panose="020B0604020202020204" pitchFamily="34" charset="0"/>
                <a:ea typeface="Calibri" panose="020F0502020204030204" pitchFamily="34" charset="0"/>
                <a:cs typeface="Arial" panose="020B0604020202020204" pitchFamily="34" charset="0"/>
              </a:rPr>
              <a:t>Tinh thể ion là</a:t>
            </a:r>
            <a:r>
              <a:rPr lang="en-US" sz="1600" b="1" dirty="0">
                <a:solidFill>
                  <a:srgbClr val="0000FF"/>
                </a:solidFill>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những cấu trúc hình khối phát triển từ các hợp chất ion và được giữ với nhau bằng lực hút tĩnh điện. </a:t>
            </a:r>
            <a:endParaRPr lang="en-US" sz="1400" dirty="0">
              <a:latin typeface="Arial" panose="020B0604020202020204" pitchFamily="34" charset="0"/>
              <a:cs typeface="Arial" panose="020B0604020202020204" pitchFamily="34" charset="0"/>
            </a:endParaRPr>
          </a:p>
        </p:txBody>
      </p:sp>
      <p:sp>
        <p:nvSpPr>
          <p:cNvPr id="20" name="Rectangle 19"/>
          <p:cNvSpPr/>
          <p:nvPr/>
        </p:nvSpPr>
        <p:spPr>
          <a:xfrm>
            <a:off x="2282409" y="1123208"/>
            <a:ext cx="3852337" cy="421654"/>
          </a:xfrm>
          <a:prstGeom prst="rect">
            <a:avLst/>
          </a:prstGeom>
        </p:spPr>
        <p:txBody>
          <a:bodyPr wrap="none">
            <a:spAutoFit/>
          </a:bodyPr>
          <a:lstStyle/>
          <a:p>
            <a:pPr algn="just">
              <a:lnSpc>
                <a:spcPct val="107000"/>
              </a:lnSpc>
              <a:spcAft>
                <a:spcPts val="800"/>
              </a:spcAft>
              <a:tabLst>
                <a:tab pos="180340" algn="l"/>
              </a:tabLst>
            </a:pPr>
            <a:r>
              <a:rPr lang="en-US" sz="2000" dirty="0">
                <a:latin typeface="Arial" panose="020B0604020202020204" pitchFamily="34" charset="0"/>
                <a:ea typeface="Calibri" panose="020F0502020204030204" pitchFamily="34" charset="0"/>
                <a:cs typeface="Arial" panose="020B0604020202020204" pitchFamily="34" charset="0"/>
              </a:rPr>
              <a:t>Em hiểu thế nào về tinh thể ion?</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22" name="Curved Right Arrow 21"/>
          <p:cNvSpPr/>
          <p:nvPr/>
        </p:nvSpPr>
        <p:spPr>
          <a:xfrm rot="19997370">
            <a:off x="809625" y="1665520"/>
            <a:ext cx="483884" cy="98243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1312015" y="3483288"/>
            <a:ext cx="7288056" cy="1200329"/>
          </a:xfrm>
          <a:prstGeom prst="rect">
            <a:avLst/>
          </a:prstGeom>
          <a:ln w="28575">
            <a:solidFill>
              <a:srgbClr val="FF0000"/>
            </a:solidFill>
          </a:ln>
        </p:spPr>
        <p:txBody>
          <a:bodyPr wrap="square">
            <a:spAutoFit/>
          </a:bodyPr>
          <a:lstStyle/>
          <a:p>
            <a:pPr algn="just">
              <a:lnSpc>
                <a:spcPct val="150000"/>
              </a:lnSpc>
            </a:pPr>
            <a:r>
              <a:rPr lang="en-US" sz="1600" dirty="0">
                <a:solidFill>
                  <a:srgbClr val="000000"/>
                </a:solidFill>
                <a:latin typeface="Arial" panose="020B0604020202020204" pitchFamily="34" charset="0"/>
                <a:ea typeface="Calibri" panose="020F0502020204030204" pitchFamily="34" charset="0"/>
                <a:cs typeface="Arial" panose="020B0604020202020204" pitchFamily="34" charset="0"/>
              </a:rPr>
              <a:t>Trong điều kiện thường, các hợp chất ion thường tồn tại ở trạng thái rắn, khó nóng chảy, khó bay hơi và không dẫn điện ở trạng thái rắn. Hợp chất ion thường dễ tan trong nước, tạo thành dung dịch có khả năng dẫn điện.</a:t>
            </a:r>
            <a:endParaRPr lang="en-US" sz="1400" dirty="0">
              <a:latin typeface="Arial" panose="020B0604020202020204" pitchFamily="34" charset="0"/>
              <a:cs typeface="Arial" panose="020B0604020202020204" pitchFamily="34" charset="0"/>
            </a:endParaRPr>
          </a:p>
        </p:txBody>
      </p:sp>
      <p:sp>
        <p:nvSpPr>
          <p:cNvPr id="24" name="Curved Right Arrow 23"/>
          <p:cNvSpPr/>
          <p:nvPr/>
        </p:nvSpPr>
        <p:spPr>
          <a:xfrm rot="20516522">
            <a:off x="585751" y="2594550"/>
            <a:ext cx="483884" cy="1542522"/>
          </a:xfrm>
          <a:prstGeom prst="curvedRightArrow">
            <a:avLst>
              <a:gd name="adj1" fmla="val 25000"/>
              <a:gd name="adj2" fmla="val 50000"/>
              <a:gd name="adj3" fmla="val 602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25" name="AutoShape 15"/>
          <p:cNvSpPr/>
          <p:nvPr/>
        </p:nvSpPr>
        <p:spPr>
          <a:xfrm>
            <a:off x="1338184" y="3021968"/>
            <a:ext cx="1338342" cy="365428"/>
          </a:xfrm>
          <a:prstGeom prst="roundRect">
            <a:avLst>
              <a:gd name="adj" fmla="val 26315"/>
            </a:avLst>
          </a:prstGeom>
          <a:solidFill>
            <a:schemeClr val="accent1">
              <a:lumMod val="60000"/>
              <a:lumOff val="40000"/>
            </a:schemeClr>
          </a:solidFill>
          <a:ln w="28575">
            <a:solidFill>
              <a:schemeClr val="tx1"/>
            </a:solidFill>
          </a:ln>
        </p:spPr>
        <p:txBody>
          <a:bodyPr lIns="0" tIns="0" rIns="0" bIns="0"/>
          <a:lstStyle/>
          <a:p>
            <a:pPr lvl="0" algn="ctr" eaLnBrk="1" hangingPunct="1"/>
            <a:r>
              <a:rPr lang="es-ES" altLang="en-US" sz="1800" b="1" dirty="0" smtClean="0">
                <a:latin typeface="Arial" panose="020B0604020202020204" pitchFamily="34" charset="0"/>
                <a:ea typeface="ヒラギノ角ゴ ProN W3"/>
                <a:cs typeface="Arial" panose="020B0604020202020204" pitchFamily="34" charset="0"/>
                <a:sym typeface="Gill Sans"/>
              </a:rPr>
              <a:t>Kết luận </a:t>
            </a:r>
            <a:endParaRPr lang="es-ES" altLang="en-US" sz="1800" b="1" dirty="0">
              <a:latin typeface="Arial" panose="020B0604020202020204" pitchFamily="34" charset="0"/>
              <a:ea typeface="ヒラギノ角ゴ ProN W3"/>
              <a:cs typeface="Arial" panose="020B0604020202020204" pitchFamily="34" charset="0"/>
              <a:sym typeface="Gill Sans"/>
            </a:endParaRPr>
          </a:p>
        </p:txBody>
      </p:sp>
      <p:sp>
        <p:nvSpPr>
          <p:cNvPr id="26" name="圆角矩形 6"/>
          <p:cNvSpPr/>
          <p:nvPr/>
        </p:nvSpPr>
        <p:spPr>
          <a:xfrm>
            <a:off x="206356" y="185096"/>
            <a:ext cx="3090298" cy="517358"/>
          </a:xfrm>
          <a:prstGeom prst="roundRect">
            <a:avLst>
              <a:gd name="adj" fmla="val 9976"/>
            </a:avLst>
          </a:prstGeom>
          <a:solidFill>
            <a:srgbClr val="663B77"/>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cs typeface="Arial" panose="020B0604020202020204" pitchFamily="34" charset="0"/>
            </a:endParaRPr>
          </a:p>
        </p:txBody>
      </p:sp>
      <p:grpSp>
        <p:nvGrpSpPr>
          <p:cNvPr id="27" name="组合 7"/>
          <p:cNvGrpSpPr/>
          <p:nvPr/>
        </p:nvGrpSpPr>
        <p:grpSpPr>
          <a:xfrm>
            <a:off x="299503" y="410113"/>
            <a:ext cx="103580" cy="81631"/>
            <a:chOff x="4486616" y="3001075"/>
            <a:chExt cx="274695" cy="274699"/>
          </a:xfrm>
        </p:grpSpPr>
        <p:sp>
          <p:nvSpPr>
            <p:cNvPr id="28"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29"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30" name="组合 10"/>
          <p:cNvGrpSpPr/>
          <p:nvPr/>
        </p:nvGrpSpPr>
        <p:grpSpPr>
          <a:xfrm>
            <a:off x="0" y="410113"/>
            <a:ext cx="103580" cy="81631"/>
            <a:chOff x="4486616" y="3001075"/>
            <a:chExt cx="274695" cy="274699"/>
          </a:xfrm>
        </p:grpSpPr>
        <p:sp>
          <p:nvSpPr>
            <p:cNvPr id="31"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32"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33" name="组合 13"/>
          <p:cNvGrpSpPr/>
          <p:nvPr/>
        </p:nvGrpSpPr>
        <p:grpSpPr>
          <a:xfrm>
            <a:off x="66558" y="443775"/>
            <a:ext cx="251930" cy="45719"/>
            <a:chOff x="4311730" y="3104300"/>
            <a:chExt cx="384317" cy="61430"/>
          </a:xfrm>
        </p:grpSpPr>
        <p:sp>
          <p:nvSpPr>
            <p:cNvPr id="34" name="圆角矩形 14"/>
            <p:cNvSpPr/>
            <p:nvPr/>
          </p:nvSpPr>
          <p:spPr>
            <a:xfrm rot="16200000">
              <a:off x="4492683"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sp>
          <p:nvSpPr>
            <p:cNvPr id="35" name="圆角矩形 15"/>
            <p:cNvSpPr/>
            <p:nvPr/>
          </p:nvSpPr>
          <p:spPr>
            <a:xfrm rot="16200000">
              <a:off x="4492684"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latin typeface="Arial" panose="020B0604020202020204" pitchFamily="34" charset="0"/>
                <a:cs typeface="Arial" panose="020B0604020202020204" pitchFamily="34" charset="0"/>
              </a:endParaRPr>
            </a:p>
          </p:txBody>
        </p:sp>
      </p:grpSp>
      <p:grpSp>
        <p:nvGrpSpPr>
          <p:cNvPr id="36" name="组合 16"/>
          <p:cNvGrpSpPr/>
          <p:nvPr/>
        </p:nvGrpSpPr>
        <p:grpSpPr>
          <a:xfrm>
            <a:off x="458657" y="242533"/>
            <a:ext cx="730077" cy="424662"/>
            <a:chOff x="4955812" y="2884106"/>
            <a:chExt cx="816138" cy="562742"/>
          </a:xfrm>
        </p:grpSpPr>
        <p:sp>
          <p:nvSpPr>
            <p:cNvPr id="37" name="椭圆 1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cs typeface="Arial" panose="020B0604020202020204" pitchFamily="34" charset="0"/>
              </a:endParaRPr>
            </a:p>
          </p:txBody>
        </p:sp>
        <p:sp>
          <p:nvSpPr>
            <p:cNvPr id="38" name="文本框 18"/>
            <p:cNvSpPr txBox="1"/>
            <p:nvPr/>
          </p:nvSpPr>
          <p:spPr>
            <a:xfrm>
              <a:off x="4955812" y="2927792"/>
              <a:ext cx="816138" cy="489422"/>
            </a:xfrm>
            <a:prstGeom prst="rect">
              <a:avLst/>
            </a:prstGeom>
            <a:noFill/>
          </p:spPr>
          <p:txBody>
            <a:bodyPr wrap="square" rtlCol="0">
              <a:spAutoFit/>
            </a:bodyPr>
            <a:lstStyle/>
            <a:p>
              <a:pPr algn="ctr"/>
              <a:r>
                <a:rPr lang="en-US" altLang="zh-CN" sz="1800" dirty="0">
                  <a:solidFill>
                    <a:srgbClr val="663B77"/>
                  </a:solidFill>
                  <a:latin typeface="Arial" panose="020B0604020202020204" pitchFamily="34" charset="0"/>
                  <a:cs typeface="Arial" panose="020B0604020202020204" pitchFamily="34" charset="0"/>
                </a:rPr>
                <a:t>04</a:t>
              </a:r>
              <a:endParaRPr lang="zh-CN" altLang="en-US" sz="1800" dirty="0">
                <a:solidFill>
                  <a:srgbClr val="663B77"/>
                </a:solidFill>
                <a:latin typeface="Arial" panose="020B0604020202020204" pitchFamily="34" charset="0"/>
                <a:cs typeface="Arial" panose="020B0604020202020204" pitchFamily="34" charset="0"/>
              </a:endParaRPr>
            </a:p>
          </p:txBody>
        </p:sp>
      </p:grpSp>
      <p:sp>
        <p:nvSpPr>
          <p:cNvPr id="39" name="文本框 24"/>
          <p:cNvSpPr txBox="1"/>
          <p:nvPr/>
        </p:nvSpPr>
        <p:spPr>
          <a:xfrm>
            <a:off x="971484" y="242531"/>
            <a:ext cx="2298631" cy="400110"/>
          </a:xfrm>
          <a:prstGeom prst="rect">
            <a:avLst/>
          </a:prstGeom>
          <a:noFill/>
        </p:spPr>
        <p:txBody>
          <a:bodyPr wrap="square" rtlCol="0">
            <a:spAutoFit/>
          </a:bodyPr>
          <a:lstStyle/>
          <a:p>
            <a:pPr algn="ctr"/>
            <a:r>
              <a:rPr lang="en-US" altLang="zh-CN" sz="2000" b="1" dirty="0" smtClean="0">
                <a:solidFill>
                  <a:schemeClr val="bg1"/>
                </a:solidFill>
                <a:latin typeface="Arial" panose="020B0604020202020204" pitchFamily="34" charset="0"/>
                <a:ea typeface="造字工房悦黑体验版细体" pitchFamily="50" charset="-122"/>
                <a:cs typeface="Arial" panose="020B0604020202020204" pitchFamily="34" charset="0"/>
              </a:rPr>
              <a:t>TINH THỂ ION</a:t>
            </a:r>
            <a:endParaRPr lang="zh-CN" altLang="en-US" sz="2000" b="1"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Tree>
    <p:extLst>
      <p:ext uri="{BB962C8B-B14F-4D97-AF65-F5344CB8AC3E}">
        <p14:creationId xmlns:p14="http://schemas.microsoft.com/office/powerpoint/2010/main" val="2988079376"/>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left)">
                                          <p:cBhvr>
                                            <p:cTn id="10" dur="500"/>
                                            <p:tgtEl>
                                              <p:spTgt spid="33"/>
                                            </p:tgtEl>
                                          </p:cBhvr>
                                        </p:animEffec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2" presetClass="entr" presetSubtype="2" accel="70000" fill="hold" grpId="0" nodeType="withEffect" p14:presetBounceEnd="50000">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14:bounceEnd="50000">
                                          <p:cBhvr additive="base">
                                            <p:cTn id="15" dur="500" fill="hold"/>
                                            <p:tgtEl>
                                              <p:spTgt spid="26"/>
                                            </p:tgtEl>
                                            <p:attrNameLst>
                                              <p:attrName>ppt_x</p:attrName>
                                            </p:attrNameLst>
                                          </p:cBhvr>
                                          <p:tavLst>
                                            <p:tav tm="0">
                                              <p:val>
                                                <p:strVal val="1+#ppt_w/2"/>
                                              </p:val>
                                            </p:tav>
                                            <p:tav tm="100000">
                                              <p:val>
                                                <p:strVal val="#ppt_x"/>
                                              </p:val>
                                            </p:tav>
                                          </p:tavLst>
                                        </p:anim>
                                        <p:anim calcmode="lin" valueType="num" p14:bounceEnd="50000">
                                          <p:cBhvr additive="base">
                                            <p:cTn id="16" dur="500" fill="hold"/>
                                            <p:tgtEl>
                                              <p:spTgt spid="26"/>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p:cTn id="20" dur="300" fill="hold"/>
                                            <p:tgtEl>
                                              <p:spTgt spid="36"/>
                                            </p:tgtEl>
                                            <p:attrNameLst>
                                              <p:attrName>ppt_w</p:attrName>
                                            </p:attrNameLst>
                                          </p:cBhvr>
                                          <p:tavLst>
                                            <p:tav tm="0">
                                              <p:val>
                                                <p:fltVal val="0"/>
                                              </p:val>
                                            </p:tav>
                                            <p:tav tm="100000">
                                              <p:val>
                                                <p:strVal val="#ppt_w"/>
                                              </p:val>
                                            </p:tav>
                                          </p:tavLst>
                                        </p:anim>
                                        <p:anim calcmode="lin" valueType="num">
                                          <p:cBhvr>
                                            <p:cTn id="21" dur="300" fill="hold"/>
                                            <p:tgtEl>
                                              <p:spTgt spid="36"/>
                                            </p:tgtEl>
                                            <p:attrNameLst>
                                              <p:attrName>ppt_h</p:attrName>
                                            </p:attrNameLst>
                                          </p:cBhvr>
                                          <p:tavLst>
                                            <p:tav tm="0">
                                              <p:val>
                                                <p:fltVal val="0"/>
                                              </p:val>
                                            </p:tav>
                                            <p:tav tm="100000">
                                              <p:val>
                                                <p:strVal val="#ppt_h"/>
                                              </p:val>
                                            </p:tav>
                                          </p:tavLst>
                                        </p:anim>
                                        <p:animEffect transition="in" filter="fade">
                                          <p:cBhvr>
                                            <p:cTn id="22" dur="300"/>
                                            <p:tgtEl>
                                              <p:spTgt spid="36"/>
                                            </p:tgtEl>
                                          </p:cBhvr>
                                        </p:animEffect>
                                      </p:childTnLst>
                                    </p:cTn>
                                  </p:par>
                                </p:childTnLst>
                              </p:cTn>
                            </p:par>
                            <p:par>
                              <p:cTn id="23" fill="hold">
                                <p:stCondLst>
                                  <p:cond delay="800"/>
                                </p:stCondLst>
                                <p:childTnLst>
                                  <p:par>
                                    <p:cTn id="24" presetID="26" presetClass="emph" presetSubtype="0" fill="hold" nodeType="afterEffect">
                                      <p:stCondLst>
                                        <p:cond delay="0"/>
                                      </p:stCondLst>
                                      <p:childTnLst>
                                        <p:animEffect transition="out" filter="fade">
                                          <p:cBhvr>
                                            <p:cTn id="25" dur="500" tmFilter="0, 0; .2, .5; .8, .5; 1, 0"/>
                                            <p:tgtEl>
                                              <p:spTgt spid="36"/>
                                            </p:tgtEl>
                                          </p:cBhvr>
                                        </p:animEffect>
                                        <p:animScale>
                                          <p:cBhvr>
                                            <p:cTn id="26" dur="250" autoRev="1" fill="hold"/>
                                            <p:tgtEl>
                                              <p:spTgt spid="36"/>
                                            </p:tgtEl>
                                          </p:cBhvr>
                                          <p:by x="105000" y="105000"/>
                                        </p:animScale>
                                      </p:childTnLst>
                                    </p:cTn>
                                  </p:par>
                                  <p:par>
                                    <p:cTn id="27" presetID="16" presetClass="entr" presetSubtype="37"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barn(outVertical)">
                                          <p:cBhvr>
                                            <p:cTn id="29" dur="500"/>
                                            <p:tgtEl>
                                              <p:spTgt spid="3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accel="70000" fill="hold" nodeType="clickEffect" p14:presetBounceEnd="40000">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14:bounceEnd="40000">
                                          <p:cBhvr additive="base">
                                            <p:cTn id="34" dur="500" fill="hold"/>
                                            <p:tgtEl>
                                              <p:spTgt spid="2"/>
                                            </p:tgtEl>
                                            <p:attrNameLst>
                                              <p:attrName>ppt_x</p:attrName>
                                            </p:attrNameLst>
                                          </p:cBhvr>
                                          <p:tavLst>
                                            <p:tav tm="0">
                                              <p:val>
                                                <p:strVal val="#ppt_x"/>
                                              </p:val>
                                            </p:tav>
                                            <p:tav tm="100000">
                                              <p:val>
                                                <p:strVal val="#ppt_x"/>
                                              </p:val>
                                            </p:tav>
                                          </p:tavLst>
                                        </p:anim>
                                        <p:anim calcmode="lin" valueType="num" p14:bounceEnd="40000">
                                          <p:cBhvr additive="base">
                                            <p:cTn id="35" dur="500" fill="hold"/>
                                            <p:tgtEl>
                                              <p:spTgt spid="2"/>
                                            </p:tgtEl>
                                            <p:attrNameLst>
                                              <p:attrName>ppt_y</p:attrName>
                                            </p:attrNameLst>
                                          </p:cBhvr>
                                          <p:tavLst>
                                            <p:tav tm="0">
                                              <p:val>
                                                <p:strVal val="1+#ppt_h/2"/>
                                              </p:val>
                                            </p:tav>
                                            <p:tav tm="100000">
                                              <p:val>
                                                <p:strVal val="#ppt_y"/>
                                              </p:val>
                                            </p:tav>
                                          </p:tavLst>
                                        </p:anim>
                                      </p:childTnLst>
                                    </p:cTn>
                                  </p:par>
                                  <p:par>
                                    <p:cTn id="36" presetID="22" presetClass="entr" presetSubtype="8"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up)">
                                          <p:cBhvr>
                                            <p:cTn id="43" dur="500"/>
                                            <p:tgtEl>
                                              <p:spTgt spid="22"/>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left)">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wipe(up)">
                                          <p:cBhvr>
                                            <p:cTn id="56" dur="500"/>
                                            <p:tgtEl>
                                              <p:spTgt spid="25"/>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ipe(left)">
                                          <p:cBhvr>
                                            <p:cTn id="6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animBg="1"/>
          <p:bldP spid="23" grpId="0" animBg="1"/>
          <p:bldP spid="24" grpId="0" animBg="1"/>
          <p:bldP spid="25" grpId="0" animBg="1"/>
          <p:bldP spid="26" grpId="0" animBg="1"/>
          <p:bldP spid="3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left)">
                                          <p:cBhvr>
                                            <p:cTn id="10" dur="500"/>
                                            <p:tgtEl>
                                              <p:spTgt spid="33"/>
                                            </p:tgtEl>
                                          </p:cBhvr>
                                        </p:animEffec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2" presetClass="entr" presetSubtype="2" accel="7000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1+#ppt_w/2"/>
                                              </p:val>
                                            </p:tav>
                                            <p:tav tm="100000">
                                              <p:val>
                                                <p:strVal val="#ppt_x"/>
                                              </p:val>
                                            </p:tav>
                                          </p:tavLst>
                                        </p:anim>
                                        <p:anim calcmode="lin" valueType="num">
                                          <p:cBhvr additive="base">
                                            <p:cTn id="16" dur="500" fill="hold"/>
                                            <p:tgtEl>
                                              <p:spTgt spid="26"/>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p:cTn id="20" dur="300" fill="hold"/>
                                            <p:tgtEl>
                                              <p:spTgt spid="36"/>
                                            </p:tgtEl>
                                            <p:attrNameLst>
                                              <p:attrName>ppt_w</p:attrName>
                                            </p:attrNameLst>
                                          </p:cBhvr>
                                          <p:tavLst>
                                            <p:tav tm="0">
                                              <p:val>
                                                <p:fltVal val="0"/>
                                              </p:val>
                                            </p:tav>
                                            <p:tav tm="100000">
                                              <p:val>
                                                <p:strVal val="#ppt_w"/>
                                              </p:val>
                                            </p:tav>
                                          </p:tavLst>
                                        </p:anim>
                                        <p:anim calcmode="lin" valueType="num">
                                          <p:cBhvr>
                                            <p:cTn id="21" dur="300" fill="hold"/>
                                            <p:tgtEl>
                                              <p:spTgt spid="36"/>
                                            </p:tgtEl>
                                            <p:attrNameLst>
                                              <p:attrName>ppt_h</p:attrName>
                                            </p:attrNameLst>
                                          </p:cBhvr>
                                          <p:tavLst>
                                            <p:tav tm="0">
                                              <p:val>
                                                <p:fltVal val="0"/>
                                              </p:val>
                                            </p:tav>
                                            <p:tav tm="100000">
                                              <p:val>
                                                <p:strVal val="#ppt_h"/>
                                              </p:val>
                                            </p:tav>
                                          </p:tavLst>
                                        </p:anim>
                                        <p:animEffect transition="in" filter="fade">
                                          <p:cBhvr>
                                            <p:cTn id="22" dur="300"/>
                                            <p:tgtEl>
                                              <p:spTgt spid="36"/>
                                            </p:tgtEl>
                                          </p:cBhvr>
                                        </p:animEffect>
                                      </p:childTnLst>
                                    </p:cTn>
                                  </p:par>
                                </p:childTnLst>
                              </p:cTn>
                            </p:par>
                            <p:par>
                              <p:cTn id="23" fill="hold">
                                <p:stCondLst>
                                  <p:cond delay="800"/>
                                </p:stCondLst>
                                <p:childTnLst>
                                  <p:par>
                                    <p:cTn id="24" presetID="26" presetClass="emph" presetSubtype="0" fill="hold" nodeType="afterEffect">
                                      <p:stCondLst>
                                        <p:cond delay="0"/>
                                      </p:stCondLst>
                                      <p:childTnLst>
                                        <p:animEffect transition="out" filter="fade">
                                          <p:cBhvr>
                                            <p:cTn id="25" dur="500" tmFilter="0, 0; .2, .5; .8, .5; 1, 0"/>
                                            <p:tgtEl>
                                              <p:spTgt spid="36"/>
                                            </p:tgtEl>
                                          </p:cBhvr>
                                        </p:animEffect>
                                        <p:animScale>
                                          <p:cBhvr>
                                            <p:cTn id="26" dur="250" autoRev="1" fill="hold"/>
                                            <p:tgtEl>
                                              <p:spTgt spid="36"/>
                                            </p:tgtEl>
                                          </p:cBhvr>
                                          <p:by x="105000" y="105000"/>
                                        </p:animScale>
                                      </p:childTnLst>
                                    </p:cTn>
                                  </p:par>
                                  <p:par>
                                    <p:cTn id="27" presetID="16" presetClass="entr" presetSubtype="37"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barn(outVertical)">
                                          <p:cBhvr>
                                            <p:cTn id="29" dur="500"/>
                                            <p:tgtEl>
                                              <p:spTgt spid="3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accel="7000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par>
                                    <p:cTn id="36" presetID="22" presetClass="entr" presetSubtype="8"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up)">
                                          <p:cBhvr>
                                            <p:cTn id="43" dur="500"/>
                                            <p:tgtEl>
                                              <p:spTgt spid="22"/>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left)">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wipe(up)">
                                          <p:cBhvr>
                                            <p:cTn id="56" dur="500"/>
                                            <p:tgtEl>
                                              <p:spTgt spid="25"/>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ipe(left)">
                                          <p:cBhvr>
                                            <p:cTn id="6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animBg="1"/>
          <p:bldP spid="23" grpId="0" animBg="1"/>
          <p:bldP spid="24" grpId="0" animBg="1"/>
          <p:bldP spid="25" grpId="0" animBg="1"/>
          <p:bldP spid="26" grpId="0" animBg="1"/>
          <p:bldP spid="39"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圆角矩形 6"/>
          <p:cNvSpPr/>
          <p:nvPr/>
        </p:nvSpPr>
        <p:spPr>
          <a:xfrm>
            <a:off x="3287945" y="195368"/>
            <a:ext cx="4720788" cy="1452588"/>
          </a:xfrm>
          <a:prstGeom prst="roundRect">
            <a:avLst>
              <a:gd name="adj" fmla="val 9976"/>
            </a:avLst>
          </a:prstGeom>
          <a:solidFill>
            <a:schemeClr val="accent1">
              <a:lumMod val="40000"/>
              <a:lumOff val="60000"/>
            </a:schemeClr>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2" name="Group 9"/>
          <p:cNvGrpSpPr/>
          <p:nvPr/>
        </p:nvGrpSpPr>
        <p:grpSpPr>
          <a:xfrm>
            <a:off x="146122" y="1193808"/>
            <a:ext cx="2471085" cy="2425383"/>
            <a:chOff x="0" y="0"/>
            <a:chExt cx="3616326" cy="3648076"/>
          </a:xfrm>
        </p:grpSpPr>
        <p:sp>
          <p:nvSpPr>
            <p:cNvPr id="3" name="Freeform 5"/>
            <p:cNvSpPr/>
            <p:nvPr/>
          </p:nvSpPr>
          <p:spPr>
            <a:xfrm>
              <a:off x="239713" y="1739900"/>
              <a:ext cx="514350" cy="460375"/>
            </a:xfrm>
            <a:custGeom>
              <a:avLst/>
              <a:gdLst>
                <a:gd name="txL" fmla="*/ 0 w 77"/>
                <a:gd name="txT" fmla="*/ 0 h 69"/>
                <a:gd name="txR" fmla="*/ 77 w 77"/>
                <a:gd name="txB" fmla="*/ 69 h 69"/>
              </a:gdLst>
              <a:ahLst/>
              <a:cxnLst>
                <a:cxn ang="0">
                  <a:pos x="2147483647" y="0"/>
                </a:cxn>
                <a:cxn ang="0">
                  <a:pos x="1740206367" y="934854822"/>
                </a:cxn>
                <a:cxn ang="0">
                  <a:pos x="1740206367" y="934854822"/>
                </a:cxn>
                <a:cxn ang="0">
                  <a:pos x="1740206367" y="934854822"/>
                </a:cxn>
                <a:cxn ang="0">
                  <a:pos x="847795757" y="0"/>
                </a:cxn>
                <a:cxn ang="0">
                  <a:pos x="0" y="979371083"/>
                </a:cxn>
                <a:cxn ang="0">
                  <a:pos x="0" y="1023887344"/>
                </a:cxn>
                <a:cxn ang="0">
                  <a:pos x="1740206367" y="2147483647"/>
                </a:cxn>
                <a:cxn ang="0">
                  <a:pos x="2147483647" y="1023887344"/>
                </a:cxn>
                <a:cxn ang="0">
                  <a:pos x="2147483647" y="979371083"/>
                </a:cxn>
                <a:cxn ang="0">
                  <a:pos x="2147483647" y="0"/>
                </a:cxn>
              </a:cxnLst>
              <a:rect l="txL" t="txT" r="txR" b="txB"/>
              <a:pathLst>
                <a:path w="77" h="69">
                  <a:moveTo>
                    <a:pt x="58" y="0"/>
                  </a:moveTo>
                  <a:cubicBezTo>
                    <a:pt x="47" y="0"/>
                    <a:pt x="39" y="10"/>
                    <a:pt x="39" y="21"/>
                  </a:cubicBezTo>
                  <a:cubicBezTo>
                    <a:pt x="39" y="21"/>
                    <a:pt x="39" y="21"/>
                    <a:pt x="39" y="21"/>
                  </a:cubicBezTo>
                  <a:cubicBezTo>
                    <a:pt x="39" y="21"/>
                    <a:pt x="39" y="21"/>
                    <a:pt x="39" y="21"/>
                  </a:cubicBezTo>
                  <a:cubicBezTo>
                    <a:pt x="38" y="10"/>
                    <a:pt x="30" y="0"/>
                    <a:pt x="19" y="0"/>
                  </a:cubicBezTo>
                  <a:cubicBezTo>
                    <a:pt x="9" y="0"/>
                    <a:pt x="0" y="10"/>
                    <a:pt x="0" y="22"/>
                  </a:cubicBezTo>
                  <a:cubicBezTo>
                    <a:pt x="0" y="22"/>
                    <a:pt x="0" y="23"/>
                    <a:pt x="0" y="23"/>
                  </a:cubicBezTo>
                  <a:cubicBezTo>
                    <a:pt x="0" y="48"/>
                    <a:pt x="39" y="69"/>
                    <a:pt x="39" y="69"/>
                  </a:cubicBezTo>
                  <a:cubicBezTo>
                    <a:pt x="39" y="69"/>
                    <a:pt x="77" y="48"/>
                    <a:pt x="77" y="23"/>
                  </a:cubicBezTo>
                  <a:cubicBezTo>
                    <a:pt x="77" y="23"/>
                    <a:pt x="77" y="22"/>
                    <a:pt x="77" y="22"/>
                  </a:cubicBezTo>
                  <a:cubicBezTo>
                    <a:pt x="77" y="10"/>
                    <a:pt x="69" y="0"/>
                    <a:pt x="58" y="0"/>
                  </a:cubicBezTo>
                  <a:close/>
                </a:path>
              </a:pathLst>
            </a:custGeom>
            <a:solidFill>
              <a:srgbClr val="DE40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4" name="Freeform 6"/>
            <p:cNvSpPr/>
            <p:nvPr/>
          </p:nvSpPr>
          <p:spPr>
            <a:xfrm>
              <a:off x="2035175" y="2840038"/>
              <a:ext cx="539750" cy="808038"/>
            </a:xfrm>
            <a:custGeom>
              <a:avLst/>
              <a:gdLst>
                <a:gd name="txL" fmla="*/ 0 w 81"/>
                <a:gd name="txT" fmla="*/ 0 h 121"/>
                <a:gd name="txR" fmla="*/ 81 w 81"/>
                <a:gd name="txB" fmla="*/ 121 h 121"/>
              </a:gdLst>
              <a:ahLst/>
              <a:cxnLst>
                <a:cxn ang="0">
                  <a:pos x="2147483647" y="2147483647"/>
                </a:cxn>
                <a:cxn ang="0">
                  <a:pos x="1998147836" y="2147483647"/>
                </a:cxn>
                <a:cxn ang="0">
                  <a:pos x="1687325136" y="2147483647"/>
                </a:cxn>
                <a:cxn ang="0">
                  <a:pos x="2042553935" y="2147483647"/>
                </a:cxn>
                <a:cxn ang="0">
                  <a:pos x="2131359469" y="891913680"/>
                </a:cxn>
                <a:cxn ang="0">
                  <a:pos x="1465307969" y="89191368"/>
                </a:cxn>
                <a:cxn ang="0">
                  <a:pos x="1065679735" y="0"/>
                </a:cxn>
                <a:cxn ang="0">
                  <a:pos x="666051500" y="89191368"/>
                </a:cxn>
                <a:cxn ang="0">
                  <a:pos x="0" y="891913680"/>
                </a:cxn>
                <a:cxn ang="0">
                  <a:pos x="88805534" y="2147483647"/>
                </a:cxn>
                <a:cxn ang="0">
                  <a:pos x="444034333" y="2147483647"/>
                </a:cxn>
                <a:cxn ang="0">
                  <a:pos x="355228799" y="2147483647"/>
                </a:cxn>
                <a:cxn ang="0">
                  <a:pos x="1021273636" y="2147483647"/>
                </a:cxn>
                <a:cxn ang="0">
                  <a:pos x="1465307969" y="2147483647"/>
                </a:cxn>
                <a:cxn ang="0">
                  <a:pos x="1642919037" y="2147483647"/>
                </a:cxn>
                <a:cxn ang="0">
                  <a:pos x="1642919037" y="2147483647"/>
                </a:cxn>
                <a:cxn ang="0">
                  <a:pos x="2147483647" y="2147483647"/>
                </a:cxn>
                <a:cxn ang="0">
                  <a:pos x="2147483647" y="2147483647"/>
                </a:cxn>
              </a:cxnLst>
              <a:rect l="txL" t="txT" r="txR" b="txB"/>
              <a:pathLst>
                <a:path w="81" h="121">
                  <a:moveTo>
                    <a:pt x="78" y="100"/>
                  </a:moveTo>
                  <a:cubicBezTo>
                    <a:pt x="76" y="90"/>
                    <a:pt x="55" y="87"/>
                    <a:pt x="45" y="80"/>
                  </a:cubicBezTo>
                  <a:cubicBezTo>
                    <a:pt x="41" y="77"/>
                    <a:pt x="39" y="70"/>
                    <a:pt x="38" y="64"/>
                  </a:cubicBezTo>
                  <a:cubicBezTo>
                    <a:pt x="42" y="60"/>
                    <a:pt x="46" y="55"/>
                    <a:pt x="46" y="53"/>
                  </a:cubicBezTo>
                  <a:cubicBezTo>
                    <a:pt x="47" y="47"/>
                    <a:pt x="48" y="26"/>
                    <a:pt x="48" y="20"/>
                  </a:cubicBezTo>
                  <a:cubicBezTo>
                    <a:pt x="47" y="13"/>
                    <a:pt x="40" y="4"/>
                    <a:pt x="33" y="2"/>
                  </a:cubicBezTo>
                  <a:cubicBezTo>
                    <a:pt x="28" y="0"/>
                    <a:pt x="24" y="0"/>
                    <a:pt x="24" y="0"/>
                  </a:cubicBezTo>
                  <a:cubicBezTo>
                    <a:pt x="24" y="0"/>
                    <a:pt x="21" y="0"/>
                    <a:pt x="15" y="2"/>
                  </a:cubicBezTo>
                  <a:cubicBezTo>
                    <a:pt x="9" y="4"/>
                    <a:pt x="1" y="13"/>
                    <a:pt x="0" y="20"/>
                  </a:cubicBezTo>
                  <a:cubicBezTo>
                    <a:pt x="0" y="26"/>
                    <a:pt x="1" y="47"/>
                    <a:pt x="2" y="53"/>
                  </a:cubicBezTo>
                  <a:cubicBezTo>
                    <a:pt x="3" y="55"/>
                    <a:pt x="6" y="60"/>
                    <a:pt x="10" y="64"/>
                  </a:cubicBezTo>
                  <a:cubicBezTo>
                    <a:pt x="9" y="67"/>
                    <a:pt x="9" y="71"/>
                    <a:pt x="8" y="73"/>
                  </a:cubicBezTo>
                  <a:cubicBezTo>
                    <a:pt x="13" y="76"/>
                    <a:pt x="18" y="78"/>
                    <a:pt x="23" y="80"/>
                  </a:cubicBezTo>
                  <a:cubicBezTo>
                    <a:pt x="29" y="84"/>
                    <a:pt x="32" y="88"/>
                    <a:pt x="33" y="93"/>
                  </a:cubicBezTo>
                  <a:cubicBezTo>
                    <a:pt x="35" y="105"/>
                    <a:pt x="37" y="120"/>
                    <a:pt x="37" y="121"/>
                  </a:cubicBezTo>
                  <a:cubicBezTo>
                    <a:pt x="37" y="121"/>
                    <a:pt x="37" y="121"/>
                    <a:pt x="37" y="121"/>
                  </a:cubicBezTo>
                  <a:cubicBezTo>
                    <a:pt x="81" y="121"/>
                    <a:pt x="81" y="121"/>
                    <a:pt x="81" y="121"/>
                  </a:cubicBezTo>
                  <a:cubicBezTo>
                    <a:pt x="81" y="121"/>
                    <a:pt x="80" y="110"/>
                    <a:pt x="78" y="100"/>
                  </a:cubicBezTo>
                  <a:close/>
                </a:path>
              </a:pathLst>
            </a:custGeom>
            <a:solidFill>
              <a:srgbClr val="9CB8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5" name="Freeform 7"/>
            <p:cNvSpPr/>
            <p:nvPr/>
          </p:nvSpPr>
          <p:spPr>
            <a:xfrm>
              <a:off x="1274763" y="2606675"/>
              <a:ext cx="981075" cy="1041400"/>
            </a:xfrm>
            <a:custGeom>
              <a:avLst/>
              <a:gdLst>
                <a:gd name="txL" fmla="*/ 0 w 147"/>
                <a:gd name="txT" fmla="*/ 0 h 156"/>
                <a:gd name="txR" fmla="*/ 147 w 147"/>
                <a:gd name="txB" fmla="*/ 156 h 156"/>
              </a:gdLst>
              <a:ahLst/>
              <a:cxnLst>
                <a:cxn ang="0">
                  <a:pos x="2147483647" y="2147483647"/>
                </a:cxn>
                <a:cxn ang="0">
                  <a:pos x="2147483647" y="2147483647"/>
                </a:cxn>
                <a:cxn ang="0">
                  <a:pos x="2147483647" y="2147483647"/>
                </a:cxn>
                <a:cxn ang="0">
                  <a:pos x="2147483647" y="2147483647"/>
                </a:cxn>
                <a:cxn ang="0">
                  <a:pos x="2147483647" y="1114104406"/>
                </a:cxn>
                <a:cxn ang="0">
                  <a:pos x="2147483647" y="89126483"/>
                </a:cxn>
                <a:cxn ang="0">
                  <a:pos x="2147483647" y="0"/>
                </a:cxn>
                <a:cxn ang="0">
                  <a:pos x="2147483647" y="0"/>
                </a:cxn>
                <a:cxn ang="0">
                  <a:pos x="2147483647" y="0"/>
                </a:cxn>
                <a:cxn ang="0">
                  <a:pos x="2147483647" y="89126483"/>
                </a:cxn>
                <a:cxn ang="0">
                  <a:pos x="1915305337" y="1114104406"/>
                </a:cxn>
                <a:cxn ang="0">
                  <a:pos x="2004389617" y="2147483647"/>
                </a:cxn>
                <a:cxn ang="0">
                  <a:pos x="2147483647" y="2147483647"/>
                </a:cxn>
                <a:cxn ang="0">
                  <a:pos x="2048931757" y="2147483647"/>
                </a:cxn>
                <a:cxn ang="0">
                  <a:pos x="178168559"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47" h="156">
                  <a:moveTo>
                    <a:pt x="120" y="112"/>
                  </a:moveTo>
                  <a:cubicBezTo>
                    <a:pt x="113" y="109"/>
                    <a:pt x="106" y="107"/>
                    <a:pt x="101" y="103"/>
                  </a:cubicBezTo>
                  <a:cubicBezTo>
                    <a:pt x="95" y="99"/>
                    <a:pt x="93" y="90"/>
                    <a:pt x="92" y="83"/>
                  </a:cubicBezTo>
                  <a:cubicBezTo>
                    <a:pt x="97" y="77"/>
                    <a:pt x="101" y="71"/>
                    <a:pt x="102" y="68"/>
                  </a:cubicBezTo>
                  <a:cubicBezTo>
                    <a:pt x="103" y="61"/>
                    <a:pt x="105" y="33"/>
                    <a:pt x="104" y="25"/>
                  </a:cubicBezTo>
                  <a:cubicBezTo>
                    <a:pt x="104" y="16"/>
                    <a:pt x="94" y="5"/>
                    <a:pt x="86" y="2"/>
                  </a:cubicBezTo>
                  <a:cubicBezTo>
                    <a:pt x="80" y="0"/>
                    <a:pt x="76" y="0"/>
                    <a:pt x="75" y="0"/>
                  </a:cubicBezTo>
                  <a:cubicBezTo>
                    <a:pt x="74" y="0"/>
                    <a:pt x="74" y="0"/>
                    <a:pt x="74" y="0"/>
                  </a:cubicBezTo>
                  <a:cubicBezTo>
                    <a:pt x="73" y="0"/>
                    <a:pt x="73" y="0"/>
                    <a:pt x="72" y="0"/>
                  </a:cubicBezTo>
                  <a:cubicBezTo>
                    <a:pt x="71" y="0"/>
                    <a:pt x="67" y="0"/>
                    <a:pt x="61" y="2"/>
                  </a:cubicBezTo>
                  <a:cubicBezTo>
                    <a:pt x="53" y="5"/>
                    <a:pt x="43" y="16"/>
                    <a:pt x="43" y="25"/>
                  </a:cubicBezTo>
                  <a:cubicBezTo>
                    <a:pt x="42" y="33"/>
                    <a:pt x="44" y="61"/>
                    <a:pt x="45" y="68"/>
                  </a:cubicBezTo>
                  <a:cubicBezTo>
                    <a:pt x="46" y="71"/>
                    <a:pt x="50" y="77"/>
                    <a:pt x="55" y="83"/>
                  </a:cubicBezTo>
                  <a:cubicBezTo>
                    <a:pt x="54" y="90"/>
                    <a:pt x="52" y="99"/>
                    <a:pt x="46" y="103"/>
                  </a:cubicBezTo>
                  <a:cubicBezTo>
                    <a:pt x="34" y="112"/>
                    <a:pt x="6" y="116"/>
                    <a:pt x="4" y="129"/>
                  </a:cubicBezTo>
                  <a:cubicBezTo>
                    <a:pt x="2" y="141"/>
                    <a:pt x="0" y="156"/>
                    <a:pt x="0" y="156"/>
                  </a:cubicBezTo>
                  <a:cubicBezTo>
                    <a:pt x="61" y="156"/>
                    <a:pt x="61" y="156"/>
                    <a:pt x="61" y="156"/>
                  </a:cubicBezTo>
                  <a:cubicBezTo>
                    <a:pt x="73" y="156"/>
                    <a:pt x="73" y="156"/>
                    <a:pt x="73" y="156"/>
                  </a:cubicBezTo>
                  <a:cubicBezTo>
                    <a:pt x="74" y="156"/>
                    <a:pt x="74" y="156"/>
                    <a:pt x="74" y="156"/>
                  </a:cubicBezTo>
                  <a:cubicBezTo>
                    <a:pt x="81" y="156"/>
                    <a:pt x="81" y="156"/>
                    <a:pt x="81" y="156"/>
                  </a:cubicBezTo>
                  <a:cubicBezTo>
                    <a:pt x="85" y="156"/>
                    <a:pt x="85" y="156"/>
                    <a:pt x="85" y="156"/>
                  </a:cubicBezTo>
                  <a:cubicBezTo>
                    <a:pt x="147" y="156"/>
                    <a:pt x="147" y="156"/>
                    <a:pt x="147" y="156"/>
                  </a:cubicBezTo>
                  <a:cubicBezTo>
                    <a:pt x="147" y="156"/>
                    <a:pt x="145" y="141"/>
                    <a:pt x="143" y="129"/>
                  </a:cubicBezTo>
                  <a:cubicBezTo>
                    <a:pt x="142" y="121"/>
                    <a:pt x="131" y="117"/>
                    <a:pt x="120" y="112"/>
                  </a:cubicBezTo>
                  <a:close/>
                </a:path>
              </a:pathLst>
            </a:custGeom>
            <a:solidFill>
              <a:srgbClr val="DE40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6" name="Freeform 8"/>
            <p:cNvSpPr/>
            <p:nvPr/>
          </p:nvSpPr>
          <p:spPr>
            <a:xfrm>
              <a:off x="1668463" y="1854200"/>
              <a:ext cx="373063" cy="39688"/>
            </a:xfrm>
            <a:custGeom>
              <a:avLst/>
              <a:gdLst>
                <a:gd name="txL" fmla="*/ 0 w 56"/>
                <a:gd name="txT" fmla="*/ 0 h 6"/>
                <a:gd name="txR" fmla="*/ 56 w 56"/>
                <a:gd name="txB" fmla="*/ 6 h 6"/>
              </a:gdLst>
              <a:ahLst/>
              <a:cxnLst>
                <a:cxn ang="0">
                  <a:pos x="1863962647" y="0"/>
                </a:cxn>
                <a:cxn ang="0">
                  <a:pos x="621323103" y="0"/>
                </a:cxn>
                <a:cxn ang="0">
                  <a:pos x="443798410" y="131261445"/>
                </a:cxn>
                <a:cxn ang="0">
                  <a:pos x="0" y="262522891"/>
                </a:cxn>
                <a:cxn ang="0">
                  <a:pos x="0" y="262522891"/>
                </a:cxn>
                <a:cxn ang="0">
                  <a:pos x="2147483647" y="262522891"/>
                </a:cxn>
                <a:cxn ang="0">
                  <a:pos x="2147483647" y="262522891"/>
                </a:cxn>
                <a:cxn ang="0">
                  <a:pos x="2041487340" y="131261445"/>
                </a:cxn>
                <a:cxn ang="0">
                  <a:pos x="1863962647" y="0"/>
                </a:cxn>
              </a:cxnLst>
              <a:rect l="txL" t="txT" r="txR" b="txB"/>
              <a:pathLst>
                <a:path w="56" h="6">
                  <a:moveTo>
                    <a:pt x="42" y="0"/>
                  </a:moveTo>
                  <a:cubicBezTo>
                    <a:pt x="14" y="0"/>
                    <a:pt x="14" y="0"/>
                    <a:pt x="14" y="0"/>
                  </a:cubicBezTo>
                  <a:cubicBezTo>
                    <a:pt x="14" y="1"/>
                    <a:pt x="13" y="3"/>
                    <a:pt x="10" y="3"/>
                  </a:cubicBezTo>
                  <a:cubicBezTo>
                    <a:pt x="0" y="6"/>
                    <a:pt x="0" y="6"/>
                    <a:pt x="0" y="6"/>
                  </a:cubicBezTo>
                  <a:cubicBezTo>
                    <a:pt x="0" y="6"/>
                    <a:pt x="0" y="6"/>
                    <a:pt x="0" y="6"/>
                  </a:cubicBezTo>
                  <a:cubicBezTo>
                    <a:pt x="56" y="6"/>
                    <a:pt x="56" y="6"/>
                    <a:pt x="56" y="6"/>
                  </a:cubicBezTo>
                  <a:cubicBezTo>
                    <a:pt x="56" y="6"/>
                    <a:pt x="56" y="6"/>
                    <a:pt x="56" y="6"/>
                  </a:cubicBezTo>
                  <a:cubicBezTo>
                    <a:pt x="56" y="6"/>
                    <a:pt x="56" y="6"/>
                    <a:pt x="46" y="3"/>
                  </a:cubicBezTo>
                  <a:cubicBezTo>
                    <a:pt x="44" y="3"/>
                    <a:pt x="43" y="1"/>
                    <a:pt x="42" y="0"/>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7" name="Rectangle 9"/>
            <p:cNvSpPr/>
            <p:nvPr/>
          </p:nvSpPr>
          <p:spPr>
            <a:xfrm>
              <a:off x="1668463" y="1906588"/>
              <a:ext cx="373063" cy="26988"/>
            </a:xfrm>
            <a:prstGeom prst="rect">
              <a:avLst/>
            </a:prstGeom>
            <a:solidFill>
              <a:srgbClr val="1D1D1B"/>
            </a:solidFill>
            <a:ln w="9525">
              <a:noFill/>
              <a:miter/>
            </a:ln>
          </p:spPr>
          <p:txBody>
            <a:bodyPr/>
            <a:lstStyle/>
            <a:p>
              <a:pPr lvl="0" eaLnBrk="1" hangingPunct="1"/>
              <a:endParaRPr lang="zh-CN" altLang="zh-CN" dirty="0">
                <a:solidFill>
                  <a:srgbClr val="000000"/>
                </a:solidFill>
                <a:latin typeface="Arial" panose="020B0604020202020204" pitchFamily="34" charset="0"/>
                <a:ea typeface="宋体" pitchFamily="2" charset="-122"/>
                <a:cs typeface="Arial" panose="020B0604020202020204" pitchFamily="34" charset="0"/>
                <a:sym typeface="宋体" pitchFamily="2" charset="-122"/>
              </a:endParaRPr>
            </a:p>
          </p:txBody>
        </p:sp>
        <p:sp>
          <p:nvSpPr>
            <p:cNvPr id="8" name="Freeform 10"/>
            <p:cNvSpPr/>
            <p:nvPr/>
          </p:nvSpPr>
          <p:spPr>
            <a:xfrm>
              <a:off x="1735138" y="1773238"/>
              <a:ext cx="239713" cy="66675"/>
            </a:xfrm>
            <a:custGeom>
              <a:avLst/>
              <a:gdLst>
                <a:gd name="txL" fmla="*/ 0 w 36"/>
                <a:gd name="txT" fmla="*/ 0 h 10"/>
                <a:gd name="txR" fmla="*/ 36 w 36"/>
                <a:gd name="txB" fmla="*/ 10 h 10"/>
              </a:gdLst>
              <a:ahLst/>
              <a:cxnLst>
                <a:cxn ang="0">
                  <a:pos x="1418821295" y="444555563"/>
                </a:cxn>
                <a:cxn ang="0">
                  <a:pos x="1596175621" y="0"/>
                </a:cxn>
                <a:cxn ang="0">
                  <a:pos x="0" y="0"/>
                </a:cxn>
                <a:cxn ang="0">
                  <a:pos x="221687914" y="444555563"/>
                </a:cxn>
                <a:cxn ang="0">
                  <a:pos x="1418821295" y="444555563"/>
                </a:cxn>
              </a:cxnLst>
              <a:rect l="txL" t="txT" r="txR" b="txB"/>
              <a:pathLst>
                <a:path w="36" h="10">
                  <a:moveTo>
                    <a:pt x="32" y="10"/>
                  </a:moveTo>
                  <a:cubicBezTo>
                    <a:pt x="32" y="6"/>
                    <a:pt x="36" y="0"/>
                    <a:pt x="36" y="0"/>
                  </a:cubicBezTo>
                  <a:cubicBezTo>
                    <a:pt x="0" y="0"/>
                    <a:pt x="0" y="0"/>
                    <a:pt x="0" y="0"/>
                  </a:cubicBezTo>
                  <a:cubicBezTo>
                    <a:pt x="0" y="0"/>
                    <a:pt x="5" y="6"/>
                    <a:pt x="5" y="10"/>
                  </a:cubicBezTo>
                  <a:lnTo>
                    <a:pt x="32" y="10"/>
                  </a:ln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9" name="Freeform 11"/>
            <p:cNvSpPr>
              <a:spLocks noEditPoints="1"/>
            </p:cNvSpPr>
            <p:nvPr/>
          </p:nvSpPr>
          <p:spPr>
            <a:xfrm>
              <a:off x="1354138" y="1087438"/>
              <a:ext cx="1008063" cy="673100"/>
            </a:xfrm>
            <a:custGeom>
              <a:avLst/>
              <a:gdLst>
                <a:gd name="txL" fmla="*/ 0 w 151"/>
                <a:gd name="txT" fmla="*/ 0 h 101"/>
                <a:gd name="txR" fmla="*/ 151 w 151"/>
                <a:gd name="txB" fmla="*/ 101 h 101"/>
              </a:gdLst>
              <a:ahLst/>
              <a:cxnLst>
                <a:cxn ang="0">
                  <a:pos x="2147483647" y="0"/>
                </a:cxn>
                <a:cxn ang="0">
                  <a:pos x="222842006" y="0"/>
                </a:cxn>
                <a:cxn ang="0">
                  <a:pos x="0" y="222069685"/>
                </a:cxn>
                <a:cxn ang="0">
                  <a:pos x="0" y="2147483647"/>
                </a:cxn>
                <a:cxn ang="0">
                  <a:pos x="222842006" y="2147483647"/>
                </a:cxn>
                <a:cxn ang="0">
                  <a:pos x="2147483647" y="2147483647"/>
                </a:cxn>
                <a:cxn ang="0">
                  <a:pos x="2147483647" y="2147483647"/>
                </a:cxn>
                <a:cxn ang="0">
                  <a:pos x="2147483647" y="222069685"/>
                </a:cxn>
                <a:cxn ang="0">
                  <a:pos x="2147483647" y="0"/>
                </a:cxn>
                <a:cxn ang="0">
                  <a:pos x="2147483647" y="2147483647"/>
                </a:cxn>
                <a:cxn ang="0">
                  <a:pos x="2147483647" y="2147483647"/>
                </a:cxn>
                <a:cxn ang="0">
                  <a:pos x="222842006" y="2147483647"/>
                </a:cxn>
                <a:cxn ang="0">
                  <a:pos x="178273605" y="2147483647"/>
                </a:cxn>
                <a:cxn ang="0">
                  <a:pos x="178273605" y="222069685"/>
                </a:cxn>
                <a:cxn ang="0">
                  <a:pos x="222842006" y="177651750"/>
                </a:cxn>
                <a:cxn ang="0">
                  <a:pos x="2147483647" y="177651750"/>
                </a:cxn>
                <a:cxn ang="0">
                  <a:pos x="2147483647" y="222069685"/>
                </a:cxn>
                <a:cxn ang="0">
                  <a:pos x="2147483647" y="2147483647"/>
                </a:cxn>
              </a:cxnLst>
              <a:rect l="txL" t="txT" r="txR" b="txB"/>
              <a:pathLst>
                <a:path w="151" h="101">
                  <a:moveTo>
                    <a:pt x="146" y="0"/>
                  </a:moveTo>
                  <a:cubicBezTo>
                    <a:pt x="5" y="0"/>
                    <a:pt x="5" y="0"/>
                    <a:pt x="5" y="0"/>
                  </a:cubicBezTo>
                  <a:cubicBezTo>
                    <a:pt x="2" y="0"/>
                    <a:pt x="0" y="2"/>
                    <a:pt x="0" y="5"/>
                  </a:cubicBezTo>
                  <a:cubicBezTo>
                    <a:pt x="0" y="96"/>
                    <a:pt x="0" y="96"/>
                    <a:pt x="0" y="96"/>
                  </a:cubicBezTo>
                  <a:cubicBezTo>
                    <a:pt x="0" y="99"/>
                    <a:pt x="2" y="101"/>
                    <a:pt x="5" y="101"/>
                  </a:cubicBezTo>
                  <a:cubicBezTo>
                    <a:pt x="146" y="101"/>
                    <a:pt x="146" y="101"/>
                    <a:pt x="146" y="101"/>
                  </a:cubicBezTo>
                  <a:cubicBezTo>
                    <a:pt x="149" y="101"/>
                    <a:pt x="151" y="99"/>
                    <a:pt x="151" y="96"/>
                  </a:cubicBezTo>
                  <a:cubicBezTo>
                    <a:pt x="151" y="5"/>
                    <a:pt x="151" y="5"/>
                    <a:pt x="151" y="5"/>
                  </a:cubicBezTo>
                  <a:cubicBezTo>
                    <a:pt x="151" y="2"/>
                    <a:pt x="149" y="0"/>
                    <a:pt x="146" y="0"/>
                  </a:cubicBezTo>
                  <a:close/>
                  <a:moveTo>
                    <a:pt x="147" y="88"/>
                  </a:moveTo>
                  <a:cubicBezTo>
                    <a:pt x="147" y="88"/>
                    <a:pt x="147" y="88"/>
                    <a:pt x="146" y="88"/>
                  </a:cubicBezTo>
                  <a:cubicBezTo>
                    <a:pt x="5" y="88"/>
                    <a:pt x="5" y="88"/>
                    <a:pt x="5" y="88"/>
                  </a:cubicBezTo>
                  <a:cubicBezTo>
                    <a:pt x="5" y="88"/>
                    <a:pt x="4" y="88"/>
                    <a:pt x="4" y="88"/>
                  </a:cubicBezTo>
                  <a:cubicBezTo>
                    <a:pt x="4" y="5"/>
                    <a:pt x="4" y="5"/>
                    <a:pt x="4" y="5"/>
                  </a:cubicBezTo>
                  <a:cubicBezTo>
                    <a:pt x="4" y="5"/>
                    <a:pt x="5" y="4"/>
                    <a:pt x="5" y="4"/>
                  </a:cubicBezTo>
                  <a:cubicBezTo>
                    <a:pt x="146" y="4"/>
                    <a:pt x="146" y="4"/>
                    <a:pt x="146" y="4"/>
                  </a:cubicBezTo>
                  <a:cubicBezTo>
                    <a:pt x="147" y="4"/>
                    <a:pt x="147" y="5"/>
                    <a:pt x="147" y="5"/>
                  </a:cubicBezTo>
                  <a:lnTo>
                    <a:pt x="147" y="88"/>
                  </a:ln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0" name="Freeform 12"/>
            <p:cNvSpPr>
              <a:spLocks noEditPoints="1"/>
            </p:cNvSpPr>
            <p:nvPr/>
          </p:nvSpPr>
          <p:spPr>
            <a:xfrm>
              <a:off x="2574925" y="266700"/>
              <a:ext cx="601663" cy="833438"/>
            </a:xfrm>
            <a:custGeom>
              <a:avLst/>
              <a:gdLst>
                <a:gd name="txL" fmla="*/ 0 w 90"/>
                <a:gd name="txT" fmla="*/ 0 h 125"/>
                <a:gd name="txR" fmla="*/ 90 w 90"/>
                <a:gd name="txB" fmla="*/ 125 h 125"/>
              </a:gdLst>
              <a:ahLst/>
              <a:cxnLst>
                <a:cxn ang="0">
                  <a:pos x="2147483647" y="0"/>
                </a:cxn>
                <a:cxn ang="0">
                  <a:pos x="223457638" y="0"/>
                </a:cxn>
                <a:cxn ang="0">
                  <a:pos x="0" y="222281248"/>
                </a:cxn>
                <a:cxn ang="0">
                  <a:pos x="0" y="2147483647"/>
                </a:cxn>
                <a:cxn ang="0">
                  <a:pos x="223457638" y="2147483647"/>
                </a:cxn>
                <a:cxn ang="0">
                  <a:pos x="2147483647" y="2147483647"/>
                </a:cxn>
                <a:cxn ang="0">
                  <a:pos x="2147483647" y="2147483647"/>
                </a:cxn>
                <a:cxn ang="0">
                  <a:pos x="2147483647" y="222281248"/>
                </a:cxn>
                <a:cxn ang="0">
                  <a:pos x="2147483647" y="0"/>
                </a:cxn>
                <a:cxn ang="0">
                  <a:pos x="2147483647" y="2147483647"/>
                </a:cxn>
                <a:cxn ang="0">
                  <a:pos x="312838019" y="2147483647"/>
                </a:cxn>
                <a:cxn ang="0">
                  <a:pos x="312838019" y="355644663"/>
                </a:cxn>
                <a:cxn ang="0">
                  <a:pos x="2147483647" y="355644663"/>
                </a:cxn>
                <a:cxn ang="0">
                  <a:pos x="2147483647" y="2147483647"/>
                </a:cxn>
              </a:cxnLst>
              <a:rect l="txL" t="txT" r="txR" b="txB"/>
              <a:pathLst>
                <a:path w="90" h="125">
                  <a:moveTo>
                    <a:pt x="85" y="0"/>
                  </a:moveTo>
                  <a:cubicBezTo>
                    <a:pt x="5" y="0"/>
                    <a:pt x="5" y="0"/>
                    <a:pt x="5" y="0"/>
                  </a:cubicBezTo>
                  <a:cubicBezTo>
                    <a:pt x="2" y="0"/>
                    <a:pt x="0" y="2"/>
                    <a:pt x="0" y="5"/>
                  </a:cubicBezTo>
                  <a:cubicBezTo>
                    <a:pt x="0" y="119"/>
                    <a:pt x="0" y="119"/>
                    <a:pt x="0" y="119"/>
                  </a:cubicBezTo>
                  <a:cubicBezTo>
                    <a:pt x="0" y="122"/>
                    <a:pt x="2" y="125"/>
                    <a:pt x="5" y="125"/>
                  </a:cubicBezTo>
                  <a:cubicBezTo>
                    <a:pt x="85" y="125"/>
                    <a:pt x="85" y="125"/>
                    <a:pt x="85" y="125"/>
                  </a:cubicBezTo>
                  <a:cubicBezTo>
                    <a:pt x="88" y="125"/>
                    <a:pt x="90" y="122"/>
                    <a:pt x="90" y="119"/>
                  </a:cubicBezTo>
                  <a:cubicBezTo>
                    <a:pt x="90" y="5"/>
                    <a:pt x="90" y="5"/>
                    <a:pt x="90" y="5"/>
                  </a:cubicBezTo>
                  <a:cubicBezTo>
                    <a:pt x="90" y="2"/>
                    <a:pt x="88" y="0"/>
                    <a:pt x="85" y="0"/>
                  </a:cubicBezTo>
                  <a:close/>
                  <a:moveTo>
                    <a:pt x="83" y="113"/>
                  </a:moveTo>
                  <a:cubicBezTo>
                    <a:pt x="7" y="113"/>
                    <a:pt x="7" y="113"/>
                    <a:pt x="7" y="113"/>
                  </a:cubicBezTo>
                  <a:cubicBezTo>
                    <a:pt x="7" y="8"/>
                    <a:pt x="7" y="8"/>
                    <a:pt x="7" y="8"/>
                  </a:cubicBezTo>
                  <a:cubicBezTo>
                    <a:pt x="83" y="8"/>
                    <a:pt x="83" y="8"/>
                    <a:pt x="83" y="8"/>
                  </a:cubicBezTo>
                  <a:lnTo>
                    <a:pt x="83" y="113"/>
                  </a:ln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1" name="Freeform 13"/>
            <p:cNvSpPr>
              <a:spLocks noEditPoints="1"/>
            </p:cNvSpPr>
            <p:nvPr/>
          </p:nvSpPr>
          <p:spPr>
            <a:xfrm>
              <a:off x="3262313" y="479425"/>
              <a:ext cx="354013" cy="633413"/>
            </a:xfrm>
            <a:custGeom>
              <a:avLst/>
              <a:gdLst>
                <a:gd name="txL" fmla="*/ 0 w 53"/>
                <a:gd name="txT" fmla="*/ 0 h 95"/>
                <a:gd name="txR" fmla="*/ 53 w 53"/>
                <a:gd name="txB" fmla="*/ 95 h 95"/>
              </a:gdLst>
              <a:ahLst/>
              <a:cxnLst>
                <a:cxn ang="0">
                  <a:pos x="1963088918" y="0"/>
                </a:cxn>
                <a:cxn ang="0">
                  <a:pos x="401537575" y="0"/>
                </a:cxn>
                <a:cxn ang="0">
                  <a:pos x="0" y="400103656"/>
                </a:cxn>
                <a:cxn ang="0">
                  <a:pos x="0" y="2147483647"/>
                </a:cxn>
                <a:cxn ang="0">
                  <a:pos x="401537575" y="2147483647"/>
                </a:cxn>
                <a:cxn ang="0">
                  <a:pos x="1963088918" y="2147483647"/>
                </a:cxn>
                <a:cxn ang="0">
                  <a:pos x="2147483647" y="2147483647"/>
                </a:cxn>
                <a:cxn ang="0">
                  <a:pos x="2147483647" y="400103656"/>
                </a:cxn>
                <a:cxn ang="0">
                  <a:pos x="1963088918" y="0"/>
                </a:cxn>
                <a:cxn ang="0">
                  <a:pos x="1293850720" y="2147483647"/>
                </a:cxn>
                <a:cxn ang="0">
                  <a:pos x="1293850720" y="2147483647"/>
                </a:cxn>
                <a:cxn ang="0">
                  <a:pos x="1026156777" y="2147483647"/>
                </a:cxn>
                <a:cxn ang="0">
                  <a:pos x="1026156777" y="2147483647"/>
                </a:cxn>
                <a:cxn ang="0">
                  <a:pos x="981544459" y="2147483647"/>
                </a:cxn>
                <a:cxn ang="0">
                  <a:pos x="1160007088" y="2147483647"/>
                </a:cxn>
                <a:cxn ang="0">
                  <a:pos x="1338469717" y="2147483647"/>
                </a:cxn>
                <a:cxn ang="0">
                  <a:pos x="1293850720" y="2147483647"/>
                </a:cxn>
                <a:cxn ang="0">
                  <a:pos x="2141551547" y="2147483647"/>
                </a:cxn>
                <a:cxn ang="0">
                  <a:pos x="223074946" y="2147483647"/>
                </a:cxn>
                <a:cxn ang="0">
                  <a:pos x="223074946" y="489014839"/>
                </a:cxn>
                <a:cxn ang="0">
                  <a:pos x="2141551547" y="489014839"/>
                </a:cxn>
                <a:cxn ang="0">
                  <a:pos x="2141551547" y="2147483647"/>
                </a:cxn>
              </a:cxnLst>
              <a:rect l="txL" t="txT" r="txR" b="txB"/>
              <a:pathLst>
                <a:path w="53" h="95">
                  <a:moveTo>
                    <a:pt x="44" y="0"/>
                  </a:moveTo>
                  <a:cubicBezTo>
                    <a:pt x="9" y="0"/>
                    <a:pt x="9" y="0"/>
                    <a:pt x="9" y="0"/>
                  </a:cubicBezTo>
                  <a:cubicBezTo>
                    <a:pt x="4" y="0"/>
                    <a:pt x="0" y="4"/>
                    <a:pt x="0" y="9"/>
                  </a:cubicBezTo>
                  <a:cubicBezTo>
                    <a:pt x="0" y="86"/>
                    <a:pt x="0" y="86"/>
                    <a:pt x="0" y="86"/>
                  </a:cubicBezTo>
                  <a:cubicBezTo>
                    <a:pt x="0" y="91"/>
                    <a:pt x="4" y="95"/>
                    <a:pt x="9" y="95"/>
                  </a:cubicBezTo>
                  <a:cubicBezTo>
                    <a:pt x="44" y="95"/>
                    <a:pt x="44" y="95"/>
                    <a:pt x="44" y="95"/>
                  </a:cubicBezTo>
                  <a:cubicBezTo>
                    <a:pt x="49" y="95"/>
                    <a:pt x="53" y="91"/>
                    <a:pt x="53" y="86"/>
                  </a:cubicBezTo>
                  <a:cubicBezTo>
                    <a:pt x="53" y="9"/>
                    <a:pt x="53" y="9"/>
                    <a:pt x="53" y="9"/>
                  </a:cubicBezTo>
                  <a:cubicBezTo>
                    <a:pt x="53" y="4"/>
                    <a:pt x="49" y="0"/>
                    <a:pt x="44" y="0"/>
                  </a:cubicBezTo>
                  <a:close/>
                  <a:moveTo>
                    <a:pt x="29" y="86"/>
                  </a:moveTo>
                  <a:cubicBezTo>
                    <a:pt x="29" y="89"/>
                    <a:pt x="29" y="89"/>
                    <a:pt x="29" y="89"/>
                  </a:cubicBezTo>
                  <a:cubicBezTo>
                    <a:pt x="23" y="89"/>
                    <a:pt x="23" y="89"/>
                    <a:pt x="23" y="89"/>
                  </a:cubicBezTo>
                  <a:cubicBezTo>
                    <a:pt x="23" y="86"/>
                    <a:pt x="23" y="86"/>
                    <a:pt x="23" y="86"/>
                  </a:cubicBezTo>
                  <a:cubicBezTo>
                    <a:pt x="22" y="86"/>
                    <a:pt x="22" y="86"/>
                    <a:pt x="22" y="86"/>
                  </a:cubicBezTo>
                  <a:cubicBezTo>
                    <a:pt x="26" y="82"/>
                    <a:pt x="26" y="82"/>
                    <a:pt x="26" y="82"/>
                  </a:cubicBezTo>
                  <a:cubicBezTo>
                    <a:pt x="30" y="86"/>
                    <a:pt x="30" y="86"/>
                    <a:pt x="30" y="86"/>
                  </a:cubicBezTo>
                  <a:lnTo>
                    <a:pt x="29" y="86"/>
                  </a:lnTo>
                  <a:close/>
                  <a:moveTo>
                    <a:pt x="48" y="77"/>
                  </a:moveTo>
                  <a:cubicBezTo>
                    <a:pt x="5" y="77"/>
                    <a:pt x="5" y="77"/>
                    <a:pt x="5" y="77"/>
                  </a:cubicBezTo>
                  <a:cubicBezTo>
                    <a:pt x="5" y="11"/>
                    <a:pt x="5" y="11"/>
                    <a:pt x="5" y="11"/>
                  </a:cubicBezTo>
                  <a:cubicBezTo>
                    <a:pt x="48" y="11"/>
                    <a:pt x="48" y="11"/>
                    <a:pt x="48" y="11"/>
                  </a:cubicBezTo>
                  <a:lnTo>
                    <a:pt x="48" y="77"/>
                  </a:lnTo>
                  <a:close/>
                </a:path>
              </a:pathLst>
            </a:custGeom>
            <a:solidFill>
              <a:srgbClr val="A5A5A5">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2" name="Freeform 14"/>
            <p:cNvSpPr/>
            <p:nvPr/>
          </p:nvSpPr>
          <p:spPr>
            <a:xfrm>
              <a:off x="2789238" y="1673225"/>
              <a:ext cx="587375" cy="541338"/>
            </a:xfrm>
            <a:custGeom>
              <a:avLst/>
              <a:gdLst>
                <a:gd name="txL" fmla="*/ 0 w 88"/>
                <a:gd name="txT" fmla="*/ 0 h 81"/>
                <a:gd name="txR" fmla="*/ 88 w 88"/>
                <a:gd name="txB" fmla="*/ 81 h 81"/>
              </a:gdLst>
              <a:ahLst/>
              <a:cxnLst>
                <a:cxn ang="0">
                  <a:pos x="2147483647" y="2099255299"/>
                </a:cxn>
                <a:cxn ang="0">
                  <a:pos x="2147483647" y="2099255299"/>
                </a:cxn>
                <a:cxn ang="0">
                  <a:pos x="2147483647" y="2054591572"/>
                </a:cxn>
                <a:cxn ang="0">
                  <a:pos x="2147483647" y="2054591572"/>
                </a:cxn>
                <a:cxn ang="0">
                  <a:pos x="2147483647" y="1831266256"/>
                </a:cxn>
                <a:cxn ang="0">
                  <a:pos x="2147483647" y="1563270530"/>
                </a:cxn>
                <a:cxn ang="0">
                  <a:pos x="2147483647" y="1518606803"/>
                </a:cxn>
                <a:cxn ang="0">
                  <a:pos x="2147483647" y="1518606803"/>
                </a:cxn>
                <a:cxn ang="0">
                  <a:pos x="2004831020" y="1563270530"/>
                </a:cxn>
                <a:cxn ang="0">
                  <a:pos x="2093938477" y="401986906"/>
                </a:cxn>
                <a:cxn ang="0">
                  <a:pos x="1603867486" y="89327453"/>
                </a:cxn>
                <a:cxn ang="0">
                  <a:pos x="1603867486" y="759303402"/>
                </a:cxn>
                <a:cxn ang="0">
                  <a:pos x="1113796494" y="1518606803"/>
                </a:cxn>
                <a:cxn ang="0">
                  <a:pos x="534624720" y="1875929982"/>
                </a:cxn>
                <a:cxn ang="0">
                  <a:pos x="0" y="2009921162"/>
                </a:cxn>
                <a:cxn ang="0">
                  <a:pos x="0" y="2147483647"/>
                </a:cxn>
                <a:cxn ang="0">
                  <a:pos x="133654511" y="2147483647"/>
                </a:cxn>
                <a:cxn ang="0">
                  <a:pos x="1336551788" y="2147483647"/>
                </a:cxn>
                <a:cxn ang="0">
                  <a:pos x="2147483647" y="2147483647"/>
                </a:cxn>
                <a:cxn ang="0">
                  <a:pos x="2147483647" y="2147483647"/>
                </a:cxn>
                <a:cxn ang="0">
                  <a:pos x="2147483647" y="2147483647"/>
                </a:cxn>
                <a:cxn ang="0">
                  <a:pos x="2147483647" y="2147483647"/>
                </a:cxn>
                <a:cxn ang="0">
                  <a:pos x="2147483647" y="2147483647"/>
                </a:cxn>
                <a:cxn ang="0">
                  <a:pos x="2147483647" y="2099255299"/>
                </a:cxn>
              </a:cxnLst>
              <a:rect l="txL" t="txT" r="txR" b="txB"/>
              <a:pathLst>
                <a:path w="88" h="81">
                  <a:moveTo>
                    <a:pt x="83" y="47"/>
                  </a:moveTo>
                  <a:cubicBezTo>
                    <a:pt x="83" y="47"/>
                    <a:pt x="82" y="47"/>
                    <a:pt x="82" y="47"/>
                  </a:cubicBezTo>
                  <a:cubicBezTo>
                    <a:pt x="82" y="46"/>
                    <a:pt x="81" y="46"/>
                    <a:pt x="80" y="46"/>
                  </a:cubicBezTo>
                  <a:cubicBezTo>
                    <a:pt x="80" y="46"/>
                    <a:pt x="80" y="46"/>
                    <a:pt x="80" y="46"/>
                  </a:cubicBezTo>
                  <a:cubicBezTo>
                    <a:pt x="82" y="45"/>
                    <a:pt x="83" y="43"/>
                    <a:pt x="83" y="41"/>
                  </a:cubicBezTo>
                  <a:cubicBezTo>
                    <a:pt x="83" y="37"/>
                    <a:pt x="80" y="35"/>
                    <a:pt x="76" y="35"/>
                  </a:cubicBezTo>
                  <a:cubicBezTo>
                    <a:pt x="76" y="35"/>
                    <a:pt x="75" y="34"/>
                    <a:pt x="75" y="34"/>
                  </a:cubicBezTo>
                  <a:cubicBezTo>
                    <a:pt x="73" y="34"/>
                    <a:pt x="71" y="34"/>
                    <a:pt x="71" y="34"/>
                  </a:cubicBezTo>
                  <a:cubicBezTo>
                    <a:pt x="62" y="34"/>
                    <a:pt x="45" y="35"/>
                    <a:pt x="45" y="35"/>
                  </a:cubicBezTo>
                  <a:cubicBezTo>
                    <a:pt x="47" y="31"/>
                    <a:pt x="49" y="19"/>
                    <a:pt x="47" y="9"/>
                  </a:cubicBezTo>
                  <a:cubicBezTo>
                    <a:pt x="44" y="0"/>
                    <a:pt x="36" y="2"/>
                    <a:pt x="36" y="2"/>
                  </a:cubicBezTo>
                  <a:cubicBezTo>
                    <a:pt x="36" y="2"/>
                    <a:pt x="36" y="11"/>
                    <a:pt x="36" y="17"/>
                  </a:cubicBezTo>
                  <a:cubicBezTo>
                    <a:pt x="35" y="22"/>
                    <a:pt x="28" y="33"/>
                    <a:pt x="25" y="34"/>
                  </a:cubicBezTo>
                  <a:cubicBezTo>
                    <a:pt x="22" y="35"/>
                    <a:pt x="19" y="38"/>
                    <a:pt x="12" y="42"/>
                  </a:cubicBezTo>
                  <a:cubicBezTo>
                    <a:pt x="9" y="44"/>
                    <a:pt x="5" y="45"/>
                    <a:pt x="0" y="45"/>
                  </a:cubicBezTo>
                  <a:cubicBezTo>
                    <a:pt x="0" y="77"/>
                    <a:pt x="0" y="77"/>
                    <a:pt x="0" y="77"/>
                  </a:cubicBezTo>
                  <a:cubicBezTo>
                    <a:pt x="1" y="77"/>
                    <a:pt x="2" y="77"/>
                    <a:pt x="3" y="77"/>
                  </a:cubicBezTo>
                  <a:cubicBezTo>
                    <a:pt x="8" y="76"/>
                    <a:pt x="22" y="77"/>
                    <a:pt x="30" y="79"/>
                  </a:cubicBezTo>
                  <a:cubicBezTo>
                    <a:pt x="38" y="81"/>
                    <a:pt x="52" y="79"/>
                    <a:pt x="62" y="77"/>
                  </a:cubicBezTo>
                  <a:cubicBezTo>
                    <a:pt x="71" y="75"/>
                    <a:pt x="68" y="69"/>
                    <a:pt x="68" y="69"/>
                  </a:cubicBezTo>
                  <a:cubicBezTo>
                    <a:pt x="68" y="69"/>
                    <a:pt x="73" y="69"/>
                    <a:pt x="76" y="66"/>
                  </a:cubicBezTo>
                  <a:cubicBezTo>
                    <a:pt x="79" y="62"/>
                    <a:pt x="75" y="58"/>
                    <a:pt x="75" y="58"/>
                  </a:cubicBezTo>
                  <a:cubicBezTo>
                    <a:pt x="77" y="58"/>
                    <a:pt x="79" y="57"/>
                    <a:pt x="81" y="56"/>
                  </a:cubicBezTo>
                  <a:cubicBezTo>
                    <a:pt x="88" y="51"/>
                    <a:pt x="83" y="47"/>
                    <a:pt x="83" y="47"/>
                  </a:cubicBezTo>
                  <a:close/>
                </a:path>
              </a:pathLst>
            </a:custGeom>
            <a:solidFill>
              <a:srgbClr val="9CB8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3" name="Freeform 15"/>
            <p:cNvSpPr/>
            <p:nvPr/>
          </p:nvSpPr>
          <p:spPr>
            <a:xfrm>
              <a:off x="1595438" y="266700"/>
              <a:ext cx="439738" cy="427038"/>
            </a:xfrm>
            <a:custGeom>
              <a:avLst/>
              <a:gdLst>
                <a:gd name="txL" fmla="*/ 0 w 66"/>
                <a:gd name="txT" fmla="*/ 0 h 64"/>
                <a:gd name="txR" fmla="*/ 66 w 66"/>
                <a:gd name="txB" fmla="*/ 64 h 64"/>
              </a:gdLst>
              <a:ahLst/>
              <a:cxnLst>
                <a:cxn ang="0">
                  <a:pos x="2042010018" y="1113047857"/>
                </a:cxn>
                <a:cxn ang="0">
                  <a:pos x="1997616468" y="1113047857"/>
                </a:cxn>
                <a:cxn ang="0">
                  <a:pos x="1997616468" y="1068522473"/>
                </a:cxn>
                <a:cxn ang="0">
                  <a:pos x="932224572" y="0"/>
                </a:cxn>
                <a:cxn ang="0">
                  <a:pos x="0" y="534264573"/>
                </a:cxn>
                <a:cxn ang="0">
                  <a:pos x="577089498" y="845915571"/>
                </a:cxn>
                <a:cxn ang="0">
                  <a:pos x="843437472" y="1558261662"/>
                </a:cxn>
                <a:cxn ang="0">
                  <a:pos x="843437472" y="1602787046"/>
                </a:cxn>
                <a:cxn ang="0">
                  <a:pos x="1509314070" y="2147483647"/>
                </a:cxn>
                <a:cxn ang="0">
                  <a:pos x="1464920520" y="2147483647"/>
                </a:cxn>
                <a:cxn ang="0">
                  <a:pos x="2042010018" y="2147483647"/>
                </a:cxn>
                <a:cxn ang="0">
                  <a:pos x="2147483647" y="1958963428"/>
                </a:cxn>
                <a:cxn ang="0">
                  <a:pos x="2042010018" y="1113047857"/>
                </a:cxn>
              </a:cxnLst>
              <a:rect l="txL" t="txT" r="txR" b="txB"/>
              <a:pathLst>
                <a:path w="66" h="64">
                  <a:moveTo>
                    <a:pt x="46" y="25"/>
                  </a:moveTo>
                  <a:cubicBezTo>
                    <a:pt x="45" y="25"/>
                    <a:pt x="45" y="25"/>
                    <a:pt x="45" y="25"/>
                  </a:cubicBezTo>
                  <a:cubicBezTo>
                    <a:pt x="45" y="24"/>
                    <a:pt x="45" y="24"/>
                    <a:pt x="45" y="24"/>
                  </a:cubicBezTo>
                  <a:cubicBezTo>
                    <a:pt x="45" y="11"/>
                    <a:pt x="34" y="0"/>
                    <a:pt x="21" y="0"/>
                  </a:cubicBezTo>
                  <a:cubicBezTo>
                    <a:pt x="12" y="0"/>
                    <a:pt x="4" y="5"/>
                    <a:pt x="0" y="12"/>
                  </a:cubicBezTo>
                  <a:cubicBezTo>
                    <a:pt x="5" y="13"/>
                    <a:pt x="9" y="15"/>
                    <a:pt x="13" y="19"/>
                  </a:cubicBezTo>
                  <a:cubicBezTo>
                    <a:pt x="16" y="23"/>
                    <a:pt x="19" y="29"/>
                    <a:pt x="19" y="35"/>
                  </a:cubicBezTo>
                  <a:cubicBezTo>
                    <a:pt x="19" y="35"/>
                    <a:pt x="19" y="36"/>
                    <a:pt x="19" y="36"/>
                  </a:cubicBezTo>
                  <a:cubicBezTo>
                    <a:pt x="28" y="40"/>
                    <a:pt x="34" y="48"/>
                    <a:pt x="34" y="58"/>
                  </a:cubicBezTo>
                  <a:cubicBezTo>
                    <a:pt x="34" y="60"/>
                    <a:pt x="34" y="62"/>
                    <a:pt x="33" y="64"/>
                  </a:cubicBezTo>
                  <a:cubicBezTo>
                    <a:pt x="46" y="64"/>
                    <a:pt x="46" y="64"/>
                    <a:pt x="46" y="64"/>
                  </a:cubicBezTo>
                  <a:cubicBezTo>
                    <a:pt x="57" y="64"/>
                    <a:pt x="66" y="55"/>
                    <a:pt x="66" y="44"/>
                  </a:cubicBezTo>
                  <a:cubicBezTo>
                    <a:pt x="66" y="34"/>
                    <a:pt x="57" y="25"/>
                    <a:pt x="46" y="25"/>
                  </a:cubicBezTo>
                  <a:close/>
                </a:path>
              </a:pathLst>
            </a:custGeom>
            <a:solidFill>
              <a:srgbClr val="9CB8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4" name="Freeform 16"/>
            <p:cNvSpPr/>
            <p:nvPr/>
          </p:nvSpPr>
          <p:spPr>
            <a:xfrm>
              <a:off x="1308100" y="373063"/>
              <a:ext cx="473075" cy="320675"/>
            </a:xfrm>
            <a:custGeom>
              <a:avLst/>
              <a:gdLst>
                <a:gd name="txL" fmla="*/ 0 w 71"/>
                <a:gd name="txT" fmla="*/ 0 h 48"/>
                <a:gd name="txR" fmla="*/ 71 w 71"/>
                <a:gd name="txB" fmla="*/ 48 h 48"/>
              </a:gdLst>
              <a:ahLst/>
              <a:cxnLst>
                <a:cxn ang="0">
                  <a:pos x="2147483647" y="1071174753"/>
                </a:cxn>
                <a:cxn ang="0">
                  <a:pos x="2147483647" y="1071174753"/>
                </a:cxn>
                <a:cxn ang="0">
                  <a:pos x="2147483647" y="1026540802"/>
                </a:cxn>
                <a:cxn ang="0">
                  <a:pos x="2147483647" y="848011676"/>
                </a:cxn>
                <a:cxn ang="0">
                  <a:pos x="1775836931" y="0"/>
                </a:cxn>
                <a:cxn ang="0">
                  <a:pos x="1775836931" y="0"/>
                </a:cxn>
                <a:cxn ang="0">
                  <a:pos x="1731441174" y="0"/>
                </a:cxn>
                <a:cxn ang="0">
                  <a:pos x="1642649661" y="0"/>
                </a:cxn>
                <a:cxn ang="0">
                  <a:pos x="799130283" y="669482551"/>
                </a:cxn>
                <a:cxn ang="0">
                  <a:pos x="799130283" y="714116502"/>
                </a:cxn>
                <a:cxn ang="0">
                  <a:pos x="754727864" y="714116502"/>
                </a:cxn>
                <a:cxn ang="0">
                  <a:pos x="710332107" y="714116502"/>
                </a:cxn>
                <a:cxn ang="0">
                  <a:pos x="0" y="1428226323"/>
                </a:cxn>
                <a:cxn ang="0">
                  <a:pos x="710332107" y="2142342826"/>
                </a:cxn>
                <a:cxn ang="0">
                  <a:pos x="2147483647" y="2142342826"/>
                </a:cxn>
                <a:cxn ang="0">
                  <a:pos x="2147483647" y="1919179748"/>
                </a:cxn>
                <a:cxn ang="0">
                  <a:pos x="2147483647" y="1071174753"/>
                </a:cxn>
              </a:cxnLst>
              <a:rect l="txL" t="txT" r="txR" b="txB"/>
              <a:pathLst>
                <a:path w="71" h="48">
                  <a:moveTo>
                    <a:pt x="57" y="24"/>
                  </a:moveTo>
                  <a:cubicBezTo>
                    <a:pt x="56" y="24"/>
                    <a:pt x="56" y="24"/>
                    <a:pt x="56" y="24"/>
                  </a:cubicBezTo>
                  <a:cubicBezTo>
                    <a:pt x="56" y="23"/>
                    <a:pt x="56" y="23"/>
                    <a:pt x="56" y="23"/>
                  </a:cubicBezTo>
                  <a:cubicBezTo>
                    <a:pt x="56" y="22"/>
                    <a:pt x="56" y="21"/>
                    <a:pt x="56" y="19"/>
                  </a:cubicBezTo>
                  <a:cubicBezTo>
                    <a:pt x="56" y="10"/>
                    <a:pt x="49" y="2"/>
                    <a:pt x="40" y="0"/>
                  </a:cubicBezTo>
                  <a:cubicBezTo>
                    <a:pt x="40" y="0"/>
                    <a:pt x="40" y="0"/>
                    <a:pt x="40" y="0"/>
                  </a:cubicBezTo>
                  <a:cubicBezTo>
                    <a:pt x="39" y="0"/>
                    <a:pt x="39" y="0"/>
                    <a:pt x="39" y="0"/>
                  </a:cubicBezTo>
                  <a:cubicBezTo>
                    <a:pt x="39" y="0"/>
                    <a:pt x="38" y="0"/>
                    <a:pt x="37" y="0"/>
                  </a:cubicBezTo>
                  <a:cubicBezTo>
                    <a:pt x="28" y="0"/>
                    <a:pt x="20" y="6"/>
                    <a:pt x="18" y="15"/>
                  </a:cubicBezTo>
                  <a:cubicBezTo>
                    <a:pt x="18" y="16"/>
                    <a:pt x="18" y="16"/>
                    <a:pt x="18" y="16"/>
                  </a:cubicBezTo>
                  <a:cubicBezTo>
                    <a:pt x="17" y="16"/>
                    <a:pt x="17" y="16"/>
                    <a:pt x="17" y="16"/>
                  </a:cubicBezTo>
                  <a:cubicBezTo>
                    <a:pt x="17" y="16"/>
                    <a:pt x="16" y="16"/>
                    <a:pt x="16" y="16"/>
                  </a:cubicBezTo>
                  <a:cubicBezTo>
                    <a:pt x="7" y="16"/>
                    <a:pt x="0" y="23"/>
                    <a:pt x="0" y="32"/>
                  </a:cubicBezTo>
                  <a:cubicBezTo>
                    <a:pt x="0" y="41"/>
                    <a:pt x="7" y="48"/>
                    <a:pt x="16" y="48"/>
                  </a:cubicBezTo>
                  <a:cubicBezTo>
                    <a:pt x="70" y="48"/>
                    <a:pt x="70" y="48"/>
                    <a:pt x="70" y="48"/>
                  </a:cubicBezTo>
                  <a:cubicBezTo>
                    <a:pt x="71" y="46"/>
                    <a:pt x="71" y="45"/>
                    <a:pt x="71" y="43"/>
                  </a:cubicBezTo>
                  <a:cubicBezTo>
                    <a:pt x="71" y="34"/>
                    <a:pt x="65" y="26"/>
                    <a:pt x="57" y="24"/>
                  </a:cubicBezTo>
                  <a:close/>
                </a:path>
              </a:pathLst>
            </a:custGeom>
            <a:solidFill>
              <a:srgbClr val="9CB8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5" name="Freeform 17"/>
            <p:cNvSpPr>
              <a:spLocks noEditPoints="1"/>
            </p:cNvSpPr>
            <p:nvPr/>
          </p:nvSpPr>
          <p:spPr>
            <a:xfrm>
              <a:off x="660400" y="739775"/>
              <a:ext cx="247650" cy="700088"/>
            </a:xfrm>
            <a:custGeom>
              <a:avLst/>
              <a:gdLst>
                <a:gd name="txL" fmla="*/ 0 w 156"/>
                <a:gd name="txT" fmla="*/ 0 h 441"/>
                <a:gd name="txR" fmla="*/ 156 w 156"/>
                <a:gd name="txB" fmla="*/ 441 h 441"/>
              </a:gdLst>
              <a:ahLst/>
              <a:cxnLst>
                <a:cxn ang="0">
                  <a:pos x="42843450" y="1111390494"/>
                </a:cxn>
                <a:cxn ang="0">
                  <a:pos x="105846563" y="1111390494"/>
                </a:cxn>
                <a:cxn ang="0">
                  <a:pos x="171370625" y="1111390494"/>
                </a:cxn>
                <a:cxn ang="0">
                  <a:pos x="244455950" y="1111390494"/>
                </a:cxn>
                <a:cxn ang="0">
                  <a:pos x="307459063" y="1111390494"/>
                </a:cxn>
                <a:cxn ang="0">
                  <a:pos x="393144375" y="1111390494"/>
                </a:cxn>
                <a:cxn ang="0">
                  <a:pos x="42843450" y="1028224484"/>
                </a:cxn>
                <a:cxn ang="0">
                  <a:pos x="75604688" y="922377846"/>
                </a:cxn>
                <a:cxn ang="0">
                  <a:pos x="75604688" y="922377846"/>
                </a:cxn>
                <a:cxn ang="0">
                  <a:pos x="75604688" y="751007099"/>
                </a:cxn>
                <a:cxn ang="0">
                  <a:pos x="42843450" y="657762045"/>
                </a:cxn>
                <a:cxn ang="0">
                  <a:pos x="42843450" y="614918564"/>
                </a:cxn>
                <a:cxn ang="0">
                  <a:pos x="75604688" y="519152558"/>
                </a:cxn>
                <a:cxn ang="0">
                  <a:pos x="75604688" y="519152558"/>
                </a:cxn>
                <a:cxn ang="0">
                  <a:pos x="75604688" y="350302763"/>
                </a:cxn>
                <a:cxn ang="0">
                  <a:pos x="42843450" y="244456125"/>
                </a:cxn>
                <a:cxn ang="0">
                  <a:pos x="42843450" y="211693276"/>
                </a:cxn>
                <a:cxn ang="0">
                  <a:pos x="148690013" y="1028224484"/>
                </a:cxn>
                <a:cxn ang="0">
                  <a:pos x="148690013" y="1028224484"/>
                </a:cxn>
                <a:cxn ang="0">
                  <a:pos x="148690013" y="856853737"/>
                </a:cxn>
                <a:cxn ang="0">
                  <a:pos x="105846563" y="751007099"/>
                </a:cxn>
                <a:cxn ang="0">
                  <a:pos x="105846563" y="720765202"/>
                </a:cxn>
                <a:cxn ang="0">
                  <a:pos x="148690013" y="614918564"/>
                </a:cxn>
                <a:cxn ang="0">
                  <a:pos x="148690013" y="614918564"/>
                </a:cxn>
                <a:cxn ang="0">
                  <a:pos x="148690013" y="446068769"/>
                </a:cxn>
                <a:cxn ang="0">
                  <a:pos x="105846563" y="350302763"/>
                </a:cxn>
                <a:cxn ang="0">
                  <a:pos x="105846563" y="317539914"/>
                </a:cxn>
                <a:cxn ang="0">
                  <a:pos x="148690013" y="211693276"/>
                </a:cxn>
                <a:cxn ang="0">
                  <a:pos x="148690013" y="211693276"/>
                </a:cxn>
                <a:cxn ang="0">
                  <a:pos x="211693125" y="952619743"/>
                </a:cxn>
                <a:cxn ang="0">
                  <a:pos x="171370625" y="856853737"/>
                </a:cxn>
                <a:cxn ang="0">
                  <a:pos x="171370625" y="826611840"/>
                </a:cxn>
                <a:cxn ang="0">
                  <a:pos x="211693125" y="720765202"/>
                </a:cxn>
                <a:cxn ang="0">
                  <a:pos x="211693125" y="720765202"/>
                </a:cxn>
                <a:cxn ang="0">
                  <a:pos x="211693125" y="551915407"/>
                </a:cxn>
                <a:cxn ang="0">
                  <a:pos x="171370625" y="446068769"/>
                </a:cxn>
                <a:cxn ang="0">
                  <a:pos x="171370625" y="413305920"/>
                </a:cxn>
                <a:cxn ang="0">
                  <a:pos x="211693125" y="317539914"/>
                </a:cxn>
                <a:cxn ang="0">
                  <a:pos x="211693125" y="317539914"/>
                </a:cxn>
                <a:cxn ang="0">
                  <a:pos x="211693125" y="148690119"/>
                </a:cxn>
                <a:cxn ang="0">
                  <a:pos x="244455950" y="952619743"/>
                </a:cxn>
                <a:cxn ang="0">
                  <a:pos x="244455950" y="922377846"/>
                </a:cxn>
                <a:cxn ang="0">
                  <a:pos x="277217188" y="826611840"/>
                </a:cxn>
                <a:cxn ang="0">
                  <a:pos x="277217188" y="826611840"/>
                </a:cxn>
                <a:cxn ang="0">
                  <a:pos x="277217188" y="657762045"/>
                </a:cxn>
                <a:cxn ang="0">
                  <a:pos x="244455950" y="551915407"/>
                </a:cxn>
                <a:cxn ang="0">
                  <a:pos x="244455950" y="519152558"/>
                </a:cxn>
                <a:cxn ang="0">
                  <a:pos x="277217188" y="413305920"/>
                </a:cxn>
                <a:cxn ang="0">
                  <a:pos x="277217188" y="413305920"/>
                </a:cxn>
                <a:cxn ang="0">
                  <a:pos x="277217188" y="244456125"/>
                </a:cxn>
                <a:cxn ang="0">
                  <a:pos x="244455950" y="148690119"/>
                </a:cxn>
                <a:cxn ang="0">
                  <a:pos x="307459063" y="1028224484"/>
                </a:cxn>
                <a:cxn ang="0">
                  <a:pos x="350302513" y="922377846"/>
                </a:cxn>
                <a:cxn ang="0">
                  <a:pos x="350302513" y="922377846"/>
                </a:cxn>
                <a:cxn ang="0">
                  <a:pos x="350302513" y="751007099"/>
                </a:cxn>
                <a:cxn ang="0">
                  <a:pos x="307459063" y="657762045"/>
                </a:cxn>
                <a:cxn ang="0">
                  <a:pos x="307459063" y="614918564"/>
                </a:cxn>
                <a:cxn ang="0">
                  <a:pos x="350302513" y="519152558"/>
                </a:cxn>
                <a:cxn ang="0">
                  <a:pos x="350302513" y="519152558"/>
                </a:cxn>
                <a:cxn ang="0">
                  <a:pos x="350302513" y="350302763"/>
                </a:cxn>
                <a:cxn ang="0">
                  <a:pos x="307459063" y="244456125"/>
                </a:cxn>
                <a:cxn ang="0">
                  <a:pos x="307459063" y="211693276"/>
                </a:cxn>
              </a:cxnLst>
              <a:rect l="txL" t="txT" r="txR" b="txB"/>
              <a:pathLst>
                <a:path w="156" h="441">
                  <a:moveTo>
                    <a:pt x="76" y="0"/>
                  </a:moveTo>
                  <a:lnTo>
                    <a:pt x="0" y="55"/>
                  </a:lnTo>
                  <a:lnTo>
                    <a:pt x="0" y="441"/>
                  </a:lnTo>
                  <a:lnTo>
                    <a:pt x="17" y="441"/>
                  </a:lnTo>
                  <a:lnTo>
                    <a:pt x="17" y="420"/>
                  </a:lnTo>
                  <a:lnTo>
                    <a:pt x="30" y="420"/>
                  </a:lnTo>
                  <a:lnTo>
                    <a:pt x="30" y="441"/>
                  </a:lnTo>
                  <a:lnTo>
                    <a:pt x="42" y="441"/>
                  </a:lnTo>
                  <a:lnTo>
                    <a:pt x="42" y="420"/>
                  </a:lnTo>
                  <a:lnTo>
                    <a:pt x="59" y="420"/>
                  </a:lnTo>
                  <a:lnTo>
                    <a:pt x="59" y="441"/>
                  </a:lnTo>
                  <a:lnTo>
                    <a:pt x="68" y="441"/>
                  </a:lnTo>
                  <a:lnTo>
                    <a:pt x="68" y="420"/>
                  </a:lnTo>
                  <a:lnTo>
                    <a:pt x="84" y="420"/>
                  </a:lnTo>
                  <a:lnTo>
                    <a:pt x="84" y="441"/>
                  </a:lnTo>
                  <a:lnTo>
                    <a:pt x="97" y="441"/>
                  </a:lnTo>
                  <a:lnTo>
                    <a:pt x="97" y="420"/>
                  </a:lnTo>
                  <a:lnTo>
                    <a:pt x="110" y="420"/>
                  </a:lnTo>
                  <a:lnTo>
                    <a:pt x="110" y="441"/>
                  </a:lnTo>
                  <a:lnTo>
                    <a:pt x="122" y="441"/>
                  </a:lnTo>
                  <a:lnTo>
                    <a:pt x="122" y="420"/>
                  </a:lnTo>
                  <a:lnTo>
                    <a:pt x="139" y="420"/>
                  </a:lnTo>
                  <a:lnTo>
                    <a:pt x="139" y="441"/>
                  </a:lnTo>
                  <a:lnTo>
                    <a:pt x="156" y="441"/>
                  </a:lnTo>
                  <a:lnTo>
                    <a:pt x="156" y="55"/>
                  </a:lnTo>
                  <a:lnTo>
                    <a:pt x="76" y="0"/>
                  </a:lnTo>
                  <a:close/>
                  <a:moveTo>
                    <a:pt x="30" y="408"/>
                  </a:moveTo>
                  <a:lnTo>
                    <a:pt x="17" y="408"/>
                  </a:lnTo>
                  <a:lnTo>
                    <a:pt x="17" y="378"/>
                  </a:lnTo>
                  <a:lnTo>
                    <a:pt x="30" y="378"/>
                  </a:lnTo>
                  <a:lnTo>
                    <a:pt x="30" y="408"/>
                  </a:lnTo>
                  <a:close/>
                  <a:moveTo>
                    <a:pt x="30" y="366"/>
                  </a:moveTo>
                  <a:lnTo>
                    <a:pt x="17" y="366"/>
                  </a:lnTo>
                  <a:lnTo>
                    <a:pt x="17" y="340"/>
                  </a:lnTo>
                  <a:lnTo>
                    <a:pt x="30" y="340"/>
                  </a:lnTo>
                  <a:lnTo>
                    <a:pt x="30" y="366"/>
                  </a:lnTo>
                  <a:close/>
                  <a:moveTo>
                    <a:pt x="30" y="328"/>
                  </a:moveTo>
                  <a:lnTo>
                    <a:pt x="17" y="328"/>
                  </a:lnTo>
                  <a:lnTo>
                    <a:pt x="17" y="298"/>
                  </a:lnTo>
                  <a:lnTo>
                    <a:pt x="30" y="298"/>
                  </a:lnTo>
                  <a:lnTo>
                    <a:pt x="30" y="328"/>
                  </a:lnTo>
                  <a:close/>
                  <a:moveTo>
                    <a:pt x="30" y="286"/>
                  </a:moveTo>
                  <a:lnTo>
                    <a:pt x="17" y="286"/>
                  </a:lnTo>
                  <a:lnTo>
                    <a:pt x="17" y="261"/>
                  </a:lnTo>
                  <a:lnTo>
                    <a:pt x="30" y="261"/>
                  </a:lnTo>
                  <a:lnTo>
                    <a:pt x="30" y="286"/>
                  </a:lnTo>
                  <a:close/>
                  <a:moveTo>
                    <a:pt x="30" y="244"/>
                  </a:moveTo>
                  <a:lnTo>
                    <a:pt x="17" y="244"/>
                  </a:lnTo>
                  <a:lnTo>
                    <a:pt x="17" y="219"/>
                  </a:lnTo>
                  <a:lnTo>
                    <a:pt x="30" y="219"/>
                  </a:lnTo>
                  <a:lnTo>
                    <a:pt x="30" y="244"/>
                  </a:lnTo>
                  <a:close/>
                  <a:moveTo>
                    <a:pt x="30" y="206"/>
                  </a:moveTo>
                  <a:lnTo>
                    <a:pt x="17" y="206"/>
                  </a:lnTo>
                  <a:lnTo>
                    <a:pt x="17" y="177"/>
                  </a:lnTo>
                  <a:lnTo>
                    <a:pt x="30" y="177"/>
                  </a:lnTo>
                  <a:lnTo>
                    <a:pt x="30" y="206"/>
                  </a:lnTo>
                  <a:close/>
                  <a:moveTo>
                    <a:pt x="30" y="164"/>
                  </a:moveTo>
                  <a:lnTo>
                    <a:pt x="17" y="164"/>
                  </a:lnTo>
                  <a:lnTo>
                    <a:pt x="17" y="139"/>
                  </a:lnTo>
                  <a:lnTo>
                    <a:pt x="30" y="139"/>
                  </a:lnTo>
                  <a:lnTo>
                    <a:pt x="30" y="164"/>
                  </a:lnTo>
                  <a:close/>
                  <a:moveTo>
                    <a:pt x="30" y="126"/>
                  </a:moveTo>
                  <a:lnTo>
                    <a:pt x="17" y="126"/>
                  </a:lnTo>
                  <a:lnTo>
                    <a:pt x="17" y="97"/>
                  </a:lnTo>
                  <a:lnTo>
                    <a:pt x="30" y="97"/>
                  </a:lnTo>
                  <a:lnTo>
                    <a:pt x="30" y="126"/>
                  </a:lnTo>
                  <a:close/>
                  <a:moveTo>
                    <a:pt x="30" y="84"/>
                  </a:moveTo>
                  <a:lnTo>
                    <a:pt x="17" y="84"/>
                  </a:lnTo>
                  <a:lnTo>
                    <a:pt x="17" y="59"/>
                  </a:lnTo>
                  <a:lnTo>
                    <a:pt x="30" y="59"/>
                  </a:lnTo>
                  <a:lnTo>
                    <a:pt x="30" y="84"/>
                  </a:lnTo>
                  <a:close/>
                  <a:moveTo>
                    <a:pt x="59" y="408"/>
                  </a:moveTo>
                  <a:lnTo>
                    <a:pt x="42" y="408"/>
                  </a:lnTo>
                  <a:lnTo>
                    <a:pt x="42" y="378"/>
                  </a:lnTo>
                  <a:lnTo>
                    <a:pt x="59" y="378"/>
                  </a:lnTo>
                  <a:lnTo>
                    <a:pt x="59" y="408"/>
                  </a:lnTo>
                  <a:close/>
                  <a:moveTo>
                    <a:pt x="59" y="366"/>
                  </a:moveTo>
                  <a:lnTo>
                    <a:pt x="42" y="366"/>
                  </a:lnTo>
                  <a:lnTo>
                    <a:pt x="42" y="340"/>
                  </a:lnTo>
                  <a:lnTo>
                    <a:pt x="59" y="340"/>
                  </a:lnTo>
                  <a:lnTo>
                    <a:pt x="59" y="366"/>
                  </a:lnTo>
                  <a:close/>
                  <a:moveTo>
                    <a:pt x="59" y="328"/>
                  </a:moveTo>
                  <a:lnTo>
                    <a:pt x="42" y="328"/>
                  </a:lnTo>
                  <a:lnTo>
                    <a:pt x="42" y="298"/>
                  </a:lnTo>
                  <a:lnTo>
                    <a:pt x="59" y="298"/>
                  </a:lnTo>
                  <a:lnTo>
                    <a:pt x="59" y="328"/>
                  </a:lnTo>
                  <a:close/>
                  <a:moveTo>
                    <a:pt x="59" y="286"/>
                  </a:moveTo>
                  <a:lnTo>
                    <a:pt x="42" y="286"/>
                  </a:lnTo>
                  <a:lnTo>
                    <a:pt x="42" y="261"/>
                  </a:lnTo>
                  <a:lnTo>
                    <a:pt x="59" y="261"/>
                  </a:lnTo>
                  <a:lnTo>
                    <a:pt x="59" y="286"/>
                  </a:lnTo>
                  <a:close/>
                  <a:moveTo>
                    <a:pt x="59" y="244"/>
                  </a:moveTo>
                  <a:lnTo>
                    <a:pt x="42" y="244"/>
                  </a:lnTo>
                  <a:lnTo>
                    <a:pt x="42" y="219"/>
                  </a:lnTo>
                  <a:lnTo>
                    <a:pt x="59" y="219"/>
                  </a:lnTo>
                  <a:lnTo>
                    <a:pt x="59" y="244"/>
                  </a:lnTo>
                  <a:close/>
                  <a:moveTo>
                    <a:pt x="59" y="206"/>
                  </a:moveTo>
                  <a:lnTo>
                    <a:pt x="42" y="206"/>
                  </a:lnTo>
                  <a:lnTo>
                    <a:pt x="42" y="177"/>
                  </a:lnTo>
                  <a:lnTo>
                    <a:pt x="59" y="177"/>
                  </a:lnTo>
                  <a:lnTo>
                    <a:pt x="59" y="206"/>
                  </a:lnTo>
                  <a:close/>
                  <a:moveTo>
                    <a:pt x="59" y="164"/>
                  </a:moveTo>
                  <a:lnTo>
                    <a:pt x="42" y="164"/>
                  </a:lnTo>
                  <a:lnTo>
                    <a:pt x="42" y="139"/>
                  </a:lnTo>
                  <a:lnTo>
                    <a:pt x="59" y="139"/>
                  </a:lnTo>
                  <a:lnTo>
                    <a:pt x="59" y="164"/>
                  </a:lnTo>
                  <a:close/>
                  <a:moveTo>
                    <a:pt x="59" y="126"/>
                  </a:moveTo>
                  <a:lnTo>
                    <a:pt x="42" y="126"/>
                  </a:lnTo>
                  <a:lnTo>
                    <a:pt x="42" y="97"/>
                  </a:lnTo>
                  <a:lnTo>
                    <a:pt x="59" y="97"/>
                  </a:lnTo>
                  <a:lnTo>
                    <a:pt x="59" y="126"/>
                  </a:lnTo>
                  <a:close/>
                  <a:moveTo>
                    <a:pt x="59" y="84"/>
                  </a:moveTo>
                  <a:lnTo>
                    <a:pt x="42" y="84"/>
                  </a:lnTo>
                  <a:lnTo>
                    <a:pt x="42" y="59"/>
                  </a:lnTo>
                  <a:lnTo>
                    <a:pt x="59" y="59"/>
                  </a:lnTo>
                  <a:lnTo>
                    <a:pt x="59" y="84"/>
                  </a:lnTo>
                  <a:close/>
                  <a:moveTo>
                    <a:pt x="84" y="408"/>
                  </a:moveTo>
                  <a:lnTo>
                    <a:pt x="68" y="408"/>
                  </a:lnTo>
                  <a:lnTo>
                    <a:pt x="68" y="378"/>
                  </a:lnTo>
                  <a:lnTo>
                    <a:pt x="84" y="378"/>
                  </a:lnTo>
                  <a:lnTo>
                    <a:pt x="84" y="408"/>
                  </a:lnTo>
                  <a:close/>
                  <a:moveTo>
                    <a:pt x="84" y="366"/>
                  </a:moveTo>
                  <a:lnTo>
                    <a:pt x="68" y="366"/>
                  </a:lnTo>
                  <a:lnTo>
                    <a:pt x="68" y="340"/>
                  </a:lnTo>
                  <a:lnTo>
                    <a:pt x="84" y="340"/>
                  </a:lnTo>
                  <a:lnTo>
                    <a:pt x="84" y="366"/>
                  </a:lnTo>
                  <a:close/>
                  <a:moveTo>
                    <a:pt x="84" y="328"/>
                  </a:moveTo>
                  <a:lnTo>
                    <a:pt x="68" y="328"/>
                  </a:lnTo>
                  <a:lnTo>
                    <a:pt x="68" y="298"/>
                  </a:lnTo>
                  <a:lnTo>
                    <a:pt x="84" y="298"/>
                  </a:lnTo>
                  <a:lnTo>
                    <a:pt x="84" y="328"/>
                  </a:lnTo>
                  <a:close/>
                  <a:moveTo>
                    <a:pt x="84" y="286"/>
                  </a:moveTo>
                  <a:lnTo>
                    <a:pt x="68" y="286"/>
                  </a:lnTo>
                  <a:lnTo>
                    <a:pt x="68" y="261"/>
                  </a:lnTo>
                  <a:lnTo>
                    <a:pt x="84" y="261"/>
                  </a:lnTo>
                  <a:lnTo>
                    <a:pt x="84" y="286"/>
                  </a:lnTo>
                  <a:close/>
                  <a:moveTo>
                    <a:pt x="84" y="244"/>
                  </a:moveTo>
                  <a:lnTo>
                    <a:pt x="68" y="244"/>
                  </a:lnTo>
                  <a:lnTo>
                    <a:pt x="68" y="219"/>
                  </a:lnTo>
                  <a:lnTo>
                    <a:pt x="84" y="219"/>
                  </a:lnTo>
                  <a:lnTo>
                    <a:pt x="84" y="244"/>
                  </a:lnTo>
                  <a:close/>
                  <a:moveTo>
                    <a:pt x="84" y="206"/>
                  </a:moveTo>
                  <a:lnTo>
                    <a:pt x="68" y="206"/>
                  </a:lnTo>
                  <a:lnTo>
                    <a:pt x="68" y="177"/>
                  </a:lnTo>
                  <a:lnTo>
                    <a:pt x="84" y="177"/>
                  </a:lnTo>
                  <a:lnTo>
                    <a:pt x="84" y="206"/>
                  </a:lnTo>
                  <a:close/>
                  <a:moveTo>
                    <a:pt x="84" y="164"/>
                  </a:moveTo>
                  <a:lnTo>
                    <a:pt x="68" y="164"/>
                  </a:lnTo>
                  <a:lnTo>
                    <a:pt x="68" y="139"/>
                  </a:lnTo>
                  <a:lnTo>
                    <a:pt x="84" y="139"/>
                  </a:lnTo>
                  <a:lnTo>
                    <a:pt x="84" y="164"/>
                  </a:lnTo>
                  <a:close/>
                  <a:moveTo>
                    <a:pt x="84" y="126"/>
                  </a:moveTo>
                  <a:lnTo>
                    <a:pt x="68" y="126"/>
                  </a:lnTo>
                  <a:lnTo>
                    <a:pt x="68" y="97"/>
                  </a:lnTo>
                  <a:lnTo>
                    <a:pt x="84" y="97"/>
                  </a:lnTo>
                  <a:lnTo>
                    <a:pt x="84" y="126"/>
                  </a:lnTo>
                  <a:close/>
                  <a:moveTo>
                    <a:pt x="84" y="84"/>
                  </a:moveTo>
                  <a:lnTo>
                    <a:pt x="68" y="84"/>
                  </a:lnTo>
                  <a:lnTo>
                    <a:pt x="68" y="59"/>
                  </a:lnTo>
                  <a:lnTo>
                    <a:pt x="84" y="59"/>
                  </a:lnTo>
                  <a:lnTo>
                    <a:pt x="84" y="84"/>
                  </a:lnTo>
                  <a:close/>
                  <a:moveTo>
                    <a:pt x="110" y="408"/>
                  </a:moveTo>
                  <a:lnTo>
                    <a:pt x="97" y="408"/>
                  </a:lnTo>
                  <a:lnTo>
                    <a:pt x="97" y="378"/>
                  </a:lnTo>
                  <a:lnTo>
                    <a:pt x="110" y="378"/>
                  </a:lnTo>
                  <a:lnTo>
                    <a:pt x="110" y="408"/>
                  </a:lnTo>
                  <a:close/>
                  <a:moveTo>
                    <a:pt x="110" y="366"/>
                  </a:moveTo>
                  <a:lnTo>
                    <a:pt x="97" y="366"/>
                  </a:lnTo>
                  <a:lnTo>
                    <a:pt x="97" y="340"/>
                  </a:lnTo>
                  <a:lnTo>
                    <a:pt x="110" y="340"/>
                  </a:lnTo>
                  <a:lnTo>
                    <a:pt x="110" y="366"/>
                  </a:lnTo>
                  <a:close/>
                  <a:moveTo>
                    <a:pt x="110" y="328"/>
                  </a:moveTo>
                  <a:lnTo>
                    <a:pt x="97" y="328"/>
                  </a:lnTo>
                  <a:lnTo>
                    <a:pt x="97" y="298"/>
                  </a:lnTo>
                  <a:lnTo>
                    <a:pt x="110" y="298"/>
                  </a:lnTo>
                  <a:lnTo>
                    <a:pt x="110" y="328"/>
                  </a:lnTo>
                  <a:close/>
                  <a:moveTo>
                    <a:pt x="110" y="286"/>
                  </a:moveTo>
                  <a:lnTo>
                    <a:pt x="97" y="286"/>
                  </a:lnTo>
                  <a:lnTo>
                    <a:pt x="97" y="261"/>
                  </a:lnTo>
                  <a:lnTo>
                    <a:pt x="110" y="261"/>
                  </a:lnTo>
                  <a:lnTo>
                    <a:pt x="110" y="286"/>
                  </a:lnTo>
                  <a:close/>
                  <a:moveTo>
                    <a:pt x="110" y="244"/>
                  </a:moveTo>
                  <a:lnTo>
                    <a:pt x="97" y="244"/>
                  </a:lnTo>
                  <a:lnTo>
                    <a:pt x="97" y="219"/>
                  </a:lnTo>
                  <a:lnTo>
                    <a:pt x="110" y="219"/>
                  </a:lnTo>
                  <a:lnTo>
                    <a:pt x="110" y="244"/>
                  </a:lnTo>
                  <a:close/>
                  <a:moveTo>
                    <a:pt x="110" y="206"/>
                  </a:moveTo>
                  <a:lnTo>
                    <a:pt x="97" y="206"/>
                  </a:lnTo>
                  <a:lnTo>
                    <a:pt x="97" y="177"/>
                  </a:lnTo>
                  <a:lnTo>
                    <a:pt x="110" y="177"/>
                  </a:lnTo>
                  <a:lnTo>
                    <a:pt x="110" y="206"/>
                  </a:lnTo>
                  <a:close/>
                  <a:moveTo>
                    <a:pt x="110" y="164"/>
                  </a:moveTo>
                  <a:lnTo>
                    <a:pt x="97" y="164"/>
                  </a:lnTo>
                  <a:lnTo>
                    <a:pt x="97" y="139"/>
                  </a:lnTo>
                  <a:lnTo>
                    <a:pt x="110" y="139"/>
                  </a:lnTo>
                  <a:lnTo>
                    <a:pt x="110" y="164"/>
                  </a:lnTo>
                  <a:close/>
                  <a:moveTo>
                    <a:pt x="110" y="126"/>
                  </a:moveTo>
                  <a:lnTo>
                    <a:pt x="97" y="126"/>
                  </a:lnTo>
                  <a:lnTo>
                    <a:pt x="97" y="97"/>
                  </a:lnTo>
                  <a:lnTo>
                    <a:pt x="110" y="97"/>
                  </a:lnTo>
                  <a:lnTo>
                    <a:pt x="110" y="126"/>
                  </a:lnTo>
                  <a:close/>
                  <a:moveTo>
                    <a:pt x="110" y="84"/>
                  </a:moveTo>
                  <a:lnTo>
                    <a:pt x="97" y="84"/>
                  </a:lnTo>
                  <a:lnTo>
                    <a:pt x="97" y="59"/>
                  </a:lnTo>
                  <a:lnTo>
                    <a:pt x="110" y="59"/>
                  </a:lnTo>
                  <a:lnTo>
                    <a:pt x="110" y="84"/>
                  </a:lnTo>
                  <a:close/>
                  <a:moveTo>
                    <a:pt x="139" y="408"/>
                  </a:moveTo>
                  <a:lnTo>
                    <a:pt x="122" y="408"/>
                  </a:lnTo>
                  <a:lnTo>
                    <a:pt x="122" y="378"/>
                  </a:lnTo>
                  <a:lnTo>
                    <a:pt x="139" y="378"/>
                  </a:lnTo>
                  <a:lnTo>
                    <a:pt x="139" y="408"/>
                  </a:lnTo>
                  <a:close/>
                  <a:moveTo>
                    <a:pt x="139" y="366"/>
                  </a:moveTo>
                  <a:lnTo>
                    <a:pt x="122" y="366"/>
                  </a:lnTo>
                  <a:lnTo>
                    <a:pt x="122" y="340"/>
                  </a:lnTo>
                  <a:lnTo>
                    <a:pt x="139" y="340"/>
                  </a:lnTo>
                  <a:lnTo>
                    <a:pt x="139" y="366"/>
                  </a:lnTo>
                  <a:close/>
                  <a:moveTo>
                    <a:pt x="139" y="328"/>
                  </a:moveTo>
                  <a:lnTo>
                    <a:pt x="122" y="328"/>
                  </a:lnTo>
                  <a:lnTo>
                    <a:pt x="122" y="298"/>
                  </a:lnTo>
                  <a:lnTo>
                    <a:pt x="139" y="298"/>
                  </a:lnTo>
                  <a:lnTo>
                    <a:pt x="139" y="328"/>
                  </a:lnTo>
                  <a:close/>
                  <a:moveTo>
                    <a:pt x="139" y="286"/>
                  </a:moveTo>
                  <a:lnTo>
                    <a:pt x="122" y="286"/>
                  </a:lnTo>
                  <a:lnTo>
                    <a:pt x="122" y="261"/>
                  </a:lnTo>
                  <a:lnTo>
                    <a:pt x="139" y="261"/>
                  </a:lnTo>
                  <a:lnTo>
                    <a:pt x="139" y="286"/>
                  </a:lnTo>
                  <a:close/>
                  <a:moveTo>
                    <a:pt x="139" y="244"/>
                  </a:moveTo>
                  <a:lnTo>
                    <a:pt x="122" y="244"/>
                  </a:lnTo>
                  <a:lnTo>
                    <a:pt x="122" y="219"/>
                  </a:lnTo>
                  <a:lnTo>
                    <a:pt x="139" y="219"/>
                  </a:lnTo>
                  <a:lnTo>
                    <a:pt x="139" y="244"/>
                  </a:lnTo>
                  <a:close/>
                  <a:moveTo>
                    <a:pt x="139" y="206"/>
                  </a:moveTo>
                  <a:lnTo>
                    <a:pt x="122" y="206"/>
                  </a:lnTo>
                  <a:lnTo>
                    <a:pt x="122" y="177"/>
                  </a:lnTo>
                  <a:lnTo>
                    <a:pt x="139" y="177"/>
                  </a:lnTo>
                  <a:lnTo>
                    <a:pt x="139" y="206"/>
                  </a:lnTo>
                  <a:close/>
                  <a:moveTo>
                    <a:pt x="139" y="164"/>
                  </a:moveTo>
                  <a:lnTo>
                    <a:pt x="122" y="164"/>
                  </a:lnTo>
                  <a:lnTo>
                    <a:pt x="122" y="139"/>
                  </a:lnTo>
                  <a:lnTo>
                    <a:pt x="139" y="139"/>
                  </a:lnTo>
                  <a:lnTo>
                    <a:pt x="139" y="164"/>
                  </a:lnTo>
                  <a:close/>
                  <a:moveTo>
                    <a:pt x="139" y="126"/>
                  </a:moveTo>
                  <a:lnTo>
                    <a:pt x="122" y="126"/>
                  </a:lnTo>
                  <a:lnTo>
                    <a:pt x="122" y="97"/>
                  </a:lnTo>
                  <a:lnTo>
                    <a:pt x="139" y="97"/>
                  </a:lnTo>
                  <a:lnTo>
                    <a:pt x="139" y="126"/>
                  </a:lnTo>
                  <a:close/>
                  <a:moveTo>
                    <a:pt x="139" y="84"/>
                  </a:moveTo>
                  <a:lnTo>
                    <a:pt x="122" y="84"/>
                  </a:lnTo>
                  <a:lnTo>
                    <a:pt x="122" y="59"/>
                  </a:lnTo>
                  <a:lnTo>
                    <a:pt x="139" y="59"/>
                  </a:lnTo>
                  <a:lnTo>
                    <a:pt x="139" y="84"/>
                  </a:lnTo>
                  <a:close/>
                </a:path>
              </a:pathLst>
            </a:custGeom>
            <a:solidFill>
              <a:srgbClr val="54B391">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6" name="Freeform 18"/>
            <p:cNvSpPr>
              <a:spLocks noEditPoints="1"/>
            </p:cNvSpPr>
            <p:nvPr/>
          </p:nvSpPr>
          <p:spPr>
            <a:xfrm>
              <a:off x="0" y="873125"/>
              <a:ext cx="173038" cy="566738"/>
            </a:xfrm>
            <a:custGeom>
              <a:avLst/>
              <a:gdLst>
                <a:gd name="txL" fmla="*/ 0 w 109"/>
                <a:gd name="txT" fmla="*/ 0 h 357"/>
                <a:gd name="txR" fmla="*/ 109 w 109"/>
                <a:gd name="txB" fmla="*/ 357 h 357"/>
              </a:gdLst>
              <a:ahLst/>
              <a:cxnLst>
                <a:cxn ang="0">
                  <a:pos x="274698619" y="0"/>
                </a:cxn>
                <a:cxn ang="0">
                  <a:pos x="32762920" y="816531345"/>
                </a:cxn>
                <a:cxn ang="0">
                  <a:pos x="32762920" y="793850713"/>
                </a:cxn>
                <a:cxn ang="0">
                  <a:pos x="52924228" y="710684689"/>
                </a:cxn>
                <a:cxn ang="0">
                  <a:pos x="52924228" y="710684689"/>
                </a:cxn>
                <a:cxn ang="0">
                  <a:pos x="52924228" y="561996133"/>
                </a:cxn>
                <a:cxn ang="0">
                  <a:pos x="32762920" y="476310745"/>
                </a:cxn>
                <a:cxn ang="0">
                  <a:pos x="32762920" y="456149477"/>
                </a:cxn>
                <a:cxn ang="0">
                  <a:pos x="52924228" y="370464089"/>
                </a:cxn>
                <a:cxn ang="0">
                  <a:pos x="52924228" y="370464089"/>
                </a:cxn>
                <a:cxn ang="0">
                  <a:pos x="52924228" y="221773946"/>
                </a:cxn>
                <a:cxn ang="0">
                  <a:pos x="32762920" y="138609510"/>
                </a:cxn>
                <a:cxn ang="0">
                  <a:pos x="32762920" y="105846656"/>
                </a:cxn>
                <a:cxn ang="0">
                  <a:pos x="105846868" y="879536101"/>
                </a:cxn>
                <a:cxn ang="0">
                  <a:pos x="105846868" y="879536101"/>
                </a:cxn>
                <a:cxn ang="0">
                  <a:pos x="105846868" y="730845957"/>
                </a:cxn>
                <a:cxn ang="0">
                  <a:pos x="75604906" y="645160569"/>
                </a:cxn>
                <a:cxn ang="0">
                  <a:pos x="75604906" y="624999301"/>
                </a:cxn>
                <a:cxn ang="0">
                  <a:pos x="105846868" y="539313913"/>
                </a:cxn>
                <a:cxn ang="0">
                  <a:pos x="105846868" y="539313913"/>
                </a:cxn>
                <a:cxn ang="0">
                  <a:pos x="105846868" y="393144722"/>
                </a:cxn>
                <a:cxn ang="0">
                  <a:pos x="75604906" y="307459334"/>
                </a:cxn>
                <a:cxn ang="0">
                  <a:pos x="75604906" y="287298066"/>
                </a:cxn>
                <a:cxn ang="0">
                  <a:pos x="105846868" y="191532044"/>
                </a:cxn>
                <a:cxn ang="0">
                  <a:pos x="105846868" y="191532044"/>
                </a:cxn>
                <a:cxn ang="0">
                  <a:pos x="105846868" y="52924122"/>
                </a:cxn>
                <a:cxn ang="0">
                  <a:pos x="128529134" y="816531345"/>
                </a:cxn>
                <a:cxn ang="0">
                  <a:pos x="128529134" y="793850713"/>
                </a:cxn>
                <a:cxn ang="0">
                  <a:pos x="148690442" y="710684689"/>
                </a:cxn>
                <a:cxn ang="0">
                  <a:pos x="148690442" y="710684689"/>
                </a:cxn>
                <a:cxn ang="0">
                  <a:pos x="148690442" y="561996133"/>
                </a:cxn>
                <a:cxn ang="0">
                  <a:pos x="128529134" y="476310745"/>
                </a:cxn>
                <a:cxn ang="0">
                  <a:pos x="128529134" y="456149477"/>
                </a:cxn>
                <a:cxn ang="0">
                  <a:pos x="148690442" y="370464089"/>
                </a:cxn>
                <a:cxn ang="0">
                  <a:pos x="148690442" y="370464089"/>
                </a:cxn>
                <a:cxn ang="0">
                  <a:pos x="148690442" y="221773946"/>
                </a:cxn>
                <a:cxn ang="0">
                  <a:pos x="128529134" y="138609510"/>
                </a:cxn>
                <a:cxn ang="0">
                  <a:pos x="128529134" y="105846656"/>
                </a:cxn>
                <a:cxn ang="0">
                  <a:pos x="201613083" y="879536101"/>
                </a:cxn>
                <a:cxn ang="0">
                  <a:pos x="201613083" y="879536101"/>
                </a:cxn>
                <a:cxn ang="0">
                  <a:pos x="201613083" y="730845957"/>
                </a:cxn>
                <a:cxn ang="0">
                  <a:pos x="168851750" y="645160569"/>
                </a:cxn>
                <a:cxn ang="0">
                  <a:pos x="168851750" y="624999301"/>
                </a:cxn>
                <a:cxn ang="0">
                  <a:pos x="201613083" y="539313913"/>
                </a:cxn>
                <a:cxn ang="0">
                  <a:pos x="201613083" y="539313913"/>
                </a:cxn>
                <a:cxn ang="0">
                  <a:pos x="201613083" y="393144722"/>
                </a:cxn>
                <a:cxn ang="0">
                  <a:pos x="168851750" y="307459334"/>
                </a:cxn>
                <a:cxn ang="0">
                  <a:pos x="168851750" y="287298066"/>
                </a:cxn>
                <a:cxn ang="0">
                  <a:pos x="201613083" y="191532044"/>
                </a:cxn>
                <a:cxn ang="0">
                  <a:pos x="201613083" y="191532044"/>
                </a:cxn>
                <a:cxn ang="0">
                  <a:pos x="201613083" y="52924122"/>
                </a:cxn>
                <a:cxn ang="0">
                  <a:pos x="221774391" y="816531345"/>
                </a:cxn>
                <a:cxn ang="0">
                  <a:pos x="221774391" y="793850713"/>
                </a:cxn>
                <a:cxn ang="0">
                  <a:pos x="254537310" y="710684689"/>
                </a:cxn>
                <a:cxn ang="0">
                  <a:pos x="254537310" y="710684689"/>
                </a:cxn>
                <a:cxn ang="0">
                  <a:pos x="254537310" y="561996133"/>
                </a:cxn>
                <a:cxn ang="0">
                  <a:pos x="221774391" y="476310745"/>
                </a:cxn>
                <a:cxn ang="0">
                  <a:pos x="221774391" y="456149477"/>
                </a:cxn>
                <a:cxn ang="0">
                  <a:pos x="254537310" y="370464089"/>
                </a:cxn>
                <a:cxn ang="0">
                  <a:pos x="254537310" y="370464089"/>
                </a:cxn>
                <a:cxn ang="0">
                  <a:pos x="254537310" y="221773946"/>
                </a:cxn>
                <a:cxn ang="0">
                  <a:pos x="221774391" y="138609510"/>
                </a:cxn>
                <a:cxn ang="0">
                  <a:pos x="221774391" y="105846656"/>
                </a:cxn>
              </a:cxnLst>
              <a:rect l="txL" t="txT" r="txR" b="txB"/>
              <a:pathLst>
                <a:path w="109" h="357">
                  <a:moveTo>
                    <a:pt x="0" y="0"/>
                  </a:moveTo>
                  <a:lnTo>
                    <a:pt x="0" y="357"/>
                  </a:lnTo>
                  <a:lnTo>
                    <a:pt x="109" y="357"/>
                  </a:lnTo>
                  <a:lnTo>
                    <a:pt x="109" y="0"/>
                  </a:lnTo>
                  <a:lnTo>
                    <a:pt x="0" y="0"/>
                  </a:lnTo>
                  <a:close/>
                  <a:moveTo>
                    <a:pt x="21" y="349"/>
                  </a:moveTo>
                  <a:lnTo>
                    <a:pt x="13" y="349"/>
                  </a:lnTo>
                  <a:lnTo>
                    <a:pt x="13" y="324"/>
                  </a:lnTo>
                  <a:lnTo>
                    <a:pt x="21" y="324"/>
                  </a:lnTo>
                  <a:lnTo>
                    <a:pt x="21" y="349"/>
                  </a:lnTo>
                  <a:close/>
                  <a:moveTo>
                    <a:pt x="21" y="315"/>
                  </a:moveTo>
                  <a:lnTo>
                    <a:pt x="13" y="315"/>
                  </a:lnTo>
                  <a:lnTo>
                    <a:pt x="13" y="290"/>
                  </a:lnTo>
                  <a:lnTo>
                    <a:pt x="21" y="290"/>
                  </a:lnTo>
                  <a:lnTo>
                    <a:pt x="21" y="315"/>
                  </a:lnTo>
                  <a:close/>
                  <a:moveTo>
                    <a:pt x="21" y="282"/>
                  </a:moveTo>
                  <a:lnTo>
                    <a:pt x="13" y="282"/>
                  </a:lnTo>
                  <a:lnTo>
                    <a:pt x="13" y="256"/>
                  </a:lnTo>
                  <a:lnTo>
                    <a:pt x="21" y="256"/>
                  </a:lnTo>
                  <a:lnTo>
                    <a:pt x="21" y="282"/>
                  </a:lnTo>
                  <a:close/>
                  <a:moveTo>
                    <a:pt x="21" y="248"/>
                  </a:moveTo>
                  <a:lnTo>
                    <a:pt x="13" y="248"/>
                  </a:lnTo>
                  <a:lnTo>
                    <a:pt x="13" y="223"/>
                  </a:lnTo>
                  <a:lnTo>
                    <a:pt x="21" y="223"/>
                  </a:lnTo>
                  <a:lnTo>
                    <a:pt x="21" y="248"/>
                  </a:lnTo>
                  <a:close/>
                  <a:moveTo>
                    <a:pt x="21" y="214"/>
                  </a:moveTo>
                  <a:lnTo>
                    <a:pt x="13" y="214"/>
                  </a:lnTo>
                  <a:lnTo>
                    <a:pt x="13" y="189"/>
                  </a:lnTo>
                  <a:lnTo>
                    <a:pt x="21" y="189"/>
                  </a:lnTo>
                  <a:lnTo>
                    <a:pt x="21" y="214"/>
                  </a:lnTo>
                  <a:close/>
                  <a:moveTo>
                    <a:pt x="21" y="181"/>
                  </a:moveTo>
                  <a:lnTo>
                    <a:pt x="13" y="181"/>
                  </a:lnTo>
                  <a:lnTo>
                    <a:pt x="13" y="156"/>
                  </a:lnTo>
                  <a:lnTo>
                    <a:pt x="21" y="156"/>
                  </a:lnTo>
                  <a:lnTo>
                    <a:pt x="21" y="181"/>
                  </a:lnTo>
                  <a:close/>
                  <a:moveTo>
                    <a:pt x="21" y="147"/>
                  </a:moveTo>
                  <a:lnTo>
                    <a:pt x="13" y="147"/>
                  </a:lnTo>
                  <a:lnTo>
                    <a:pt x="13" y="122"/>
                  </a:lnTo>
                  <a:lnTo>
                    <a:pt x="21" y="122"/>
                  </a:lnTo>
                  <a:lnTo>
                    <a:pt x="21" y="147"/>
                  </a:lnTo>
                  <a:close/>
                  <a:moveTo>
                    <a:pt x="21" y="114"/>
                  </a:moveTo>
                  <a:lnTo>
                    <a:pt x="13" y="114"/>
                  </a:lnTo>
                  <a:lnTo>
                    <a:pt x="13" y="88"/>
                  </a:lnTo>
                  <a:lnTo>
                    <a:pt x="21" y="88"/>
                  </a:lnTo>
                  <a:lnTo>
                    <a:pt x="21" y="114"/>
                  </a:lnTo>
                  <a:close/>
                  <a:moveTo>
                    <a:pt x="21" y="76"/>
                  </a:moveTo>
                  <a:lnTo>
                    <a:pt x="13" y="76"/>
                  </a:lnTo>
                  <a:lnTo>
                    <a:pt x="13" y="55"/>
                  </a:lnTo>
                  <a:lnTo>
                    <a:pt x="21" y="55"/>
                  </a:lnTo>
                  <a:lnTo>
                    <a:pt x="21" y="76"/>
                  </a:lnTo>
                  <a:close/>
                  <a:moveTo>
                    <a:pt x="21" y="42"/>
                  </a:moveTo>
                  <a:lnTo>
                    <a:pt x="13" y="42"/>
                  </a:lnTo>
                  <a:lnTo>
                    <a:pt x="13" y="21"/>
                  </a:lnTo>
                  <a:lnTo>
                    <a:pt x="21" y="21"/>
                  </a:lnTo>
                  <a:lnTo>
                    <a:pt x="21" y="42"/>
                  </a:lnTo>
                  <a:close/>
                  <a:moveTo>
                    <a:pt x="42" y="349"/>
                  </a:moveTo>
                  <a:lnTo>
                    <a:pt x="30" y="349"/>
                  </a:lnTo>
                  <a:lnTo>
                    <a:pt x="30" y="324"/>
                  </a:lnTo>
                  <a:lnTo>
                    <a:pt x="42" y="324"/>
                  </a:lnTo>
                  <a:lnTo>
                    <a:pt x="42" y="349"/>
                  </a:lnTo>
                  <a:close/>
                  <a:moveTo>
                    <a:pt x="42" y="315"/>
                  </a:moveTo>
                  <a:lnTo>
                    <a:pt x="30" y="315"/>
                  </a:lnTo>
                  <a:lnTo>
                    <a:pt x="30" y="290"/>
                  </a:lnTo>
                  <a:lnTo>
                    <a:pt x="42" y="290"/>
                  </a:lnTo>
                  <a:lnTo>
                    <a:pt x="42" y="315"/>
                  </a:lnTo>
                  <a:close/>
                  <a:moveTo>
                    <a:pt x="42" y="282"/>
                  </a:moveTo>
                  <a:lnTo>
                    <a:pt x="30" y="282"/>
                  </a:lnTo>
                  <a:lnTo>
                    <a:pt x="30" y="256"/>
                  </a:lnTo>
                  <a:lnTo>
                    <a:pt x="42" y="256"/>
                  </a:lnTo>
                  <a:lnTo>
                    <a:pt x="42" y="282"/>
                  </a:lnTo>
                  <a:close/>
                  <a:moveTo>
                    <a:pt x="42" y="248"/>
                  </a:moveTo>
                  <a:lnTo>
                    <a:pt x="30" y="248"/>
                  </a:lnTo>
                  <a:lnTo>
                    <a:pt x="30" y="223"/>
                  </a:lnTo>
                  <a:lnTo>
                    <a:pt x="42" y="223"/>
                  </a:lnTo>
                  <a:lnTo>
                    <a:pt x="42" y="248"/>
                  </a:lnTo>
                  <a:close/>
                  <a:moveTo>
                    <a:pt x="42" y="214"/>
                  </a:moveTo>
                  <a:lnTo>
                    <a:pt x="30" y="214"/>
                  </a:lnTo>
                  <a:lnTo>
                    <a:pt x="30" y="189"/>
                  </a:lnTo>
                  <a:lnTo>
                    <a:pt x="42" y="189"/>
                  </a:lnTo>
                  <a:lnTo>
                    <a:pt x="42" y="214"/>
                  </a:lnTo>
                  <a:close/>
                  <a:moveTo>
                    <a:pt x="42" y="181"/>
                  </a:moveTo>
                  <a:lnTo>
                    <a:pt x="30" y="181"/>
                  </a:lnTo>
                  <a:lnTo>
                    <a:pt x="30" y="156"/>
                  </a:lnTo>
                  <a:lnTo>
                    <a:pt x="42" y="156"/>
                  </a:lnTo>
                  <a:lnTo>
                    <a:pt x="42" y="181"/>
                  </a:lnTo>
                  <a:close/>
                  <a:moveTo>
                    <a:pt x="42" y="147"/>
                  </a:moveTo>
                  <a:lnTo>
                    <a:pt x="30" y="147"/>
                  </a:lnTo>
                  <a:lnTo>
                    <a:pt x="30" y="122"/>
                  </a:lnTo>
                  <a:lnTo>
                    <a:pt x="42" y="122"/>
                  </a:lnTo>
                  <a:lnTo>
                    <a:pt x="42" y="147"/>
                  </a:lnTo>
                  <a:close/>
                  <a:moveTo>
                    <a:pt x="42" y="114"/>
                  </a:moveTo>
                  <a:lnTo>
                    <a:pt x="30" y="114"/>
                  </a:lnTo>
                  <a:lnTo>
                    <a:pt x="30" y="88"/>
                  </a:lnTo>
                  <a:lnTo>
                    <a:pt x="42" y="88"/>
                  </a:lnTo>
                  <a:lnTo>
                    <a:pt x="42" y="114"/>
                  </a:lnTo>
                  <a:close/>
                  <a:moveTo>
                    <a:pt x="42" y="76"/>
                  </a:moveTo>
                  <a:lnTo>
                    <a:pt x="30" y="76"/>
                  </a:lnTo>
                  <a:lnTo>
                    <a:pt x="30" y="55"/>
                  </a:lnTo>
                  <a:lnTo>
                    <a:pt x="42" y="55"/>
                  </a:lnTo>
                  <a:lnTo>
                    <a:pt x="42" y="76"/>
                  </a:lnTo>
                  <a:close/>
                  <a:moveTo>
                    <a:pt x="42" y="42"/>
                  </a:moveTo>
                  <a:lnTo>
                    <a:pt x="30" y="42"/>
                  </a:lnTo>
                  <a:lnTo>
                    <a:pt x="30" y="21"/>
                  </a:lnTo>
                  <a:lnTo>
                    <a:pt x="42" y="21"/>
                  </a:lnTo>
                  <a:lnTo>
                    <a:pt x="42" y="42"/>
                  </a:lnTo>
                  <a:close/>
                  <a:moveTo>
                    <a:pt x="59" y="349"/>
                  </a:moveTo>
                  <a:lnTo>
                    <a:pt x="51" y="349"/>
                  </a:lnTo>
                  <a:lnTo>
                    <a:pt x="51" y="324"/>
                  </a:lnTo>
                  <a:lnTo>
                    <a:pt x="59" y="324"/>
                  </a:lnTo>
                  <a:lnTo>
                    <a:pt x="59" y="349"/>
                  </a:lnTo>
                  <a:close/>
                  <a:moveTo>
                    <a:pt x="59" y="315"/>
                  </a:moveTo>
                  <a:lnTo>
                    <a:pt x="51" y="315"/>
                  </a:lnTo>
                  <a:lnTo>
                    <a:pt x="51" y="290"/>
                  </a:lnTo>
                  <a:lnTo>
                    <a:pt x="59" y="290"/>
                  </a:lnTo>
                  <a:lnTo>
                    <a:pt x="59" y="315"/>
                  </a:lnTo>
                  <a:close/>
                  <a:moveTo>
                    <a:pt x="59" y="282"/>
                  </a:moveTo>
                  <a:lnTo>
                    <a:pt x="51" y="282"/>
                  </a:lnTo>
                  <a:lnTo>
                    <a:pt x="51" y="256"/>
                  </a:lnTo>
                  <a:lnTo>
                    <a:pt x="59" y="256"/>
                  </a:lnTo>
                  <a:lnTo>
                    <a:pt x="59" y="282"/>
                  </a:lnTo>
                  <a:close/>
                  <a:moveTo>
                    <a:pt x="59" y="248"/>
                  </a:moveTo>
                  <a:lnTo>
                    <a:pt x="51" y="248"/>
                  </a:lnTo>
                  <a:lnTo>
                    <a:pt x="51" y="223"/>
                  </a:lnTo>
                  <a:lnTo>
                    <a:pt x="59" y="223"/>
                  </a:lnTo>
                  <a:lnTo>
                    <a:pt x="59" y="248"/>
                  </a:lnTo>
                  <a:close/>
                  <a:moveTo>
                    <a:pt x="59" y="214"/>
                  </a:moveTo>
                  <a:lnTo>
                    <a:pt x="51" y="214"/>
                  </a:lnTo>
                  <a:lnTo>
                    <a:pt x="51" y="189"/>
                  </a:lnTo>
                  <a:lnTo>
                    <a:pt x="59" y="189"/>
                  </a:lnTo>
                  <a:lnTo>
                    <a:pt x="59" y="214"/>
                  </a:lnTo>
                  <a:close/>
                  <a:moveTo>
                    <a:pt x="59" y="181"/>
                  </a:moveTo>
                  <a:lnTo>
                    <a:pt x="51" y="181"/>
                  </a:lnTo>
                  <a:lnTo>
                    <a:pt x="51" y="156"/>
                  </a:lnTo>
                  <a:lnTo>
                    <a:pt x="59" y="156"/>
                  </a:lnTo>
                  <a:lnTo>
                    <a:pt x="59" y="181"/>
                  </a:lnTo>
                  <a:close/>
                  <a:moveTo>
                    <a:pt x="59" y="147"/>
                  </a:moveTo>
                  <a:lnTo>
                    <a:pt x="51" y="147"/>
                  </a:lnTo>
                  <a:lnTo>
                    <a:pt x="51" y="122"/>
                  </a:lnTo>
                  <a:lnTo>
                    <a:pt x="59" y="122"/>
                  </a:lnTo>
                  <a:lnTo>
                    <a:pt x="59" y="147"/>
                  </a:lnTo>
                  <a:close/>
                  <a:moveTo>
                    <a:pt x="59" y="114"/>
                  </a:moveTo>
                  <a:lnTo>
                    <a:pt x="51" y="114"/>
                  </a:lnTo>
                  <a:lnTo>
                    <a:pt x="51" y="88"/>
                  </a:lnTo>
                  <a:lnTo>
                    <a:pt x="59" y="88"/>
                  </a:lnTo>
                  <a:lnTo>
                    <a:pt x="59" y="114"/>
                  </a:lnTo>
                  <a:close/>
                  <a:moveTo>
                    <a:pt x="59" y="76"/>
                  </a:moveTo>
                  <a:lnTo>
                    <a:pt x="51" y="76"/>
                  </a:lnTo>
                  <a:lnTo>
                    <a:pt x="51" y="55"/>
                  </a:lnTo>
                  <a:lnTo>
                    <a:pt x="59" y="55"/>
                  </a:lnTo>
                  <a:lnTo>
                    <a:pt x="59" y="76"/>
                  </a:lnTo>
                  <a:close/>
                  <a:moveTo>
                    <a:pt x="59" y="42"/>
                  </a:moveTo>
                  <a:lnTo>
                    <a:pt x="51" y="42"/>
                  </a:lnTo>
                  <a:lnTo>
                    <a:pt x="51" y="21"/>
                  </a:lnTo>
                  <a:lnTo>
                    <a:pt x="59" y="21"/>
                  </a:lnTo>
                  <a:lnTo>
                    <a:pt x="59" y="42"/>
                  </a:lnTo>
                  <a:close/>
                  <a:moveTo>
                    <a:pt x="80" y="349"/>
                  </a:moveTo>
                  <a:lnTo>
                    <a:pt x="67" y="349"/>
                  </a:lnTo>
                  <a:lnTo>
                    <a:pt x="67" y="324"/>
                  </a:lnTo>
                  <a:lnTo>
                    <a:pt x="80" y="324"/>
                  </a:lnTo>
                  <a:lnTo>
                    <a:pt x="80" y="349"/>
                  </a:lnTo>
                  <a:close/>
                  <a:moveTo>
                    <a:pt x="80" y="315"/>
                  </a:moveTo>
                  <a:lnTo>
                    <a:pt x="67" y="315"/>
                  </a:lnTo>
                  <a:lnTo>
                    <a:pt x="67" y="290"/>
                  </a:lnTo>
                  <a:lnTo>
                    <a:pt x="80" y="290"/>
                  </a:lnTo>
                  <a:lnTo>
                    <a:pt x="80" y="315"/>
                  </a:lnTo>
                  <a:close/>
                  <a:moveTo>
                    <a:pt x="80" y="282"/>
                  </a:moveTo>
                  <a:lnTo>
                    <a:pt x="67" y="282"/>
                  </a:lnTo>
                  <a:lnTo>
                    <a:pt x="67" y="256"/>
                  </a:lnTo>
                  <a:lnTo>
                    <a:pt x="80" y="256"/>
                  </a:lnTo>
                  <a:lnTo>
                    <a:pt x="80" y="282"/>
                  </a:lnTo>
                  <a:close/>
                  <a:moveTo>
                    <a:pt x="80" y="248"/>
                  </a:moveTo>
                  <a:lnTo>
                    <a:pt x="67" y="248"/>
                  </a:lnTo>
                  <a:lnTo>
                    <a:pt x="67" y="223"/>
                  </a:lnTo>
                  <a:lnTo>
                    <a:pt x="80" y="223"/>
                  </a:lnTo>
                  <a:lnTo>
                    <a:pt x="80" y="248"/>
                  </a:lnTo>
                  <a:close/>
                  <a:moveTo>
                    <a:pt x="80" y="214"/>
                  </a:moveTo>
                  <a:lnTo>
                    <a:pt x="67" y="214"/>
                  </a:lnTo>
                  <a:lnTo>
                    <a:pt x="67" y="189"/>
                  </a:lnTo>
                  <a:lnTo>
                    <a:pt x="80" y="189"/>
                  </a:lnTo>
                  <a:lnTo>
                    <a:pt x="80" y="214"/>
                  </a:lnTo>
                  <a:close/>
                  <a:moveTo>
                    <a:pt x="80" y="181"/>
                  </a:moveTo>
                  <a:lnTo>
                    <a:pt x="67" y="181"/>
                  </a:lnTo>
                  <a:lnTo>
                    <a:pt x="67" y="156"/>
                  </a:lnTo>
                  <a:lnTo>
                    <a:pt x="80" y="156"/>
                  </a:lnTo>
                  <a:lnTo>
                    <a:pt x="80" y="181"/>
                  </a:lnTo>
                  <a:close/>
                  <a:moveTo>
                    <a:pt x="80" y="147"/>
                  </a:moveTo>
                  <a:lnTo>
                    <a:pt x="67" y="147"/>
                  </a:lnTo>
                  <a:lnTo>
                    <a:pt x="67" y="122"/>
                  </a:lnTo>
                  <a:lnTo>
                    <a:pt x="80" y="122"/>
                  </a:lnTo>
                  <a:lnTo>
                    <a:pt x="80" y="147"/>
                  </a:lnTo>
                  <a:close/>
                  <a:moveTo>
                    <a:pt x="80" y="114"/>
                  </a:moveTo>
                  <a:lnTo>
                    <a:pt x="67" y="114"/>
                  </a:lnTo>
                  <a:lnTo>
                    <a:pt x="67" y="88"/>
                  </a:lnTo>
                  <a:lnTo>
                    <a:pt x="80" y="88"/>
                  </a:lnTo>
                  <a:lnTo>
                    <a:pt x="80" y="114"/>
                  </a:lnTo>
                  <a:close/>
                  <a:moveTo>
                    <a:pt x="80" y="76"/>
                  </a:moveTo>
                  <a:lnTo>
                    <a:pt x="67" y="76"/>
                  </a:lnTo>
                  <a:lnTo>
                    <a:pt x="67" y="55"/>
                  </a:lnTo>
                  <a:lnTo>
                    <a:pt x="80" y="55"/>
                  </a:lnTo>
                  <a:lnTo>
                    <a:pt x="80" y="76"/>
                  </a:lnTo>
                  <a:close/>
                  <a:moveTo>
                    <a:pt x="80" y="42"/>
                  </a:moveTo>
                  <a:lnTo>
                    <a:pt x="67" y="42"/>
                  </a:lnTo>
                  <a:lnTo>
                    <a:pt x="67" y="21"/>
                  </a:lnTo>
                  <a:lnTo>
                    <a:pt x="80" y="21"/>
                  </a:lnTo>
                  <a:lnTo>
                    <a:pt x="80" y="42"/>
                  </a:lnTo>
                  <a:close/>
                  <a:moveTo>
                    <a:pt x="101" y="349"/>
                  </a:moveTo>
                  <a:lnTo>
                    <a:pt x="88" y="349"/>
                  </a:lnTo>
                  <a:lnTo>
                    <a:pt x="88" y="324"/>
                  </a:lnTo>
                  <a:lnTo>
                    <a:pt x="101" y="324"/>
                  </a:lnTo>
                  <a:lnTo>
                    <a:pt x="101" y="349"/>
                  </a:lnTo>
                  <a:close/>
                  <a:moveTo>
                    <a:pt x="101" y="315"/>
                  </a:moveTo>
                  <a:lnTo>
                    <a:pt x="88" y="315"/>
                  </a:lnTo>
                  <a:lnTo>
                    <a:pt x="88" y="290"/>
                  </a:lnTo>
                  <a:lnTo>
                    <a:pt x="101" y="290"/>
                  </a:lnTo>
                  <a:lnTo>
                    <a:pt x="101" y="315"/>
                  </a:lnTo>
                  <a:close/>
                  <a:moveTo>
                    <a:pt x="101" y="282"/>
                  </a:moveTo>
                  <a:lnTo>
                    <a:pt x="88" y="282"/>
                  </a:lnTo>
                  <a:lnTo>
                    <a:pt x="88" y="256"/>
                  </a:lnTo>
                  <a:lnTo>
                    <a:pt x="101" y="256"/>
                  </a:lnTo>
                  <a:lnTo>
                    <a:pt x="101" y="282"/>
                  </a:lnTo>
                  <a:close/>
                  <a:moveTo>
                    <a:pt x="101" y="248"/>
                  </a:moveTo>
                  <a:lnTo>
                    <a:pt x="88" y="248"/>
                  </a:lnTo>
                  <a:lnTo>
                    <a:pt x="88" y="223"/>
                  </a:lnTo>
                  <a:lnTo>
                    <a:pt x="101" y="223"/>
                  </a:lnTo>
                  <a:lnTo>
                    <a:pt x="101" y="248"/>
                  </a:lnTo>
                  <a:close/>
                  <a:moveTo>
                    <a:pt x="101" y="214"/>
                  </a:moveTo>
                  <a:lnTo>
                    <a:pt x="88" y="214"/>
                  </a:lnTo>
                  <a:lnTo>
                    <a:pt x="88" y="189"/>
                  </a:lnTo>
                  <a:lnTo>
                    <a:pt x="101" y="189"/>
                  </a:lnTo>
                  <a:lnTo>
                    <a:pt x="101" y="214"/>
                  </a:lnTo>
                  <a:close/>
                  <a:moveTo>
                    <a:pt x="101" y="181"/>
                  </a:moveTo>
                  <a:lnTo>
                    <a:pt x="88" y="181"/>
                  </a:lnTo>
                  <a:lnTo>
                    <a:pt x="88" y="156"/>
                  </a:lnTo>
                  <a:lnTo>
                    <a:pt x="101" y="156"/>
                  </a:lnTo>
                  <a:lnTo>
                    <a:pt x="101" y="181"/>
                  </a:lnTo>
                  <a:close/>
                  <a:moveTo>
                    <a:pt x="101" y="147"/>
                  </a:moveTo>
                  <a:lnTo>
                    <a:pt x="88" y="147"/>
                  </a:lnTo>
                  <a:lnTo>
                    <a:pt x="88" y="122"/>
                  </a:lnTo>
                  <a:lnTo>
                    <a:pt x="101" y="122"/>
                  </a:lnTo>
                  <a:lnTo>
                    <a:pt x="101" y="147"/>
                  </a:lnTo>
                  <a:close/>
                  <a:moveTo>
                    <a:pt x="101" y="114"/>
                  </a:moveTo>
                  <a:lnTo>
                    <a:pt x="88" y="114"/>
                  </a:lnTo>
                  <a:lnTo>
                    <a:pt x="88" y="88"/>
                  </a:lnTo>
                  <a:lnTo>
                    <a:pt x="101" y="88"/>
                  </a:lnTo>
                  <a:lnTo>
                    <a:pt x="101" y="114"/>
                  </a:lnTo>
                  <a:close/>
                  <a:moveTo>
                    <a:pt x="101" y="76"/>
                  </a:moveTo>
                  <a:lnTo>
                    <a:pt x="88" y="76"/>
                  </a:lnTo>
                  <a:lnTo>
                    <a:pt x="88" y="55"/>
                  </a:lnTo>
                  <a:lnTo>
                    <a:pt x="101" y="55"/>
                  </a:lnTo>
                  <a:lnTo>
                    <a:pt x="101" y="76"/>
                  </a:lnTo>
                  <a:close/>
                  <a:moveTo>
                    <a:pt x="101" y="42"/>
                  </a:moveTo>
                  <a:lnTo>
                    <a:pt x="88" y="42"/>
                  </a:lnTo>
                  <a:lnTo>
                    <a:pt x="88" y="21"/>
                  </a:lnTo>
                  <a:lnTo>
                    <a:pt x="101" y="21"/>
                  </a:lnTo>
                  <a:lnTo>
                    <a:pt x="101" y="42"/>
                  </a:ln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7" name="Freeform 19"/>
            <p:cNvSpPr/>
            <p:nvPr/>
          </p:nvSpPr>
          <p:spPr>
            <a:xfrm>
              <a:off x="193675" y="500063"/>
              <a:ext cx="139700" cy="939800"/>
            </a:xfrm>
            <a:custGeom>
              <a:avLst/>
              <a:gdLst>
                <a:gd name="txL" fmla="*/ 0 w 21"/>
                <a:gd name="txT" fmla="*/ 0 h 141"/>
                <a:gd name="txR" fmla="*/ 21 w 21"/>
                <a:gd name="txB" fmla="*/ 141 h 141"/>
              </a:gdLst>
              <a:ahLst/>
              <a:cxnLst>
                <a:cxn ang="0">
                  <a:pos x="663814486" y="1377193584"/>
                </a:cxn>
                <a:cxn ang="0">
                  <a:pos x="663814486" y="44423879"/>
                </a:cxn>
                <a:cxn ang="0">
                  <a:pos x="619556195" y="0"/>
                </a:cxn>
                <a:cxn ang="0">
                  <a:pos x="575304557" y="44423879"/>
                </a:cxn>
                <a:cxn ang="0">
                  <a:pos x="575304557" y="1377193584"/>
                </a:cxn>
                <a:cxn ang="0">
                  <a:pos x="0" y="1377193584"/>
                </a:cxn>
                <a:cxn ang="0">
                  <a:pos x="0" y="2147483647"/>
                </a:cxn>
                <a:cxn ang="0">
                  <a:pos x="929337619" y="2147483647"/>
                </a:cxn>
                <a:cxn ang="0">
                  <a:pos x="929337619" y="1377193584"/>
                </a:cxn>
                <a:cxn ang="0">
                  <a:pos x="663814486" y="1377193584"/>
                </a:cxn>
              </a:cxnLst>
              <a:rect l="txL" t="txT" r="txR" b="txB"/>
              <a:pathLst>
                <a:path w="21" h="141">
                  <a:moveTo>
                    <a:pt x="15" y="31"/>
                  </a:moveTo>
                  <a:cubicBezTo>
                    <a:pt x="15" y="1"/>
                    <a:pt x="15" y="1"/>
                    <a:pt x="15" y="1"/>
                  </a:cubicBezTo>
                  <a:cubicBezTo>
                    <a:pt x="15" y="0"/>
                    <a:pt x="15" y="0"/>
                    <a:pt x="14" y="0"/>
                  </a:cubicBezTo>
                  <a:cubicBezTo>
                    <a:pt x="14" y="0"/>
                    <a:pt x="13" y="0"/>
                    <a:pt x="13" y="1"/>
                  </a:cubicBezTo>
                  <a:cubicBezTo>
                    <a:pt x="13" y="31"/>
                    <a:pt x="13" y="31"/>
                    <a:pt x="13" y="31"/>
                  </a:cubicBezTo>
                  <a:cubicBezTo>
                    <a:pt x="0" y="31"/>
                    <a:pt x="0" y="31"/>
                    <a:pt x="0" y="31"/>
                  </a:cubicBezTo>
                  <a:cubicBezTo>
                    <a:pt x="0" y="141"/>
                    <a:pt x="0" y="141"/>
                    <a:pt x="0" y="141"/>
                  </a:cubicBezTo>
                  <a:cubicBezTo>
                    <a:pt x="21" y="141"/>
                    <a:pt x="21" y="141"/>
                    <a:pt x="21" y="141"/>
                  </a:cubicBezTo>
                  <a:cubicBezTo>
                    <a:pt x="21" y="31"/>
                    <a:pt x="21" y="31"/>
                    <a:pt x="21" y="31"/>
                  </a:cubicBezTo>
                  <a:lnTo>
                    <a:pt x="15" y="31"/>
                  </a:lnTo>
                  <a:close/>
                </a:path>
              </a:pathLst>
            </a:custGeom>
            <a:solidFill>
              <a:srgbClr val="54B391">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8" name="Freeform 20"/>
            <p:cNvSpPr>
              <a:spLocks noEditPoints="1"/>
            </p:cNvSpPr>
            <p:nvPr/>
          </p:nvSpPr>
          <p:spPr>
            <a:xfrm>
              <a:off x="360363" y="393700"/>
              <a:ext cx="273050" cy="1046163"/>
            </a:xfrm>
            <a:custGeom>
              <a:avLst/>
              <a:gdLst>
                <a:gd name="txL" fmla="*/ 0 w 41"/>
                <a:gd name="txT" fmla="*/ 0 h 157"/>
                <a:gd name="txR" fmla="*/ 41 w 41"/>
                <a:gd name="txB" fmla="*/ 157 h 157"/>
              </a:gdLst>
              <a:ahLst/>
              <a:cxnLst>
                <a:cxn ang="0">
                  <a:pos x="1330572650" y="932437752"/>
                </a:cxn>
                <a:cxn ang="0">
                  <a:pos x="1419273941" y="932437752"/>
                </a:cxn>
                <a:cxn ang="0">
                  <a:pos x="1153163407" y="1243248115"/>
                </a:cxn>
                <a:cxn ang="0">
                  <a:pos x="354818485" y="2147483647"/>
                </a:cxn>
                <a:cxn ang="0">
                  <a:pos x="354818485" y="2147483647"/>
                </a:cxn>
                <a:cxn ang="0">
                  <a:pos x="354818485" y="2147483647"/>
                </a:cxn>
                <a:cxn ang="0">
                  <a:pos x="354818485" y="2147483647"/>
                </a:cxn>
                <a:cxn ang="0">
                  <a:pos x="354818485" y="2147483647"/>
                </a:cxn>
                <a:cxn ang="0">
                  <a:pos x="354818485" y="2147483647"/>
                </a:cxn>
                <a:cxn ang="0">
                  <a:pos x="354818485" y="2147483647"/>
                </a:cxn>
                <a:cxn ang="0">
                  <a:pos x="354818485" y="2147483647"/>
                </a:cxn>
                <a:cxn ang="0">
                  <a:pos x="354818485" y="2147483647"/>
                </a:cxn>
                <a:cxn ang="0">
                  <a:pos x="354818485" y="1642862391"/>
                </a:cxn>
                <a:cxn ang="0">
                  <a:pos x="709636971" y="2147483647"/>
                </a:cxn>
                <a:cxn ang="0">
                  <a:pos x="709636971" y="2147483647"/>
                </a:cxn>
                <a:cxn ang="0">
                  <a:pos x="709636971" y="2147483647"/>
                </a:cxn>
                <a:cxn ang="0">
                  <a:pos x="709636971" y="2147483647"/>
                </a:cxn>
                <a:cxn ang="0">
                  <a:pos x="709636971" y="2147483647"/>
                </a:cxn>
                <a:cxn ang="0">
                  <a:pos x="709636971" y="2147483647"/>
                </a:cxn>
                <a:cxn ang="0">
                  <a:pos x="709636971" y="2147483647"/>
                </a:cxn>
                <a:cxn ang="0">
                  <a:pos x="709636971" y="2147483647"/>
                </a:cxn>
                <a:cxn ang="0">
                  <a:pos x="709636971" y="2147483647"/>
                </a:cxn>
                <a:cxn ang="0">
                  <a:pos x="709636971" y="1642862391"/>
                </a:cxn>
                <a:cxn ang="0">
                  <a:pos x="1020101480" y="2147483647"/>
                </a:cxn>
                <a:cxn ang="0">
                  <a:pos x="1020101480" y="2147483647"/>
                </a:cxn>
                <a:cxn ang="0">
                  <a:pos x="1020101480" y="2147483647"/>
                </a:cxn>
                <a:cxn ang="0">
                  <a:pos x="1020101480" y="2147483647"/>
                </a:cxn>
                <a:cxn ang="0">
                  <a:pos x="1020101480" y="2147483647"/>
                </a:cxn>
                <a:cxn ang="0">
                  <a:pos x="1020101480" y="2147483647"/>
                </a:cxn>
                <a:cxn ang="0">
                  <a:pos x="1020101480" y="2147483647"/>
                </a:cxn>
                <a:cxn ang="0">
                  <a:pos x="1020101480" y="2147483647"/>
                </a:cxn>
                <a:cxn ang="0">
                  <a:pos x="1020101480" y="2147483647"/>
                </a:cxn>
                <a:cxn ang="0">
                  <a:pos x="1020101480" y="1642862391"/>
                </a:cxn>
                <a:cxn ang="0">
                  <a:pos x="1330572650" y="2147483647"/>
                </a:cxn>
                <a:cxn ang="0">
                  <a:pos x="1330572650" y="2147483647"/>
                </a:cxn>
                <a:cxn ang="0">
                  <a:pos x="1330572650" y="2147483647"/>
                </a:cxn>
                <a:cxn ang="0">
                  <a:pos x="1330572650" y="2147483647"/>
                </a:cxn>
                <a:cxn ang="0">
                  <a:pos x="1330572650" y="2147483647"/>
                </a:cxn>
                <a:cxn ang="0">
                  <a:pos x="1330572650" y="2147483647"/>
                </a:cxn>
                <a:cxn ang="0">
                  <a:pos x="1330572650" y="2147483647"/>
                </a:cxn>
                <a:cxn ang="0">
                  <a:pos x="1330572650" y="2147483647"/>
                </a:cxn>
                <a:cxn ang="0">
                  <a:pos x="1330572650" y="2147483647"/>
                </a:cxn>
                <a:cxn ang="0">
                  <a:pos x="1685391135" y="2147483647"/>
                </a:cxn>
                <a:cxn ang="0">
                  <a:pos x="1685391135" y="2147483647"/>
                </a:cxn>
                <a:cxn ang="0">
                  <a:pos x="1685391135" y="2147483647"/>
                </a:cxn>
                <a:cxn ang="0">
                  <a:pos x="1685391135" y="2147483647"/>
                </a:cxn>
                <a:cxn ang="0">
                  <a:pos x="1685391135" y="2147483647"/>
                </a:cxn>
                <a:cxn ang="0">
                  <a:pos x="1685391135" y="2147483647"/>
                </a:cxn>
                <a:cxn ang="0">
                  <a:pos x="1685391135" y="2147483647"/>
                </a:cxn>
                <a:cxn ang="0">
                  <a:pos x="1685391135" y="2147483647"/>
                </a:cxn>
                <a:cxn ang="0">
                  <a:pos x="1685391135" y="2147483647"/>
                </a:cxn>
                <a:cxn ang="0">
                  <a:pos x="1685391135" y="1642862391"/>
                </a:cxn>
              </a:cxnLst>
              <a:rect l="txL" t="txT" r="txR" b="txB"/>
              <a:pathLst>
                <a:path w="41" h="157">
                  <a:moveTo>
                    <a:pt x="32" y="21"/>
                  </a:moveTo>
                  <a:cubicBezTo>
                    <a:pt x="32" y="2"/>
                    <a:pt x="32" y="2"/>
                    <a:pt x="32" y="2"/>
                  </a:cubicBezTo>
                  <a:cubicBezTo>
                    <a:pt x="32" y="1"/>
                    <a:pt x="32" y="0"/>
                    <a:pt x="31" y="0"/>
                  </a:cubicBezTo>
                  <a:cubicBezTo>
                    <a:pt x="31" y="0"/>
                    <a:pt x="30" y="1"/>
                    <a:pt x="30" y="2"/>
                  </a:cubicBezTo>
                  <a:cubicBezTo>
                    <a:pt x="30" y="21"/>
                    <a:pt x="30" y="21"/>
                    <a:pt x="30" y="21"/>
                  </a:cubicBezTo>
                  <a:cubicBezTo>
                    <a:pt x="0" y="21"/>
                    <a:pt x="0" y="21"/>
                    <a:pt x="0" y="21"/>
                  </a:cubicBezTo>
                  <a:cubicBezTo>
                    <a:pt x="0" y="157"/>
                    <a:pt x="0" y="157"/>
                    <a:pt x="0" y="157"/>
                  </a:cubicBezTo>
                  <a:cubicBezTo>
                    <a:pt x="41" y="157"/>
                    <a:pt x="41" y="157"/>
                    <a:pt x="41" y="157"/>
                  </a:cubicBezTo>
                  <a:cubicBezTo>
                    <a:pt x="41" y="21"/>
                    <a:pt x="41" y="21"/>
                    <a:pt x="41" y="21"/>
                  </a:cubicBezTo>
                  <a:lnTo>
                    <a:pt x="32" y="21"/>
                  </a:lnTo>
                  <a:close/>
                  <a:moveTo>
                    <a:pt x="26" y="28"/>
                  </a:moveTo>
                  <a:cubicBezTo>
                    <a:pt x="30" y="28"/>
                    <a:pt x="30" y="28"/>
                    <a:pt x="30" y="28"/>
                  </a:cubicBezTo>
                  <a:cubicBezTo>
                    <a:pt x="30" y="37"/>
                    <a:pt x="30" y="37"/>
                    <a:pt x="30" y="37"/>
                  </a:cubicBezTo>
                  <a:cubicBezTo>
                    <a:pt x="26" y="37"/>
                    <a:pt x="26" y="37"/>
                    <a:pt x="26" y="37"/>
                  </a:cubicBezTo>
                  <a:lnTo>
                    <a:pt x="26" y="28"/>
                  </a:lnTo>
                  <a:close/>
                  <a:moveTo>
                    <a:pt x="8" y="153"/>
                  </a:moveTo>
                  <a:cubicBezTo>
                    <a:pt x="4" y="153"/>
                    <a:pt x="4" y="153"/>
                    <a:pt x="4" y="153"/>
                  </a:cubicBezTo>
                  <a:cubicBezTo>
                    <a:pt x="4" y="144"/>
                    <a:pt x="4" y="144"/>
                    <a:pt x="4" y="144"/>
                  </a:cubicBezTo>
                  <a:cubicBezTo>
                    <a:pt x="8" y="144"/>
                    <a:pt x="8" y="144"/>
                    <a:pt x="8" y="144"/>
                  </a:cubicBezTo>
                  <a:lnTo>
                    <a:pt x="8" y="153"/>
                  </a:lnTo>
                  <a:close/>
                  <a:moveTo>
                    <a:pt x="8" y="140"/>
                  </a:moveTo>
                  <a:cubicBezTo>
                    <a:pt x="4" y="140"/>
                    <a:pt x="4" y="140"/>
                    <a:pt x="4" y="140"/>
                  </a:cubicBezTo>
                  <a:cubicBezTo>
                    <a:pt x="4" y="131"/>
                    <a:pt x="4" y="131"/>
                    <a:pt x="4" y="131"/>
                  </a:cubicBezTo>
                  <a:cubicBezTo>
                    <a:pt x="8" y="131"/>
                    <a:pt x="8" y="131"/>
                    <a:pt x="8" y="131"/>
                  </a:cubicBezTo>
                  <a:lnTo>
                    <a:pt x="8" y="140"/>
                  </a:lnTo>
                  <a:close/>
                  <a:moveTo>
                    <a:pt x="8" y="127"/>
                  </a:moveTo>
                  <a:cubicBezTo>
                    <a:pt x="4" y="127"/>
                    <a:pt x="4" y="127"/>
                    <a:pt x="4" y="127"/>
                  </a:cubicBezTo>
                  <a:cubicBezTo>
                    <a:pt x="4" y="118"/>
                    <a:pt x="4" y="118"/>
                    <a:pt x="4" y="118"/>
                  </a:cubicBezTo>
                  <a:cubicBezTo>
                    <a:pt x="8" y="118"/>
                    <a:pt x="8" y="118"/>
                    <a:pt x="8" y="118"/>
                  </a:cubicBezTo>
                  <a:lnTo>
                    <a:pt x="8" y="127"/>
                  </a:lnTo>
                  <a:close/>
                  <a:moveTo>
                    <a:pt x="8" y="114"/>
                  </a:moveTo>
                  <a:cubicBezTo>
                    <a:pt x="4" y="114"/>
                    <a:pt x="4" y="114"/>
                    <a:pt x="4" y="114"/>
                  </a:cubicBezTo>
                  <a:cubicBezTo>
                    <a:pt x="4" y="105"/>
                    <a:pt x="4" y="105"/>
                    <a:pt x="4" y="105"/>
                  </a:cubicBezTo>
                  <a:cubicBezTo>
                    <a:pt x="8" y="105"/>
                    <a:pt x="8" y="105"/>
                    <a:pt x="8" y="105"/>
                  </a:cubicBezTo>
                  <a:lnTo>
                    <a:pt x="8" y="114"/>
                  </a:lnTo>
                  <a:close/>
                  <a:moveTo>
                    <a:pt x="8" y="101"/>
                  </a:moveTo>
                  <a:cubicBezTo>
                    <a:pt x="4" y="101"/>
                    <a:pt x="4" y="101"/>
                    <a:pt x="4" y="101"/>
                  </a:cubicBezTo>
                  <a:cubicBezTo>
                    <a:pt x="4" y="93"/>
                    <a:pt x="4" y="93"/>
                    <a:pt x="4" y="93"/>
                  </a:cubicBezTo>
                  <a:cubicBezTo>
                    <a:pt x="8" y="93"/>
                    <a:pt x="8" y="93"/>
                    <a:pt x="8" y="93"/>
                  </a:cubicBezTo>
                  <a:lnTo>
                    <a:pt x="8" y="101"/>
                  </a:lnTo>
                  <a:close/>
                  <a:moveTo>
                    <a:pt x="8" y="88"/>
                  </a:moveTo>
                  <a:cubicBezTo>
                    <a:pt x="4" y="88"/>
                    <a:pt x="4" y="88"/>
                    <a:pt x="4" y="88"/>
                  </a:cubicBezTo>
                  <a:cubicBezTo>
                    <a:pt x="4" y="80"/>
                    <a:pt x="4" y="80"/>
                    <a:pt x="4" y="80"/>
                  </a:cubicBezTo>
                  <a:cubicBezTo>
                    <a:pt x="8" y="80"/>
                    <a:pt x="8" y="80"/>
                    <a:pt x="8" y="80"/>
                  </a:cubicBezTo>
                  <a:lnTo>
                    <a:pt x="8" y="88"/>
                  </a:lnTo>
                  <a:close/>
                  <a:moveTo>
                    <a:pt x="8" y="76"/>
                  </a:moveTo>
                  <a:cubicBezTo>
                    <a:pt x="4" y="76"/>
                    <a:pt x="4" y="76"/>
                    <a:pt x="4" y="76"/>
                  </a:cubicBezTo>
                  <a:cubicBezTo>
                    <a:pt x="4" y="67"/>
                    <a:pt x="4" y="67"/>
                    <a:pt x="4" y="67"/>
                  </a:cubicBezTo>
                  <a:cubicBezTo>
                    <a:pt x="8" y="67"/>
                    <a:pt x="8" y="67"/>
                    <a:pt x="8" y="67"/>
                  </a:cubicBezTo>
                  <a:lnTo>
                    <a:pt x="8" y="76"/>
                  </a:lnTo>
                  <a:close/>
                  <a:moveTo>
                    <a:pt x="8" y="63"/>
                  </a:moveTo>
                  <a:cubicBezTo>
                    <a:pt x="4" y="63"/>
                    <a:pt x="4" y="63"/>
                    <a:pt x="4" y="63"/>
                  </a:cubicBezTo>
                  <a:cubicBezTo>
                    <a:pt x="4" y="54"/>
                    <a:pt x="4" y="54"/>
                    <a:pt x="4" y="54"/>
                  </a:cubicBezTo>
                  <a:cubicBezTo>
                    <a:pt x="8" y="54"/>
                    <a:pt x="8" y="54"/>
                    <a:pt x="8" y="54"/>
                  </a:cubicBezTo>
                  <a:lnTo>
                    <a:pt x="8" y="63"/>
                  </a:lnTo>
                  <a:close/>
                  <a:moveTo>
                    <a:pt x="8" y="50"/>
                  </a:moveTo>
                  <a:cubicBezTo>
                    <a:pt x="4" y="50"/>
                    <a:pt x="4" y="50"/>
                    <a:pt x="4" y="50"/>
                  </a:cubicBezTo>
                  <a:cubicBezTo>
                    <a:pt x="4" y="41"/>
                    <a:pt x="4" y="41"/>
                    <a:pt x="4" y="41"/>
                  </a:cubicBezTo>
                  <a:cubicBezTo>
                    <a:pt x="8" y="41"/>
                    <a:pt x="8" y="41"/>
                    <a:pt x="8" y="41"/>
                  </a:cubicBezTo>
                  <a:lnTo>
                    <a:pt x="8" y="50"/>
                  </a:lnTo>
                  <a:close/>
                  <a:moveTo>
                    <a:pt x="8" y="37"/>
                  </a:moveTo>
                  <a:cubicBezTo>
                    <a:pt x="4" y="37"/>
                    <a:pt x="4" y="37"/>
                    <a:pt x="4" y="37"/>
                  </a:cubicBezTo>
                  <a:cubicBezTo>
                    <a:pt x="4" y="28"/>
                    <a:pt x="4" y="28"/>
                    <a:pt x="4" y="28"/>
                  </a:cubicBezTo>
                  <a:cubicBezTo>
                    <a:pt x="8" y="28"/>
                    <a:pt x="8" y="28"/>
                    <a:pt x="8" y="28"/>
                  </a:cubicBezTo>
                  <a:lnTo>
                    <a:pt x="8" y="37"/>
                  </a:lnTo>
                  <a:close/>
                  <a:moveTo>
                    <a:pt x="16" y="153"/>
                  </a:moveTo>
                  <a:cubicBezTo>
                    <a:pt x="11" y="153"/>
                    <a:pt x="11" y="153"/>
                    <a:pt x="11" y="153"/>
                  </a:cubicBezTo>
                  <a:cubicBezTo>
                    <a:pt x="11" y="144"/>
                    <a:pt x="11" y="144"/>
                    <a:pt x="11" y="144"/>
                  </a:cubicBezTo>
                  <a:cubicBezTo>
                    <a:pt x="16" y="144"/>
                    <a:pt x="16" y="144"/>
                    <a:pt x="16" y="144"/>
                  </a:cubicBezTo>
                  <a:lnTo>
                    <a:pt x="16" y="153"/>
                  </a:lnTo>
                  <a:close/>
                  <a:moveTo>
                    <a:pt x="16" y="140"/>
                  </a:moveTo>
                  <a:cubicBezTo>
                    <a:pt x="11" y="140"/>
                    <a:pt x="11" y="140"/>
                    <a:pt x="11" y="140"/>
                  </a:cubicBezTo>
                  <a:cubicBezTo>
                    <a:pt x="11" y="131"/>
                    <a:pt x="11" y="131"/>
                    <a:pt x="11" y="131"/>
                  </a:cubicBezTo>
                  <a:cubicBezTo>
                    <a:pt x="16" y="131"/>
                    <a:pt x="16" y="131"/>
                    <a:pt x="16" y="131"/>
                  </a:cubicBezTo>
                  <a:lnTo>
                    <a:pt x="16" y="140"/>
                  </a:lnTo>
                  <a:close/>
                  <a:moveTo>
                    <a:pt x="16" y="127"/>
                  </a:moveTo>
                  <a:cubicBezTo>
                    <a:pt x="11" y="127"/>
                    <a:pt x="11" y="127"/>
                    <a:pt x="11" y="127"/>
                  </a:cubicBezTo>
                  <a:cubicBezTo>
                    <a:pt x="11" y="118"/>
                    <a:pt x="11" y="118"/>
                    <a:pt x="11" y="118"/>
                  </a:cubicBezTo>
                  <a:cubicBezTo>
                    <a:pt x="16" y="118"/>
                    <a:pt x="16" y="118"/>
                    <a:pt x="16" y="118"/>
                  </a:cubicBezTo>
                  <a:lnTo>
                    <a:pt x="16" y="127"/>
                  </a:lnTo>
                  <a:close/>
                  <a:moveTo>
                    <a:pt x="16" y="114"/>
                  </a:moveTo>
                  <a:cubicBezTo>
                    <a:pt x="11" y="114"/>
                    <a:pt x="11" y="114"/>
                    <a:pt x="11" y="114"/>
                  </a:cubicBezTo>
                  <a:cubicBezTo>
                    <a:pt x="11" y="105"/>
                    <a:pt x="11" y="105"/>
                    <a:pt x="11" y="105"/>
                  </a:cubicBezTo>
                  <a:cubicBezTo>
                    <a:pt x="16" y="105"/>
                    <a:pt x="16" y="105"/>
                    <a:pt x="16" y="105"/>
                  </a:cubicBezTo>
                  <a:lnTo>
                    <a:pt x="16" y="114"/>
                  </a:lnTo>
                  <a:close/>
                  <a:moveTo>
                    <a:pt x="16" y="101"/>
                  </a:moveTo>
                  <a:cubicBezTo>
                    <a:pt x="11" y="101"/>
                    <a:pt x="11" y="101"/>
                    <a:pt x="11" y="101"/>
                  </a:cubicBezTo>
                  <a:cubicBezTo>
                    <a:pt x="11" y="93"/>
                    <a:pt x="11" y="93"/>
                    <a:pt x="11" y="93"/>
                  </a:cubicBezTo>
                  <a:cubicBezTo>
                    <a:pt x="16" y="93"/>
                    <a:pt x="16" y="93"/>
                    <a:pt x="16" y="93"/>
                  </a:cubicBezTo>
                  <a:lnTo>
                    <a:pt x="16" y="101"/>
                  </a:lnTo>
                  <a:close/>
                  <a:moveTo>
                    <a:pt x="16" y="88"/>
                  </a:moveTo>
                  <a:cubicBezTo>
                    <a:pt x="11" y="88"/>
                    <a:pt x="11" y="88"/>
                    <a:pt x="11" y="88"/>
                  </a:cubicBezTo>
                  <a:cubicBezTo>
                    <a:pt x="11" y="80"/>
                    <a:pt x="11" y="80"/>
                    <a:pt x="11" y="80"/>
                  </a:cubicBezTo>
                  <a:cubicBezTo>
                    <a:pt x="16" y="80"/>
                    <a:pt x="16" y="80"/>
                    <a:pt x="16" y="80"/>
                  </a:cubicBezTo>
                  <a:lnTo>
                    <a:pt x="16" y="88"/>
                  </a:lnTo>
                  <a:close/>
                  <a:moveTo>
                    <a:pt x="16" y="76"/>
                  </a:moveTo>
                  <a:cubicBezTo>
                    <a:pt x="11" y="76"/>
                    <a:pt x="11" y="76"/>
                    <a:pt x="11" y="76"/>
                  </a:cubicBezTo>
                  <a:cubicBezTo>
                    <a:pt x="11" y="67"/>
                    <a:pt x="11" y="67"/>
                    <a:pt x="11" y="67"/>
                  </a:cubicBezTo>
                  <a:cubicBezTo>
                    <a:pt x="16" y="67"/>
                    <a:pt x="16" y="67"/>
                    <a:pt x="16" y="67"/>
                  </a:cubicBezTo>
                  <a:lnTo>
                    <a:pt x="16" y="76"/>
                  </a:lnTo>
                  <a:close/>
                  <a:moveTo>
                    <a:pt x="16" y="63"/>
                  </a:moveTo>
                  <a:cubicBezTo>
                    <a:pt x="11" y="63"/>
                    <a:pt x="11" y="63"/>
                    <a:pt x="11" y="63"/>
                  </a:cubicBezTo>
                  <a:cubicBezTo>
                    <a:pt x="11" y="54"/>
                    <a:pt x="11" y="54"/>
                    <a:pt x="11" y="54"/>
                  </a:cubicBezTo>
                  <a:cubicBezTo>
                    <a:pt x="16" y="54"/>
                    <a:pt x="16" y="54"/>
                    <a:pt x="16" y="54"/>
                  </a:cubicBezTo>
                  <a:lnTo>
                    <a:pt x="16" y="63"/>
                  </a:lnTo>
                  <a:close/>
                  <a:moveTo>
                    <a:pt x="16" y="50"/>
                  </a:moveTo>
                  <a:cubicBezTo>
                    <a:pt x="11" y="50"/>
                    <a:pt x="11" y="50"/>
                    <a:pt x="11" y="50"/>
                  </a:cubicBezTo>
                  <a:cubicBezTo>
                    <a:pt x="11" y="41"/>
                    <a:pt x="11" y="41"/>
                    <a:pt x="11" y="41"/>
                  </a:cubicBezTo>
                  <a:cubicBezTo>
                    <a:pt x="16" y="41"/>
                    <a:pt x="16" y="41"/>
                    <a:pt x="16" y="41"/>
                  </a:cubicBezTo>
                  <a:lnTo>
                    <a:pt x="16" y="50"/>
                  </a:lnTo>
                  <a:close/>
                  <a:moveTo>
                    <a:pt x="16" y="37"/>
                  </a:moveTo>
                  <a:cubicBezTo>
                    <a:pt x="11" y="37"/>
                    <a:pt x="11" y="37"/>
                    <a:pt x="11" y="37"/>
                  </a:cubicBezTo>
                  <a:cubicBezTo>
                    <a:pt x="11" y="28"/>
                    <a:pt x="11" y="28"/>
                    <a:pt x="11" y="28"/>
                  </a:cubicBezTo>
                  <a:cubicBezTo>
                    <a:pt x="16" y="28"/>
                    <a:pt x="16" y="28"/>
                    <a:pt x="16" y="28"/>
                  </a:cubicBezTo>
                  <a:lnTo>
                    <a:pt x="16" y="37"/>
                  </a:lnTo>
                  <a:close/>
                  <a:moveTo>
                    <a:pt x="23" y="153"/>
                  </a:moveTo>
                  <a:cubicBezTo>
                    <a:pt x="19" y="153"/>
                    <a:pt x="19" y="153"/>
                    <a:pt x="19" y="153"/>
                  </a:cubicBezTo>
                  <a:cubicBezTo>
                    <a:pt x="19" y="144"/>
                    <a:pt x="19" y="144"/>
                    <a:pt x="19" y="144"/>
                  </a:cubicBezTo>
                  <a:cubicBezTo>
                    <a:pt x="23" y="144"/>
                    <a:pt x="23" y="144"/>
                    <a:pt x="23" y="144"/>
                  </a:cubicBezTo>
                  <a:lnTo>
                    <a:pt x="23" y="153"/>
                  </a:lnTo>
                  <a:close/>
                  <a:moveTo>
                    <a:pt x="23" y="140"/>
                  </a:moveTo>
                  <a:cubicBezTo>
                    <a:pt x="19" y="140"/>
                    <a:pt x="19" y="140"/>
                    <a:pt x="19" y="140"/>
                  </a:cubicBezTo>
                  <a:cubicBezTo>
                    <a:pt x="19" y="131"/>
                    <a:pt x="19" y="131"/>
                    <a:pt x="19" y="131"/>
                  </a:cubicBezTo>
                  <a:cubicBezTo>
                    <a:pt x="23" y="131"/>
                    <a:pt x="23" y="131"/>
                    <a:pt x="23" y="131"/>
                  </a:cubicBezTo>
                  <a:lnTo>
                    <a:pt x="23" y="140"/>
                  </a:lnTo>
                  <a:close/>
                  <a:moveTo>
                    <a:pt x="23" y="127"/>
                  </a:moveTo>
                  <a:cubicBezTo>
                    <a:pt x="19" y="127"/>
                    <a:pt x="19" y="127"/>
                    <a:pt x="19" y="127"/>
                  </a:cubicBezTo>
                  <a:cubicBezTo>
                    <a:pt x="19" y="118"/>
                    <a:pt x="19" y="118"/>
                    <a:pt x="19" y="118"/>
                  </a:cubicBezTo>
                  <a:cubicBezTo>
                    <a:pt x="23" y="118"/>
                    <a:pt x="23" y="118"/>
                    <a:pt x="23" y="118"/>
                  </a:cubicBezTo>
                  <a:lnTo>
                    <a:pt x="23" y="127"/>
                  </a:lnTo>
                  <a:close/>
                  <a:moveTo>
                    <a:pt x="23" y="114"/>
                  </a:moveTo>
                  <a:cubicBezTo>
                    <a:pt x="19" y="114"/>
                    <a:pt x="19" y="114"/>
                    <a:pt x="19" y="114"/>
                  </a:cubicBezTo>
                  <a:cubicBezTo>
                    <a:pt x="19" y="105"/>
                    <a:pt x="19" y="105"/>
                    <a:pt x="19" y="105"/>
                  </a:cubicBezTo>
                  <a:cubicBezTo>
                    <a:pt x="23" y="105"/>
                    <a:pt x="23" y="105"/>
                    <a:pt x="23" y="105"/>
                  </a:cubicBezTo>
                  <a:lnTo>
                    <a:pt x="23" y="114"/>
                  </a:lnTo>
                  <a:close/>
                  <a:moveTo>
                    <a:pt x="23" y="101"/>
                  </a:moveTo>
                  <a:cubicBezTo>
                    <a:pt x="19" y="101"/>
                    <a:pt x="19" y="101"/>
                    <a:pt x="19" y="101"/>
                  </a:cubicBezTo>
                  <a:cubicBezTo>
                    <a:pt x="19" y="93"/>
                    <a:pt x="19" y="93"/>
                    <a:pt x="19" y="93"/>
                  </a:cubicBezTo>
                  <a:cubicBezTo>
                    <a:pt x="23" y="93"/>
                    <a:pt x="23" y="93"/>
                    <a:pt x="23" y="93"/>
                  </a:cubicBezTo>
                  <a:lnTo>
                    <a:pt x="23" y="101"/>
                  </a:lnTo>
                  <a:close/>
                  <a:moveTo>
                    <a:pt x="23" y="88"/>
                  </a:moveTo>
                  <a:cubicBezTo>
                    <a:pt x="19" y="88"/>
                    <a:pt x="19" y="88"/>
                    <a:pt x="19" y="88"/>
                  </a:cubicBezTo>
                  <a:cubicBezTo>
                    <a:pt x="19" y="80"/>
                    <a:pt x="19" y="80"/>
                    <a:pt x="19" y="80"/>
                  </a:cubicBezTo>
                  <a:cubicBezTo>
                    <a:pt x="23" y="80"/>
                    <a:pt x="23" y="80"/>
                    <a:pt x="23" y="80"/>
                  </a:cubicBezTo>
                  <a:lnTo>
                    <a:pt x="23" y="88"/>
                  </a:lnTo>
                  <a:close/>
                  <a:moveTo>
                    <a:pt x="23" y="76"/>
                  </a:moveTo>
                  <a:cubicBezTo>
                    <a:pt x="19" y="76"/>
                    <a:pt x="19" y="76"/>
                    <a:pt x="19" y="76"/>
                  </a:cubicBezTo>
                  <a:cubicBezTo>
                    <a:pt x="19" y="67"/>
                    <a:pt x="19" y="67"/>
                    <a:pt x="19" y="67"/>
                  </a:cubicBezTo>
                  <a:cubicBezTo>
                    <a:pt x="23" y="67"/>
                    <a:pt x="23" y="67"/>
                    <a:pt x="23" y="67"/>
                  </a:cubicBezTo>
                  <a:lnTo>
                    <a:pt x="23" y="76"/>
                  </a:lnTo>
                  <a:close/>
                  <a:moveTo>
                    <a:pt x="23" y="63"/>
                  </a:moveTo>
                  <a:cubicBezTo>
                    <a:pt x="19" y="63"/>
                    <a:pt x="19" y="63"/>
                    <a:pt x="19" y="63"/>
                  </a:cubicBezTo>
                  <a:cubicBezTo>
                    <a:pt x="19" y="54"/>
                    <a:pt x="19" y="54"/>
                    <a:pt x="19" y="54"/>
                  </a:cubicBezTo>
                  <a:cubicBezTo>
                    <a:pt x="23" y="54"/>
                    <a:pt x="23" y="54"/>
                    <a:pt x="23" y="54"/>
                  </a:cubicBezTo>
                  <a:lnTo>
                    <a:pt x="23" y="63"/>
                  </a:lnTo>
                  <a:close/>
                  <a:moveTo>
                    <a:pt x="23" y="50"/>
                  </a:moveTo>
                  <a:cubicBezTo>
                    <a:pt x="19" y="50"/>
                    <a:pt x="19" y="50"/>
                    <a:pt x="19" y="50"/>
                  </a:cubicBezTo>
                  <a:cubicBezTo>
                    <a:pt x="19" y="41"/>
                    <a:pt x="19" y="41"/>
                    <a:pt x="19" y="41"/>
                  </a:cubicBezTo>
                  <a:cubicBezTo>
                    <a:pt x="23" y="41"/>
                    <a:pt x="23" y="41"/>
                    <a:pt x="23" y="41"/>
                  </a:cubicBezTo>
                  <a:lnTo>
                    <a:pt x="23" y="50"/>
                  </a:lnTo>
                  <a:close/>
                  <a:moveTo>
                    <a:pt x="23" y="37"/>
                  </a:moveTo>
                  <a:cubicBezTo>
                    <a:pt x="19" y="37"/>
                    <a:pt x="19" y="37"/>
                    <a:pt x="19" y="37"/>
                  </a:cubicBezTo>
                  <a:cubicBezTo>
                    <a:pt x="19" y="28"/>
                    <a:pt x="19" y="28"/>
                    <a:pt x="19" y="28"/>
                  </a:cubicBezTo>
                  <a:cubicBezTo>
                    <a:pt x="23" y="28"/>
                    <a:pt x="23" y="28"/>
                    <a:pt x="23" y="28"/>
                  </a:cubicBezTo>
                  <a:lnTo>
                    <a:pt x="23" y="37"/>
                  </a:lnTo>
                  <a:close/>
                  <a:moveTo>
                    <a:pt x="30" y="153"/>
                  </a:moveTo>
                  <a:cubicBezTo>
                    <a:pt x="26" y="153"/>
                    <a:pt x="26" y="153"/>
                    <a:pt x="26" y="153"/>
                  </a:cubicBezTo>
                  <a:cubicBezTo>
                    <a:pt x="26" y="144"/>
                    <a:pt x="26" y="144"/>
                    <a:pt x="26" y="144"/>
                  </a:cubicBezTo>
                  <a:cubicBezTo>
                    <a:pt x="30" y="144"/>
                    <a:pt x="30" y="144"/>
                    <a:pt x="30" y="144"/>
                  </a:cubicBezTo>
                  <a:lnTo>
                    <a:pt x="30" y="153"/>
                  </a:lnTo>
                  <a:close/>
                  <a:moveTo>
                    <a:pt x="30" y="140"/>
                  </a:moveTo>
                  <a:cubicBezTo>
                    <a:pt x="26" y="140"/>
                    <a:pt x="26" y="140"/>
                    <a:pt x="26" y="140"/>
                  </a:cubicBezTo>
                  <a:cubicBezTo>
                    <a:pt x="26" y="131"/>
                    <a:pt x="26" y="131"/>
                    <a:pt x="26" y="131"/>
                  </a:cubicBezTo>
                  <a:cubicBezTo>
                    <a:pt x="30" y="131"/>
                    <a:pt x="30" y="131"/>
                    <a:pt x="30" y="131"/>
                  </a:cubicBezTo>
                  <a:lnTo>
                    <a:pt x="30" y="140"/>
                  </a:lnTo>
                  <a:close/>
                  <a:moveTo>
                    <a:pt x="30" y="127"/>
                  </a:moveTo>
                  <a:cubicBezTo>
                    <a:pt x="26" y="127"/>
                    <a:pt x="26" y="127"/>
                    <a:pt x="26" y="127"/>
                  </a:cubicBezTo>
                  <a:cubicBezTo>
                    <a:pt x="26" y="118"/>
                    <a:pt x="26" y="118"/>
                    <a:pt x="26" y="118"/>
                  </a:cubicBezTo>
                  <a:cubicBezTo>
                    <a:pt x="30" y="118"/>
                    <a:pt x="30" y="118"/>
                    <a:pt x="30" y="118"/>
                  </a:cubicBezTo>
                  <a:lnTo>
                    <a:pt x="30" y="127"/>
                  </a:lnTo>
                  <a:close/>
                  <a:moveTo>
                    <a:pt x="30" y="114"/>
                  </a:moveTo>
                  <a:cubicBezTo>
                    <a:pt x="26" y="114"/>
                    <a:pt x="26" y="114"/>
                    <a:pt x="26" y="114"/>
                  </a:cubicBezTo>
                  <a:cubicBezTo>
                    <a:pt x="26" y="105"/>
                    <a:pt x="26" y="105"/>
                    <a:pt x="26" y="105"/>
                  </a:cubicBezTo>
                  <a:cubicBezTo>
                    <a:pt x="30" y="105"/>
                    <a:pt x="30" y="105"/>
                    <a:pt x="30" y="105"/>
                  </a:cubicBezTo>
                  <a:lnTo>
                    <a:pt x="30" y="114"/>
                  </a:lnTo>
                  <a:close/>
                  <a:moveTo>
                    <a:pt x="30" y="101"/>
                  </a:moveTo>
                  <a:cubicBezTo>
                    <a:pt x="26" y="101"/>
                    <a:pt x="26" y="101"/>
                    <a:pt x="26" y="101"/>
                  </a:cubicBezTo>
                  <a:cubicBezTo>
                    <a:pt x="26" y="93"/>
                    <a:pt x="26" y="93"/>
                    <a:pt x="26" y="93"/>
                  </a:cubicBezTo>
                  <a:cubicBezTo>
                    <a:pt x="30" y="93"/>
                    <a:pt x="30" y="93"/>
                    <a:pt x="30" y="93"/>
                  </a:cubicBezTo>
                  <a:lnTo>
                    <a:pt x="30" y="101"/>
                  </a:lnTo>
                  <a:close/>
                  <a:moveTo>
                    <a:pt x="30" y="88"/>
                  </a:moveTo>
                  <a:cubicBezTo>
                    <a:pt x="26" y="88"/>
                    <a:pt x="26" y="88"/>
                    <a:pt x="26" y="88"/>
                  </a:cubicBezTo>
                  <a:cubicBezTo>
                    <a:pt x="26" y="80"/>
                    <a:pt x="26" y="80"/>
                    <a:pt x="26" y="80"/>
                  </a:cubicBezTo>
                  <a:cubicBezTo>
                    <a:pt x="30" y="80"/>
                    <a:pt x="30" y="80"/>
                    <a:pt x="30" y="80"/>
                  </a:cubicBezTo>
                  <a:lnTo>
                    <a:pt x="30" y="88"/>
                  </a:lnTo>
                  <a:close/>
                  <a:moveTo>
                    <a:pt x="30" y="76"/>
                  </a:moveTo>
                  <a:cubicBezTo>
                    <a:pt x="26" y="76"/>
                    <a:pt x="26" y="76"/>
                    <a:pt x="26" y="76"/>
                  </a:cubicBezTo>
                  <a:cubicBezTo>
                    <a:pt x="26" y="67"/>
                    <a:pt x="26" y="67"/>
                    <a:pt x="26" y="67"/>
                  </a:cubicBezTo>
                  <a:cubicBezTo>
                    <a:pt x="30" y="67"/>
                    <a:pt x="30" y="67"/>
                    <a:pt x="30" y="67"/>
                  </a:cubicBezTo>
                  <a:lnTo>
                    <a:pt x="30" y="76"/>
                  </a:lnTo>
                  <a:close/>
                  <a:moveTo>
                    <a:pt x="30" y="63"/>
                  </a:moveTo>
                  <a:cubicBezTo>
                    <a:pt x="26" y="63"/>
                    <a:pt x="26" y="63"/>
                    <a:pt x="26" y="63"/>
                  </a:cubicBezTo>
                  <a:cubicBezTo>
                    <a:pt x="26" y="54"/>
                    <a:pt x="26" y="54"/>
                    <a:pt x="26" y="54"/>
                  </a:cubicBezTo>
                  <a:cubicBezTo>
                    <a:pt x="30" y="54"/>
                    <a:pt x="30" y="54"/>
                    <a:pt x="30" y="54"/>
                  </a:cubicBezTo>
                  <a:lnTo>
                    <a:pt x="30" y="63"/>
                  </a:lnTo>
                  <a:close/>
                  <a:moveTo>
                    <a:pt x="30" y="50"/>
                  </a:moveTo>
                  <a:cubicBezTo>
                    <a:pt x="26" y="50"/>
                    <a:pt x="26" y="50"/>
                    <a:pt x="26" y="50"/>
                  </a:cubicBezTo>
                  <a:cubicBezTo>
                    <a:pt x="26" y="41"/>
                    <a:pt x="26" y="41"/>
                    <a:pt x="26" y="41"/>
                  </a:cubicBezTo>
                  <a:cubicBezTo>
                    <a:pt x="30" y="41"/>
                    <a:pt x="30" y="41"/>
                    <a:pt x="30" y="41"/>
                  </a:cubicBezTo>
                  <a:lnTo>
                    <a:pt x="30" y="50"/>
                  </a:lnTo>
                  <a:close/>
                  <a:moveTo>
                    <a:pt x="38" y="153"/>
                  </a:moveTo>
                  <a:cubicBezTo>
                    <a:pt x="33" y="153"/>
                    <a:pt x="33" y="153"/>
                    <a:pt x="33" y="153"/>
                  </a:cubicBezTo>
                  <a:cubicBezTo>
                    <a:pt x="33" y="144"/>
                    <a:pt x="33" y="144"/>
                    <a:pt x="33" y="144"/>
                  </a:cubicBezTo>
                  <a:cubicBezTo>
                    <a:pt x="38" y="144"/>
                    <a:pt x="38" y="144"/>
                    <a:pt x="38" y="144"/>
                  </a:cubicBezTo>
                  <a:lnTo>
                    <a:pt x="38" y="153"/>
                  </a:lnTo>
                  <a:close/>
                  <a:moveTo>
                    <a:pt x="38" y="140"/>
                  </a:moveTo>
                  <a:cubicBezTo>
                    <a:pt x="33" y="140"/>
                    <a:pt x="33" y="140"/>
                    <a:pt x="33" y="140"/>
                  </a:cubicBezTo>
                  <a:cubicBezTo>
                    <a:pt x="33" y="131"/>
                    <a:pt x="33" y="131"/>
                    <a:pt x="33" y="131"/>
                  </a:cubicBezTo>
                  <a:cubicBezTo>
                    <a:pt x="38" y="131"/>
                    <a:pt x="38" y="131"/>
                    <a:pt x="38" y="131"/>
                  </a:cubicBezTo>
                  <a:lnTo>
                    <a:pt x="38" y="140"/>
                  </a:lnTo>
                  <a:close/>
                  <a:moveTo>
                    <a:pt x="38" y="127"/>
                  </a:moveTo>
                  <a:cubicBezTo>
                    <a:pt x="33" y="127"/>
                    <a:pt x="33" y="127"/>
                    <a:pt x="33" y="127"/>
                  </a:cubicBezTo>
                  <a:cubicBezTo>
                    <a:pt x="33" y="118"/>
                    <a:pt x="33" y="118"/>
                    <a:pt x="33" y="118"/>
                  </a:cubicBezTo>
                  <a:cubicBezTo>
                    <a:pt x="38" y="118"/>
                    <a:pt x="38" y="118"/>
                    <a:pt x="38" y="118"/>
                  </a:cubicBezTo>
                  <a:lnTo>
                    <a:pt x="38" y="127"/>
                  </a:lnTo>
                  <a:close/>
                  <a:moveTo>
                    <a:pt x="38" y="114"/>
                  </a:moveTo>
                  <a:cubicBezTo>
                    <a:pt x="33" y="114"/>
                    <a:pt x="33" y="114"/>
                    <a:pt x="33" y="114"/>
                  </a:cubicBezTo>
                  <a:cubicBezTo>
                    <a:pt x="33" y="105"/>
                    <a:pt x="33" y="105"/>
                    <a:pt x="33" y="105"/>
                  </a:cubicBezTo>
                  <a:cubicBezTo>
                    <a:pt x="38" y="105"/>
                    <a:pt x="38" y="105"/>
                    <a:pt x="38" y="105"/>
                  </a:cubicBezTo>
                  <a:lnTo>
                    <a:pt x="38" y="114"/>
                  </a:lnTo>
                  <a:close/>
                  <a:moveTo>
                    <a:pt x="38" y="101"/>
                  </a:moveTo>
                  <a:cubicBezTo>
                    <a:pt x="33" y="101"/>
                    <a:pt x="33" y="101"/>
                    <a:pt x="33" y="101"/>
                  </a:cubicBezTo>
                  <a:cubicBezTo>
                    <a:pt x="33" y="93"/>
                    <a:pt x="33" y="93"/>
                    <a:pt x="33" y="93"/>
                  </a:cubicBezTo>
                  <a:cubicBezTo>
                    <a:pt x="38" y="93"/>
                    <a:pt x="38" y="93"/>
                    <a:pt x="38" y="93"/>
                  </a:cubicBezTo>
                  <a:lnTo>
                    <a:pt x="38" y="101"/>
                  </a:lnTo>
                  <a:close/>
                  <a:moveTo>
                    <a:pt x="38" y="88"/>
                  </a:moveTo>
                  <a:cubicBezTo>
                    <a:pt x="33" y="88"/>
                    <a:pt x="33" y="88"/>
                    <a:pt x="33" y="88"/>
                  </a:cubicBezTo>
                  <a:cubicBezTo>
                    <a:pt x="33" y="80"/>
                    <a:pt x="33" y="80"/>
                    <a:pt x="33" y="80"/>
                  </a:cubicBezTo>
                  <a:cubicBezTo>
                    <a:pt x="38" y="80"/>
                    <a:pt x="38" y="80"/>
                    <a:pt x="38" y="80"/>
                  </a:cubicBezTo>
                  <a:lnTo>
                    <a:pt x="38" y="88"/>
                  </a:lnTo>
                  <a:close/>
                  <a:moveTo>
                    <a:pt x="38" y="76"/>
                  </a:moveTo>
                  <a:cubicBezTo>
                    <a:pt x="33" y="76"/>
                    <a:pt x="33" y="76"/>
                    <a:pt x="33" y="76"/>
                  </a:cubicBezTo>
                  <a:cubicBezTo>
                    <a:pt x="33" y="67"/>
                    <a:pt x="33" y="67"/>
                    <a:pt x="33" y="67"/>
                  </a:cubicBezTo>
                  <a:cubicBezTo>
                    <a:pt x="38" y="67"/>
                    <a:pt x="38" y="67"/>
                    <a:pt x="38" y="67"/>
                  </a:cubicBezTo>
                  <a:lnTo>
                    <a:pt x="38" y="76"/>
                  </a:lnTo>
                  <a:close/>
                  <a:moveTo>
                    <a:pt x="38" y="63"/>
                  </a:moveTo>
                  <a:cubicBezTo>
                    <a:pt x="33" y="63"/>
                    <a:pt x="33" y="63"/>
                    <a:pt x="33" y="63"/>
                  </a:cubicBezTo>
                  <a:cubicBezTo>
                    <a:pt x="33" y="54"/>
                    <a:pt x="33" y="54"/>
                    <a:pt x="33" y="54"/>
                  </a:cubicBezTo>
                  <a:cubicBezTo>
                    <a:pt x="38" y="54"/>
                    <a:pt x="38" y="54"/>
                    <a:pt x="38" y="54"/>
                  </a:cubicBezTo>
                  <a:lnTo>
                    <a:pt x="38" y="63"/>
                  </a:lnTo>
                  <a:close/>
                  <a:moveTo>
                    <a:pt x="38" y="50"/>
                  </a:moveTo>
                  <a:cubicBezTo>
                    <a:pt x="33" y="50"/>
                    <a:pt x="33" y="50"/>
                    <a:pt x="33" y="50"/>
                  </a:cubicBezTo>
                  <a:cubicBezTo>
                    <a:pt x="33" y="41"/>
                    <a:pt x="33" y="41"/>
                    <a:pt x="33" y="41"/>
                  </a:cubicBezTo>
                  <a:cubicBezTo>
                    <a:pt x="38" y="41"/>
                    <a:pt x="38" y="41"/>
                    <a:pt x="38" y="41"/>
                  </a:cubicBezTo>
                  <a:lnTo>
                    <a:pt x="38" y="50"/>
                  </a:lnTo>
                  <a:close/>
                  <a:moveTo>
                    <a:pt x="38" y="37"/>
                  </a:moveTo>
                  <a:cubicBezTo>
                    <a:pt x="33" y="37"/>
                    <a:pt x="33" y="37"/>
                    <a:pt x="33" y="37"/>
                  </a:cubicBezTo>
                  <a:cubicBezTo>
                    <a:pt x="33" y="28"/>
                    <a:pt x="33" y="28"/>
                    <a:pt x="33" y="28"/>
                  </a:cubicBezTo>
                  <a:cubicBezTo>
                    <a:pt x="38" y="28"/>
                    <a:pt x="38" y="28"/>
                    <a:pt x="38" y="28"/>
                  </a:cubicBezTo>
                  <a:lnTo>
                    <a:pt x="38" y="37"/>
                  </a:ln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19" name="Freeform 21"/>
            <p:cNvSpPr>
              <a:spLocks noEditPoints="1"/>
            </p:cNvSpPr>
            <p:nvPr/>
          </p:nvSpPr>
          <p:spPr>
            <a:xfrm>
              <a:off x="2728913" y="2433638"/>
              <a:ext cx="533400" cy="533400"/>
            </a:xfrm>
            <a:custGeom>
              <a:avLst/>
              <a:gdLst>
                <a:gd name="txL" fmla="*/ 0 w 80"/>
                <a:gd name="txT" fmla="*/ 0 h 80"/>
                <a:gd name="txR" fmla="*/ 80 w 80"/>
                <a:gd name="txB" fmla="*/ 80 h 80"/>
              </a:gdLst>
              <a:ahLst/>
              <a:cxnLst>
                <a:cxn ang="0">
                  <a:pos x="400103340" y="2147483647"/>
                </a:cxn>
                <a:cxn ang="0">
                  <a:pos x="1066933350" y="400103340"/>
                </a:cxn>
                <a:cxn ang="0">
                  <a:pos x="2147483647" y="1066933350"/>
                </a:cxn>
                <a:cxn ang="0">
                  <a:pos x="2147483647" y="2147483647"/>
                </a:cxn>
                <a:cxn ang="0">
                  <a:pos x="400103340" y="2147483647"/>
                </a:cxn>
                <a:cxn ang="0">
                  <a:pos x="2147483647" y="1111392240"/>
                </a:cxn>
                <a:cxn ang="0">
                  <a:pos x="1111392240" y="489014453"/>
                </a:cxn>
                <a:cxn ang="0">
                  <a:pos x="489014453" y="2147483647"/>
                </a:cxn>
                <a:cxn ang="0">
                  <a:pos x="2147483647" y="2147483647"/>
                </a:cxn>
                <a:cxn ang="0">
                  <a:pos x="2147483647" y="1111392240"/>
                </a:cxn>
              </a:cxnLst>
              <a:rect l="txL" t="txT" r="txR" b="txB"/>
              <a:pathLst>
                <a:path w="80" h="80">
                  <a:moveTo>
                    <a:pt x="9" y="56"/>
                  </a:moveTo>
                  <a:cubicBezTo>
                    <a:pt x="0" y="39"/>
                    <a:pt x="7" y="18"/>
                    <a:pt x="24" y="9"/>
                  </a:cubicBezTo>
                  <a:cubicBezTo>
                    <a:pt x="41" y="0"/>
                    <a:pt x="62" y="6"/>
                    <a:pt x="71" y="24"/>
                  </a:cubicBezTo>
                  <a:cubicBezTo>
                    <a:pt x="80" y="41"/>
                    <a:pt x="74" y="62"/>
                    <a:pt x="56" y="71"/>
                  </a:cubicBezTo>
                  <a:cubicBezTo>
                    <a:pt x="39" y="80"/>
                    <a:pt x="18" y="73"/>
                    <a:pt x="9" y="56"/>
                  </a:cubicBezTo>
                  <a:close/>
                  <a:moveTo>
                    <a:pt x="69" y="25"/>
                  </a:moveTo>
                  <a:cubicBezTo>
                    <a:pt x="61" y="9"/>
                    <a:pt x="41" y="3"/>
                    <a:pt x="25" y="11"/>
                  </a:cubicBezTo>
                  <a:cubicBezTo>
                    <a:pt x="9" y="19"/>
                    <a:pt x="3" y="39"/>
                    <a:pt x="11" y="55"/>
                  </a:cubicBezTo>
                  <a:cubicBezTo>
                    <a:pt x="20" y="71"/>
                    <a:pt x="39" y="77"/>
                    <a:pt x="55" y="69"/>
                  </a:cubicBezTo>
                  <a:cubicBezTo>
                    <a:pt x="71" y="61"/>
                    <a:pt x="78" y="41"/>
                    <a:pt x="69" y="25"/>
                  </a:cubicBezTo>
                  <a:close/>
                </a:path>
              </a:pathLst>
            </a:custGeom>
            <a:solidFill>
              <a:srgbClr val="54B391">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0" name="Freeform 22"/>
            <p:cNvSpPr/>
            <p:nvPr/>
          </p:nvSpPr>
          <p:spPr>
            <a:xfrm>
              <a:off x="2789238" y="2473325"/>
              <a:ext cx="387350" cy="260350"/>
            </a:xfrm>
            <a:custGeom>
              <a:avLst/>
              <a:gdLst>
                <a:gd name="txL" fmla="*/ 0 w 58"/>
                <a:gd name="txT" fmla="*/ 0 h 39"/>
                <a:gd name="txR" fmla="*/ 58 w 58"/>
                <a:gd name="txB" fmla="*/ 39 h 39"/>
              </a:gdLst>
              <a:ahLst/>
              <a:cxnLst>
                <a:cxn ang="0">
                  <a:pos x="2147483647" y="891284860"/>
                </a:cxn>
                <a:cxn ang="0">
                  <a:pos x="758230947" y="311946029"/>
                </a:cxn>
                <a:cxn ang="0">
                  <a:pos x="89204034" y="1738003141"/>
                </a:cxn>
                <a:cxn ang="0">
                  <a:pos x="1382652503" y="1515183595"/>
                </a:cxn>
                <a:cxn ang="0">
                  <a:pos x="2147483647" y="891284860"/>
                </a:cxn>
              </a:cxnLst>
              <a:rect l="txL" t="txT" r="txR" b="txB"/>
              <a:pathLst>
                <a:path w="58" h="39">
                  <a:moveTo>
                    <a:pt x="58" y="20"/>
                  </a:moveTo>
                  <a:cubicBezTo>
                    <a:pt x="50" y="6"/>
                    <a:pt x="32" y="0"/>
                    <a:pt x="17" y="7"/>
                  </a:cubicBezTo>
                  <a:cubicBezTo>
                    <a:pt x="5" y="14"/>
                    <a:pt x="0" y="27"/>
                    <a:pt x="2" y="39"/>
                  </a:cubicBezTo>
                  <a:cubicBezTo>
                    <a:pt x="31" y="34"/>
                    <a:pt x="31" y="34"/>
                    <a:pt x="31" y="34"/>
                  </a:cubicBezTo>
                  <a:lnTo>
                    <a:pt x="58" y="20"/>
                  </a:lnTo>
                  <a:close/>
                </a:path>
              </a:pathLst>
            </a:custGeom>
            <a:solidFill>
              <a:srgbClr val="54B391">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1" name="Freeform 23"/>
            <p:cNvSpPr>
              <a:spLocks noEditPoints="1"/>
            </p:cNvSpPr>
            <p:nvPr/>
          </p:nvSpPr>
          <p:spPr>
            <a:xfrm>
              <a:off x="2801938" y="2700338"/>
              <a:ext cx="327025" cy="200025"/>
            </a:xfrm>
            <a:custGeom>
              <a:avLst/>
              <a:gdLst>
                <a:gd name="txL" fmla="*/ 0 w 49"/>
                <a:gd name="txT" fmla="*/ 0 h 30"/>
                <a:gd name="txR" fmla="*/ 49 w 49"/>
                <a:gd name="txB" fmla="*/ 30 h 30"/>
              </a:gdLst>
              <a:ahLst/>
              <a:cxnLst>
                <a:cxn ang="0">
                  <a:pos x="445421398" y="1022481128"/>
                </a:cxn>
                <a:cxn ang="0">
                  <a:pos x="623589957" y="133370003"/>
                </a:cxn>
                <a:cxn ang="0">
                  <a:pos x="668132097" y="133370003"/>
                </a:cxn>
                <a:cxn ang="0">
                  <a:pos x="311794979" y="889111125"/>
                </a:cxn>
                <a:cxn ang="0">
                  <a:pos x="489963538" y="133370003"/>
                </a:cxn>
                <a:cxn ang="0">
                  <a:pos x="534505678" y="133370003"/>
                </a:cxn>
                <a:cxn ang="0">
                  <a:pos x="489963538" y="1022481128"/>
                </a:cxn>
                <a:cxn ang="0">
                  <a:pos x="846300656" y="88911113"/>
                </a:cxn>
                <a:cxn ang="0">
                  <a:pos x="890842796" y="88911113"/>
                </a:cxn>
                <a:cxn ang="0">
                  <a:pos x="668132097" y="1155844463"/>
                </a:cxn>
                <a:cxn ang="0">
                  <a:pos x="979927076" y="44458890"/>
                </a:cxn>
                <a:cxn ang="0">
                  <a:pos x="712674237" y="1200303353"/>
                </a:cxn>
                <a:cxn ang="0">
                  <a:pos x="579047817" y="1111392240"/>
                </a:cxn>
                <a:cxn ang="0">
                  <a:pos x="935384936" y="88911113"/>
                </a:cxn>
                <a:cxn ang="0">
                  <a:pos x="0" y="311192228"/>
                </a:cxn>
                <a:cxn ang="0">
                  <a:pos x="89084280" y="222281115"/>
                </a:cxn>
                <a:cxn ang="0">
                  <a:pos x="89084280" y="222281115"/>
                </a:cxn>
                <a:cxn ang="0">
                  <a:pos x="801758516" y="1200303353"/>
                </a:cxn>
                <a:cxn ang="0">
                  <a:pos x="1291715380" y="0"/>
                </a:cxn>
                <a:cxn ang="0">
                  <a:pos x="890842796" y="1244755575"/>
                </a:cxn>
                <a:cxn ang="0">
                  <a:pos x="2048931757" y="755747790"/>
                </a:cxn>
                <a:cxn ang="0">
                  <a:pos x="1915305337" y="1155844463"/>
                </a:cxn>
                <a:cxn ang="0">
                  <a:pos x="222710699" y="800200013"/>
                </a:cxn>
                <a:cxn ang="0">
                  <a:pos x="356337118" y="177822225"/>
                </a:cxn>
                <a:cxn ang="0">
                  <a:pos x="400879258" y="177822225"/>
                </a:cxn>
                <a:cxn ang="0">
                  <a:pos x="133626419" y="666836678"/>
                </a:cxn>
                <a:cxn ang="0">
                  <a:pos x="222710699" y="222281115"/>
                </a:cxn>
                <a:cxn ang="0">
                  <a:pos x="267252839" y="177822225"/>
                </a:cxn>
                <a:cxn ang="0">
                  <a:pos x="44542140" y="489014453"/>
                </a:cxn>
                <a:cxn ang="0">
                  <a:pos x="133626419" y="222281115"/>
                </a:cxn>
                <a:cxn ang="0">
                  <a:pos x="1781678918" y="1244755575"/>
                </a:cxn>
                <a:cxn ang="0">
                  <a:pos x="1202631101" y="0"/>
                </a:cxn>
                <a:cxn ang="0">
                  <a:pos x="1247173240" y="0"/>
                </a:cxn>
                <a:cxn ang="0">
                  <a:pos x="1603510359" y="1289214465"/>
                </a:cxn>
                <a:cxn ang="0">
                  <a:pos x="1826221058" y="533466675"/>
                </a:cxn>
                <a:cxn ang="0">
                  <a:pos x="1558968219" y="1289214465"/>
                </a:cxn>
                <a:cxn ang="0">
                  <a:pos x="2147483647" y="933570015"/>
                </a:cxn>
                <a:cxn ang="0">
                  <a:pos x="2147483647" y="978022238"/>
                </a:cxn>
                <a:cxn ang="0">
                  <a:pos x="1469883939" y="1289214465"/>
                </a:cxn>
                <a:cxn ang="0">
                  <a:pos x="1826221058" y="1200303353"/>
                </a:cxn>
                <a:cxn ang="0">
                  <a:pos x="2093473896" y="1066933350"/>
                </a:cxn>
                <a:cxn ang="0">
                  <a:pos x="2048931757" y="1066933350"/>
                </a:cxn>
                <a:cxn ang="0">
                  <a:pos x="2093473896" y="800200013"/>
                </a:cxn>
                <a:cxn ang="0">
                  <a:pos x="2004389617" y="1111392240"/>
                </a:cxn>
                <a:cxn ang="0">
                  <a:pos x="1692594638" y="1244755575"/>
                </a:cxn>
                <a:cxn ang="0">
                  <a:pos x="1692594638" y="400103340"/>
                </a:cxn>
                <a:cxn ang="0">
                  <a:pos x="1692594638" y="400103340"/>
                </a:cxn>
                <a:cxn ang="0">
                  <a:pos x="1069011355" y="1289214465"/>
                </a:cxn>
                <a:cxn ang="0">
                  <a:pos x="1469883939" y="177822225"/>
                </a:cxn>
                <a:cxn ang="0">
                  <a:pos x="1514426079" y="222281115"/>
                </a:cxn>
                <a:cxn ang="0">
                  <a:pos x="935384936" y="1289214465"/>
                </a:cxn>
                <a:cxn ang="0">
                  <a:pos x="1380799660" y="88911113"/>
                </a:cxn>
                <a:cxn ang="0">
                  <a:pos x="1380799660" y="88911113"/>
                </a:cxn>
                <a:cxn ang="0">
                  <a:pos x="1336257520" y="1333666688"/>
                </a:cxn>
                <a:cxn ang="0">
                  <a:pos x="1247173240" y="1333666688"/>
                </a:cxn>
                <a:cxn ang="0">
                  <a:pos x="1603510359" y="266733338"/>
                </a:cxn>
                <a:cxn ang="0">
                  <a:pos x="1202631101" y="1333666688"/>
                </a:cxn>
              </a:cxnLst>
              <a:rect l="txL" t="txT" r="txR" b="txB"/>
              <a:pathLst>
                <a:path w="49" h="30">
                  <a:moveTo>
                    <a:pt x="16" y="2"/>
                  </a:moveTo>
                  <a:cubicBezTo>
                    <a:pt x="10" y="22"/>
                    <a:pt x="10" y="22"/>
                    <a:pt x="10" y="22"/>
                  </a:cubicBezTo>
                  <a:cubicBezTo>
                    <a:pt x="10" y="23"/>
                    <a:pt x="10" y="23"/>
                    <a:pt x="10" y="23"/>
                  </a:cubicBezTo>
                  <a:cubicBezTo>
                    <a:pt x="17" y="2"/>
                    <a:pt x="17" y="2"/>
                    <a:pt x="17" y="2"/>
                  </a:cubicBezTo>
                  <a:lnTo>
                    <a:pt x="16" y="2"/>
                  </a:lnTo>
                  <a:close/>
                  <a:moveTo>
                    <a:pt x="14" y="3"/>
                  </a:moveTo>
                  <a:cubicBezTo>
                    <a:pt x="9" y="21"/>
                    <a:pt x="9" y="21"/>
                    <a:pt x="9" y="21"/>
                  </a:cubicBezTo>
                  <a:cubicBezTo>
                    <a:pt x="9" y="22"/>
                    <a:pt x="9" y="22"/>
                    <a:pt x="9" y="22"/>
                  </a:cubicBezTo>
                  <a:cubicBezTo>
                    <a:pt x="15" y="3"/>
                    <a:pt x="15" y="3"/>
                    <a:pt x="15" y="3"/>
                  </a:cubicBezTo>
                  <a:lnTo>
                    <a:pt x="14" y="3"/>
                  </a:lnTo>
                  <a:close/>
                  <a:moveTo>
                    <a:pt x="13" y="3"/>
                  </a:moveTo>
                  <a:cubicBezTo>
                    <a:pt x="7" y="20"/>
                    <a:pt x="7" y="20"/>
                    <a:pt x="7" y="20"/>
                  </a:cubicBezTo>
                  <a:cubicBezTo>
                    <a:pt x="8" y="20"/>
                    <a:pt x="8" y="21"/>
                    <a:pt x="8" y="21"/>
                  </a:cubicBezTo>
                  <a:cubicBezTo>
                    <a:pt x="13" y="3"/>
                    <a:pt x="13" y="3"/>
                    <a:pt x="13" y="3"/>
                  </a:cubicBezTo>
                  <a:close/>
                  <a:moveTo>
                    <a:pt x="11" y="3"/>
                  </a:moveTo>
                  <a:cubicBezTo>
                    <a:pt x="6" y="19"/>
                    <a:pt x="6" y="19"/>
                    <a:pt x="6" y="19"/>
                  </a:cubicBezTo>
                  <a:cubicBezTo>
                    <a:pt x="6" y="19"/>
                    <a:pt x="7" y="19"/>
                    <a:pt x="7" y="19"/>
                  </a:cubicBezTo>
                  <a:cubicBezTo>
                    <a:pt x="12" y="3"/>
                    <a:pt x="12" y="3"/>
                    <a:pt x="12" y="3"/>
                  </a:cubicBezTo>
                  <a:lnTo>
                    <a:pt x="11" y="3"/>
                  </a:lnTo>
                  <a:close/>
                  <a:moveTo>
                    <a:pt x="18" y="2"/>
                  </a:moveTo>
                  <a:cubicBezTo>
                    <a:pt x="11" y="23"/>
                    <a:pt x="11" y="23"/>
                    <a:pt x="11" y="23"/>
                  </a:cubicBezTo>
                  <a:cubicBezTo>
                    <a:pt x="11" y="24"/>
                    <a:pt x="11" y="24"/>
                    <a:pt x="11" y="24"/>
                  </a:cubicBezTo>
                  <a:cubicBezTo>
                    <a:pt x="18" y="2"/>
                    <a:pt x="18" y="2"/>
                    <a:pt x="18" y="2"/>
                  </a:cubicBezTo>
                  <a:close/>
                  <a:moveTo>
                    <a:pt x="19" y="2"/>
                  </a:moveTo>
                  <a:cubicBezTo>
                    <a:pt x="12" y="24"/>
                    <a:pt x="12" y="24"/>
                    <a:pt x="12" y="24"/>
                  </a:cubicBezTo>
                  <a:cubicBezTo>
                    <a:pt x="12" y="24"/>
                    <a:pt x="12" y="25"/>
                    <a:pt x="13" y="25"/>
                  </a:cubicBezTo>
                  <a:cubicBezTo>
                    <a:pt x="20" y="2"/>
                    <a:pt x="20" y="2"/>
                    <a:pt x="20" y="2"/>
                  </a:cubicBezTo>
                  <a:lnTo>
                    <a:pt x="19" y="2"/>
                  </a:lnTo>
                  <a:close/>
                  <a:moveTo>
                    <a:pt x="22" y="1"/>
                  </a:moveTo>
                  <a:cubicBezTo>
                    <a:pt x="15" y="26"/>
                    <a:pt x="15" y="26"/>
                    <a:pt x="15" y="26"/>
                  </a:cubicBezTo>
                  <a:cubicBezTo>
                    <a:pt x="15" y="26"/>
                    <a:pt x="15" y="26"/>
                    <a:pt x="15" y="26"/>
                  </a:cubicBezTo>
                  <a:cubicBezTo>
                    <a:pt x="23" y="1"/>
                    <a:pt x="23" y="1"/>
                    <a:pt x="23" y="1"/>
                  </a:cubicBezTo>
                  <a:lnTo>
                    <a:pt x="22" y="1"/>
                  </a:lnTo>
                  <a:close/>
                  <a:moveTo>
                    <a:pt x="24" y="1"/>
                  </a:moveTo>
                  <a:cubicBezTo>
                    <a:pt x="16" y="27"/>
                    <a:pt x="16" y="27"/>
                    <a:pt x="16" y="27"/>
                  </a:cubicBezTo>
                  <a:cubicBezTo>
                    <a:pt x="16" y="27"/>
                    <a:pt x="16" y="27"/>
                    <a:pt x="16" y="27"/>
                  </a:cubicBezTo>
                  <a:cubicBezTo>
                    <a:pt x="24" y="1"/>
                    <a:pt x="24" y="1"/>
                    <a:pt x="24" y="1"/>
                  </a:cubicBezTo>
                  <a:close/>
                  <a:moveTo>
                    <a:pt x="21" y="2"/>
                  </a:moveTo>
                  <a:cubicBezTo>
                    <a:pt x="13" y="25"/>
                    <a:pt x="13" y="25"/>
                    <a:pt x="13" y="25"/>
                  </a:cubicBezTo>
                  <a:cubicBezTo>
                    <a:pt x="13" y="25"/>
                    <a:pt x="14" y="25"/>
                    <a:pt x="14" y="25"/>
                  </a:cubicBezTo>
                  <a:cubicBezTo>
                    <a:pt x="21" y="1"/>
                    <a:pt x="21" y="1"/>
                    <a:pt x="21" y="1"/>
                  </a:cubicBezTo>
                  <a:lnTo>
                    <a:pt x="21" y="2"/>
                  </a:lnTo>
                  <a:close/>
                  <a:moveTo>
                    <a:pt x="0" y="5"/>
                  </a:moveTo>
                  <a:cubicBezTo>
                    <a:pt x="0" y="6"/>
                    <a:pt x="0" y="6"/>
                    <a:pt x="0" y="6"/>
                  </a:cubicBezTo>
                  <a:cubicBezTo>
                    <a:pt x="0" y="6"/>
                    <a:pt x="0" y="7"/>
                    <a:pt x="0" y="7"/>
                  </a:cubicBezTo>
                  <a:cubicBezTo>
                    <a:pt x="1" y="5"/>
                    <a:pt x="1" y="5"/>
                    <a:pt x="1" y="5"/>
                  </a:cubicBezTo>
                  <a:lnTo>
                    <a:pt x="0" y="5"/>
                  </a:lnTo>
                  <a:close/>
                  <a:moveTo>
                    <a:pt x="2" y="5"/>
                  </a:moveTo>
                  <a:cubicBezTo>
                    <a:pt x="1" y="9"/>
                    <a:pt x="1" y="9"/>
                    <a:pt x="1" y="9"/>
                  </a:cubicBezTo>
                  <a:cubicBezTo>
                    <a:pt x="1" y="9"/>
                    <a:pt x="1" y="9"/>
                    <a:pt x="1" y="9"/>
                  </a:cubicBezTo>
                  <a:cubicBezTo>
                    <a:pt x="2" y="5"/>
                    <a:pt x="2" y="5"/>
                    <a:pt x="2" y="5"/>
                  </a:cubicBezTo>
                  <a:close/>
                  <a:moveTo>
                    <a:pt x="26" y="1"/>
                  </a:moveTo>
                  <a:cubicBezTo>
                    <a:pt x="17" y="27"/>
                    <a:pt x="17" y="27"/>
                    <a:pt x="17" y="27"/>
                  </a:cubicBezTo>
                  <a:cubicBezTo>
                    <a:pt x="17" y="27"/>
                    <a:pt x="17" y="27"/>
                    <a:pt x="18" y="27"/>
                  </a:cubicBezTo>
                  <a:cubicBezTo>
                    <a:pt x="26" y="0"/>
                    <a:pt x="26" y="0"/>
                    <a:pt x="26" y="0"/>
                  </a:cubicBezTo>
                  <a:lnTo>
                    <a:pt x="26" y="1"/>
                  </a:lnTo>
                  <a:close/>
                  <a:moveTo>
                    <a:pt x="29" y="0"/>
                  </a:moveTo>
                  <a:cubicBezTo>
                    <a:pt x="29" y="0"/>
                    <a:pt x="29" y="0"/>
                    <a:pt x="29" y="0"/>
                  </a:cubicBezTo>
                  <a:cubicBezTo>
                    <a:pt x="20" y="28"/>
                    <a:pt x="20" y="28"/>
                    <a:pt x="20" y="28"/>
                  </a:cubicBezTo>
                  <a:cubicBezTo>
                    <a:pt x="20" y="28"/>
                    <a:pt x="20" y="28"/>
                    <a:pt x="20" y="28"/>
                  </a:cubicBezTo>
                  <a:cubicBezTo>
                    <a:pt x="29" y="0"/>
                    <a:pt x="29" y="0"/>
                    <a:pt x="29" y="0"/>
                  </a:cubicBezTo>
                  <a:close/>
                  <a:moveTo>
                    <a:pt x="43" y="26"/>
                  </a:moveTo>
                  <a:cubicBezTo>
                    <a:pt x="46" y="17"/>
                    <a:pt x="46" y="17"/>
                    <a:pt x="46" y="17"/>
                  </a:cubicBezTo>
                  <a:cubicBezTo>
                    <a:pt x="46" y="17"/>
                    <a:pt x="46" y="17"/>
                    <a:pt x="46" y="17"/>
                  </a:cubicBezTo>
                  <a:cubicBezTo>
                    <a:pt x="43" y="27"/>
                    <a:pt x="43" y="27"/>
                    <a:pt x="43" y="27"/>
                  </a:cubicBezTo>
                  <a:cubicBezTo>
                    <a:pt x="43" y="26"/>
                    <a:pt x="43" y="26"/>
                    <a:pt x="43" y="26"/>
                  </a:cubicBezTo>
                  <a:cubicBezTo>
                    <a:pt x="43" y="26"/>
                    <a:pt x="43" y="26"/>
                    <a:pt x="43" y="26"/>
                  </a:cubicBezTo>
                  <a:close/>
                  <a:moveTo>
                    <a:pt x="10" y="4"/>
                  </a:moveTo>
                  <a:cubicBezTo>
                    <a:pt x="5" y="18"/>
                    <a:pt x="5" y="18"/>
                    <a:pt x="5" y="18"/>
                  </a:cubicBezTo>
                  <a:cubicBezTo>
                    <a:pt x="5" y="18"/>
                    <a:pt x="6" y="18"/>
                    <a:pt x="6" y="18"/>
                  </a:cubicBezTo>
                  <a:cubicBezTo>
                    <a:pt x="10" y="4"/>
                    <a:pt x="10" y="4"/>
                    <a:pt x="10" y="4"/>
                  </a:cubicBezTo>
                  <a:close/>
                  <a:moveTo>
                    <a:pt x="8" y="4"/>
                  </a:moveTo>
                  <a:cubicBezTo>
                    <a:pt x="4" y="16"/>
                    <a:pt x="4" y="16"/>
                    <a:pt x="4" y="16"/>
                  </a:cubicBezTo>
                  <a:cubicBezTo>
                    <a:pt x="4" y="16"/>
                    <a:pt x="4" y="17"/>
                    <a:pt x="5" y="17"/>
                  </a:cubicBezTo>
                  <a:cubicBezTo>
                    <a:pt x="9" y="4"/>
                    <a:pt x="9" y="4"/>
                    <a:pt x="9" y="4"/>
                  </a:cubicBezTo>
                  <a:lnTo>
                    <a:pt x="8" y="4"/>
                  </a:lnTo>
                  <a:close/>
                  <a:moveTo>
                    <a:pt x="7" y="4"/>
                  </a:moveTo>
                  <a:cubicBezTo>
                    <a:pt x="3" y="15"/>
                    <a:pt x="3" y="15"/>
                    <a:pt x="3" y="15"/>
                  </a:cubicBezTo>
                  <a:cubicBezTo>
                    <a:pt x="3" y="15"/>
                    <a:pt x="3" y="15"/>
                    <a:pt x="4" y="15"/>
                  </a:cubicBezTo>
                  <a:cubicBezTo>
                    <a:pt x="7" y="4"/>
                    <a:pt x="7" y="4"/>
                    <a:pt x="7" y="4"/>
                  </a:cubicBezTo>
                  <a:close/>
                  <a:moveTo>
                    <a:pt x="5" y="5"/>
                  </a:moveTo>
                  <a:cubicBezTo>
                    <a:pt x="2" y="13"/>
                    <a:pt x="2" y="13"/>
                    <a:pt x="2" y="13"/>
                  </a:cubicBezTo>
                  <a:cubicBezTo>
                    <a:pt x="2" y="13"/>
                    <a:pt x="3" y="13"/>
                    <a:pt x="3" y="13"/>
                  </a:cubicBezTo>
                  <a:cubicBezTo>
                    <a:pt x="6" y="4"/>
                    <a:pt x="6" y="4"/>
                    <a:pt x="6" y="4"/>
                  </a:cubicBezTo>
                  <a:lnTo>
                    <a:pt x="5" y="5"/>
                  </a:lnTo>
                  <a:close/>
                  <a:moveTo>
                    <a:pt x="3" y="5"/>
                  </a:moveTo>
                  <a:cubicBezTo>
                    <a:pt x="1" y="11"/>
                    <a:pt x="1" y="11"/>
                    <a:pt x="1" y="11"/>
                  </a:cubicBezTo>
                  <a:cubicBezTo>
                    <a:pt x="2" y="11"/>
                    <a:pt x="2" y="11"/>
                    <a:pt x="2" y="12"/>
                  </a:cubicBezTo>
                  <a:cubicBezTo>
                    <a:pt x="4" y="5"/>
                    <a:pt x="4" y="5"/>
                    <a:pt x="4" y="5"/>
                  </a:cubicBezTo>
                  <a:lnTo>
                    <a:pt x="3" y="5"/>
                  </a:lnTo>
                  <a:close/>
                  <a:moveTo>
                    <a:pt x="43" y="14"/>
                  </a:moveTo>
                  <a:cubicBezTo>
                    <a:pt x="39" y="28"/>
                    <a:pt x="39" y="28"/>
                    <a:pt x="39" y="28"/>
                  </a:cubicBezTo>
                  <a:cubicBezTo>
                    <a:pt x="39" y="28"/>
                    <a:pt x="40" y="28"/>
                    <a:pt x="40" y="28"/>
                  </a:cubicBezTo>
                  <a:cubicBezTo>
                    <a:pt x="44" y="15"/>
                    <a:pt x="44" y="15"/>
                    <a:pt x="44" y="15"/>
                  </a:cubicBezTo>
                  <a:lnTo>
                    <a:pt x="43" y="14"/>
                  </a:lnTo>
                  <a:close/>
                  <a:moveTo>
                    <a:pt x="27" y="0"/>
                  </a:moveTo>
                  <a:cubicBezTo>
                    <a:pt x="18" y="28"/>
                    <a:pt x="18" y="28"/>
                    <a:pt x="18" y="28"/>
                  </a:cubicBezTo>
                  <a:cubicBezTo>
                    <a:pt x="19" y="28"/>
                    <a:pt x="19" y="28"/>
                    <a:pt x="19" y="28"/>
                  </a:cubicBezTo>
                  <a:cubicBezTo>
                    <a:pt x="28" y="0"/>
                    <a:pt x="28" y="0"/>
                    <a:pt x="28" y="0"/>
                  </a:cubicBezTo>
                  <a:lnTo>
                    <a:pt x="27" y="0"/>
                  </a:lnTo>
                  <a:close/>
                  <a:moveTo>
                    <a:pt x="41" y="12"/>
                  </a:moveTo>
                  <a:cubicBezTo>
                    <a:pt x="36" y="29"/>
                    <a:pt x="36" y="29"/>
                    <a:pt x="36" y="29"/>
                  </a:cubicBezTo>
                  <a:cubicBezTo>
                    <a:pt x="36" y="29"/>
                    <a:pt x="36" y="29"/>
                    <a:pt x="36" y="29"/>
                  </a:cubicBezTo>
                  <a:cubicBezTo>
                    <a:pt x="42" y="13"/>
                    <a:pt x="42" y="13"/>
                    <a:pt x="42" y="13"/>
                  </a:cubicBezTo>
                  <a:lnTo>
                    <a:pt x="41" y="12"/>
                  </a:lnTo>
                  <a:close/>
                  <a:moveTo>
                    <a:pt x="40" y="11"/>
                  </a:moveTo>
                  <a:cubicBezTo>
                    <a:pt x="34" y="29"/>
                    <a:pt x="34" y="29"/>
                    <a:pt x="34" y="29"/>
                  </a:cubicBezTo>
                  <a:cubicBezTo>
                    <a:pt x="34" y="29"/>
                    <a:pt x="35" y="29"/>
                    <a:pt x="35" y="29"/>
                  </a:cubicBezTo>
                  <a:cubicBezTo>
                    <a:pt x="40" y="11"/>
                    <a:pt x="40" y="11"/>
                    <a:pt x="40" y="11"/>
                  </a:cubicBezTo>
                  <a:close/>
                  <a:moveTo>
                    <a:pt x="49" y="22"/>
                  </a:moveTo>
                  <a:cubicBezTo>
                    <a:pt x="49" y="21"/>
                    <a:pt x="49" y="21"/>
                    <a:pt x="49" y="21"/>
                  </a:cubicBezTo>
                  <a:cubicBezTo>
                    <a:pt x="49" y="20"/>
                    <a:pt x="49" y="20"/>
                    <a:pt x="49" y="20"/>
                  </a:cubicBezTo>
                  <a:cubicBezTo>
                    <a:pt x="48" y="23"/>
                    <a:pt x="48" y="23"/>
                    <a:pt x="48" y="23"/>
                  </a:cubicBezTo>
                  <a:cubicBezTo>
                    <a:pt x="48" y="23"/>
                    <a:pt x="49" y="22"/>
                    <a:pt x="49" y="22"/>
                  </a:cubicBezTo>
                  <a:close/>
                  <a:moveTo>
                    <a:pt x="39" y="10"/>
                  </a:moveTo>
                  <a:cubicBezTo>
                    <a:pt x="33" y="29"/>
                    <a:pt x="33" y="29"/>
                    <a:pt x="33" y="29"/>
                  </a:cubicBezTo>
                  <a:cubicBezTo>
                    <a:pt x="33" y="29"/>
                    <a:pt x="33" y="29"/>
                    <a:pt x="33" y="29"/>
                  </a:cubicBezTo>
                  <a:cubicBezTo>
                    <a:pt x="39" y="10"/>
                    <a:pt x="39" y="10"/>
                    <a:pt x="39" y="10"/>
                  </a:cubicBezTo>
                  <a:close/>
                  <a:moveTo>
                    <a:pt x="45" y="16"/>
                  </a:moveTo>
                  <a:cubicBezTo>
                    <a:pt x="41" y="27"/>
                    <a:pt x="41" y="27"/>
                    <a:pt x="41" y="27"/>
                  </a:cubicBezTo>
                  <a:cubicBezTo>
                    <a:pt x="41" y="27"/>
                    <a:pt x="41" y="27"/>
                    <a:pt x="41" y="27"/>
                  </a:cubicBezTo>
                  <a:cubicBezTo>
                    <a:pt x="45" y="16"/>
                    <a:pt x="45" y="16"/>
                    <a:pt x="45" y="16"/>
                  </a:cubicBezTo>
                  <a:close/>
                  <a:moveTo>
                    <a:pt x="47" y="24"/>
                  </a:moveTo>
                  <a:cubicBezTo>
                    <a:pt x="48" y="19"/>
                    <a:pt x="48" y="19"/>
                    <a:pt x="48" y="19"/>
                  </a:cubicBezTo>
                  <a:cubicBezTo>
                    <a:pt x="48" y="19"/>
                    <a:pt x="48" y="19"/>
                    <a:pt x="48" y="19"/>
                  </a:cubicBezTo>
                  <a:cubicBezTo>
                    <a:pt x="46" y="24"/>
                    <a:pt x="46" y="24"/>
                    <a:pt x="46" y="24"/>
                  </a:cubicBezTo>
                  <a:cubicBezTo>
                    <a:pt x="46" y="24"/>
                    <a:pt x="47" y="24"/>
                    <a:pt x="47" y="24"/>
                  </a:cubicBezTo>
                  <a:close/>
                  <a:moveTo>
                    <a:pt x="45" y="25"/>
                  </a:moveTo>
                  <a:cubicBezTo>
                    <a:pt x="47" y="18"/>
                    <a:pt x="47" y="18"/>
                    <a:pt x="47" y="18"/>
                  </a:cubicBezTo>
                  <a:cubicBezTo>
                    <a:pt x="47" y="18"/>
                    <a:pt x="47" y="18"/>
                    <a:pt x="47" y="18"/>
                  </a:cubicBezTo>
                  <a:cubicBezTo>
                    <a:pt x="44" y="26"/>
                    <a:pt x="44" y="26"/>
                    <a:pt x="44" y="26"/>
                  </a:cubicBezTo>
                  <a:cubicBezTo>
                    <a:pt x="45" y="25"/>
                    <a:pt x="45" y="25"/>
                    <a:pt x="45" y="25"/>
                  </a:cubicBezTo>
                  <a:close/>
                  <a:moveTo>
                    <a:pt x="42" y="13"/>
                  </a:moveTo>
                  <a:cubicBezTo>
                    <a:pt x="38" y="29"/>
                    <a:pt x="38" y="29"/>
                    <a:pt x="38" y="29"/>
                  </a:cubicBezTo>
                  <a:cubicBezTo>
                    <a:pt x="38" y="28"/>
                    <a:pt x="38" y="28"/>
                    <a:pt x="38" y="28"/>
                  </a:cubicBezTo>
                  <a:cubicBezTo>
                    <a:pt x="43" y="14"/>
                    <a:pt x="43" y="14"/>
                    <a:pt x="43" y="14"/>
                  </a:cubicBezTo>
                  <a:lnTo>
                    <a:pt x="42" y="13"/>
                  </a:lnTo>
                  <a:close/>
                  <a:moveTo>
                    <a:pt x="38" y="9"/>
                  </a:moveTo>
                  <a:cubicBezTo>
                    <a:pt x="31" y="30"/>
                    <a:pt x="31" y="30"/>
                    <a:pt x="31" y="30"/>
                  </a:cubicBezTo>
                  <a:cubicBezTo>
                    <a:pt x="31" y="30"/>
                    <a:pt x="32" y="30"/>
                    <a:pt x="32" y="30"/>
                  </a:cubicBezTo>
                  <a:cubicBezTo>
                    <a:pt x="38" y="9"/>
                    <a:pt x="38" y="9"/>
                    <a:pt x="38" y="9"/>
                  </a:cubicBezTo>
                  <a:close/>
                  <a:moveTo>
                    <a:pt x="32" y="3"/>
                  </a:moveTo>
                  <a:cubicBezTo>
                    <a:pt x="24" y="29"/>
                    <a:pt x="24" y="29"/>
                    <a:pt x="24" y="29"/>
                  </a:cubicBezTo>
                  <a:cubicBezTo>
                    <a:pt x="24" y="29"/>
                    <a:pt x="24" y="29"/>
                    <a:pt x="24" y="29"/>
                  </a:cubicBezTo>
                  <a:cubicBezTo>
                    <a:pt x="33" y="3"/>
                    <a:pt x="33" y="3"/>
                    <a:pt x="33" y="3"/>
                  </a:cubicBezTo>
                  <a:lnTo>
                    <a:pt x="32" y="3"/>
                  </a:lnTo>
                  <a:close/>
                  <a:moveTo>
                    <a:pt x="33" y="4"/>
                  </a:moveTo>
                  <a:cubicBezTo>
                    <a:pt x="25" y="29"/>
                    <a:pt x="25" y="29"/>
                    <a:pt x="25" y="29"/>
                  </a:cubicBezTo>
                  <a:cubicBezTo>
                    <a:pt x="26" y="29"/>
                    <a:pt x="26" y="29"/>
                    <a:pt x="26" y="30"/>
                  </a:cubicBezTo>
                  <a:cubicBezTo>
                    <a:pt x="34" y="5"/>
                    <a:pt x="34" y="5"/>
                    <a:pt x="34" y="5"/>
                  </a:cubicBezTo>
                  <a:lnTo>
                    <a:pt x="33" y="4"/>
                  </a:lnTo>
                  <a:close/>
                  <a:moveTo>
                    <a:pt x="30" y="1"/>
                  </a:moveTo>
                  <a:cubicBezTo>
                    <a:pt x="21" y="29"/>
                    <a:pt x="21" y="29"/>
                    <a:pt x="21" y="29"/>
                  </a:cubicBezTo>
                  <a:cubicBezTo>
                    <a:pt x="21" y="29"/>
                    <a:pt x="21" y="29"/>
                    <a:pt x="22" y="29"/>
                  </a:cubicBezTo>
                  <a:cubicBezTo>
                    <a:pt x="30" y="1"/>
                    <a:pt x="30" y="1"/>
                    <a:pt x="30" y="1"/>
                  </a:cubicBezTo>
                  <a:close/>
                  <a:moveTo>
                    <a:pt x="31" y="2"/>
                  </a:moveTo>
                  <a:cubicBezTo>
                    <a:pt x="23" y="29"/>
                    <a:pt x="23" y="29"/>
                    <a:pt x="23" y="29"/>
                  </a:cubicBezTo>
                  <a:cubicBezTo>
                    <a:pt x="23" y="29"/>
                    <a:pt x="23" y="29"/>
                    <a:pt x="23" y="29"/>
                  </a:cubicBezTo>
                  <a:cubicBezTo>
                    <a:pt x="31" y="2"/>
                    <a:pt x="31" y="2"/>
                    <a:pt x="31" y="2"/>
                  </a:cubicBezTo>
                  <a:close/>
                  <a:moveTo>
                    <a:pt x="37" y="8"/>
                  </a:moveTo>
                  <a:cubicBezTo>
                    <a:pt x="30" y="30"/>
                    <a:pt x="30" y="30"/>
                    <a:pt x="30" y="30"/>
                  </a:cubicBezTo>
                  <a:cubicBezTo>
                    <a:pt x="30" y="30"/>
                    <a:pt x="30" y="30"/>
                    <a:pt x="30" y="30"/>
                  </a:cubicBezTo>
                  <a:cubicBezTo>
                    <a:pt x="37" y="8"/>
                    <a:pt x="37" y="8"/>
                    <a:pt x="37" y="8"/>
                  </a:cubicBezTo>
                  <a:close/>
                  <a:moveTo>
                    <a:pt x="36" y="6"/>
                  </a:moveTo>
                  <a:cubicBezTo>
                    <a:pt x="28" y="30"/>
                    <a:pt x="28" y="30"/>
                    <a:pt x="28" y="30"/>
                  </a:cubicBezTo>
                  <a:cubicBezTo>
                    <a:pt x="28" y="30"/>
                    <a:pt x="29" y="30"/>
                    <a:pt x="29" y="30"/>
                  </a:cubicBezTo>
                  <a:cubicBezTo>
                    <a:pt x="36" y="7"/>
                    <a:pt x="36" y="7"/>
                    <a:pt x="36" y="7"/>
                  </a:cubicBezTo>
                  <a:lnTo>
                    <a:pt x="36" y="6"/>
                  </a:lnTo>
                  <a:close/>
                  <a:moveTo>
                    <a:pt x="34" y="5"/>
                  </a:moveTo>
                  <a:cubicBezTo>
                    <a:pt x="27" y="30"/>
                    <a:pt x="27" y="30"/>
                    <a:pt x="27" y="30"/>
                  </a:cubicBezTo>
                  <a:cubicBezTo>
                    <a:pt x="27" y="30"/>
                    <a:pt x="27" y="30"/>
                    <a:pt x="27" y="30"/>
                  </a:cubicBezTo>
                  <a:cubicBezTo>
                    <a:pt x="35" y="6"/>
                    <a:pt x="35" y="6"/>
                    <a:pt x="35" y="6"/>
                  </a:cubicBezTo>
                  <a:lnTo>
                    <a:pt x="34" y="5"/>
                  </a:lnTo>
                  <a:close/>
                </a:path>
              </a:pathLst>
            </a:custGeom>
            <a:solidFill>
              <a:srgbClr val="54B391">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2" name="Freeform 24"/>
            <p:cNvSpPr>
              <a:spLocks noEditPoints="1"/>
            </p:cNvSpPr>
            <p:nvPr/>
          </p:nvSpPr>
          <p:spPr>
            <a:xfrm>
              <a:off x="547688" y="2414588"/>
              <a:ext cx="714375" cy="646113"/>
            </a:xfrm>
            <a:custGeom>
              <a:avLst/>
              <a:gdLst>
                <a:gd name="txL" fmla="*/ 0 w 107"/>
                <a:gd name="txT" fmla="*/ 0 h 97"/>
                <a:gd name="txR" fmla="*/ 107 w 107"/>
                <a:gd name="txB" fmla="*/ 97 h 97"/>
              </a:gdLst>
              <a:ahLst/>
              <a:cxnLst>
                <a:cxn ang="0">
                  <a:pos x="2147483647" y="0"/>
                </a:cxn>
                <a:cxn ang="0">
                  <a:pos x="2147483647" y="0"/>
                </a:cxn>
                <a:cxn ang="0">
                  <a:pos x="1158929895" y="0"/>
                </a:cxn>
                <a:cxn ang="0">
                  <a:pos x="0" y="1109209497"/>
                </a:cxn>
                <a:cxn ang="0">
                  <a:pos x="0" y="1286684082"/>
                </a:cxn>
                <a:cxn ang="0">
                  <a:pos x="0" y="2147483647"/>
                </a:cxn>
                <a:cxn ang="0">
                  <a:pos x="1158929895" y="2147483647"/>
                </a:cxn>
                <a:cxn ang="0">
                  <a:pos x="2050416484" y="2147483647"/>
                </a:cxn>
                <a:cxn ang="0">
                  <a:pos x="2147483647" y="2147483647"/>
                </a:cxn>
                <a:cxn ang="0">
                  <a:pos x="2147483647" y="2147483647"/>
                </a:cxn>
                <a:cxn ang="0">
                  <a:pos x="2147483647" y="2147483647"/>
                </a:cxn>
                <a:cxn ang="0">
                  <a:pos x="2147483647" y="2147483647"/>
                </a:cxn>
                <a:cxn ang="0">
                  <a:pos x="2147483647" y="1109209497"/>
                </a:cxn>
                <a:cxn ang="0">
                  <a:pos x="2147483647" y="0"/>
                </a:cxn>
                <a:cxn ang="0">
                  <a:pos x="1203508230" y="1952207116"/>
                </a:cxn>
                <a:cxn ang="0">
                  <a:pos x="936058248" y="1685995238"/>
                </a:cxn>
                <a:cxn ang="0">
                  <a:pos x="1203508230" y="1419790021"/>
                </a:cxn>
                <a:cxn ang="0">
                  <a:pos x="1470951536" y="1685995238"/>
                </a:cxn>
                <a:cxn ang="0">
                  <a:pos x="1203508230" y="1952207116"/>
                </a:cxn>
                <a:cxn ang="0">
                  <a:pos x="1961273166" y="1952207116"/>
                </a:cxn>
                <a:cxn ang="0">
                  <a:pos x="1693823183" y="1685995238"/>
                </a:cxn>
                <a:cxn ang="0">
                  <a:pos x="1961273166" y="1419790021"/>
                </a:cxn>
                <a:cxn ang="0">
                  <a:pos x="2147483647" y="1685995238"/>
                </a:cxn>
                <a:cxn ang="0">
                  <a:pos x="1961273166" y="1952207116"/>
                </a:cxn>
                <a:cxn ang="0">
                  <a:pos x="2147483647" y="1952207116"/>
                </a:cxn>
                <a:cxn ang="0">
                  <a:pos x="2147483647" y="1685995238"/>
                </a:cxn>
                <a:cxn ang="0">
                  <a:pos x="2147483647" y="1419790021"/>
                </a:cxn>
                <a:cxn ang="0">
                  <a:pos x="2147483647" y="1685995238"/>
                </a:cxn>
                <a:cxn ang="0">
                  <a:pos x="2147483647" y="1952207116"/>
                </a:cxn>
                <a:cxn ang="0">
                  <a:pos x="2147483647" y="1952207116"/>
                </a:cxn>
                <a:cxn ang="0">
                  <a:pos x="2147483647" y="1685995238"/>
                </a:cxn>
                <a:cxn ang="0">
                  <a:pos x="2147483647" y="1419790021"/>
                </a:cxn>
                <a:cxn ang="0">
                  <a:pos x="2147483647" y="1685995238"/>
                </a:cxn>
                <a:cxn ang="0">
                  <a:pos x="2147483647" y="1952207116"/>
                </a:cxn>
              </a:cxnLst>
              <a:rect l="txL" t="txT" r="txR" b="txB"/>
              <a:pathLst>
                <a:path w="107" h="97">
                  <a:moveTo>
                    <a:pt x="82" y="0"/>
                  </a:moveTo>
                  <a:cubicBezTo>
                    <a:pt x="67" y="0"/>
                    <a:pt x="67" y="0"/>
                    <a:pt x="67" y="0"/>
                  </a:cubicBezTo>
                  <a:cubicBezTo>
                    <a:pt x="26" y="0"/>
                    <a:pt x="26" y="0"/>
                    <a:pt x="26" y="0"/>
                  </a:cubicBezTo>
                  <a:cubicBezTo>
                    <a:pt x="12" y="0"/>
                    <a:pt x="0" y="11"/>
                    <a:pt x="0" y="25"/>
                  </a:cubicBezTo>
                  <a:cubicBezTo>
                    <a:pt x="0" y="29"/>
                    <a:pt x="0" y="29"/>
                    <a:pt x="0" y="29"/>
                  </a:cubicBezTo>
                  <a:cubicBezTo>
                    <a:pt x="0" y="49"/>
                    <a:pt x="0" y="49"/>
                    <a:pt x="0" y="49"/>
                  </a:cubicBezTo>
                  <a:cubicBezTo>
                    <a:pt x="0" y="63"/>
                    <a:pt x="12" y="74"/>
                    <a:pt x="26" y="74"/>
                  </a:cubicBezTo>
                  <a:cubicBezTo>
                    <a:pt x="46" y="74"/>
                    <a:pt x="46" y="74"/>
                    <a:pt x="46" y="74"/>
                  </a:cubicBezTo>
                  <a:cubicBezTo>
                    <a:pt x="88" y="97"/>
                    <a:pt x="88" y="97"/>
                    <a:pt x="88" y="97"/>
                  </a:cubicBezTo>
                  <a:cubicBezTo>
                    <a:pt x="81" y="74"/>
                    <a:pt x="81" y="74"/>
                    <a:pt x="81" y="74"/>
                  </a:cubicBezTo>
                  <a:cubicBezTo>
                    <a:pt x="82" y="74"/>
                    <a:pt x="82" y="74"/>
                    <a:pt x="82" y="74"/>
                  </a:cubicBezTo>
                  <a:cubicBezTo>
                    <a:pt x="95" y="74"/>
                    <a:pt x="107" y="63"/>
                    <a:pt x="107" y="49"/>
                  </a:cubicBezTo>
                  <a:cubicBezTo>
                    <a:pt x="107" y="25"/>
                    <a:pt x="107" y="25"/>
                    <a:pt x="107" y="25"/>
                  </a:cubicBezTo>
                  <a:cubicBezTo>
                    <a:pt x="107" y="11"/>
                    <a:pt x="95" y="0"/>
                    <a:pt x="82" y="0"/>
                  </a:cubicBezTo>
                  <a:close/>
                  <a:moveTo>
                    <a:pt x="27" y="44"/>
                  </a:moveTo>
                  <a:cubicBezTo>
                    <a:pt x="24" y="44"/>
                    <a:pt x="21" y="41"/>
                    <a:pt x="21" y="38"/>
                  </a:cubicBezTo>
                  <a:cubicBezTo>
                    <a:pt x="21" y="34"/>
                    <a:pt x="24" y="32"/>
                    <a:pt x="27" y="32"/>
                  </a:cubicBezTo>
                  <a:cubicBezTo>
                    <a:pt x="30" y="32"/>
                    <a:pt x="33" y="34"/>
                    <a:pt x="33" y="38"/>
                  </a:cubicBezTo>
                  <a:cubicBezTo>
                    <a:pt x="33" y="41"/>
                    <a:pt x="30" y="44"/>
                    <a:pt x="27" y="44"/>
                  </a:cubicBezTo>
                  <a:close/>
                  <a:moveTo>
                    <a:pt x="44" y="44"/>
                  </a:moveTo>
                  <a:cubicBezTo>
                    <a:pt x="41" y="44"/>
                    <a:pt x="38" y="41"/>
                    <a:pt x="38" y="38"/>
                  </a:cubicBezTo>
                  <a:cubicBezTo>
                    <a:pt x="38" y="34"/>
                    <a:pt x="41" y="32"/>
                    <a:pt x="44" y="32"/>
                  </a:cubicBezTo>
                  <a:cubicBezTo>
                    <a:pt x="47" y="32"/>
                    <a:pt x="50" y="34"/>
                    <a:pt x="50" y="38"/>
                  </a:cubicBezTo>
                  <a:cubicBezTo>
                    <a:pt x="50" y="41"/>
                    <a:pt x="47" y="44"/>
                    <a:pt x="44" y="44"/>
                  </a:cubicBezTo>
                  <a:close/>
                  <a:moveTo>
                    <a:pt x="62" y="44"/>
                  </a:moveTo>
                  <a:cubicBezTo>
                    <a:pt x="59" y="44"/>
                    <a:pt x="56" y="41"/>
                    <a:pt x="56" y="38"/>
                  </a:cubicBezTo>
                  <a:cubicBezTo>
                    <a:pt x="56" y="34"/>
                    <a:pt x="59" y="32"/>
                    <a:pt x="62" y="32"/>
                  </a:cubicBezTo>
                  <a:cubicBezTo>
                    <a:pt x="66" y="32"/>
                    <a:pt x="68" y="34"/>
                    <a:pt x="68" y="38"/>
                  </a:cubicBezTo>
                  <a:cubicBezTo>
                    <a:pt x="68" y="41"/>
                    <a:pt x="66" y="44"/>
                    <a:pt x="62" y="44"/>
                  </a:cubicBezTo>
                  <a:close/>
                  <a:moveTo>
                    <a:pt x="79" y="44"/>
                  </a:moveTo>
                  <a:cubicBezTo>
                    <a:pt x="76" y="44"/>
                    <a:pt x="73" y="41"/>
                    <a:pt x="73" y="38"/>
                  </a:cubicBezTo>
                  <a:cubicBezTo>
                    <a:pt x="73" y="34"/>
                    <a:pt x="76" y="32"/>
                    <a:pt x="79" y="32"/>
                  </a:cubicBezTo>
                  <a:cubicBezTo>
                    <a:pt x="83" y="32"/>
                    <a:pt x="85" y="34"/>
                    <a:pt x="85" y="38"/>
                  </a:cubicBezTo>
                  <a:cubicBezTo>
                    <a:pt x="85" y="41"/>
                    <a:pt x="83" y="44"/>
                    <a:pt x="79" y="44"/>
                  </a:cubicBezTo>
                  <a:close/>
                </a:path>
              </a:pathLst>
            </a:custGeom>
            <a:solidFill>
              <a:srgbClr val="9CB81F">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3" name="Freeform 25"/>
            <p:cNvSpPr/>
            <p:nvPr/>
          </p:nvSpPr>
          <p:spPr>
            <a:xfrm>
              <a:off x="2501900" y="2974975"/>
              <a:ext cx="527050" cy="400050"/>
            </a:xfrm>
            <a:custGeom>
              <a:avLst/>
              <a:gdLst>
                <a:gd name="txL" fmla="*/ 0 w 79"/>
                <a:gd name="txT" fmla="*/ 0 h 60"/>
                <a:gd name="txR" fmla="*/ 79 w 79"/>
                <a:gd name="txB" fmla="*/ 60 h 60"/>
              </a:gdLst>
              <a:ahLst/>
              <a:cxnLst>
                <a:cxn ang="0">
                  <a:pos x="2147483647" y="2147483647"/>
                </a:cxn>
                <a:cxn ang="0">
                  <a:pos x="89018078" y="2147483647"/>
                </a:cxn>
                <a:cxn ang="0">
                  <a:pos x="0" y="2147483647"/>
                </a:cxn>
                <a:cxn ang="0">
                  <a:pos x="89018078" y="2147483647"/>
                </a:cxn>
                <a:cxn ang="0">
                  <a:pos x="2147483647" y="2147483647"/>
                </a:cxn>
                <a:cxn ang="0">
                  <a:pos x="2147483647" y="1467036690"/>
                </a:cxn>
                <a:cxn ang="0">
                  <a:pos x="2147483647" y="88911113"/>
                </a:cxn>
                <a:cxn ang="0">
                  <a:pos x="2147483647" y="0"/>
                </a:cxn>
                <a:cxn ang="0">
                  <a:pos x="2147483647" y="88911113"/>
                </a:cxn>
                <a:cxn ang="0">
                  <a:pos x="2147483647" y="1467036690"/>
                </a:cxn>
                <a:cxn ang="0">
                  <a:pos x="2147483647" y="2147483647"/>
                </a:cxn>
              </a:cxnLst>
              <a:rect l="txL" t="txT" r="txR" b="txB"/>
              <a:pathLst>
                <a:path w="79" h="60">
                  <a:moveTo>
                    <a:pt x="53" y="60"/>
                  </a:moveTo>
                  <a:cubicBezTo>
                    <a:pt x="2" y="60"/>
                    <a:pt x="2" y="60"/>
                    <a:pt x="2" y="60"/>
                  </a:cubicBezTo>
                  <a:cubicBezTo>
                    <a:pt x="1" y="60"/>
                    <a:pt x="0" y="59"/>
                    <a:pt x="0" y="58"/>
                  </a:cubicBezTo>
                  <a:cubicBezTo>
                    <a:pt x="0" y="57"/>
                    <a:pt x="1" y="56"/>
                    <a:pt x="2" y="56"/>
                  </a:cubicBezTo>
                  <a:cubicBezTo>
                    <a:pt x="53" y="56"/>
                    <a:pt x="53" y="56"/>
                    <a:pt x="53" y="56"/>
                  </a:cubicBezTo>
                  <a:cubicBezTo>
                    <a:pt x="65" y="56"/>
                    <a:pt x="76" y="46"/>
                    <a:pt x="76" y="33"/>
                  </a:cubicBezTo>
                  <a:cubicBezTo>
                    <a:pt x="76" y="2"/>
                    <a:pt x="76" y="2"/>
                    <a:pt x="76" y="2"/>
                  </a:cubicBezTo>
                  <a:cubicBezTo>
                    <a:pt x="76" y="1"/>
                    <a:pt x="77" y="0"/>
                    <a:pt x="77" y="0"/>
                  </a:cubicBezTo>
                  <a:cubicBezTo>
                    <a:pt x="78" y="0"/>
                    <a:pt x="79" y="1"/>
                    <a:pt x="79" y="2"/>
                  </a:cubicBezTo>
                  <a:cubicBezTo>
                    <a:pt x="79" y="33"/>
                    <a:pt x="79" y="33"/>
                    <a:pt x="79" y="33"/>
                  </a:cubicBezTo>
                  <a:cubicBezTo>
                    <a:pt x="79" y="48"/>
                    <a:pt x="67" y="60"/>
                    <a:pt x="53" y="60"/>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4" name="Freeform 26"/>
            <p:cNvSpPr/>
            <p:nvPr/>
          </p:nvSpPr>
          <p:spPr>
            <a:xfrm>
              <a:off x="2555875" y="1212850"/>
              <a:ext cx="493713" cy="414338"/>
            </a:xfrm>
            <a:custGeom>
              <a:avLst/>
              <a:gdLst>
                <a:gd name="txL" fmla="*/ 0 w 74"/>
                <a:gd name="txT" fmla="*/ 0 h 62"/>
                <a:gd name="txR" fmla="*/ 74 w 74"/>
                <a:gd name="txB" fmla="*/ 62 h 62"/>
              </a:gdLst>
              <a:ahLst/>
              <a:cxnLst>
                <a:cxn ang="0">
                  <a:pos x="2147483647" y="2147483647"/>
                </a:cxn>
                <a:cxn ang="0">
                  <a:pos x="2147483647" y="2147483647"/>
                </a:cxn>
                <a:cxn ang="0">
                  <a:pos x="2147483647" y="1161182245"/>
                </a:cxn>
                <a:cxn ang="0">
                  <a:pos x="2092102166" y="133984880"/>
                </a:cxn>
                <a:cxn ang="0">
                  <a:pos x="89028463" y="133984880"/>
                </a:cxn>
                <a:cxn ang="0">
                  <a:pos x="0" y="44661627"/>
                </a:cxn>
                <a:cxn ang="0">
                  <a:pos x="89028463" y="0"/>
                </a:cxn>
                <a:cxn ang="0">
                  <a:pos x="2092102166" y="0"/>
                </a:cxn>
                <a:cxn ang="0">
                  <a:pos x="2147483647" y="1161182245"/>
                </a:cxn>
                <a:cxn ang="0">
                  <a:pos x="2147483647" y="2147483647"/>
                </a:cxn>
                <a:cxn ang="0">
                  <a:pos x="2147483647" y="2147483647"/>
                </a:cxn>
              </a:cxnLst>
              <a:rect l="txL" t="txT" r="txR" b="txB"/>
              <a:pathLst>
                <a:path w="74" h="62">
                  <a:moveTo>
                    <a:pt x="72" y="62"/>
                  </a:moveTo>
                  <a:cubicBezTo>
                    <a:pt x="71" y="62"/>
                    <a:pt x="71" y="61"/>
                    <a:pt x="71" y="60"/>
                  </a:cubicBezTo>
                  <a:cubicBezTo>
                    <a:pt x="71" y="26"/>
                    <a:pt x="71" y="26"/>
                    <a:pt x="71" y="26"/>
                  </a:cubicBezTo>
                  <a:cubicBezTo>
                    <a:pt x="71" y="14"/>
                    <a:pt x="60" y="3"/>
                    <a:pt x="47" y="3"/>
                  </a:cubicBezTo>
                  <a:cubicBezTo>
                    <a:pt x="2" y="3"/>
                    <a:pt x="2" y="3"/>
                    <a:pt x="2" y="3"/>
                  </a:cubicBezTo>
                  <a:cubicBezTo>
                    <a:pt x="1" y="3"/>
                    <a:pt x="0" y="2"/>
                    <a:pt x="0" y="1"/>
                  </a:cubicBezTo>
                  <a:cubicBezTo>
                    <a:pt x="0" y="1"/>
                    <a:pt x="1" y="0"/>
                    <a:pt x="2" y="0"/>
                  </a:cubicBezTo>
                  <a:cubicBezTo>
                    <a:pt x="47" y="0"/>
                    <a:pt x="47" y="0"/>
                    <a:pt x="47" y="0"/>
                  </a:cubicBezTo>
                  <a:cubicBezTo>
                    <a:pt x="62" y="0"/>
                    <a:pt x="74" y="12"/>
                    <a:pt x="74" y="26"/>
                  </a:cubicBezTo>
                  <a:cubicBezTo>
                    <a:pt x="74" y="60"/>
                    <a:pt x="74" y="60"/>
                    <a:pt x="74" y="60"/>
                  </a:cubicBezTo>
                  <a:cubicBezTo>
                    <a:pt x="74" y="61"/>
                    <a:pt x="73" y="62"/>
                    <a:pt x="72" y="62"/>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5" name="Freeform 27"/>
            <p:cNvSpPr/>
            <p:nvPr/>
          </p:nvSpPr>
          <p:spPr>
            <a:xfrm>
              <a:off x="3009900" y="2227263"/>
              <a:ext cx="19050" cy="227013"/>
            </a:xfrm>
            <a:custGeom>
              <a:avLst/>
              <a:gdLst>
                <a:gd name="txL" fmla="*/ 0 w 3"/>
                <a:gd name="txT" fmla="*/ 0 h 34"/>
                <a:gd name="txR" fmla="*/ 3 w 3"/>
                <a:gd name="txB" fmla="*/ 34 h 34"/>
              </a:gdLst>
              <a:ahLst/>
              <a:cxnLst>
                <a:cxn ang="0">
                  <a:pos x="40322500" y="1515732417"/>
                </a:cxn>
                <a:cxn ang="0">
                  <a:pos x="0" y="1426569723"/>
                </a:cxn>
                <a:cxn ang="0">
                  <a:pos x="0" y="89162694"/>
                </a:cxn>
                <a:cxn ang="0">
                  <a:pos x="40322500" y="0"/>
                </a:cxn>
                <a:cxn ang="0">
                  <a:pos x="120967500" y="89162694"/>
                </a:cxn>
                <a:cxn ang="0">
                  <a:pos x="120967500" y="1426569723"/>
                </a:cxn>
                <a:cxn ang="0">
                  <a:pos x="40322500" y="1515732417"/>
                </a:cxn>
              </a:cxnLst>
              <a:rect l="txL" t="txT" r="txR" b="txB"/>
              <a:pathLst>
                <a:path w="3" h="34">
                  <a:moveTo>
                    <a:pt x="1" y="34"/>
                  </a:moveTo>
                  <a:cubicBezTo>
                    <a:pt x="1" y="34"/>
                    <a:pt x="0" y="33"/>
                    <a:pt x="0" y="32"/>
                  </a:cubicBezTo>
                  <a:cubicBezTo>
                    <a:pt x="0" y="2"/>
                    <a:pt x="0" y="2"/>
                    <a:pt x="0" y="2"/>
                  </a:cubicBezTo>
                  <a:cubicBezTo>
                    <a:pt x="0" y="1"/>
                    <a:pt x="1" y="0"/>
                    <a:pt x="1" y="0"/>
                  </a:cubicBezTo>
                  <a:cubicBezTo>
                    <a:pt x="2" y="0"/>
                    <a:pt x="3" y="1"/>
                    <a:pt x="3" y="2"/>
                  </a:cubicBezTo>
                  <a:cubicBezTo>
                    <a:pt x="3" y="32"/>
                    <a:pt x="3" y="32"/>
                    <a:pt x="3" y="32"/>
                  </a:cubicBezTo>
                  <a:cubicBezTo>
                    <a:pt x="3" y="33"/>
                    <a:pt x="2" y="34"/>
                    <a:pt x="1" y="34"/>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6" name="Freeform 28"/>
            <p:cNvSpPr/>
            <p:nvPr/>
          </p:nvSpPr>
          <p:spPr>
            <a:xfrm>
              <a:off x="860425" y="2954338"/>
              <a:ext cx="601663" cy="312738"/>
            </a:xfrm>
            <a:custGeom>
              <a:avLst/>
              <a:gdLst>
                <a:gd name="txL" fmla="*/ 0 w 90"/>
                <a:gd name="txT" fmla="*/ 0 h 47"/>
                <a:gd name="txR" fmla="*/ 90 w 90"/>
                <a:gd name="txB" fmla="*/ 47 h 47"/>
              </a:gdLst>
              <a:ahLst/>
              <a:cxnLst>
                <a:cxn ang="0">
                  <a:pos x="2147483647" y="2080958652"/>
                </a:cxn>
                <a:cxn ang="0">
                  <a:pos x="1161971696" y="2080958652"/>
                </a:cxn>
                <a:cxn ang="0">
                  <a:pos x="0" y="929790036"/>
                </a:cxn>
                <a:cxn ang="0">
                  <a:pos x="0" y="88551432"/>
                </a:cxn>
                <a:cxn ang="0">
                  <a:pos x="44690191" y="0"/>
                </a:cxn>
                <a:cxn ang="0">
                  <a:pos x="134070572" y="88551432"/>
                </a:cxn>
                <a:cxn ang="0">
                  <a:pos x="134070572" y="929790036"/>
                </a:cxn>
                <a:cxn ang="0">
                  <a:pos x="1161971696" y="1948131504"/>
                </a:cxn>
                <a:cxn ang="0">
                  <a:pos x="2147483647" y="1948131504"/>
                </a:cxn>
                <a:cxn ang="0">
                  <a:pos x="2147483647" y="2036682936"/>
                </a:cxn>
                <a:cxn ang="0">
                  <a:pos x="2147483647" y="2080958652"/>
                </a:cxn>
              </a:cxnLst>
              <a:rect l="txL" t="txT" r="txR" b="txB"/>
              <a:pathLst>
                <a:path w="90" h="47">
                  <a:moveTo>
                    <a:pt x="88" y="47"/>
                  </a:moveTo>
                  <a:cubicBezTo>
                    <a:pt x="26" y="47"/>
                    <a:pt x="26" y="47"/>
                    <a:pt x="26" y="47"/>
                  </a:cubicBezTo>
                  <a:cubicBezTo>
                    <a:pt x="12" y="47"/>
                    <a:pt x="0" y="35"/>
                    <a:pt x="0" y="21"/>
                  </a:cubicBezTo>
                  <a:cubicBezTo>
                    <a:pt x="0" y="2"/>
                    <a:pt x="0" y="2"/>
                    <a:pt x="0" y="2"/>
                  </a:cubicBezTo>
                  <a:cubicBezTo>
                    <a:pt x="0" y="1"/>
                    <a:pt x="1" y="0"/>
                    <a:pt x="1" y="0"/>
                  </a:cubicBezTo>
                  <a:cubicBezTo>
                    <a:pt x="2" y="0"/>
                    <a:pt x="3" y="1"/>
                    <a:pt x="3" y="2"/>
                  </a:cubicBezTo>
                  <a:cubicBezTo>
                    <a:pt x="3" y="21"/>
                    <a:pt x="3" y="21"/>
                    <a:pt x="3" y="21"/>
                  </a:cubicBezTo>
                  <a:cubicBezTo>
                    <a:pt x="3" y="34"/>
                    <a:pt x="14" y="44"/>
                    <a:pt x="26" y="44"/>
                  </a:cubicBezTo>
                  <a:cubicBezTo>
                    <a:pt x="88" y="44"/>
                    <a:pt x="88" y="44"/>
                    <a:pt x="88" y="44"/>
                  </a:cubicBezTo>
                  <a:cubicBezTo>
                    <a:pt x="89" y="44"/>
                    <a:pt x="90" y="45"/>
                    <a:pt x="90" y="46"/>
                  </a:cubicBezTo>
                  <a:cubicBezTo>
                    <a:pt x="90" y="46"/>
                    <a:pt x="89" y="47"/>
                    <a:pt x="88" y="47"/>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7" name="Freeform 29"/>
            <p:cNvSpPr/>
            <p:nvPr/>
          </p:nvSpPr>
          <p:spPr>
            <a:xfrm>
              <a:off x="768350" y="1960563"/>
              <a:ext cx="279400" cy="427038"/>
            </a:xfrm>
            <a:custGeom>
              <a:avLst/>
              <a:gdLst>
                <a:gd name="txL" fmla="*/ 0 w 42"/>
                <a:gd name="txT" fmla="*/ 0 h 64"/>
                <a:gd name="txR" fmla="*/ 42 w 42"/>
                <a:gd name="txB" fmla="*/ 64 h 64"/>
              </a:gdLst>
              <a:ahLst/>
              <a:cxnLst>
                <a:cxn ang="0">
                  <a:pos x="1770165310" y="2147483647"/>
                </a:cxn>
                <a:cxn ang="0">
                  <a:pos x="1681655381" y="2147483647"/>
                </a:cxn>
                <a:cxn ang="0">
                  <a:pos x="1681655381" y="1157566569"/>
                </a:cxn>
                <a:cxn ang="0">
                  <a:pos x="663814486" y="133562807"/>
                </a:cxn>
                <a:cxn ang="0">
                  <a:pos x="88509929" y="133562807"/>
                </a:cxn>
                <a:cxn ang="0">
                  <a:pos x="0" y="44518712"/>
                </a:cxn>
                <a:cxn ang="0">
                  <a:pos x="88509929" y="0"/>
                </a:cxn>
                <a:cxn ang="0">
                  <a:pos x="663814486" y="0"/>
                </a:cxn>
                <a:cxn ang="0">
                  <a:pos x="1858675238" y="1157566569"/>
                </a:cxn>
                <a:cxn ang="0">
                  <a:pos x="1858675238" y="2147483647"/>
                </a:cxn>
                <a:cxn ang="0">
                  <a:pos x="1770165310" y="2147483647"/>
                </a:cxn>
              </a:cxnLst>
              <a:rect l="txL" t="txT" r="txR" b="txB"/>
              <a:pathLst>
                <a:path w="42" h="64">
                  <a:moveTo>
                    <a:pt x="40" y="64"/>
                  </a:moveTo>
                  <a:cubicBezTo>
                    <a:pt x="39" y="64"/>
                    <a:pt x="38" y="64"/>
                    <a:pt x="38" y="63"/>
                  </a:cubicBezTo>
                  <a:cubicBezTo>
                    <a:pt x="38" y="26"/>
                    <a:pt x="38" y="26"/>
                    <a:pt x="38" y="26"/>
                  </a:cubicBezTo>
                  <a:cubicBezTo>
                    <a:pt x="38" y="14"/>
                    <a:pt x="28" y="3"/>
                    <a:pt x="15" y="3"/>
                  </a:cubicBezTo>
                  <a:cubicBezTo>
                    <a:pt x="2" y="3"/>
                    <a:pt x="2" y="3"/>
                    <a:pt x="2" y="3"/>
                  </a:cubicBezTo>
                  <a:cubicBezTo>
                    <a:pt x="1" y="3"/>
                    <a:pt x="0" y="2"/>
                    <a:pt x="0" y="1"/>
                  </a:cubicBezTo>
                  <a:cubicBezTo>
                    <a:pt x="0" y="1"/>
                    <a:pt x="1" y="0"/>
                    <a:pt x="2" y="0"/>
                  </a:cubicBezTo>
                  <a:cubicBezTo>
                    <a:pt x="15" y="0"/>
                    <a:pt x="15" y="0"/>
                    <a:pt x="15" y="0"/>
                  </a:cubicBezTo>
                  <a:cubicBezTo>
                    <a:pt x="30" y="0"/>
                    <a:pt x="42" y="12"/>
                    <a:pt x="42" y="26"/>
                  </a:cubicBezTo>
                  <a:cubicBezTo>
                    <a:pt x="42" y="63"/>
                    <a:pt x="42" y="63"/>
                    <a:pt x="42" y="63"/>
                  </a:cubicBezTo>
                  <a:cubicBezTo>
                    <a:pt x="42" y="64"/>
                    <a:pt x="41" y="64"/>
                    <a:pt x="40" y="64"/>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8" name="Freeform 30"/>
            <p:cNvSpPr/>
            <p:nvPr/>
          </p:nvSpPr>
          <p:spPr>
            <a:xfrm>
              <a:off x="381000" y="1539875"/>
              <a:ext cx="893763" cy="187325"/>
            </a:xfrm>
            <a:custGeom>
              <a:avLst/>
              <a:gdLst>
                <a:gd name="txL" fmla="*/ 0 w 134"/>
                <a:gd name="txT" fmla="*/ 0 h 28"/>
                <a:gd name="txR" fmla="*/ 134 w 134"/>
                <a:gd name="txB" fmla="*/ 28 h 28"/>
              </a:gdLst>
              <a:ahLst/>
              <a:cxnLst>
                <a:cxn ang="0">
                  <a:pos x="44488054" y="1253237701"/>
                </a:cxn>
                <a:cxn ang="0">
                  <a:pos x="0" y="1163723112"/>
                </a:cxn>
                <a:cxn ang="0">
                  <a:pos x="1156669389" y="0"/>
                </a:cxn>
                <a:cxn ang="0">
                  <a:pos x="2147483647" y="0"/>
                </a:cxn>
                <a:cxn ang="0">
                  <a:pos x="2147483647" y="89514589"/>
                </a:cxn>
                <a:cxn ang="0">
                  <a:pos x="2147483647" y="134278574"/>
                </a:cxn>
                <a:cxn ang="0">
                  <a:pos x="1156669389" y="134278574"/>
                </a:cxn>
                <a:cxn ang="0">
                  <a:pos x="133464161" y="1163723112"/>
                </a:cxn>
                <a:cxn ang="0">
                  <a:pos x="44488054" y="1253237701"/>
                </a:cxn>
              </a:cxnLst>
              <a:rect l="txL" t="txT" r="txR" b="txB"/>
              <a:pathLst>
                <a:path w="134" h="28">
                  <a:moveTo>
                    <a:pt x="1" y="28"/>
                  </a:moveTo>
                  <a:cubicBezTo>
                    <a:pt x="0" y="28"/>
                    <a:pt x="0" y="27"/>
                    <a:pt x="0" y="26"/>
                  </a:cubicBezTo>
                  <a:cubicBezTo>
                    <a:pt x="0" y="12"/>
                    <a:pt x="11" y="0"/>
                    <a:pt x="26" y="0"/>
                  </a:cubicBezTo>
                  <a:cubicBezTo>
                    <a:pt x="133" y="0"/>
                    <a:pt x="133" y="0"/>
                    <a:pt x="133" y="0"/>
                  </a:cubicBezTo>
                  <a:cubicBezTo>
                    <a:pt x="134" y="0"/>
                    <a:pt x="134" y="1"/>
                    <a:pt x="134" y="2"/>
                  </a:cubicBezTo>
                  <a:cubicBezTo>
                    <a:pt x="134" y="2"/>
                    <a:pt x="134" y="3"/>
                    <a:pt x="133" y="3"/>
                  </a:cubicBezTo>
                  <a:cubicBezTo>
                    <a:pt x="26" y="3"/>
                    <a:pt x="26" y="3"/>
                    <a:pt x="26" y="3"/>
                  </a:cubicBezTo>
                  <a:cubicBezTo>
                    <a:pt x="13" y="3"/>
                    <a:pt x="3" y="13"/>
                    <a:pt x="3" y="26"/>
                  </a:cubicBezTo>
                  <a:cubicBezTo>
                    <a:pt x="3" y="27"/>
                    <a:pt x="2" y="28"/>
                    <a:pt x="1" y="28"/>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29" name="Freeform 31"/>
            <p:cNvSpPr/>
            <p:nvPr/>
          </p:nvSpPr>
          <p:spPr>
            <a:xfrm>
              <a:off x="1020763" y="2114550"/>
              <a:ext cx="407988" cy="219075"/>
            </a:xfrm>
            <a:custGeom>
              <a:avLst/>
              <a:gdLst>
                <a:gd name="txL" fmla="*/ 0 w 61"/>
                <a:gd name="txT" fmla="*/ 0 h 33"/>
                <a:gd name="txR" fmla="*/ 61 w 61"/>
                <a:gd name="txB" fmla="*/ 33 h 33"/>
              </a:gdLst>
              <a:ahLst/>
              <a:cxnLst>
                <a:cxn ang="0">
                  <a:pos x="89469762" y="1454359261"/>
                </a:cxn>
                <a:cxn ang="0">
                  <a:pos x="0" y="1410285355"/>
                </a:cxn>
                <a:cxn ang="0">
                  <a:pos x="0" y="617001502"/>
                </a:cxn>
                <a:cxn ang="0">
                  <a:pos x="626274957" y="0"/>
                </a:cxn>
                <a:cxn ang="0">
                  <a:pos x="2147483647" y="0"/>
                </a:cxn>
                <a:cxn ang="0">
                  <a:pos x="2147483647" y="88141175"/>
                </a:cxn>
                <a:cxn ang="0">
                  <a:pos x="2147483647" y="132215082"/>
                </a:cxn>
                <a:cxn ang="0">
                  <a:pos x="626274957" y="132215082"/>
                </a:cxn>
                <a:cxn ang="0">
                  <a:pos x="178932835" y="617001502"/>
                </a:cxn>
                <a:cxn ang="0">
                  <a:pos x="178932835" y="1410285355"/>
                </a:cxn>
                <a:cxn ang="0">
                  <a:pos x="89469762" y="1454359261"/>
                </a:cxn>
              </a:cxnLst>
              <a:rect l="txL" t="txT" r="txR" b="txB"/>
              <a:pathLst>
                <a:path w="61" h="33">
                  <a:moveTo>
                    <a:pt x="2" y="33"/>
                  </a:moveTo>
                  <a:cubicBezTo>
                    <a:pt x="1" y="33"/>
                    <a:pt x="0" y="33"/>
                    <a:pt x="0" y="32"/>
                  </a:cubicBezTo>
                  <a:cubicBezTo>
                    <a:pt x="0" y="14"/>
                    <a:pt x="0" y="14"/>
                    <a:pt x="0" y="14"/>
                  </a:cubicBezTo>
                  <a:cubicBezTo>
                    <a:pt x="0" y="6"/>
                    <a:pt x="7" y="0"/>
                    <a:pt x="14" y="0"/>
                  </a:cubicBezTo>
                  <a:cubicBezTo>
                    <a:pt x="60" y="0"/>
                    <a:pt x="60" y="0"/>
                    <a:pt x="60" y="0"/>
                  </a:cubicBezTo>
                  <a:cubicBezTo>
                    <a:pt x="61" y="0"/>
                    <a:pt x="61" y="1"/>
                    <a:pt x="61" y="2"/>
                  </a:cubicBezTo>
                  <a:cubicBezTo>
                    <a:pt x="61" y="3"/>
                    <a:pt x="61" y="3"/>
                    <a:pt x="60" y="3"/>
                  </a:cubicBezTo>
                  <a:cubicBezTo>
                    <a:pt x="14" y="3"/>
                    <a:pt x="14" y="3"/>
                    <a:pt x="14" y="3"/>
                  </a:cubicBezTo>
                  <a:cubicBezTo>
                    <a:pt x="8" y="3"/>
                    <a:pt x="4" y="8"/>
                    <a:pt x="4" y="14"/>
                  </a:cubicBezTo>
                  <a:cubicBezTo>
                    <a:pt x="4" y="32"/>
                    <a:pt x="4" y="32"/>
                    <a:pt x="4" y="32"/>
                  </a:cubicBezTo>
                  <a:cubicBezTo>
                    <a:pt x="4" y="33"/>
                    <a:pt x="3" y="33"/>
                    <a:pt x="2" y="33"/>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0" name="Freeform 32"/>
            <p:cNvSpPr/>
            <p:nvPr/>
          </p:nvSpPr>
          <p:spPr>
            <a:xfrm>
              <a:off x="3249613" y="1146175"/>
              <a:ext cx="239713" cy="1647825"/>
            </a:xfrm>
            <a:custGeom>
              <a:avLst/>
              <a:gdLst>
                <a:gd name="txL" fmla="*/ 0 w 36"/>
                <a:gd name="txT" fmla="*/ 0 h 247"/>
                <a:gd name="txR" fmla="*/ 36 w 36"/>
                <a:gd name="txB" fmla="*/ 247 h 247"/>
              </a:gdLst>
              <a:ahLst/>
              <a:cxnLst>
                <a:cxn ang="0">
                  <a:pos x="399042241" y="2147483647"/>
                </a:cxn>
                <a:cxn ang="0">
                  <a:pos x="88673834" y="2147483647"/>
                </a:cxn>
                <a:cxn ang="0">
                  <a:pos x="0" y="2147483647"/>
                </a:cxn>
                <a:cxn ang="0">
                  <a:pos x="88673834" y="2147483647"/>
                </a:cxn>
                <a:cxn ang="0">
                  <a:pos x="399042241" y="2147483647"/>
                </a:cxn>
                <a:cxn ang="0">
                  <a:pos x="1463161541" y="2147483647"/>
                </a:cxn>
                <a:cxn ang="0">
                  <a:pos x="1463161541" y="89015907"/>
                </a:cxn>
                <a:cxn ang="0">
                  <a:pos x="1507501787" y="0"/>
                </a:cxn>
                <a:cxn ang="0">
                  <a:pos x="1596175621" y="89015907"/>
                </a:cxn>
                <a:cxn ang="0">
                  <a:pos x="1596175621" y="2147483647"/>
                </a:cxn>
                <a:cxn ang="0">
                  <a:pos x="399042241" y="2147483647"/>
                </a:cxn>
              </a:cxnLst>
              <a:rect l="txL" t="txT" r="txR" b="txB"/>
              <a:pathLst>
                <a:path w="36" h="247">
                  <a:moveTo>
                    <a:pt x="9" y="247"/>
                  </a:moveTo>
                  <a:cubicBezTo>
                    <a:pt x="2" y="247"/>
                    <a:pt x="2" y="247"/>
                    <a:pt x="2" y="247"/>
                  </a:cubicBezTo>
                  <a:cubicBezTo>
                    <a:pt x="1" y="247"/>
                    <a:pt x="0" y="246"/>
                    <a:pt x="0" y="245"/>
                  </a:cubicBezTo>
                  <a:cubicBezTo>
                    <a:pt x="0" y="244"/>
                    <a:pt x="1" y="243"/>
                    <a:pt x="2" y="243"/>
                  </a:cubicBezTo>
                  <a:cubicBezTo>
                    <a:pt x="9" y="243"/>
                    <a:pt x="9" y="243"/>
                    <a:pt x="9" y="243"/>
                  </a:cubicBezTo>
                  <a:cubicBezTo>
                    <a:pt x="22" y="243"/>
                    <a:pt x="33" y="233"/>
                    <a:pt x="33" y="220"/>
                  </a:cubicBezTo>
                  <a:cubicBezTo>
                    <a:pt x="33" y="2"/>
                    <a:pt x="33" y="2"/>
                    <a:pt x="33" y="2"/>
                  </a:cubicBezTo>
                  <a:cubicBezTo>
                    <a:pt x="33" y="1"/>
                    <a:pt x="33" y="0"/>
                    <a:pt x="34" y="0"/>
                  </a:cubicBezTo>
                  <a:cubicBezTo>
                    <a:pt x="35" y="0"/>
                    <a:pt x="36" y="1"/>
                    <a:pt x="36" y="2"/>
                  </a:cubicBezTo>
                  <a:cubicBezTo>
                    <a:pt x="36" y="220"/>
                    <a:pt x="36" y="220"/>
                    <a:pt x="36" y="220"/>
                  </a:cubicBezTo>
                  <a:cubicBezTo>
                    <a:pt x="36" y="235"/>
                    <a:pt x="24" y="247"/>
                    <a:pt x="9" y="247"/>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1" name="Freeform 33"/>
            <p:cNvSpPr/>
            <p:nvPr/>
          </p:nvSpPr>
          <p:spPr>
            <a:xfrm>
              <a:off x="53975" y="1493838"/>
              <a:ext cx="427038" cy="1179513"/>
            </a:xfrm>
            <a:custGeom>
              <a:avLst/>
              <a:gdLst>
                <a:gd name="txL" fmla="*/ 0 w 64"/>
                <a:gd name="txT" fmla="*/ 0 h 177"/>
                <a:gd name="txR" fmla="*/ 64 w 64"/>
                <a:gd name="txB" fmla="*/ 177 h 177"/>
              </a:gdLst>
              <a:ahLst/>
              <a:cxnLst>
                <a:cxn ang="0">
                  <a:pos x="2147483647" y="2147483647"/>
                </a:cxn>
                <a:cxn ang="0">
                  <a:pos x="1202091953" y="2147483647"/>
                </a:cxn>
                <a:cxn ang="0">
                  <a:pos x="0" y="2147483647"/>
                </a:cxn>
                <a:cxn ang="0">
                  <a:pos x="0" y="44408331"/>
                </a:cxn>
                <a:cxn ang="0">
                  <a:pos x="89044095" y="0"/>
                </a:cxn>
                <a:cxn ang="0">
                  <a:pos x="133562807" y="44408331"/>
                </a:cxn>
                <a:cxn ang="0">
                  <a:pos x="133562807" y="2147483647"/>
                </a:cxn>
                <a:cxn ang="0">
                  <a:pos x="1202091953" y="2147483647"/>
                </a:cxn>
                <a:cxn ang="0">
                  <a:pos x="2147483647" y="2147483647"/>
                </a:cxn>
                <a:cxn ang="0">
                  <a:pos x="2147483647" y="2147483647"/>
                </a:cxn>
                <a:cxn ang="0">
                  <a:pos x="2147483647" y="2147483647"/>
                </a:cxn>
              </a:cxnLst>
              <a:rect l="txL" t="txT" r="txR" b="txB"/>
              <a:pathLst>
                <a:path w="64" h="177">
                  <a:moveTo>
                    <a:pt x="63" y="177"/>
                  </a:moveTo>
                  <a:cubicBezTo>
                    <a:pt x="27" y="177"/>
                    <a:pt x="27" y="177"/>
                    <a:pt x="27" y="177"/>
                  </a:cubicBezTo>
                  <a:cubicBezTo>
                    <a:pt x="12" y="177"/>
                    <a:pt x="0" y="165"/>
                    <a:pt x="0" y="151"/>
                  </a:cubicBezTo>
                  <a:cubicBezTo>
                    <a:pt x="0" y="1"/>
                    <a:pt x="0" y="1"/>
                    <a:pt x="0" y="1"/>
                  </a:cubicBezTo>
                  <a:cubicBezTo>
                    <a:pt x="0" y="0"/>
                    <a:pt x="1" y="0"/>
                    <a:pt x="2" y="0"/>
                  </a:cubicBezTo>
                  <a:cubicBezTo>
                    <a:pt x="3" y="0"/>
                    <a:pt x="3" y="0"/>
                    <a:pt x="3" y="1"/>
                  </a:cubicBezTo>
                  <a:cubicBezTo>
                    <a:pt x="3" y="151"/>
                    <a:pt x="3" y="151"/>
                    <a:pt x="3" y="151"/>
                  </a:cubicBezTo>
                  <a:cubicBezTo>
                    <a:pt x="3" y="164"/>
                    <a:pt x="14" y="174"/>
                    <a:pt x="27" y="174"/>
                  </a:cubicBezTo>
                  <a:cubicBezTo>
                    <a:pt x="63" y="174"/>
                    <a:pt x="63" y="174"/>
                    <a:pt x="63" y="174"/>
                  </a:cubicBezTo>
                  <a:cubicBezTo>
                    <a:pt x="63" y="174"/>
                    <a:pt x="64" y="175"/>
                    <a:pt x="64" y="176"/>
                  </a:cubicBezTo>
                  <a:cubicBezTo>
                    <a:pt x="64" y="177"/>
                    <a:pt x="63" y="177"/>
                    <a:pt x="63" y="177"/>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2" name="Freeform 34"/>
            <p:cNvSpPr/>
            <p:nvPr/>
          </p:nvSpPr>
          <p:spPr>
            <a:xfrm>
              <a:off x="1581150" y="754063"/>
              <a:ext cx="26988" cy="306388"/>
            </a:xfrm>
            <a:custGeom>
              <a:avLst/>
              <a:gdLst>
                <a:gd name="txL" fmla="*/ 0 w 4"/>
                <a:gd name="txT" fmla="*/ 0 h 46"/>
                <a:gd name="txR" fmla="*/ 4 w 4"/>
                <a:gd name="txB" fmla="*/ 46 h 46"/>
              </a:gdLst>
              <a:ahLst/>
              <a:cxnLst>
                <a:cxn ang="0">
                  <a:pos x="91044018" y="2040730577"/>
                </a:cxn>
                <a:cxn ang="0">
                  <a:pos x="0" y="1996364263"/>
                </a:cxn>
                <a:cxn ang="0">
                  <a:pos x="0" y="44366315"/>
                </a:cxn>
                <a:cxn ang="0">
                  <a:pos x="91044018" y="0"/>
                </a:cxn>
                <a:cxn ang="0">
                  <a:pos x="182088036" y="44366315"/>
                </a:cxn>
                <a:cxn ang="0">
                  <a:pos x="182088036" y="1996364263"/>
                </a:cxn>
                <a:cxn ang="0">
                  <a:pos x="91044018" y="2040730577"/>
                </a:cxn>
              </a:cxnLst>
              <a:rect l="txL" t="txT" r="txR" b="txB"/>
              <a:pathLst>
                <a:path w="4" h="46">
                  <a:moveTo>
                    <a:pt x="2" y="46"/>
                  </a:moveTo>
                  <a:cubicBezTo>
                    <a:pt x="1" y="46"/>
                    <a:pt x="0" y="45"/>
                    <a:pt x="0" y="45"/>
                  </a:cubicBezTo>
                  <a:cubicBezTo>
                    <a:pt x="0" y="1"/>
                    <a:pt x="0" y="1"/>
                    <a:pt x="0" y="1"/>
                  </a:cubicBezTo>
                  <a:cubicBezTo>
                    <a:pt x="0" y="0"/>
                    <a:pt x="1" y="0"/>
                    <a:pt x="2" y="0"/>
                  </a:cubicBezTo>
                  <a:cubicBezTo>
                    <a:pt x="3" y="0"/>
                    <a:pt x="4" y="0"/>
                    <a:pt x="4" y="1"/>
                  </a:cubicBezTo>
                  <a:cubicBezTo>
                    <a:pt x="4" y="45"/>
                    <a:pt x="4" y="45"/>
                    <a:pt x="4" y="45"/>
                  </a:cubicBezTo>
                  <a:cubicBezTo>
                    <a:pt x="4" y="45"/>
                    <a:pt x="3" y="46"/>
                    <a:pt x="2" y="46"/>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3" name="Freeform 35"/>
            <p:cNvSpPr/>
            <p:nvPr/>
          </p:nvSpPr>
          <p:spPr>
            <a:xfrm>
              <a:off x="2095500" y="533400"/>
              <a:ext cx="427038" cy="26988"/>
            </a:xfrm>
            <a:custGeom>
              <a:avLst/>
              <a:gdLst>
                <a:gd name="txL" fmla="*/ 0 w 64"/>
                <a:gd name="txT" fmla="*/ 0 h 4"/>
                <a:gd name="txR" fmla="*/ 64 w 64"/>
                <a:gd name="txB" fmla="*/ 4 h 4"/>
              </a:gdLst>
              <a:ahLst/>
              <a:cxnLst>
                <a:cxn ang="0">
                  <a:pos x="2147483647" y="182088036"/>
                </a:cxn>
                <a:cxn ang="0">
                  <a:pos x="44518712" y="182088036"/>
                </a:cxn>
                <a:cxn ang="0">
                  <a:pos x="0" y="91044018"/>
                </a:cxn>
                <a:cxn ang="0">
                  <a:pos x="44518712" y="0"/>
                </a:cxn>
                <a:cxn ang="0">
                  <a:pos x="2147483647" y="0"/>
                </a:cxn>
                <a:cxn ang="0">
                  <a:pos x="2147483647" y="91044018"/>
                </a:cxn>
                <a:cxn ang="0">
                  <a:pos x="2147483647" y="182088036"/>
                </a:cxn>
              </a:cxnLst>
              <a:rect l="txL" t="txT" r="txR" b="txB"/>
              <a:pathLst>
                <a:path w="64" h="4">
                  <a:moveTo>
                    <a:pt x="63" y="4"/>
                  </a:moveTo>
                  <a:cubicBezTo>
                    <a:pt x="1" y="4"/>
                    <a:pt x="1" y="4"/>
                    <a:pt x="1" y="4"/>
                  </a:cubicBezTo>
                  <a:cubicBezTo>
                    <a:pt x="0" y="4"/>
                    <a:pt x="0" y="3"/>
                    <a:pt x="0" y="2"/>
                  </a:cubicBezTo>
                  <a:cubicBezTo>
                    <a:pt x="0" y="1"/>
                    <a:pt x="0" y="0"/>
                    <a:pt x="1" y="0"/>
                  </a:cubicBezTo>
                  <a:cubicBezTo>
                    <a:pt x="63" y="0"/>
                    <a:pt x="63" y="0"/>
                    <a:pt x="63" y="0"/>
                  </a:cubicBezTo>
                  <a:cubicBezTo>
                    <a:pt x="64" y="0"/>
                    <a:pt x="64" y="1"/>
                    <a:pt x="64" y="2"/>
                  </a:cubicBezTo>
                  <a:cubicBezTo>
                    <a:pt x="64" y="3"/>
                    <a:pt x="64" y="4"/>
                    <a:pt x="63" y="4"/>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4" name="Freeform 36"/>
            <p:cNvSpPr/>
            <p:nvPr/>
          </p:nvSpPr>
          <p:spPr>
            <a:xfrm>
              <a:off x="935038" y="893763"/>
              <a:ext cx="673100" cy="19050"/>
            </a:xfrm>
            <a:custGeom>
              <a:avLst/>
              <a:gdLst>
                <a:gd name="txL" fmla="*/ 0 w 101"/>
                <a:gd name="txT" fmla="*/ 0 h 3"/>
                <a:gd name="txR" fmla="*/ 101 w 101"/>
                <a:gd name="txB" fmla="*/ 3 h 3"/>
              </a:gdLst>
              <a:ahLst/>
              <a:cxnLst>
                <a:cxn ang="0">
                  <a:pos x="2147483647" y="120967500"/>
                </a:cxn>
                <a:cxn ang="0">
                  <a:pos x="44411271" y="120967500"/>
                </a:cxn>
                <a:cxn ang="0">
                  <a:pos x="0" y="80645000"/>
                </a:cxn>
                <a:cxn ang="0">
                  <a:pos x="44411271" y="0"/>
                </a:cxn>
                <a:cxn ang="0">
                  <a:pos x="2147483647" y="0"/>
                </a:cxn>
                <a:cxn ang="0">
                  <a:pos x="2147483647" y="80645000"/>
                </a:cxn>
                <a:cxn ang="0">
                  <a:pos x="2147483647" y="120967500"/>
                </a:cxn>
              </a:cxnLst>
              <a:rect l="txL" t="txT" r="txR" b="txB"/>
              <a:pathLst>
                <a:path w="101" h="3">
                  <a:moveTo>
                    <a:pt x="99" y="3"/>
                  </a:moveTo>
                  <a:cubicBezTo>
                    <a:pt x="1" y="3"/>
                    <a:pt x="1" y="3"/>
                    <a:pt x="1" y="3"/>
                  </a:cubicBezTo>
                  <a:cubicBezTo>
                    <a:pt x="0" y="3"/>
                    <a:pt x="0" y="3"/>
                    <a:pt x="0" y="2"/>
                  </a:cubicBezTo>
                  <a:cubicBezTo>
                    <a:pt x="0" y="1"/>
                    <a:pt x="0" y="0"/>
                    <a:pt x="1" y="0"/>
                  </a:cubicBezTo>
                  <a:cubicBezTo>
                    <a:pt x="99" y="0"/>
                    <a:pt x="99" y="0"/>
                    <a:pt x="99" y="0"/>
                  </a:cubicBezTo>
                  <a:cubicBezTo>
                    <a:pt x="100" y="0"/>
                    <a:pt x="101" y="1"/>
                    <a:pt x="101" y="2"/>
                  </a:cubicBezTo>
                  <a:cubicBezTo>
                    <a:pt x="101" y="3"/>
                    <a:pt x="100" y="3"/>
                    <a:pt x="99" y="3"/>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5" name="Freeform 37"/>
            <p:cNvSpPr/>
            <p:nvPr/>
          </p:nvSpPr>
          <p:spPr>
            <a:xfrm>
              <a:off x="2174875" y="1800225"/>
              <a:ext cx="26988" cy="960438"/>
            </a:xfrm>
            <a:custGeom>
              <a:avLst/>
              <a:gdLst>
                <a:gd name="txL" fmla="*/ 0 w 4"/>
                <a:gd name="txT" fmla="*/ 0 h 144"/>
                <a:gd name="txR" fmla="*/ 4 w 4"/>
                <a:gd name="txB" fmla="*/ 144 h 144"/>
              </a:gdLst>
              <a:ahLst/>
              <a:cxnLst>
                <a:cxn ang="0">
                  <a:pos x="91044018" y="2147483647"/>
                </a:cxn>
                <a:cxn ang="0">
                  <a:pos x="91044018" y="2147483647"/>
                </a:cxn>
                <a:cxn ang="0">
                  <a:pos x="0" y="2147483647"/>
                </a:cxn>
                <a:cxn ang="0">
                  <a:pos x="45522009" y="44486955"/>
                </a:cxn>
                <a:cxn ang="0">
                  <a:pos x="91044018" y="0"/>
                </a:cxn>
                <a:cxn ang="0">
                  <a:pos x="91044018" y="0"/>
                </a:cxn>
                <a:cxn ang="0">
                  <a:pos x="182088036" y="44486955"/>
                </a:cxn>
                <a:cxn ang="0">
                  <a:pos x="136566027" y="2147483647"/>
                </a:cxn>
                <a:cxn ang="0">
                  <a:pos x="91044018" y="2147483647"/>
                </a:cxn>
              </a:cxnLst>
              <a:rect l="txL" t="txT" r="txR" b="txB"/>
              <a:pathLst>
                <a:path w="4" h="144">
                  <a:moveTo>
                    <a:pt x="2" y="144"/>
                  </a:moveTo>
                  <a:cubicBezTo>
                    <a:pt x="2" y="144"/>
                    <a:pt x="2" y="144"/>
                    <a:pt x="2" y="144"/>
                  </a:cubicBezTo>
                  <a:cubicBezTo>
                    <a:pt x="1" y="144"/>
                    <a:pt x="0" y="143"/>
                    <a:pt x="0" y="142"/>
                  </a:cubicBezTo>
                  <a:cubicBezTo>
                    <a:pt x="1" y="1"/>
                    <a:pt x="1" y="1"/>
                    <a:pt x="1" y="1"/>
                  </a:cubicBezTo>
                  <a:cubicBezTo>
                    <a:pt x="1" y="0"/>
                    <a:pt x="1" y="0"/>
                    <a:pt x="2" y="0"/>
                  </a:cubicBezTo>
                  <a:cubicBezTo>
                    <a:pt x="2" y="0"/>
                    <a:pt x="2" y="0"/>
                    <a:pt x="2" y="0"/>
                  </a:cubicBezTo>
                  <a:cubicBezTo>
                    <a:pt x="3" y="0"/>
                    <a:pt x="4" y="0"/>
                    <a:pt x="4" y="1"/>
                  </a:cubicBezTo>
                  <a:cubicBezTo>
                    <a:pt x="3" y="142"/>
                    <a:pt x="3" y="142"/>
                    <a:pt x="3" y="142"/>
                  </a:cubicBezTo>
                  <a:cubicBezTo>
                    <a:pt x="3" y="143"/>
                    <a:pt x="2" y="144"/>
                    <a:pt x="2" y="144"/>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6" name="Freeform 38"/>
            <p:cNvSpPr/>
            <p:nvPr/>
          </p:nvSpPr>
          <p:spPr>
            <a:xfrm>
              <a:off x="460375" y="0"/>
              <a:ext cx="1260475" cy="433388"/>
            </a:xfrm>
            <a:custGeom>
              <a:avLst/>
              <a:gdLst>
                <a:gd name="txL" fmla="*/ 0 w 189"/>
                <a:gd name="txT" fmla="*/ 0 h 65"/>
                <a:gd name="txR" fmla="*/ 189 w 189"/>
                <a:gd name="txB" fmla="*/ 65 h 65"/>
              </a:gdLst>
              <a:ahLst/>
              <a:cxnLst>
                <a:cxn ang="0">
                  <a:pos x="88953521" y="2147483647"/>
                </a:cxn>
                <a:cxn ang="0">
                  <a:pos x="0" y="2147483647"/>
                </a:cxn>
                <a:cxn ang="0">
                  <a:pos x="0" y="1200304737"/>
                </a:cxn>
                <a:cxn ang="0">
                  <a:pos x="1156429124" y="0"/>
                </a:cxn>
                <a:cxn ang="0">
                  <a:pos x="2147483647" y="0"/>
                </a:cxn>
                <a:cxn ang="0">
                  <a:pos x="2147483647" y="1200304737"/>
                </a:cxn>
                <a:cxn ang="0">
                  <a:pos x="2147483647" y="1244757011"/>
                </a:cxn>
                <a:cxn ang="0">
                  <a:pos x="2147483647" y="1200304737"/>
                </a:cxn>
                <a:cxn ang="0">
                  <a:pos x="2147483647" y="177822430"/>
                </a:cxn>
                <a:cxn ang="0">
                  <a:pos x="1156429124" y="177822430"/>
                </a:cxn>
                <a:cxn ang="0">
                  <a:pos x="133436951" y="1200304737"/>
                </a:cxn>
                <a:cxn ang="0">
                  <a:pos x="133436951" y="2147483647"/>
                </a:cxn>
                <a:cxn ang="0">
                  <a:pos x="88953521" y="2147483647"/>
                </a:cxn>
              </a:cxnLst>
              <a:rect l="txL" t="txT" r="txR" b="txB"/>
              <a:pathLst>
                <a:path w="189" h="65">
                  <a:moveTo>
                    <a:pt x="2" y="65"/>
                  </a:moveTo>
                  <a:cubicBezTo>
                    <a:pt x="1" y="65"/>
                    <a:pt x="0" y="64"/>
                    <a:pt x="0" y="63"/>
                  </a:cubicBezTo>
                  <a:cubicBezTo>
                    <a:pt x="0" y="27"/>
                    <a:pt x="0" y="27"/>
                    <a:pt x="0" y="27"/>
                  </a:cubicBezTo>
                  <a:cubicBezTo>
                    <a:pt x="0" y="12"/>
                    <a:pt x="12" y="0"/>
                    <a:pt x="26" y="0"/>
                  </a:cubicBezTo>
                  <a:cubicBezTo>
                    <a:pt x="162" y="0"/>
                    <a:pt x="162" y="0"/>
                    <a:pt x="162" y="0"/>
                  </a:cubicBezTo>
                  <a:cubicBezTo>
                    <a:pt x="177" y="0"/>
                    <a:pt x="189" y="12"/>
                    <a:pt x="189" y="27"/>
                  </a:cubicBezTo>
                  <a:cubicBezTo>
                    <a:pt x="189" y="28"/>
                    <a:pt x="188" y="28"/>
                    <a:pt x="187" y="28"/>
                  </a:cubicBezTo>
                  <a:cubicBezTo>
                    <a:pt x="186" y="28"/>
                    <a:pt x="185" y="28"/>
                    <a:pt x="185" y="27"/>
                  </a:cubicBezTo>
                  <a:cubicBezTo>
                    <a:pt x="185" y="14"/>
                    <a:pt x="175" y="4"/>
                    <a:pt x="162" y="4"/>
                  </a:cubicBezTo>
                  <a:cubicBezTo>
                    <a:pt x="26" y="4"/>
                    <a:pt x="26" y="4"/>
                    <a:pt x="26" y="4"/>
                  </a:cubicBezTo>
                  <a:cubicBezTo>
                    <a:pt x="14" y="4"/>
                    <a:pt x="3" y="14"/>
                    <a:pt x="3" y="27"/>
                  </a:cubicBezTo>
                  <a:cubicBezTo>
                    <a:pt x="3" y="63"/>
                    <a:pt x="3" y="63"/>
                    <a:pt x="3" y="63"/>
                  </a:cubicBezTo>
                  <a:cubicBezTo>
                    <a:pt x="3" y="64"/>
                    <a:pt x="2" y="65"/>
                    <a:pt x="2" y="65"/>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7" name="Freeform 39"/>
            <p:cNvSpPr>
              <a:spLocks noEditPoints="1"/>
            </p:cNvSpPr>
            <p:nvPr/>
          </p:nvSpPr>
          <p:spPr>
            <a:xfrm>
              <a:off x="1641475" y="1187450"/>
              <a:ext cx="433388" cy="425450"/>
            </a:xfrm>
            <a:custGeom>
              <a:avLst/>
              <a:gdLst>
                <a:gd name="txL" fmla="*/ 0 w 65"/>
                <a:gd name="txT" fmla="*/ 0 h 64"/>
                <a:gd name="txR" fmla="*/ 65 w 65"/>
                <a:gd name="txB" fmla="*/ 64 h 64"/>
              </a:gdLst>
              <a:ahLst/>
              <a:cxnLst>
                <a:cxn ang="0">
                  <a:pos x="2147483647" y="1281548467"/>
                </a:cxn>
                <a:cxn ang="0">
                  <a:pos x="2147483647" y="1016400050"/>
                </a:cxn>
                <a:cxn ang="0">
                  <a:pos x="2147483647" y="530296834"/>
                </a:cxn>
                <a:cxn ang="0">
                  <a:pos x="2147483647" y="309342036"/>
                </a:cxn>
                <a:cxn ang="0">
                  <a:pos x="1867135517" y="397722626"/>
                </a:cxn>
                <a:cxn ang="0">
                  <a:pos x="1600401871" y="0"/>
                </a:cxn>
                <a:cxn ang="0">
                  <a:pos x="1244757011" y="0"/>
                </a:cxn>
                <a:cxn ang="0">
                  <a:pos x="933571092" y="353529007"/>
                </a:cxn>
                <a:cxn ang="0">
                  <a:pos x="533467290" y="309342036"/>
                </a:cxn>
                <a:cxn ang="0">
                  <a:pos x="311192587" y="530296834"/>
                </a:cxn>
                <a:cxn ang="0">
                  <a:pos x="400103802" y="972206431"/>
                </a:cxn>
                <a:cxn ang="0">
                  <a:pos x="0" y="1237354848"/>
                </a:cxn>
                <a:cxn ang="0">
                  <a:pos x="0" y="1590890503"/>
                </a:cxn>
                <a:cxn ang="0">
                  <a:pos x="355644860" y="1856038920"/>
                </a:cxn>
                <a:cxn ang="0">
                  <a:pos x="311192587" y="2147483647"/>
                </a:cxn>
                <a:cxn ang="0">
                  <a:pos x="533467290" y="2147483647"/>
                </a:cxn>
                <a:cxn ang="0">
                  <a:pos x="978023366" y="2147483647"/>
                </a:cxn>
                <a:cxn ang="0">
                  <a:pos x="1244757011" y="2147483647"/>
                </a:cxn>
                <a:cxn ang="0">
                  <a:pos x="1644860813" y="2147483647"/>
                </a:cxn>
                <a:cxn ang="0">
                  <a:pos x="1911594458" y="2147483647"/>
                </a:cxn>
                <a:cxn ang="0">
                  <a:pos x="2147483647" y="2147483647"/>
                </a:cxn>
                <a:cxn ang="0">
                  <a:pos x="2147483647" y="2147483647"/>
                </a:cxn>
                <a:cxn ang="0">
                  <a:pos x="2147483647" y="1856038920"/>
                </a:cxn>
                <a:cxn ang="0">
                  <a:pos x="2147483647" y="1590890503"/>
                </a:cxn>
                <a:cxn ang="0">
                  <a:pos x="2147483647" y="1281548467"/>
                </a:cxn>
                <a:cxn ang="0">
                  <a:pos x="1956046732" y="1635077474"/>
                </a:cxn>
                <a:cxn ang="0">
                  <a:pos x="1200304737" y="1944419510"/>
                </a:cxn>
                <a:cxn ang="0">
                  <a:pos x="933571092" y="1193167877"/>
                </a:cxn>
                <a:cxn ang="0">
                  <a:pos x="1644860813" y="883825841"/>
                </a:cxn>
                <a:cxn ang="0">
                  <a:pos x="1956046732" y="1635077474"/>
                </a:cxn>
              </a:cxnLst>
              <a:rect l="txL" t="txT" r="txR" b="txB"/>
              <a:pathLst>
                <a:path w="65" h="64">
                  <a:moveTo>
                    <a:pt x="64" y="29"/>
                  </a:moveTo>
                  <a:cubicBezTo>
                    <a:pt x="60" y="29"/>
                    <a:pt x="57" y="27"/>
                    <a:pt x="55" y="23"/>
                  </a:cubicBezTo>
                  <a:cubicBezTo>
                    <a:pt x="54" y="19"/>
                    <a:pt x="55" y="15"/>
                    <a:pt x="58" y="12"/>
                  </a:cubicBezTo>
                  <a:cubicBezTo>
                    <a:pt x="56" y="10"/>
                    <a:pt x="55" y="9"/>
                    <a:pt x="53" y="7"/>
                  </a:cubicBezTo>
                  <a:cubicBezTo>
                    <a:pt x="50" y="9"/>
                    <a:pt x="46" y="10"/>
                    <a:pt x="42" y="9"/>
                  </a:cubicBezTo>
                  <a:cubicBezTo>
                    <a:pt x="39" y="7"/>
                    <a:pt x="36" y="4"/>
                    <a:pt x="36" y="0"/>
                  </a:cubicBezTo>
                  <a:cubicBezTo>
                    <a:pt x="33" y="0"/>
                    <a:pt x="30" y="0"/>
                    <a:pt x="28" y="0"/>
                  </a:cubicBezTo>
                  <a:cubicBezTo>
                    <a:pt x="27" y="4"/>
                    <a:pt x="25" y="7"/>
                    <a:pt x="21" y="8"/>
                  </a:cubicBezTo>
                  <a:cubicBezTo>
                    <a:pt x="18" y="9"/>
                    <a:pt x="15" y="9"/>
                    <a:pt x="12" y="7"/>
                  </a:cubicBezTo>
                  <a:cubicBezTo>
                    <a:pt x="10" y="8"/>
                    <a:pt x="9" y="10"/>
                    <a:pt x="7" y="12"/>
                  </a:cubicBezTo>
                  <a:cubicBezTo>
                    <a:pt x="9" y="14"/>
                    <a:pt x="10" y="18"/>
                    <a:pt x="9" y="22"/>
                  </a:cubicBezTo>
                  <a:cubicBezTo>
                    <a:pt x="7" y="25"/>
                    <a:pt x="4" y="27"/>
                    <a:pt x="0" y="28"/>
                  </a:cubicBezTo>
                  <a:cubicBezTo>
                    <a:pt x="0" y="30"/>
                    <a:pt x="0" y="33"/>
                    <a:pt x="0" y="36"/>
                  </a:cubicBezTo>
                  <a:cubicBezTo>
                    <a:pt x="4" y="36"/>
                    <a:pt x="7" y="38"/>
                    <a:pt x="8" y="42"/>
                  </a:cubicBezTo>
                  <a:cubicBezTo>
                    <a:pt x="9" y="45"/>
                    <a:pt x="9" y="49"/>
                    <a:pt x="7" y="51"/>
                  </a:cubicBezTo>
                  <a:cubicBezTo>
                    <a:pt x="8" y="54"/>
                    <a:pt x="10" y="55"/>
                    <a:pt x="12" y="57"/>
                  </a:cubicBezTo>
                  <a:cubicBezTo>
                    <a:pt x="15" y="55"/>
                    <a:pt x="19" y="55"/>
                    <a:pt x="22" y="56"/>
                  </a:cubicBezTo>
                  <a:cubicBezTo>
                    <a:pt x="25" y="57"/>
                    <a:pt x="27" y="61"/>
                    <a:pt x="28" y="64"/>
                  </a:cubicBezTo>
                  <a:cubicBezTo>
                    <a:pt x="31" y="64"/>
                    <a:pt x="34" y="64"/>
                    <a:pt x="37" y="64"/>
                  </a:cubicBezTo>
                  <a:cubicBezTo>
                    <a:pt x="38" y="61"/>
                    <a:pt x="40" y="58"/>
                    <a:pt x="43" y="57"/>
                  </a:cubicBezTo>
                  <a:cubicBezTo>
                    <a:pt x="46" y="56"/>
                    <a:pt x="49" y="56"/>
                    <a:pt x="51" y="58"/>
                  </a:cubicBezTo>
                  <a:cubicBezTo>
                    <a:pt x="54" y="56"/>
                    <a:pt x="56" y="54"/>
                    <a:pt x="57" y="52"/>
                  </a:cubicBezTo>
                  <a:cubicBezTo>
                    <a:pt x="55" y="49"/>
                    <a:pt x="55" y="46"/>
                    <a:pt x="56" y="42"/>
                  </a:cubicBezTo>
                  <a:cubicBezTo>
                    <a:pt x="58" y="39"/>
                    <a:pt x="61" y="37"/>
                    <a:pt x="64" y="36"/>
                  </a:cubicBezTo>
                  <a:cubicBezTo>
                    <a:pt x="65" y="34"/>
                    <a:pt x="65" y="32"/>
                    <a:pt x="64" y="29"/>
                  </a:cubicBezTo>
                  <a:close/>
                  <a:moveTo>
                    <a:pt x="44" y="37"/>
                  </a:moveTo>
                  <a:cubicBezTo>
                    <a:pt x="41" y="43"/>
                    <a:pt x="34" y="46"/>
                    <a:pt x="27" y="44"/>
                  </a:cubicBezTo>
                  <a:cubicBezTo>
                    <a:pt x="21" y="41"/>
                    <a:pt x="18" y="33"/>
                    <a:pt x="21" y="27"/>
                  </a:cubicBezTo>
                  <a:cubicBezTo>
                    <a:pt x="23" y="21"/>
                    <a:pt x="31" y="18"/>
                    <a:pt x="37" y="20"/>
                  </a:cubicBezTo>
                  <a:cubicBezTo>
                    <a:pt x="44" y="23"/>
                    <a:pt x="47" y="31"/>
                    <a:pt x="44" y="37"/>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sp>
          <p:nvSpPr>
            <p:cNvPr id="38" name="Freeform 40"/>
            <p:cNvSpPr/>
            <p:nvPr/>
          </p:nvSpPr>
          <p:spPr>
            <a:xfrm>
              <a:off x="1535113" y="2047875"/>
              <a:ext cx="306388" cy="233363"/>
            </a:xfrm>
            <a:custGeom>
              <a:avLst/>
              <a:gdLst>
                <a:gd name="txL" fmla="*/ 0 w 46"/>
                <a:gd name="txT" fmla="*/ 0 h 35"/>
                <a:gd name="txR" fmla="*/ 46 w 46"/>
                <a:gd name="txB" fmla="*/ 35 h 35"/>
              </a:gdLst>
              <a:ahLst/>
              <a:cxnLst>
                <a:cxn ang="0">
                  <a:pos x="576728786" y="1244758242"/>
                </a:cxn>
                <a:cxn ang="0">
                  <a:pos x="532362471" y="1111394621"/>
                </a:cxn>
                <a:cxn ang="0">
                  <a:pos x="709821069" y="889113030"/>
                </a:cxn>
                <a:cxn ang="0">
                  <a:pos x="931639320" y="933572015"/>
                </a:cxn>
                <a:cxn ang="0">
                  <a:pos x="1197817225" y="844660712"/>
                </a:cxn>
                <a:cxn ang="0">
                  <a:pos x="1464001791" y="1111394621"/>
                </a:cxn>
                <a:cxn ang="0">
                  <a:pos x="1419635477" y="1200305924"/>
                </a:cxn>
                <a:cxn ang="0">
                  <a:pos x="1641460389" y="1422580848"/>
                </a:cxn>
                <a:cxn ang="0">
                  <a:pos x="1863278640" y="1200305924"/>
                </a:cxn>
                <a:cxn ang="0">
                  <a:pos x="1774546011" y="1022483318"/>
                </a:cxn>
                <a:cxn ang="0">
                  <a:pos x="1863278640" y="800201727"/>
                </a:cxn>
                <a:cxn ang="0">
                  <a:pos x="1952004609" y="755749409"/>
                </a:cxn>
                <a:cxn ang="0">
                  <a:pos x="1996364263" y="533467818"/>
                </a:cxn>
                <a:cxn ang="0">
                  <a:pos x="1774546011" y="489015500"/>
                </a:cxn>
                <a:cxn ang="0">
                  <a:pos x="1730186357" y="711290424"/>
                </a:cxn>
                <a:cxn ang="0">
                  <a:pos x="1774546011" y="755749409"/>
                </a:cxn>
                <a:cxn ang="0">
                  <a:pos x="1685820043" y="978024333"/>
                </a:cxn>
                <a:cxn ang="0">
                  <a:pos x="1641460389" y="978024333"/>
                </a:cxn>
                <a:cxn ang="0">
                  <a:pos x="1508368106" y="1022483318"/>
                </a:cxn>
                <a:cxn ang="0">
                  <a:pos x="1242183540" y="755749409"/>
                </a:cxn>
                <a:cxn ang="0">
                  <a:pos x="1375275823" y="444556515"/>
                </a:cxn>
                <a:cxn ang="0">
                  <a:pos x="887273006" y="0"/>
                </a:cxn>
                <a:cxn ang="0">
                  <a:pos x="443636503" y="489015500"/>
                </a:cxn>
                <a:cxn ang="0">
                  <a:pos x="576728786" y="800201727"/>
                </a:cxn>
                <a:cxn ang="0">
                  <a:pos x="443636503" y="1022483318"/>
                </a:cxn>
                <a:cxn ang="0">
                  <a:pos x="266184566" y="978024333"/>
                </a:cxn>
                <a:cxn ang="0">
                  <a:pos x="0" y="1289217227"/>
                </a:cxn>
                <a:cxn ang="0">
                  <a:pos x="310544220" y="1555951136"/>
                </a:cxn>
                <a:cxn ang="0">
                  <a:pos x="576728786" y="1244758242"/>
                </a:cxn>
              </a:cxnLst>
              <a:rect l="txL" t="txT" r="txR" b="txB"/>
              <a:pathLst>
                <a:path w="46" h="35">
                  <a:moveTo>
                    <a:pt x="13" y="28"/>
                  </a:moveTo>
                  <a:cubicBezTo>
                    <a:pt x="13" y="27"/>
                    <a:pt x="12" y="26"/>
                    <a:pt x="12" y="25"/>
                  </a:cubicBezTo>
                  <a:cubicBezTo>
                    <a:pt x="16" y="20"/>
                    <a:pt x="16" y="20"/>
                    <a:pt x="16" y="20"/>
                  </a:cubicBezTo>
                  <a:cubicBezTo>
                    <a:pt x="17" y="21"/>
                    <a:pt x="19" y="21"/>
                    <a:pt x="21" y="21"/>
                  </a:cubicBezTo>
                  <a:cubicBezTo>
                    <a:pt x="23" y="21"/>
                    <a:pt x="25" y="20"/>
                    <a:pt x="27" y="19"/>
                  </a:cubicBezTo>
                  <a:cubicBezTo>
                    <a:pt x="33" y="25"/>
                    <a:pt x="33" y="25"/>
                    <a:pt x="33" y="25"/>
                  </a:cubicBezTo>
                  <a:cubicBezTo>
                    <a:pt x="32" y="26"/>
                    <a:pt x="32" y="26"/>
                    <a:pt x="32" y="27"/>
                  </a:cubicBezTo>
                  <a:cubicBezTo>
                    <a:pt x="32" y="30"/>
                    <a:pt x="35" y="32"/>
                    <a:pt x="37" y="32"/>
                  </a:cubicBezTo>
                  <a:cubicBezTo>
                    <a:pt x="40" y="31"/>
                    <a:pt x="42" y="29"/>
                    <a:pt x="42" y="27"/>
                  </a:cubicBezTo>
                  <a:cubicBezTo>
                    <a:pt x="42" y="25"/>
                    <a:pt x="41" y="24"/>
                    <a:pt x="40" y="23"/>
                  </a:cubicBezTo>
                  <a:cubicBezTo>
                    <a:pt x="42" y="18"/>
                    <a:pt x="42" y="18"/>
                    <a:pt x="42" y="18"/>
                  </a:cubicBezTo>
                  <a:cubicBezTo>
                    <a:pt x="43" y="18"/>
                    <a:pt x="43" y="17"/>
                    <a:pt x="44" y="17"/>
                  </a:cubicBezTo>
                  <a:cubicBezTo>
                    <a:pt x="46" y="16"/>
                    <a:pt x="46" y="14"/>
                    <a:pt x="45" y="12"/>
                  </a:cubicBezTo>
                  <a:cubicBezTo>
                    <a:pt x="45" y="10"/>
                    <a:pt x="42" y="10"/>
                    <a:pt x="40" y="11"/>
                  </a:cubicBezTo>
                  <a:cubicBezTo>
                    <a:pt x="39" y="11"/>
                    <a:pt x="38" y="14"/>
                    <a:pt x="39" y="16"/>
                  </a:cubicBezTo>
                  <a:cubicBezTo>
                    <a:pt x="39" y="16"/>
                    <a:pt x="40" y="17"/>
                    <a:pt x="40" y="17"/>
                  </a:cubicBezTo>
                  <a:cubicBezTo>
                    <a:pt x="38" y="22"/>
                    <a:pt x="38" y="22"/>
                    <a:pt x="38" y="22"/>
                  </a:cubicBezTo>
                  <a:cubicBezTo>
                    <a:pt x="38" y="22"/>
                    <a:pt x="37" y="22"/>
                    <a:pt x="37" y="22"/>
                  </a:cubicBezTo>
                  <a:cubicBezTo>
                    <a:pt x="36" y="22"/>
                    <a:pt x="35" y="22"/>
                    <a:pt x="34" y="23"/>
                  </a:cubicBezTo>
                  <a:cubicBezTo>
                    <a:pt x="28" y="17"/>
                    <a:pt x="28" y="17"/>
                    <a:pt x="28" y="17"/>
                  </a:cubicBezTo>
                  <a:cubicBezTo>
                    <a:pt x="30" y="15"/>
                    <a:pt x="31" y="12"/>
                    <a:pt x="31" y="10"/>
                  </a:cubicBezTo>
                  <a:cubicBezTo>
                    <a:pt x="30" y="4"/>
                    <a:pt x="25" y="0"/>
                    <a:pt x="20" y="0"/>
                  </a:cubicBezTo>
                  <a:cubicBezTo>
                    <a:pt x="14" y="0"/>
                    <a:pt x="9" y="6"/>
                    <a:pt x="10" y="11"/>
                  </a:cubicBezTo>
                  <a:cubicBezTo>
                    <a:pt x="10" y="14"/>
                    <a:pt x="11" y="17"/>
                    <a:pt x="13" y="18"/>
                  </a:cubicBezTo>
                  <a:cubicBezTo>
                    <a:pt x="10" y="23"/>
                    <a:pt x="10" y="23"/>
                    <a:pt x="10" y="23"/>
                  </a:cubicBezTo>
                  <a:cubicBezTo>
                    <a:pt x="9" y="22"/>
                    <a:pt x="7" y="22"/>
                    <a:pt x="6" y="22"/>
                  </a:cubicBezTo>
                  <a:cubicBezTo>
                    <a:pt x="2" y="22"/>
                    <a:pt x="0" y="26"/>
                    <a:pt x="0" y="29"/>
                  </a:cubicBezTo>
                  <a:cubicBezTo>
                    <a:pt x="0" y="33"/>
                    <a:pt x="3" y="35"/>
                    <a:pt x="7" y="35"/>
                  </a:cubicBezTo>
                  <a:cubicBezTo>
                    <a:pt x="11" y="35"/>
                    <a:pt x="13" y="32"/>
                    <a:pt x="13" y="28"/>
                  </a:cubicBezTo>
                  <a:close/>
                </a:path>
              </a:pathLst>
            </a:custGeom>
            <a:solidFill>
              <a:srgbClr val="1D1D1B">
                <a:alpha val="100000"/>
              </a:srgbClr>
            </a:solidFill>
            <a:ln w="9525">
              <a:noFill/>
            </a:ln>
          </p:spPr>
          <p:txBody>
            <a:bodyPr/>
            <a:lstStyle/>
            <a:p>
              <a:endParaRPr lang="zh-CN" altLang="en-US">
                <a:latin typeface="Arial" panose="020B0604020202020204" pitchFamily="34" charset="0"/>
                <a:cs typeface="Arial" panose="020B0604020202020204" pitchFamily="34" charset="0"/>
              </a:endParaRPr>
            </a:p>
          </p:txBody>
        </p:sp>
      </p:grpSp>
      <p:sp>
        <p:nvSpPr>
          <p:cNvPr id="39" name="TextBox 38"/>
          <p:cNvSpPr txBox="1"/>
          <p:nvPr/>
        </p:nvSpPr>
        <p:spPr>
          <a:xfrm>
            <a:off x="3455726" y="243268"/>
            <a:ext cx="4385226" cy="1305165"/>
          </a:xfrm>
          <a:prstGeom prst="rect">
            <a:avLst/>
          </a:prstGeom>
          <a:noFill/>
        </p:spPr>
        <p:txBody>
          <a:bodyPr wrap="square" rtlCol="0">
            <a:spAutoFit/>
          </a:bodyPr>
          <a:lstStyle/>
          <a:p>
            <a:pPr algn="ctr">
              <a:lnSpc>
                <a:spcPct val="150000"/>
              </a:lnSpc>
            </a:pPr>
            <a:r>
              <a:rPr lang="en-US" sz="2800" b="1" dirty="0" smtClean="0">
                <a:solidFill>
                  <a:schemeClr val="accent1">
                    <a:lumMod val="75000"/>
                  </a:schemeClr>
                </a:solidFill>
                <a:latin typeface="Arial" panose="020B0604020202020204" pitchFamily="34" charset="0"/>
                <a:ea typeface="PMingLiU-ExtB" panose="02020500000000000000" pitchFamily="18" charset="-120"/>
                <a:cs typeface="Arial" panose="020B0604020202020204" pitchFamily="34" charset="0"/>
              </a:rPr>
              <a:t>THỰC HÀNH LẮP RÁP MÔ HÌNH TINH THỂ NaCl</a:t>
            </a:r>
            <a:endParaRPr lang="en-US" sz="2800" b="1" dirty="0">
              <a:solidFill>
                <a:schemeClr val="accent1">
                  <a:lumMod val="75000"/>
                </a:schemeClr>
              </a:solidFill>
              <a:latin typeface="Arial" panose="020B0604020202020204" pitchFamily="34" charset="0"/>
              <a:ea typeface="PMingLiU-ExtB" panose="02020500000000000000" pitchFamily="18" charset="-120"/>
              <a:cs typeface="Arial" panose="020B0604020202020204" pitchFamily="34" charset="0"/>
            </a:endParaRPr>
          </a:p>
        </p:txBody>
      </p:sp>
      <p:sp>
        <p:nvSpPr>
          <p:cNvPr id="40" name="Rectangle 39"/>
          <p:cNvSpPr/>
          <p:nvPr/>
        </p:nvSpPr>
        <p:spPr>
          <a:xfrm>
            <a:off x="2836329" y="2332781"/>
            <a:ext cx="5456791" cy="1646413"/>
          </a:xfrm>
          <a:prstGeom prst="rect">
            <a:avLst/>
          </a:prstGeom>
        </p:spPr>
        <p:txBody>
          <a:bodyPr wrap="square">
            <a:spAutoFit/>
          </a:bodyPr>
          <a:lstStyle/>
          <a:p>
            <a:pPr algn="ctr">
              <a:lnSpc>
                <a:spcPct val="107000"/>
              </a:lnSpc>
              <a:spcAft>
                <a:spcPts val="800"/>
              </a:spcAft>
              <a:tabLst>
                <a:tab pos="180340" algn="l"/>
              </a:tabLst>
            </a:pPr>
            <a:r>
              <a:rPr lang="en-US" sz="2400" dirty="0">
                <a:latin typeface="Arial" panose="020B0604020202020204" pitchFamily="34" charset="0"/>
                <a:ea typeface="Calibri" panose="020F0502020204030204" pitchFamily="34" charset="0"/>
                <a:cs typeface="Arial" panose="020B0604020202020204" pitchFamily="34" charset="0"/>
              </a:rPr>
              <a:t>Quan sát các bước</a:t>
            </a:r>
            <a:r>
              <a:rPr lang="en-US" sz="2400" b="1" dirty="0">
                <a:solidFill>
                  <a:srgbClr val="0000FF"/>
                </a:solidFill>
                <a:latin typeface="Arial" panose="020B0604020202020204" pitchFamily="34" charset="0"/>
                <a:ea typeface="Calibri" panose="020F0502020204030204" pitchFamily="34" charset="0"/>
                <a:cs typeface="Arial" panose="020B0604020202020204" pitchFamily="34" charset="0"/>
              </a:rPr>
              <a:t> </a:t>
            </a:r>
            <a:r>
              <a:rPr lang="en-US" sz="2400" dirty="0">
                <a:latin typeface="Arial" panose="020B0604020202020204" pitchFamily="34" charset="0"/>
                <a:ea typeface="Calibri" panose="020F0502020204030204" pitchFamily="34" charset="0"/>
                <a:cs typeface="Arial" panose="020B0604020202020204" pitchFamily="34" charset="0"/>
              </a:rPr>
              <a:t>trong hình 9.4, cho biết cần bao nhiêu thanh nối và khối cầu mỗi loại để lắp rắp thành mô hình một ô mạng tinh thể NaCl. </a:t>
            </a:r>
            <a:r>
              <a:rPr lang="en-US" sz="2400" b="1" dirty="0">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42" name="Rectangle 41"/>
          <p:cNvSpPr/>
          <p:nvPr/>
        </p:nvSpPr>
        <p:spPr>
          <a:xfrm>
            <a:off x="2745207" y="1858843"/>
            <a:ext cx="6179553" cy="3098284"/>
          </a:xfrm>
          <a:prstGeom prst="rect">
            <a:avLst/>
          </a:prstGeom>
          <a:solidFill>
            <a:schemeClr val="accent1">
              <a:lumMod val="20000"/>
              <a:lumOff val="80000"/>
            </a:schemeClr>
          </a:solidFill>
          <a:ln w="28575">
            <a:solidFill>
              <a:srgbClr val="FFFF00"/>
            </a:solidFill>
          </a:ln>
        </p:spPr>
        <p:txBody>
          <a:bodyPr wrap="square">
            <a:spAutoFit/>
          </a:bodyPr>
          <a:lstStyle/>
          <a:p>
            <a:pPr algn="just">
              <a:lnSpc>
                <a:spcPct val="150000"/>
              </a:lnSpc>
              <a:spcAft>
                <a:spcPts val="800"/>
              </a:spcAft>
              <a:tabLst>
                <a:tab pos="180340" algn="l"/>
              </a:tabLst>
            </a:pP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Trong mô hình tinh thể </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NaCl:</a:t>
            </a:r>
          </a:p>
          <a:p>
            <a:pPr algn="just">
              <a:lnSpc>
                <a:spcPct val="150000"/>
              </a:lnSpc>
              <a:spcAft>
                <a:spcPts val="800"/>
              </a:spcAft>
              <a:tabLst>
                <a:tab pos="180340" algn="l"/>
              </a:tabLst>
            </a:pP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 + C</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ác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quả cầu tượng trưng các ion Na</a:t>
            </a:r>
            <a:r>
              <a:rPr lang="en-US" sz="1800" baseline="300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và </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Cl</a:t>
            </a:r>
            <a:r>
              <a:rPr lang="en-US" sz="1800" baseline="300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tabLst>
                <a:tab pos="180340" algn="l"/>
              </a:tabLst>
            </a:pP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 + Các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thanh nối tượng trưng cho liên kết giữa các ion. </a:t>
            </a:r>
            <a:endPar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tabLst>
                <a:tab pos="180340" algn="l"/>
              </a:tabLst>
            </a:pP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Một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ô mạng tinh thể NaCl </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gồm:</a:t>
            </a:r>
          </a:p>
          <a:p>
            <a:pPr algn="just">
              <a:lnSpc>
                <a:spcPct val="150000"/>
              </a:lnSpc>
              <a:spcAft>
                <a:spcPts val="800"/>
              </a:spcAft>
              <a:tabLst>
                <a:tab pos="180340" algn="l"/>
              </a:tabLst>
            </a:pP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27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quả cầu ( 13 ion Na</a:t>
            </a:r>
            <a:r>
              <a:rPr lang="en-US" sz="1800" baseline="300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và 14 ion Cl</a:t>
            </a:r>
            <a:r>
              <a:rPr lang="en-US" sz="1800" baseline="300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 hoặc ngược lại</a:t>
            </a: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p>
          <a:p>
            <a:pPr algn="just">
              <a:lnSpc>
                <a:spcPct val="150000"/>
              </a:lnSpc>
              <a:spcAft>
                <a:spcPts val="800"/>
              </a:spcAft>
              <a:tabLst>
                <a:tab pos="180340" algn="l"/>
              </a:tabLst>
            </a:pPr>
            <a:r>
              <a:rPr lang="en-US" sz="1800" dirty="0" smtClean="0">
                <a:solidFill>
                  <a:srgbClr val="000000"/>
                </a:solidFill>
                <a:latin typeface="Arial" panose="020B0604020202020204" pitchFamily="34" charset="0"/>
                <a:ea typeface="Calibri" panose="020F0502020204030204" pitchFamily="34" charset="0"/>
                <a:cs typeface="Arial" panose="020B0604020202020204" pitchFamily="34" charset="0"/>
              </a:rPr>
              <a:t> + 54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thanh nối.</a:t>
            </a:r>
            <a:endParaRPr lang="en-US"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419752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70000" fill="hold" grpId="0" nodeType="afterEffect" p14:presetBounceEnd="50000">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14:bounceEnd="50000">
                                          <p:cBhvr additive="base">
                                            <p:cTn id="7" dur="500" fill="hold"/>
                                            <p:tgtEl>
                                              <p:spTgt spid="41"/>
                                            </p:tgtEl>
                                            <p:attrNameLst>
                                              <p:attrName>ppt_x</p:attrName>
                                            </p:attrNameLst>
                                          </p:cBhvr>
                                          <p:tavLst>
                                            <p:tav tm="0">
                                              <p:val>
                                                <p:strVal val="1+#ppt_w/2"/>
                                              </p:val>
                                            </p:tav>
                                            <p:tav tm="100000">
                                              <p:val>
                                                <p:strVal val="#ppt_x"/>
                                              </p:val>
                                            </p:tav>
                                          </p:tavLst>
                                        </p:anim>
                                        <p:anim calcmode="lin" valueType="num" p14:bounceEnd="50000">
                                          <p:cBhvr additive="base">
                                            <p:cTn id="8" dur="500" fill="hold"/>
                                            <p:tgtEl>
                                              <p:spTgt spid="41"/>
                                            </p:tgtEl>
                                            <p:attrNameLst>
                                              <p:attrName>ppt_y</p:attrName>
                                            </p:attrNameLst>
                                          </p:cBhvr>
                                          <p:tavLst>
                                            <p:tav tm="0">
                                              <p:val>
                                                <p:strVal val="#ppt_y"/>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down)">
                                          <p:cBhvr>
                                            <p:cTn id="11" dur="500"/>
                                            <p:tgtEl>
                                              <p:spTgt spid="39"/>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p:cTn id="16" dur="500" fill="hold"/>
                                            <p:tgtEl>
                                              <p:spTgt spid="40"/>
                                            </p:tgtEl>
                                            <p:attrNameLst>
                                              <p:attrName>ppt_w</p:attrName>
                                            </p:attrNameLst>
                                          </p:cBhvr>
                                          <p:tavLst>
                                            <p:tav tm="0">
                                              <p:val>
                                                <p:fltVal val="0"/>
                                              </p:val>
                                            </p:tav>
                                            <p:tav tm="100000">
                                              <p:val>
                                                <p:strVal val="#ppt_w"/>
                                              </p:val>
                                            </p:tav>
                                          </p:tavLst>
                                        </p:anim>
                                        <p:anim calcmode="lin" valueType="num">
                                          <p:cBhvr>
                                            <p:cTn id="17" dur="500" fill="hold"/>
                                            <p:tgtEl>
                                              <p:spTgt spid="40"/>
                                            </p:tgtEl>
                                            <p:attrNameLst>
                                              <p:attrName>ppt_h</p:attrName>
                                            </p:attrNameLst>
                                          </p:cBhvr>
                                          <p:tavLst>
                                            <p:tav tm="0">
                                              <p:val>
                                                <p:fltVal val="0"/>
                                              </p:val>
                                            </p:tav>
                                            <p:tav tm="100000">
                                              <p:val>
                                                <p:strVal val="#ppt_h"/>
                                              </p:val>
                                            </p:tav>
                                          </p:tavLst>
                                        </p:anim>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2">
                                                <p:bg/>
                                              </p:spTgt>
                                            </p:tgtEl>
                                            <p:attrNameLst>
                                              <p:attrName>style.visibility</p:attrName>
                                            </p:attrNameLst>
                                          </p:cBhvr>
                                          <p:to>
                                            <p:strVal val="visible"/>
                                          </p:to>
                                        </p:set>
                                        <p:animEffect transition="in" filter="wipe(left)">
                                          <p:cBhvr>
                                            <p:cTn id="23" dur="500"/>
                                            <p:tgtEl>
                                              <p:spTgt spid="42">
                                                <p:bg/>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2">
                                                <p:txEl>
                                                  <p:pRg st="0" end="0"/>
                                                </p:txEl>
                                              </p:spTgt>
                                            </p:tgtEl>
                                            <p:attrNameLst>
                                              <p:attrName>style.visibility</p:attrName>
                                            </p:attrNameLst>
                                          </p:cBhvr>
                                          <p:to>
                                            <p:strVal val="visible"/>
                                          </p:to>
                                        </p:set>
                                        <p:animEffect transition="in" filter="wipe(left)">
                                          <p:cBhvr>
                                            <p:cTn id="26" dur="500"/>
                                            <p:tgtEl>
                                              <p:spTgt spid="42">
                                                <p:txEl>
                                                  <p:pRg st="0" end="0"/>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2">
                                                <p:txEl>
                                                  <p:pRg st="1" end="1"/>
                                                </p:txEl>
                                              </p:spTgt>
                                            </p:tgtEl>
                                            <p:attrNameLst>
                                              <p:attrName>style.visibility</p:attrName>
                                            </p:attrNameLst>
                                          </p:cBhvr>
                                          <p:to>
                                            <p:strVal val="visible"/>
                                          </p:to>
                                        </p:set>
                                        <p:animEffect transition="in" filter="wipe(left)">
                                          <p:cBhvr>
                                            <p:cTn id="29" dur="500"/>
                                            <p:tgtEl>
                                              <p:spTgt spid="42">
                                                <p:txEl>
                                                  <p:pRg st="1" end="1"/>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2">
                                                <p:txEl>
                                                  <p:pRg st="2" end="2"/>
                                                </p:txEl>
                                              </p:spTgt>
                                            </p:tgtEl>
                                            <p:attrNameLst>
                                              <p:attrName>style.visibility</p:attrName>
                                            </p:attrNameLst>
                                          </p:cBhvr>
                                          <p:to>
                                            <p:strVal val="visible"/>
                                          </p:to>
                                        </p:set>
                                        <p:animEffect transition="in" filter="wipe(left)">
                                          <p:cBhvr>
                                            <p:cTn id="32" dur="500"/>
                                            <p:tgtEl>
                                              <p:spTgt spid="4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2">
                                                <p:txEl>
                                                  <p:pRg st="3" end="3"/>
                                                </p:txEl>
                                              </p:spTgt>
                                            </p:tgtEl>
                                            <p:attrNameLst>
                                              <p:attrName>style.visibility</p:attrName>
                                            </p:attrNameLst>
                                          </p:cBhvr>
                                          <p:to>
                                            <p:strVal val="visible"/>
                                          </p:to>
                                        </p:set>
                                        <p:animEffect transition="in" filter="wipe(left)">
                                          <p:cBhvr>
                                            <p:cTn id="37" dur="500"/>
                                            <p:tgtEl>
                                              <p:spTgt spid="42">
                                                <p:txEl>
                                                  <p:pRg st="3" end="3"/>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2">
                                                <p:txEl>
                                                  <p:pRg st="4" end="4"/>
                                                </p:txEl>
                                              </p:spTgt>
                                            </p:tgtEl>
                                            <p:attrNameLst>
                                              <p:attrName>style.visibility</p:attrName>
                                            </p:attrNameLst>
                                          </p:cBhvr>
                                          <p:to>
                                            <p:strVal val="visible"/>
                                          </p:to>
                                        </p:set>
                                        <p:animEffect transition="in" filter="wipe(left)">
                                          <p:cBhvr>
                                            <p:cTn id="40" dur="500"/>
                                            <p:tgtEl>
                                              <p:spTgt spid="42">
                                                <p:txEl>
                                                  <p:pRg st="4" end="4"/>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2">
                                                <p:txEl>
                                                  <p:pRg st="5" end="5"/>
                                                </p:txEl>
                                              </p:spTgt>
                                            </p:tgtEl>
                                            <p:attrNameLst>
                                              <p:attrName>style.visibility</p:attrName>
                                            </p:attrNameLst>
                                          </p:cBhvr>
                                          <p:to>
                                            <p:strVal val="visible"/>
                                          </p:to>
                                        </p:set>
                                        <p:animEffect transition="in" filter="wipe(left)">
                                          <p:cBhvr>
                                            <p:cTn id="43" dur="500"/>
                                            <p:tgtEl>
                                              <p:spTgt spid="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9" grpId="0"/>
          <p:bldP spid="40" grpId="0"/>
          <p:bldP spid="42" grpId="0" uiExpand="1" build="p"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7000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1+#ppt_w/2"/>
                                              </p:val>
                                            </p:tav>
                                            <p:tav tm="100000">
                                              <p:val>
                                                <p:strVal val="#ppt_x"/>
                                              </p:val>
                                            </p:tav>
                                          </p:tavLst>
                                        </p:anim>
                                        <p:anim calcmode="lin" valueType="num">
                                          <p:cBhvr additive="base">
                                            <p:cTn id="8" dur="500" fill="hold"/>
                                            <p:tgtEl>
                                              <p:spTgt spid="41"/>
                                            </p:tgtEl>
                                            <p:attrNameLst>
                                              <p:attrName>ppt_y</p:attrName>
                                            </p:attrNameLst>
                                          </p:cBhvr>
                                          <p:tavLst>
                                            <p:tav tm="0">
                                              <p:val>
                                                <p:strVal val="#ppt_y"/>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down)">
                                          <p:cBhvr>
                                            <p:cTn id="11" dur="500"/>
                                            <p:tgtEl>
                                              <p:spTgt spid="39"/>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p:cTn id="16" dur="500" fill="hold"/>
                                            <p:tgtEl>
                                              <p:spTgt spid="40"/>
                                            </p:tgtEl>
                                            <p:attrNameLst>
                                              <p:attrName>ppt_w</p:attrName>
                                            </p:attrNameLst>
                                          </p:cBhvr>
                                          <p:tavLst>
                                            <p:tav tm="0">
                                              <p:val>
                                                <p:fltVal val="0"/>
                                              </p:val>
                                            </p:tav>
                                            <p:tav tm="100000">
                                              <p:val>
                                                <p:strVal val="#ppt_w"/>
                                              </p:val>
                                            </p:tav>
                                          </p:tavLst>
                                        </p:anim>
                                        <p:anim calcmode="lin" valueType="num">
                                          <p:cBhvr>
                                            <p:cTn id="17" dur="500" fill="hold"/>
                                            <p:tgtEl>
                                              <p:spTgt spid="40"/>
                                            </p:tgtEl>
                                            <p:attrNameLst>
                                              <p:attrName>ppt_h</p:attrName>
                                            </p:attrNameLst>
                                          </p:cBhvr>
                                          <p:tavLst>
                                            <p:tav tm="0">
                                              <p:val>
                                                <p:fltVal val="0"/>
                                              </p:val>
                                            </p:tav>
                                            <p:tav tm="100000">
                                              <p:val>
                                                <p:strVal val="#ppt_h"/>
                                              </p:val>
                                            </p:tav>
                                          </p:tavLst>
                                        </p:anim>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2">
                                                <p:bg/>
                                              </p:spTgt>
                                            </p:tgtEl>
                                            <p:attrNameLst>
                                              <p:attrName>style.visibility</p:attrName>
                                            </p:attrNameLst>
                                          </p:cBhvr>
                                          <p:to>
                                            <p:strVal val="visible"/>
                                          </p:to>
                                        </p:set>
                                        <p:animEffect transition="in" filter="wipe(left)">
                                          <p:cBhvr>
                                            <p:cTn id="23" dur="500"/>
                                            <p:tgtEl>
                                              <p:spTgt spid="42">
                                                <p:bg/>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2">
                                                <p:txEl>
                                                  <p:pRg st="0" end="0"/>
                                                </p:txEl>
                                              </p:spTgt>
                                            </p:tgtEl>
                                            <p:attrNameLst>
                                              <p:attrName>style.visibility</p:attrName>
                                            </p:attrNameLst>
                                          </p:cBhvr>
                                          <p:to>
                                            <p:strVal val="visible"/>
                                          </p:to>
                                        </p:set>
                                        <p:animEffect transition="in" filter="wipe(left)">
                                          <p:cBhvr>
                                            <p:cTn id="26" dur="500"/>
                                            <p:tgtEl>
                                              <p:spTgt spid="42">
                                                <p:txEl>
                                                  <p:pRg st="0" end="0"/>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2">
                                                <p:txEl>
                                                  <p:pRg st="1" end="1"/>
                                                </p:txEl>
                                              </p:spTgt>
                                            </p:tgtEl>
                                            <p:attrNameLst>
                                              <p:attrName>style.visibility</p:attrName>
                                            </p:attrNameLst>
                                          </p:cBhvr>
                                          <p:to>
                                            <p:strVal val="visible"/>
                                          </p:to>
                                        </p:set>
                                        <p:animEffect transition="in" filter="wipe(left)">
                                          <p:cBhvr>
                                            <p:cTn id="29" dur="500"/>
                                            <p:tgtEl>
                                              <p:spTgt spid="42">
                                                <p:txEl>
                                                  <p:pRg st="1" end="1"/>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2">
                                                <p:txEl>
                                                  <p:pRg st="2" end="2"/>
                                                </p:txEl>
                                              </p:spTgt>
                                            </p:tgtEl>
                                            <p:attrNameLst>
                                              <p:attrName>style.visibility</p:attrName>
                                            </p:attrNameLst>
                                          </p:cBhvr>
                                          <p:to>
                                            <p:strVal val="visible"/>
                                          </p:to>
                                        </p:set>
                                        <p:animEffect transition="in" filter="wipe(left)">
                                          <p:cBhvr>
                                            <p:cTn id="32" dur="500"/>
                                            <p:tgtEl>
                                              <p:spTgt spid="4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2">
                                                <p:txEl>
                                                  <p:pRg st="3" end="3"/>
                                                </p:txEl>
                                              </p:spTgt>
                                            </p:tgtEl>
                                            <p:attrNameLst>
                                              <p:attrName>style.visibility</p:attrName>
                                            </p:attrNameLst>
                                          </p:cBhvr>
                                          <p:to>
                                            <p:strVal val="visible"/>
                                          </p:to>
                                        </p:set>
                                        <p:animEffect transition="in" filter="wipe(left)">
                                          <p:cBhvr>
                                            <p:cTn id="37" dur="500"/>
                                            <p:tgtEl>
                                              <p:spTgt spid="42">
                                                <p:txEl>
                                                  <p:pRg st="3" end="3"/>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2">
                                                <p:txEl>
                                                  <p:pRg st="4" end="4"/>
                                                </p:txEl>
                                              </p:spTgt>
                                            </p:tgtEl>
                                            <p:attrNameLst>
                                              <p:attrName>style.visibility</p:attrName>
                                            </p:attrNameLst>
                                          </p:cBhvr>
                                          <p:to>
                                            <p:strVal val="visible"/>
                                          </p:to>
                                        </p:set>
                                        <p:animEffect transition="in" filter="wipe(left)">
                                          <p:cBhvr>
                                            <p:cTn id="40" dur="500"/>
                                            <p:tgtEl>
                                              <p:spTgt spid="42">
                                                <p:txEl>
                                                  <p:pRg st="4" end="4"/>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2">
                                                <p:txEl>
                                                  <p:pRg st="5" end="5"/>
                                                </p:txEl>
                                              </p:spTgt>
                                            </p:tgtEl>
                                            <p:attrNameLst>
                                              <p:attrName>style.visibility</p:attrName>
                                            </p:attrNameLst>
                                          </p:cBhvr>
                                          <p:to>
                                            <p:strVal val="visible"/>
                                          </p:to>
                                        </p:set>
                                        <p:animEffect transition="in" filter="wipe(left)">
                                          <p:cBhvr>
                                            <p:cTn id="43" dur="500"/>
                                            <p:tgtEl>
                                              <p:spTgt spid="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9" grpId="0"/>
          <p:bldP spid="40" grpId="0"/>
          <p:bldP spid="42" grpId="0" uiExpand="1" build="p" animBg="1"/>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组合 108"/>
          <p:cNvGrpSpPr/>
          <p:nvPr/>
        </p:nvGrpSpPr>
        <p:grpSpPr>
          <a:xfrm>
            <a:off x="3228801" y="-799874"/>
            <a:ext cx="2388228" cy="2129830"/>
            <a:chOff x="2894659" y="1465288"/>
            <a:chExt cx="1727827" cy="1727827"/>
          </a:xfrm>
        </p:grpSpPr>
        <p:grpSp>
          <p:nvGrpSpPr>
            <p:cNvPr id="110" name="组合 109"/>
            <p:cNvGrpSpPr/>
            <p:nvPr/>
          </p:nvGrpSpPr>
          <p:grpSpPr>
            <a:xfrm rot="1771504">
              <a:off x="2914532" y="1485269"/>
              <a:ext cx="1688083" cy="1687866"/>
              <a:chOff x="1827622" y="1343919"/>
              <a:chExt cx="2304000" cy="2304000"/>
            </a:xfrm>
          </p:grpSpPr>
          <p:sp>
            <p:nvSpPr>
              <p:cNvPr id="112" name="椭圆 111"/>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13" name="椭圆 112"/>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11" name="流程图: 联系 110"/>
            <p:cNvSpPr/>
            <p:nvPr/>
          </p:nvSpPr>
          <p:spPr>
            <a:xfrm>
              <a:off x="2894659" y="1465288"/>
              <a:ext cx="1727827" cy="1727827"/>
            </a:xfrm>
            <a:prstGeom prst="flowChartConnector">
              <a:avLst/>
            </a:prstGeom>
            <a:noFill/>
            <a:ln w="3175">
              <a:solidFill>
                <a:srgbClr val="00B7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grpSp>
        <p:nvGrpSpPr>
          <p:cNvPr id="114" name="组合 113"/>
          <p:cNvGrpSpPr/>
          <p:nvPr/>
        </p:nvGrpSpPr>
        <p:grpSpPr>
          <a:xfrm rot="1771504">
            <a:off x="3165642" y="429544"/>
            <a:ext cx="370216" cy="330117"/>
            <a:chOff x="1827622" y="1343919"/>
            <a:chExt cx="2304000" cy="2304000"/>
          </a:xfrm>
        </p:grpSpPr>
        <p:sp>
          <p:nvSpPr>
            <p:cNvPr id="115" name="椭圆 114"/>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16" name="椭圆 115"/>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17" name="组合 116"/>
          <p:cNvGrpSpPr/>
          <p:nvPr/>
        </p:nvGrpSpPr>
        <p:grpSpPr>
          <a:xfrm rot="1771504">
            <a:off x="5363438" y="39531"/>
            <a:ext cx="370216" cy="330117"/>
            <a:chOff x="1827622" y="1343919"/>
            <a:chExt cx="2304000" cy="2304000"/>
          </a:xfrm>
        </p:grpSpPr>
        <p:sp>
          <p:nvSpPr>
            <p:cNvPr id="118" name="椭圆 117"/>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19" name="椭圆 118"/>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20" name="组合 119"/>
          <p:cNvGrpSpPr/>
          <p:nvPr/>
        </p:nvGrpSpPr>
        <p:grpSpPr>
          <a:xfrm rot="1771504">
            <a:off x="4214240" y="1205379"/>
            <a:ext cx="294863" cy="262926"/>
            <a:chOff x="1827622" y="1343919"/>
            <a:chExt cx="2304000" cy="2304000"/>
          </a:xfrm>
        </p:grpSpPr>
        <p:sp>
          <p:nvSpPr>
            <p:cNvPr id="121" name="椭圆 120"/>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22" name="椭圆 121"/>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23" name="组合 122"/>
          <p:cNvGrpSpPr/>
          <p:nvPr/>
        </p:nvGrpSpPr>
        <p:grpSpPr>
          <a:xfrm rot="1771504">
            <a:off x="5029777" y="879208"/>
            <a:ext cx="547005" cy="487758"/>
            <a:chOff x="1827622" y="1343919"/>
            <a:chExt cx="2304000" cy="2304000"/>
          </a:xfrm>
        </p:grpSpPr>
        <p:sp>
          <p:nvSpPr>
            <p:cNvPr id="124" name="椭圆 123"/>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25" name="椭圆 124"/>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26" name="组合 125"/>
          <p:cNvGrpSpPr/>
          <p:nvPr/>
        </p:nvGrpSpPr>
        <p:grpSpPr>
          <a:xfrm rot="1771504">
            <a:off x="3202804" y="-59106"/>
            <a:ext cx="225928" cy="201458"/>
            <a:chOff x="1827622" y="1343919"/>
            <a:chExt cx="2304000" cy="2304000"/>
          </a:xfrm>
        </p:grpSpPr>
        <p:sp>
          <p:nvSpPr>
            <p:cNvPr id="127" name="椭圆 126"/>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28" name="椭圆 127"/>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29" name="组合 128"/>
          <p:cNvGrpSpPr/>
          <p:nvPr/>
        </p:nvGrpSpPr>
        <p:grpSpPr>
          <a:xfrm rot="1771504">
            <a:off x="3403662" y="911397"/>
            <a:ext cx="275737" cy="245872"/>
            <a:chOff x="1827622" y="1343919"/>
            <a:chExt cx="2304000" cy="2304000"/>
          </a:xfrm>
        </p:grpSpPr>
        <p:sp>
          <p:nvSpPr>
            <p:cNvPr id="130" name="椭圆 129"/>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31" name="椭圆 130"/>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32" name="文本框 131"/>
          <p:cNvSpPr txBox="1"/>
          <p:nvPr/>
        </p:nvSpPr>
        <p:spPr>
          <a:xfrm>
            <a:off x="3506712" y="220898"/>
            <a:ext cx="2268174" cy="584775"/>
          </a:xfrm>
          <a:prstGeom prst="rect">
            <a:avLst/>
          </a:prstGeom>
          <a:noFill/>
        </p:spPr>
        <p:txBody>
          <a:bodyPr wrap="square" rtlCol="0">
            <a:spAutoFit/>
          </a:bodyPr>
          <a:lstStyle/>
          <a:p>
            <a:r>
              <a:rPr lang="en-US" altLang="zh-CN" sz="3200" b="1" dirty="0" smtClean="0">
                <a:latin typeface="Arial" panose="020B0604020202020204" pitchFamily="34" charset="0"/>
                <a:ea typeface="黑体" panose="02010609060101010101" pitchFamily="49" charset="-122"/>
                <a:cs typeface="Arial" panose="020B0604020202020204" pitchFamily="34" charset="0"/>
              </a:rPr>
              <a:t>Nội dung</a:t>
            </a:r>
            <a:endParaRPr lang="zh-CN" altLang="en-US" sz="3200" b="1" dirty="0">
              <a:latin typeface="Arial" panose="020B0604020202020204" pitchFamily="34" charset="0"/>
              <a:ea typeface="黑体" panose="02010609060101010101" pitchFamily="49" charset="-122"/>
              <a:cs typeface="Arial" panose="020B0604020202020204" pitchFamily="34" charset="0"/>
            </a:endParaRPr>
          </a:p>
        </p:txBody>
      </p:sp>
      <p:grpSp>
        <p:nvGrpSpPr>
          <p:cNvPr id="133" name="组合 132"/>
          <p:cNvGrpSpPr/>
          <p:nvPr/>
        </p:nvGrpSpPr>
        <p:grpSpPr>
          <a:xfrm>
            <a:off x="157780" y="2245632"/>
            <a:ext cx="1559228" cy="1268929"/>
            <a:chOff x="1254722" y="1864234"/>
            <a:chExt cx="762943" cy="762943"/>
          </a:xfrm>
        </p:grpSpPr>
        <p:grpSp>
          <p:nvGrpSpPr>
            <p:cNvPr id="134" name="组合 133"/>
            <p:cNvGrpSpPr/>
            <p:nvPr/>
          </p:nvGrpSpPr>
          <p:grpSpPr>
            <a:xfrm>
              <a:off x="1254722" y="1864234"/>
              <a:ext cx="762943" cy="762943"/>
              <a:chOff x="2894659" y="1465288"/>
              <a:chExt cx="1727827" cy="1727827"/>
            </a:xfrm>
          </p:grpSpPr>
          <p:grpSp>
            <p:nvGrpSpPr>
              <p:cNvPr id="136" name="组合 135"/>
              <p:cNvGrpSpPr/>
              <p:nvPr/>
            </p:nvGrpSpPr>
            <p:grpSpPr>
              <a:xfrm rot="1771504">
                <a:off x="2914532" y="1485269"/>
                <a:ext cx="1688083" cy="1687866"/>
                <a:chOff x="1827622" y="1343919"/>
                <a:chExt cx="2304000" cy="2304000"/>
              </a:xfrm>
            </p:grpSpPr>
            <p:sp>
              <p:nvSpPr>
                <p:cNvPr id="138" name="椭圆 137"/>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00B7CA"/>
                    </a:solidFill>
                    <a:latin typeface="Arial" panose="020B0604020202020204" pitchFamily="34" charset="0"/>
                    <a:ea typeface="华文细黑" panose="02010600040101010101" pitchFamily="2" charset="-122"/>
                    <a:cs typeface="Arial" panose="020B0604020202020204" pitchFamily="34" charset="0"/>
                  </a:endParaRPr>
                </a:p>
              </p:txBody>
            </p:sp>
            <p:sp>
              <p:nvSpPr>
                <p:cNvPr id="139" name="椭圆 138"/>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00B7CA"/>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37" name="流程图: 联系 136"/>
              <p:cNvSpPr/>
              <p:nvPr/>
            </p:nvSpPr>
            <p:spPr>
              <a:xfrm>
                <a:off x="2894659" y="1465288"/>
                <a:ext cx="1727827" cy="1727827"/>
              </a:xfrm>
              <a:prstGeom prst="flowChartConnector">
                <a:avLst/>
              </a:prstGeom>
              <a:noFill/>
              <a:ln w="3175">
                <a:solidFill>
                  <a:srgbClr val="00B7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7CA"/>
                  </a:solidFill>
                  <a:latin typeface="Arial" panose="020B0604020202020204" pitchFamily="34" charset="0"/>
                  <a:cs typeface="Arial" panose="020B0604020202020204" pitchFamily="34" charset="0"/>
                </a:endParaRPr>
              </a:p>
            </p:txBody>
          </p:sp>
        </p:grpSp>
        <p:sp>
          <p:nvSpPr>
            <p:cNvPr id="135" name="文本框 134"/>
            <p:cNvSpPr txBox="1"/>
            <p:nvPr/>
          </p:nvSpPr>
          <p:spPr>
            <a:xfrm>
              <a:off x="1378895" y="2045650"/>
              <a:ext cx="526473" cy="462626"/>
            </a:xfrm>
            <a:prstGeom prst="rect">
              <a:avLst/>
            </a:prstGeom>
            <a:noFill/>
          </p:spPr>
          <p:txBody>
            <a:bodyPr wrap="square" rtlCol="0">
              <a:spAutoFit/>
            </a:bodyPr>
            <a:lstStyle/>
            <a:p>
              <a:r>
                <a:rPr lang="en-US" altLang="zh-CN" sz="4400" b="1" dirty="0">
                  <a:solidFill>
                    <a:srgbClr val="00B7CA"/>
                  </a:solidFill>
                  <a:latin typeface="Arial" panose="020B0604020202020204" pitchFamily="34" charset="0"/>
                  <a:ea typeface="方正兰亭超细黑简体" panose="02000000000000000000" pitchFamily="2" charset="-122"/>
                  <a:cs typeface="Arial" panose="020B0604020202020204" pitchFamily="34" charset="0"/>
                </a:rPr>
                <a:t>01</a:t>
              </a:r>
              <a:endParaRPr lang="zh-CN" altLang="en-US" sz="4400" b="1" dirty="0">
                <a:solidFill>
                  <a:srgbClr val="00B7CA"/>
                </a:solidFill>
                <a:latin typeface="Arial" panose="020B0604020202020204" pitchFamily="34" charset="0"/>
                <a:ea typeface="方正兰亭超细黑简体" panose="02000000000000000000" pitchFamily="2" charset="-122"/>
                <a:cs typeface="Arial" panose="020B0604020202020204" pitchFamily="34" charset="0"/>
              </a:endParaRPr>
            </a:p>
          </p:txBody>
        </p:sp>
      </p:grpSp>
      <p:grpSp>
        <p:nvGrpSpPr>
          <p:cNvPr id="140" name="组合 139"/>
          <p:cNvGrpSpPr/>
          <p:nvPr/>
        </p:nvGrpSpPr>
        <p:grpSpPr>
          <a:xfrm>
            <a:off x="1892423" y="2236301"/>
            <a:ext cx="1559228" cy="1268929"/>
            <a:chOff x="2705448" y="1864234"/>
            <a:chExt cx="762943" cy="762943"/>
          </a:xfrm>
        </p:grpSpPr>
        <p:grpSp>
          <p:nvGrpSpPr>
            <p:cNvPr id="141" name="组合 140"/>
            <p:cNvGrpSpPr/>
            <p:nvPr/>
          </p:nvGrpSpPr>
          <p:grpSpPr>
            <a:xfrm>
              <a:off x="2705448" y="1864234"/>
              <a:ext cx="762943" cy="762943"/>
              <a:chOff x="2894659" y="1465288"/>
              <a:chExt cx="1727827" cy="1727827"/>
            </a:xfrm>
          </p:grpSpPr>
          <p:grpSp>
            <p:nvGrpSpPr>
              <p:cNvPr id="143" name="组合 142"/>
              <p:cNvGrpSpPr/>
              <p:nvPr/>
            </p:nvGrpSpPr>
            <p:grpSpPr>
              <a:xfrm rot="1771504">
                <a:off x="2914532" y="1485269"/>
                <a:ext cx="1688083" cy="1687866"/>
                <a:chOff x="1827622" y="1343919"/>
                <a:chExt cx="2304000" cy="2304000"/>
              </a:xfrm>
            </p:grpSpPr>
            <p:sp>
              <p:nvSpPr>
                <p:cNvPr id="145" name="椭圆 144"/>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B757"/>
                    </a:solidFill>
                    <a:latin typeface="Arial" panose="020B0604020202020204" pitchFamily="34" charset="0"/>
                    <a:ea typeface="华文细黑" panose="02010600040101010101" pitchFamily="2" charset="-122"/>
                    <a:cs typeface="Arial" panose="020B0604020202020204" pitchFamily="34" charset="0"/>
                  </a:endParaRPr>
                </a:p>
              </p:txBody>
            </p:sp>
            <p:sp>
              <p:nvSpPr>
                <p:cNvPr id="146" name="椭圆 145"/>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B757"/>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44" name="流程图: 联系 143"/>
              <p:cNvSpPr/>
              <p:nvPr/>
            </p:nvSpPr>
            <p:spPr>
              <a:xfrm>
                <a:off x="2894659" y="1465288"/>
                <a:ext cx="1727827" cy="1727827"/>
              </a:xfrm>
              <a:prstGeom prst="flowChartConnector">
                <a:avLst/>
              </a:prstGeom>
              <a:noFill/>
              <a:ln w="3175">
                <a:solidFill>
                  <a:srgbClr val="FFB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B757"/>
                  </a:solidFill>
                  <a:latin typeface="Arial" panose="020B0604020202020204" pitchFamily="34" charset="0"/>
                  <a:cs typeface="Arial" panose="020B0604020202020204" pitchFamily="34" charset="0"/>
                </a:endParaRPr>
              </a:p>
            </p:txBody>
          </p:sp>
        </p:grpSp>
        <p:sp>
          <p:nvSpPr>
            <p:cNvPr id="142" name="文本框 141"/>
            <p:cNvSpPr txBox="1"/>
            <p:nvPr/>
          </p:nvSpPr>
          <p:spPr>
            <a:xfrm>
              <a:off x="2824946" y="2053130"/>
              <a:ext cx="526473" cy="462626"/>
            </a:xfrm>
            <a:prstGeom prst="rect">
              <a:avLst/>
            </a:prstGeom>
            <a:noFill/>
          </p:spPr>
          <p:txBody>
            <a:bodyPr wrap="square" rtlCol="0">
              <a:spAutoFit/>
            </a:bodyPr>
            <a:lstStyle/>
            <a:p>
              <a:r>
                <a:rPr lang="en-US" altLang="zh-CN" sz="4400" b="1" dirty="0">
                  <a:solidFill>
                    <a:srgbClr val="FFB757"/>
                  </a:solidFill>
                  <a:latin typeface="Arial" panose="020B0604020202020204" pitchFamily="34" charset="0"/>
                  <a:ea typeface="方正兰亭超细黑简体" panose="02000000000000000000" pitchFamily="2" charset="-122"/>
                  <a:cs typeface="Arial" panose="020B0604020202020204" pitchFamily="34" charset="0"/>
                </a:rPr>
                <a:t>02</a:t>
              </a:r>
              <a:endParaRPr lang="zh-CN" altLang="en-US" sz="4400" b="1" dirty="0">
                <a:solidFill>
                  <a:srgbClr val="FFB757"/>
                </a:solidFill>
                <a:latin typeface="Arial" panose="020B0604020202020204" pitchFamily="34" charset="0"/>
                <a:ea typeface="方正兰亭超细黑简体" panose="02000000000000000000" pitchFamily="2" charset="-122"/>
                <a:cs typeface="Arial" panose="020B0604020202020204" pitchFamily="34" charset="0"/>
              </a:endParaRPr>
            </a:p>
          </p:txBody>
        </p:sp>
      </p:grpSp>
      <p:grpSp>
        <p:nvGrpSpPr>
          <p:cNvPr id="147" name="组合 146"/>
          <p:cNvGrpSpPr/>
          <p:nvPr/>
        </p:nvGrpSpPr>
        <p:grpSpPr>
          <a:xfrm>
            <a:off x="3627580" y="2297707"/>
            <a:ext cx="1559228" cy="1268929"/>
            <a:chOff x="4132381" y="1864234"/>
            <a:chExt cx="762943" cy="762943"/>
          </a:xfrm>
        </p:grpSpPr>
        <p:grpSp>
          <p:nvGrpSpPr>
            <p:cNvPr id="148" name="组合 147"/>
            <p:cNvGrpSpPr/>
            <p:nvPr/>
          </p:nvGrpSpPr>
          <p:grpSpPr>
            <a:xfrm>
              <a:off x="4132381" y="1864234"/>
              <a:ext cx="762943" cy="762943"/>
              <a:chOff x="2894659" y="1465288"/>
              <a:chExt cx="1727827" cy="1727827"/>
            </a:xfrm>
          </p:grpSpPr>
          <p:grpSp>
            <p:nvGrpSpPr>
              <p:cNvPr id="150" name="组合 149"/>
              <p:cNvGrpSpPr/>
              <p:nvPr/>
            </p:nvGrpSpPr>
            <p:grpSpPr>
              <a:xfrm rot="1771504">
                <a:off x="2914532" y="1485269"/>
                <a:ext cx="1688083" cy="1687866"/>
                <a:chOff x="1827622" y="1343919"/>
                <a:chExt cx="2304000" cy="2304000"/>
              </a:xfrm>
            </p:grpSpPr>
            <p:sp>
              <p:nvSpPr>
                <p:cNvPr id="152" name="椭圆 151"/>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53" name="椭圆 152"/>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51" name="流程图: 联系 150"/>
              <p:cNvSpPr/>
              <p:nvPr/>
            </p:nvSpPr>
            <p:spPr>
              <a:xfrm>
                <a:off x="2894659" y="1465288"/>
                <a:ext cx="1727827" cy="1727827"/>
              </a:xfrm>
              <a:prstGeom prst="flowChartConnector">
                <a:avLst/>
              </a:prstGeom>
              <a:noFill/>
              <a:ln w="3175">
                <a:solidFill>
                  <a:srgbClr val="7143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149" name="文本框 148"/>
            <p:cNvSpPr txBox="1"/>
            <p:nvPr/>
          </p:nvSpPr>
          <p:spPr>
            <a:xfrm>
              <a:off x="4247986" y="2048949"/>
              <a:ext cx="526473" cy="462626"/>
            </a:xfrm>
            <a:prstGeom prst="rect">
              <a:avLst/>
            </a:prstGeom>
            <a:noFill/>
          </p:spPr>
          <p:txBody>
            <a:bodyPr wrap="square" rtlCol="0">
              <a:spAutoFit/>
            </a:bodyPr>
            <a:lstStyle/>
            <a:p>
              <a:r>
                <a:rPr lang="en-US" altLang="zh-CN" sz="4400" b="1" dirty="0">
                  <a:solidFill>
                    <a:srgbClr val="714383"/>
                  </a:solidFill>
                  <a:latin typeface="Arial" panose="020B0604020202020204" pitchFamily="34" charset="0"/>
                  <a:ea typeface="方正兰亭超细黑简体" panose="02000000000000000000" pitchFamily="2" charset="-122"/>
                  <a:cs typeface="Arial" panose="020B0604020202020204" pitchFamily="34" charset="0"/>
                </a:rPr>
                <a:t>03</a:t>
              </a:r>
            </a:p>
          </p:txBody>
        </p:sp>
      </p:grpSp>
      <p:grpSp>
        <p:nvGrpSpPr>
          <p:cNvPr id="154" name="组合 153"/>
          <p:cNvGrpSpPr/>
          <p:nvPr/>
        </p:nvGrpSpPr>
        <p:grpSpPr>
          <a:xfrm>
            <a:off x="5390704" y="2236301"/>
            <a:ext cx="1559228" cy="1268929"/>
            <a:chOff x="5617616" y="1872229"/>
            <a:chExt cx="762943" cy="762943"/>
          </a:xfrm>
        </p:grpSpPr>
        <p:grpSp>
          <p:nvGrpSpPr>
            <p:cNvPr id="155" name="组合 154"/>
            <p:cNvGrpSpPr/>
            <p:nvPr/>
          </p:nvGrpSpPr>
          <p:grpSpPr>
            <a:xfrm>
              <a:off x="5617616" y="1872229"/>
              <a:ext cx="762943" cy="762943"/>
              <a:chOff x="2894659" y="1465288"/>
              <a:chExt cx="1727827" cy="1727827"/>
            </a:xfrm>
          </p:grpSpPr>
          <p:grpSp>
            <p:nvGrpSpPr>
              <p:cNvPr id="157" name="组合 156"/>
              <p:cNvGrpSpPr/>
              <p:nvPr/>
            </p:nvGrpSpPr>
            <p:grpSpPr>
              <a:xfrm rot="1771504">
                <a:off x="2914532" y="1485269"/>
                <a:ext cx="1688083" cy="1687866"/>
                <a:chOff x="1827622" y="1343919"/>
                <a:chExt cx="2304000" cy="2304000"/>
              </a:xfrm>
            </p:grpSpPr>
            <p:sp>
              <p:nvSpPr>
                <p:cNvPr id="159" name="椭圆 158"/>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60" name="椭圆 159"/>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58" name="流程图: 联系 157"/>
              <p:cNvSpPr/>
              <p:nvPr/>
            </p:nvSpPr>
            <p:spPr>
              <a:xfrm>
                <a:off x="2894659" y="1465288"/>
                <a:ext cx="1727827" cy="1727827"/>
              </a:xfrm>
              <a:prstGeom prst="flowChartConnector">
                <a:avLst/>
              </a:prstGeom>
              <a:noFill/>
              <a:ln w="3175">
                <a:solidFill>
                  <a:srgbClr val="E5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156" name="文本框 155"/>
            <p:cNvSpPr txBox="1"/>
            <p:nvPr/>
          </p:nvSpPr>
          <p:spPr>
            <a:xfrm>
              <a:off x="5735850" y="2053130"/>
              <a:ext cx="526473" cy="462626"/>
            </a:xfrm>
            <a:prstGeom prst="rect">
              <a:avLst/>
            </a:prstGeom>
            <a:noFill/>
          </p:spPr>
          <p:txBody>
            <a:bodyPr wrap="square" rtlCol="0">
              <a:spAutoFit/>
            </a:bodyPr>
            <a:lstStyle/>
            <a:p>
              <a:r>
                <a:rPr lang="en-US" altLang="zh-CN" sz="4400" b="1" dirty="0">
                  <a:solidFill>
                    <a:srgbClr val="E56666"/>
                  </a:solidFill>
                  <a:latin typeface="Arial" panose="020B0604020202020204" pitchFamily="34" charset="0"/>
                  <a:ea typeface="方正兰亭超细黑简体" panose="02000000000000000000" pitchFamily="2" charset="-122"/>
                  <a:cs typeface="Arial" panose="020B0604020202020204" pitchFamily="34" charset="0"/>
                </a:rPr>
                <a:t>04</a:t>
              </a:r>
              <a:endParaRPr lang="zh-CN" altLang="en-US" sz="4400" b="1" dirty="0">
                <a:solidFill>
                  <a:srgbClr val="E56666"/>
                </a:solidFill>
                <a:latin typeface="Arial" panose="020B0604020202020204" pitchFamily="34" charset="0"/>
                <a:ea typeface="方正兰亭超细黑简体" panose="02000000000000000000" pitchFamily="2" charset="-122"/>
                <a:cs typeface="Arial" panose="020B0604020202020204" pitchFamily="34" charset="0"/>
              </a:endParaRPr>
            </a:p>
          </p:txBody>
        </p:sp>
      </p:grpSp>
      <p:grpSp>
        <p:nvGrpSpPr>
          <p:cNvPr id="161" name="组合 160"/>
          <p:cNvGrpSpPr/>
          <p:nvPr/>
        </p:nvGrpSpPr>
        <p:grpSpPr>
          <a:xfrm>
            <a:off x="0" y="3829548"/>
            <a:ext cx="1629207" cy="300082"/>
            <a:chOff x="1096942" y="3448150"/>
            <a:chExt cx="1629207" cy="300082"/>
          </a:xfrm>
        </p:grpSpPr>
        <p:sp>
          <p:nvSpPr>
            <p:cNvPr id="162" name="文本框 161"/>
            <p:cNvSpPr txBox="1"/>
            <p:nvPr/>
          </p:nvSpPr>
          <p:spPr>
            <a:xfrm>
              <a:off x="1280664" y="3448150"/>
              <a:ext cx="1445485" cy="300082"/>
            </a:xfrm>
            <a:prstGeom prst="rect">
              <a:avLst/>
            </a:prstGeom>
            <a:noFill/>
          </p:spPr>
          <p:txBody>
            <a:bodyPr wrap="square" rtlCol="0">
              <a:spAutoFit/>
            </a:bodyPr>
            <a:lstStyle/>
            <a:p>
              <a:pPr algn="ctr"/>
              <a:r>
                <a:rPr lang="it-IT" b="1" dirty="0" smtClean="0">
                  <a:latin typeface="Arial" panose="020B0604020202020204" pitchFamily="34" charset="0"/>
                  <a:cs typeface="Arial" panose="020B0604020202020204" pitchFamily="34" charset="0"/>
                </a:rPr>
                <a:t>KHỞI ĐỘNG</a:t>
              </a:r>
              <a:endParaRPr lang="zh-CN" altLang="en-US" sz="1600" dirty="0">
                <a:solidFill>
                  <a:srgbClr val="00B7CA"/>
                </a:solidFill>
                <a:latin typeface="Arial" panose="020B0604020202020204" pitchFamily="34" charset="0"/>
                <a:ea typeface="华文细黑" panose="02010600040101010101" pitchFamily="2" charset="-122"/>
                <a:cs typeface="Arial" panose="020B0604020202020204" pitchFamily="34" charset="0"/>
              </a:endParaRPr>
            </a:p>
          </p:txBody>
        </p:sp>
        <p:sp>
          <p:nvSpPr>
            <p:cNvPr id="163" name="文本框 162"/>
            <p:cNvSpPr txBox="1"/>
            <p:nvPr/>
          </p:nvSpPr>
          <p:spPr>
            <a:xfrm>
              <a:off x="1096942" y="3470797"/>
              <a:ext cx="1607028" cy="261610"/>
            </a:xfrm>
            <a:prstGeom prst="rect">
              <a:avLst/>
            </a:prstGeom>
            <a:noFill/>
          </p:spPr>
          <p:txBody>
            <a:bodyPr wrap="square" rtlCol="0">
              <a:spAutoFit/>
            </a:bodyPr>
            <a:lstStyle/>
            <a:p>
              <a:pPr algn="ctr"/>
              <a:endParaRPr lang="zh-CN" altLang="en-US" sz="1100" dirty="0">
                <a:solidFill>
                  <a:schemeClr val="tx1">
                    <a:lumMod val="50000"/>
                    <a:lumOff val="50000"/>
                  </a:schemeClr>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64" name="组合 163"/>
          <p:cNvGrpSpPr/>
          <p:nvPr/>
        </p:nvGrpSpPr>
        <p:grpSpPr>
          <a:xfrm>
            <a:off x="1994721" y="3648644"/>
            <a:ext cx="1331072" cy="715581"/>
            <a:chOff x="2020347" y="3100986"/>
            <a:chExt cx="2133141" cy="715581"/>
          </a:xfrm>
        </p:grpSpPr>
        <p:sp>
          <p:nvSpPr>
            <p:cNvPr id="165" name="文本框 164"/>
            <p:cNvSpPr txBox="1"/>
            <p:nvPr/>
          </p:nvSpPr>
          <p:spPr>
            <a:xfrm>
              <a:off x="2020347" y="3100986"/>
              <a:ext cx="2133141" cy="715581"/>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ION VÀ SỰ HÌNH THÀNH LIÊN KẾT ION</a:t>
              </a:r>
              <a:endParaRPr lang="zh-CN" altLang="en-US" sz="1600" dirty="0">
                <a:solidFill>
                  <a:srgbClr val="FFC000"/>
                </a:solidFill>
                <a:latin typeface="Arial" panose="020B0604020202020204" pitchFamily="34" charset="0"/>
                <a:ea typeface="华文细黑" panose="02010600040101010101" pitchFamily="2" charset="-122"/>
                <a:cs typeface="Arial" panose="020B0604020202020204" pitchFamily="34" charset="0"/>
              </a:endParaRPr>
            </a:p>
          </p:txBody>
        </p:sp>
        <p:sp>
          <p:nvSpPr>
            <p:cNvPr id="166" name="文本框 165"/>
            <p:cNvSpPr txBox="1"/>
            <p:nvPr/>
          </p:nvSpPr>
          <p:spPr>
            <a:xfrm>
              <a:off x="2504237" y="3470031"/>
              <a:ext cx="1165359" cy="261610"/>
            </a:xfrm>
            <a:prstGeom prst="rect">
              <a:avLst/>
            </a:prstGeom>
            <a:noFill/>
          </p:spPr>
          <p:txBody>
            <a:bodyPr wrap="square" rtlCol="0">
              <a:spAutoFit/>
            </a:bodyPr>
            <a:lstStyle/>
            <a:p>
              <a:pPr algn="ctr"/>
              <a:endParaRPr lang="zh-CN" altLang="en-US" sz="1100" dirty="0">
                <a:solidFill>
                  <a:schemeClr val="tx1">
                    <a:lumMod val="50000"/>
                    <a:lumOff val="50000"/>
                  </a:schemeClr>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169" name="文本框 168"/>
          <p:cNvSpPr txBox="1"/>
          <p:nvPr/>
        </p:nvSpPr>
        <p:spPr>
          <a:xfrm>
            <a:off x="3451034" y="3903504"/>
            <a:ext cx="1165359" cy="261610"/>
          </a:xfrm>
          <a:prstGeom prst="rect">
            <a:avLst/>
          </a:prstGeom>
          <a:noFill/>
        </p:spPr>
        <p:txBody>
          <a:bodyPr wrap="square" rtlCol="0">
            <a:spAutoFit/>
          </a:bodyPr>
          <a:lstStyle/>
          <a:p>
            <a:pPr algn="ctr"/>
            <a:endParaRPr lang="zh-CN" altLang="en-US" sz="1100" dirty="0">
              <a:solidFill>
                <a:schemeClr val="tx1">
                  <a:lumMod val="50000"/>
                  <a:lumOff val="50000"/>
                </a:schemeClr>
              </a:solidFill>
              <a:latin typeface="Arial" panose="020B0604020202020204" pitchFamily="34" charset="0"/>
              <a:ea typeface="华文细黑" panose="02010600040101010101" pitchFamily="2" charset="-122"/>
              <a:cs typeface="Arial" panose="020B0604020202020204" pitchFamily="34" charset="0"/>
            </a:endParaRPr>
          </a:p>
        </p:txBody>
      </p:sp>
      <p:grpSp>
        <p:nvGrpSpPr>
          <p:cNvPr id="170" name="组合 169"/>
          <p:cNvGrpSpPr/>
          <p:nvPr/>
        </p:nvGrpSpPr>
        <p:grpSpPr>
          <a:xfrm>
            <a:off x="5124027" y="3834664"/>
            <a:ext cx="2133141" cy="638090"/>
            <a:chOff x="4999811" y="3100203"/>
            <a:chExt cx="2133141" cy="638090"/>
          </a:xfrm>
        </p:grpSpPr>
        <p:sp>
          <p:nvSpPr>
            <p:cNvPr id="171" name="文本框 170"/>
            <p:cNvSpPr txBox="1"/>
            <p:nvPr/>
          </p:nvSpPr>
          <p:spPr>
            <a:xfrm>
              <a:off x="4999811" y="3100203"/>
              <a:ext cx="2133141" cy="30008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TINH THỂ ION</a:t>
              </a:r>
              <a:endParaRPr lang="zh-CN" altLang="en-US" sz="1600" dirty="0">
                <a:solidFill>
                  <a:srgbClr val="E56666"/>
                </a:solidFill>
                <a:latin typeface="Arial" panose="020B0604020202020204" pitchFamily="34" charset="0"/>
                <a:ea typeface="华文细黑" panose="02010600040101010101" pitchFamily="2" charset="-122"/>
                <a:cs typeface="Arial" panose="020B0604020202020204" pitchFamily="34" charset="0"/>
              </a:endParaRPr>
            </a:p>
          </p:txBody>
        </p:sp>
        <p:sp>
          <p:nvSpPr>
            <p:cNvPr id="172" name="文本框 171"/>
            <p:cNvSpPr txBox="1"/>
            <p:nvPr/>
          </p:nvSpPr>
          <p:spPr>
            <a:xfrm>
              <a:off x="5491146" y="3476683"/>
              <a:ext cx="1165359" cy="261610"/>
            </a:xfrm>
            <a:prstGeom prst="rect">
              <a:avLst/>
            </a:prstGeom>
            <a:noFill/>
          </p:spPr>
          <p:txBody>
            <a:bodyPr wrap="square" rtlCol="0">
              <a:spAutoFit/>
            </a:bodyPr>
            <a:lstStyle/>
            <a:p>
              <a:pPr algn="ctr"/>
              <a:endParaRPr lang="en-US" altLang="zh-CN" sz="1100" dirty="0">
                <a:solidFill>
                  <a:schemeClr val="tx1">
                    <a:lumMod val="50000"/>
                    <a:lumOff val="50000"/>
                  </a:schemeClr>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73" name="组合 172"/>
          <p:cNvGrpSpPr/>
          <p:nvPr/>
        </p:nvGrpSpPr>
        <p:grpSpPr>
          <a:xfrm rot="1771504">
            <a:off x="1326906" y="3025647"/>
            <a:ext cx="556386" cy="452739"/>
            <a:chOff x="1827622" y="1343919"/>
            <a:chExt cx="2304000" cy="2304000"/>
          </a:xfrm>
        </p:grpSpPr>
        <p:sp>
          <p:nvSpPr>
            <p:cNvPr id="174" name="椭圆 173"/>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75" name="椭圆 174"/>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76" name="组合 175"/>
          <p:cNvGrpSpPr/>
          <p:nvPr/>
        </p:nvGrpSpPr>
        <p:grpSpPr>
          <a:xfrm rot="1771504">
            <a:off x="3135511" y="3042129"/>
            <a:ext cx="556386" cy="452739"/>
            <a:chOff x="1827622" y="1343919"/>
            <a:chExt cx="2304000" cy="2304000"/>
          </a:xfrm>
        </p:grpSpPr>
        <p:sp>
          <p:nvSpPr>
            <p:cNvPr id="177" name="椭圆 176"/>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78" name="椭圆 177"/>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79" name="组合 178"/>
          <p:cNvGrpSpPr/>
          <p:nvPr/>
        </p:nvGrpSpPr>
        <p:grpSpPr>
          <a:xfrm rot="1771504">
            <a:off x="4903238" y="3065098"/>
            <a:ext cx="556386" cy="452739"/>
            <a:chOff x="1827622" y="1343919"/>
            <a:chExt cx="2304000" cy="2304000"/>
          </a:xfrm>
        </p:grpSpPr>
        <p:sp>
          <p:nvSpPr>
            <p:cNvPr id="180" name="椭圆 179"/>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81" name="椭圆 180"/>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grpSp>
        <p:nvGrpSpPr>
          <p:cNvPr id="182" name="组合 181"/>
          <p:cNvGrpSpPr/>
          <p:nvPr/>
        </p:nvGrpSpPr>
        <p:grpSpPr>
          <a:xfrm rot="1771504">
            <a:off x="6687043" y="3031110"/>
            <a:ext cx="556386" cy="452739"/>
            <a:chOff x="1827622" y="1343919"/>
            <a:chExt cx="2304000" cy="2304000"/>
          </a:xfrm>
        </p:grpSpPr>
        <p:sp>
          <p:nvSpPr>
            <p:cNvPr id="183" name="椭圆 182"/>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184" name="椭圆 183"/>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2" name="TextBox 1"/>
          <p:cNvSpPr txBox="1"/>
          <p:nvPr/>
        </p:nvSpPr>
        <p:spPr>
          <a:xfrm>
            <a:off x="7475580" y="3758059"/>
            <a:ext cx="1107996" cy="507831"/>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VẬN DỤNG</a:t>
            </a:r>
          </a:p>
          <a:p>
            <a:pPr algn="ctr"/>
            <a:r>
              <a:rPr lang="en-US" b="1" dirty="0" smtClean="0">
                <a:latin typeface="Arial" panose="020B0604020202020204" pitchFamily="34" charset="0"/>
                <a:cs typeface="Arial" panose="020B0604020202020204" pitchFamily="34" charset="0"/>
              </a:rPr>
              <a:t>TRÒ CHƠI </a:t>
            </a:r>
            <a:endParaRPr lang="en-US" b="1" dirty="0">
              <a:latin typeface="Arial" panose="020B0604020202020204" pitchFamily="34" charset="0"/>
              <a:cs typeface="Arial" panose="020B0604020202020204" pitchFamily="34" charset="0"/>
            </a:endParaRPr>
          </a:p>
        </p:txBody>
      </p:sp>
      <p:grpSp>
        <p:nvGrpSpPr>
          <p:cNvPr id="77" name="组合 153"/>
          <p:cNvGrpSpPr/>
          <p:nvPr/>
        </p:nvGrpSpPr>
        <p:grpSpPr>
          <a:xfrm>
            <a:off x="7137259" y="2246454"/>
            <a:ext cx="1559228" cy="1268929"/>
            <a:chOff x="5617616" y="1872229"/>
            <a:chExt cx="762943" cy="762943"/>
          </a:xfrm>
        </p:grpSpPr>
        <p:grpSp>
          <p:nvGrpSpPr>
            <p:cNvPr id="78" name="组合 154"/>
            <p:cNvGrpSpPr/>
            <p:nvPr/>
          </p:nvGrpSpPr>
          <p:grpSpPr>
            <a:xfrm>
              <a:off x="5617616" y="1872229"/>
              <a:ext cx="762943" cy="762943"/>
              <a:chOff x="2894659" y="1465288"/>
              <a:chExt cx="1727827" cy="1727827"/>
            </a:xfrm>
          </p:grpSpPr>
          <p:grpSp>
            <p:nvGrpSpPr>
              <p:cNvPr id="80" name="组合 156"/>
              <p:cNvGrpSpPr/>
              <p:nvPr/>
            </p:nvGrpSpPr>
            <p:grpSpPr>
              <a:xfrm rot="1771504">
                <a:off x="2914532" y="1485269"/>
                <a:ext cx="1688083" cy="1687866"/>
                <a:chOff x="1827622" y="1343919"/>
                <a:chExt cx="2304000" cy="2304000"/>
              </a:xfrm>
            </p:grpSpPr>
            <p:sp>
              <p:nvSpPr>
                <p:cNvPr id="82" name="椭圆 158"/>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83" name="椭圆 159"/>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81" name="流程图: 联系 157"/>
              <p:cNvSpPr/>
              <p:nvPr/>
            </p:nvSpPr>
            <p:spPr>
              <a:xfrm>
                <a:off x="2894659" y="1465288"/>
                <a:ext cx="1727827" cy="1727827"/>
              </a:xfrm>
              <a:prstGeom prst="flowChartConnector">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79" name="文本框 155"/>
            <p:cNvSpPr txBox="1"/>
            <p:nvPr/>
          </p:nvSpPr>
          <p:spPr>
            <a:xfrm>
              <a:off x="5735850" y="2053130"/>
              <a:ext cx="526473" cy="462626"/>
            </a:xfrm>
            <a:prstGeom prst="rect">
              <a:avLst/>
            </a:prstGeom>
            <a:noFill/>
          </p:spPr>
          <p:txBody>
            <a:bodyPr wrap="square" rtlCol="0">
              <a:spAutoFit/>
            </a:bodyPr>
            <a:lstStyle/>
            <a:p>
              <a:r>
                <a:rPr lang="en-US" altLang="zh-CN" sz="4400" b="1" dirty="0" smtClean="0">
                  <a:latin typeface="Arial" panose="020B0604020202020204" pitchFamily="34" charset="0"/>
                  <a:ea typeface="方正兰亭超细黑简体" panose="02000000000000000000" pitchFamily="2" charset="-122"/>
                  <a:cs typeface="Arial" panose="020B0604020202020204" pitchFamily="34" charset="0"/>
                </a:rPr>
                <a:t>05</a:t>
              </a:r>
              <a:endParaRPr lang="zh-CN" altLang="en-US" sz="4400" b="1" dirty="0">
                <a:latin typeface="Arial" panose="020B0604020202020204" pitchFamily="34" charset="0"/>
                <a:ea typeface="方正兰亭超细黑简体" panose="02000000000000000000" pitchFamily="2" charset="-122"/>
                <a:cs typeface="Arial" panose="020B0604020202020204" pitchFamily="34" charset="0"/>
              </a:endParaRPr>
            </a:p>
          </p:txBody>
        </p:sp>
      </p:grpSp>
      <p:grpSp>
        <p:nvGrpSpPr>
          <p:cNvPr id="84" name="组合 181"/>
          <p:cNvGrpSpPr/>
          <p:nvPr/>
        </p:nvGrpSpPr>
        <p:grpSpPr>
          <a:xfrm rot="1771504">
            <a:off x="8433598" y="3041263"/>
            <a:ext cx="556386" cy="452739"/>
            <a:chOff x="1827622" y="1343919"/>
            <a:chExt cx="2304000" cy="2304000"/>
          </a:xfrm>
        </p:grpSpPr>
        <p:sp>
          <p:nvSpPr>
            <p:cNvPr id="85" name="椭圆 182"/>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sp>
          <p:nvSpPr>
            <p:cNvPr id="86" name="椭圆 183"/>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endParaRPr lang="zh-CN" altLang="en-US" sz="1050">
                <a:solidFill>
                  <a:srgbClr val="FF0000"/>
                </a:solidFill>
                <a:latin typeface="Arial" panose="020B0604020202020204" pitchFamily="34" charset="0"/>
                <a:ea typeface="华文细黑" panose="02010600040101010101" pitchFamily="2" charset="-122"/>
                <a:cs typeface="Arial" panose="020B0604020202020204" pitchFamily="34" charset="0"/>
              </a:endParaRPr>
            </a:p>
          </p:txBody>
        </p:sp>
      </p:grpSp>
      <p:sp>
        <p:nvSpPr>
          <p:cNvPr id="3" name="Rectangle 2"/>
          <p:cNvSpPr/>
          <p:nvPr/>
        </p:nvSpPr>
        <p:spPr>
          <a:xfrm>
            <a:off x="3801610" y="3846561"/>
            <a:ext cx="1329210" cy="300082"/>
          </a:xfrm>
          <a:prstGeom prst="rect">
            <a:avLst/>
          </a:prstGeom>
        </p:spPr>
        <p:txBody>
          <a:bodyPr wrap="none">
            <a:spAutoFit/>
          </a:bodyPr>
          <a:lstStyle/>
          <a:p>
            <a:pPr algn="ctr"/>
            <a:r>
              <a:rPr lang="en-US" b="1" dirty="0">
                <a:latin typeface="Arial" panose="020B0604020202020204" pitchFamily="34" charset="0"/>
                <a:cs typeface="Arial" panose="020B0604020202020204" pitchFamily="34" charset="0"/>
              </a:rPr>
              <a:t>LIÊN KẾT ION</a:t>
            </a:r>
            <a:endParaRPr lang="zh-CN" altLang="en-US" sz="1600" dirty="0">
              <a:solidFill>
                <a:srgbClr val="FFC000"/>
              </a:solidFill>
              <a:latin typeface="Arial" panose="020B0604020202020204" pitchFamily="34" charset="0"/>
              <a:ea typeface="华文细黑" panose="02010600040101010101" pitchFamily="2"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0000" fill="hold" nodeType="afterEffect" p14:presetBounceEnd="30000">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14:bounceEnd="30000">
                                          <p:cBhvr additive="base">
                                            <p:cTn id="7" dur="1000" fill="hold"/>
                                            <p:tgtEl>
                                              <p:spTgt spid="109"/>
                                            </p:tgtEl>
                                            <p:attrNameLst>
                                              <p:attrName>ppt_x</p:attrName>
                                            </p:attrNameLst>
                                          </p:cBhvr>
                                          <p:tavLst>
                                            <p:tav tm="0">
                                              <p:val>
                                                <p:strVal val="#ppt_x"/>
                                              </p:val>
                                            </p:tav>
                                            <p:tav tm="100000">
                                              <p:val>
                                                <p:strVal val="#ppt_x"/>
                                              </p:val>
                                            </p:tav>
                                          </p:tavLst>
                                        </p:anim>
                                        <p:anim calcmode="lin" valueType="num" p14:bounceEnd="30000">
                                          <p:cBhvr additive="base">
                                            <p:cTn id="8" dur="1000" fill="hold"/>
                                            <p:tgtEl>
                                              <p:spTgt spid="109"/>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accel="30000" fill="hold" nodeType="afterEffect" p14:presetBounceEnd="30000">
                                      <p:stCondLst>
                                        <p:cond delay="0"/>
                                      </p:stCondLst>
                                      <p:childTnLst>
                                        <p:set>
                                          <p:cBhvr>
                                            <p:cTn id="11" dur="1" fill="hold">
                                              <p:stCondLst>
                                                <p:cond delay="0"/>
                                              </p:stCondLst>
                                            </p:cTn>
                                            <p:tgtEl>
                                              <p:spTgt spid="126"/>
                                            </p:tgtEl>
                                            <p:attrNameLst>
                                              <p:attrName>style.visibility</p:attrName>
                                            </p:attrNameLst>
                                          </p:cBhvr>
                                          <p:to>
                                            <p:strVal val="visible"/>
                                          </p:to>
                                        </p:set>
                                        <p:anim calcmode="lin" valueType="num" p14:bounceEnd="30000">
                                          <p:cBhvr additive="base">
                                            <p:cTn id="12" dur="500" fill="hold"/>
                                            <p:tgtEl>
                                              <p:spTgt spid="126"/>
                                            </p:tgtEl>
                                            <p:attrNameLst>
                                              <p:attrName>ppt_x</p:attrName>
                                            </p:attrNameLst>
                                          </p:cBhvr>
                                          <p:tavLst>
                                            <p:tav tm="0">
                                              <p:val>
                                                <p:strVal val="0-#ppt_w/2"/>
                                              </p:val>
                                            </p:tav>
                                            <p:tav tm="100000">
                                              <p:val>
                                                <p:strVal val="#ppt_x"/>
                                              </p:val>
                                            </p:tav>
                                          </p:tavLst>
                                        </p:anim>
                                        <p:anim calcmode="lin" valueType="num" p14:bounceEnd="30000">
                                          <p:cBhvr additive="base">
                                            <p:cTn id="13" dur="500" fill="hold"/>
                                            <p:tgtEl>
                                              <p:spTgt spid="126"/>
                                            </p:tgtEl>
                                            <p:attrNameLst>
                                              <p:attrName>ppt_y</p:attrName>
                                            </p:attrNameLst>
                                          </p:cBhvr>
                                          <p:tavLst>
                                            <p:tav tm="0">
                                              <p:val>
                                                <p:strVal val="#ppt_y"/>
                                              </p:val>
                                            </p:tav>
                                            <p:tav tm="100000">
                                              <p:val>
                                                <p:strVal val="#ppt_y"/>
                                              </p:val>
                                            </p:tav>
                                          </p:tavLst>
                                        </p:anim>
                                      </p:childTnLst>
                                    </p:cTn>
                                  </p:par>
                                  <p:par>
                                    <p:cTn id="14" presetID="2" presetClass="entr" presetSubtype="3" accel="30000" fill="hold" nodeType="withEffect" p14:presetBounceEnd="30000">
                                      <p:stCondLst>
                                        <p:cond delay="0"/>
                                      </p:stCondLst>
                                      <p:childTnLst>
                                        <p:set>
                                          <p:cBhvr>
                                            <p:cTn id="15" dur="1" fill="hold">
                                              <p:stCondLst>
                                                <p:cond delay="0"/>
                                              </p:stCondLst>
                                            </p:cTn>
                                            <p:tgtEl>
                                              <p:spTgt spid="117"/>
                                            </p:tgtEl>
                                            <p:attrNameLst>
                                              <p:attrName>style.visibility</p:attrName>
                                            </p:attrNameLst>
                                          </p:cBhvr>
                                          <p:to>
                                            <p:strVal val="visible"/>
                                          </p:to>
                                        </p:set>
                                        <p:anim calcmode="lin" valueType="num" p14:bounceEnd="30000">
                                          <p:cBhvr additive="base">
                                            <p:cTn id="16" dur="500" fill="hold"/>
                                            <p:tgtEl>
                                              <p:spTgt spid="117"/>
                                            </p:tgtEl>
                                            <p:attrNameLst>
                                              <p:attrName>ppt_x</p:attrName>
                                            </p:attrNameLst>
                                          </p:cBhvr>
                                          <p:tavLst>
                                            <p:tav tm="0">
                                              <p:val>
                                                <p:strVal val="1+#ppt_w/2"/>
                                              </p:val>
                                            </p:tav>
                                            <p:tav tm="100000">
                                              <p:val>
                                                <p:strVal val="#ppt_x"/>
                                              </p:val>
                                            </p:tav>
                                          </p:tavLst>
                                        </p:anim>
                                        <p:anim calcmode="lin" valueType="num" p14:bounceEnd="30000">
                                          <p:cBhvr additive="base">
                                            <p:cTn id="17" dur="500" fill="hold"/>
                                            <p:tgtEl>
                                              <p:spTgt spid="117"/>
                                            </p:tgtEl>
                                            <p:attrNameLst>
                                              <p:attrName>ppt_y</p:attrName>
                                            </p:attrNameLst>
                                          </p:cBhvr>
                                          <p:tavLst>
                                            <p:tav tm="0">
                                              <p:val>
                                                <p:strVal val="0-#ppt_h/2"/>
                                              </p:val>
                                            </p:tav>
                                            <p:tav tm="100000">
                                              <p:val>
                                                <p:strVal val="#ppt_y"/>
                                              </p:val>
                                            </p:tav>
                                          </p:tavLst>
                                        </p:anim>
                                      </p:childTnLst>
                                    </p:cTn>
                                  </p:par>
                                  <p:par>
                                    <p:cTn id="18" presetID="2" presetClass="entr" presetSubtype="12" accel="30000" fill="hold" nodeType="withEffect" p14:presetBounceEnd="30000">
                                      <p:stCondLst>
                                        <p:cond delay="0"/>
                                      </p:stCondLst>
                                      <p:childTnLst>
                                        <p:set>
                                          <p:cBhvr>
                                            <p:cTn id="19" dur="1" fill="hold">
                                              <p:stCondLst>
                                                <p:cond delay="0"/>
                                              </p:stCondLst>
                                            </p:cTn>
                                            <p:tgtEl>
                                              <p:spTgt spid="114"/>
                                            </p:tgtEl>
                                            <p:attrNameLst>
                                              <p:attrName>style.visibility</p:attrName>
                                            </p:attrNameLst>
                                          </p:cBhvr>
                                          <p:to>
                                            <p:strVal val="visible"/>
                                          </p:to>
                                        </p:set>
                                        <p:anim calcmode="lin" valueType="num" p14:bounceEnd="30000">
                                          <p:cBhvr additive="base">
                                            <p:cTn id="20" dur="500" fill="hold"/>
                                            <p:tgtEl>
                                              <p:spTgt spid="114"/>
                                            </p:tgtEl>
                                            <p:attrNameLst>
                                              <p:attrName>ppt_x</p:attrName>
                                            </p:attrNameLst>
                                          </p:cBhvr>
                                          <p:tavLst>
                                            <p:tav tm="0">
                                              <p:val>
                                                <p:strVal val="0-#ppt_w/2"/>
                                              </p:val>
                                            </p:tav>
                                            <p:tav tm="100000">
                                              <p:val>
                                                <p:strVal val="#ppt_x"/>
                                              </p:val>
                                            </p:tav>
                                          </p:tavLst>
                                        </p:anim>
                                        <p:anim calcmode="lin" valueType="num" p14:bounceEnd="30000">
                                          <p:cBhvr additive="base">
                                            <p:cTn id="21" dur="500" fill="hold"/>
                                            <p:tgtEl>
                                              <p:spTgt spid="114"/>
                                            </p:tgtEl>
                                            <p:attrNameLst>
                                              <p:attrName>ppt_y</p:attrName>
                                            </p:attrNameLst>
                                          </p:cBhvr>
                                          <p:tavLst>
                                            <p:tav tm="0">
                                              <p:val>
                                                <p:strVal val="1+#ppt_h/2"/>
                                              </p:val>
                                            </p:tav>
                                            <p:tav tm="100000">
                                              <p:val>
                                                <p:strVal val="#ppt_y"/>
                                              </p:val>
                                            </p:tav>
                                          </p:tavLst>
                                        </p:anim>
                                      </p:childTnLst>
                                    </p:cTn>
                                  </p:par>
                                  <p:par>
                                    <p:cTn id="22" presetID="2" presetClass="entr" presetSubtype="6" accel="30000" fill="hold" nodeType="withEffect" p14:presetBounceEnd="30000">
                                      <p:stCondLst>
                                        <p:cond delay="0"/>
                                      </p:stCondLst>
                                      <p:childTnLst>
                                        <p:set>
                                          <p:cBhvr>
                                            <p:cTn id="23" dur="1" fill="hold">
                                              <p:stCondLst>
                                                <p:cond delay="0"/>
                                              </p:stCondLst>
                                            </p:cTn>
                                            <p:tgtEl>
                                              <p:spTgt spid="120"/>
                                            </p:tgtEl>
                                            <p:attrNameLst>
                                              <p:attrName>style.visibility</p:attrName>
                                            </p:attrNameLst>
                                          </p:cBhvr>
                                          <p:to>
                                            <p:strVal val="visible"/>
                                          </p:to>
                                        </p:set>
                                        <p:anim calcmode="lin" valueType="num" p14:bounceEnd="30000">
                                          <p:cBhvr additive="base">
                                            <p:cTn id="24" dur="500" fill="hold"/>
                                            <p:tgtEl>
                                              <p:spTgt spid="120"/>
                                            </p:tgtEl>
                                            <p:attrNameLst>
                                              <p:attrName>ppt_x</p:attrName>
                                            </p:attrNameLst>
                                          </p:cBhvr>
                                          <p:tavLst>
                                            <p:tav tm="0">
                                              <p:val>
                                                <p:strVal val="1+#ppt_w/2"/>
                                              </p:val>
                                            </p:tav>
                                            <p:tav tm="100000">
                                              <p:val>
                                                <p:strVal val="#ppt_x"/>
                                              </p:val>
                                            </p:tav>
                                          </p:tavLst>
                                        </p:anim>
                                        <p:anim calcmode="lin" valueType="num" p14:bounceEnd="30000">
                                          <p:cBhvr additive="base">
                                            <p:cTn id="25" dur="500" fill="hold"/>
                                            <p:tgtEl>
                                              <p:spTgt spid="120"/>
                                            </p:tgtEl>
                                            <p:attrNameLst>
                                              <p:attrName>ppt_y</p:attrName>
                                            </p:attrNameLst>
                                          </p:cBhvr>
                                          <p:tavLst>
                                            <p:tav tm="0">
                                              <p:val>
                                                <p:strVal val="1+#ppt_h/2"/>
                                              </p:val>
                                            </p:tav>
                                            <p:tav tm="100000">
                                              <p:val>
                                                <p:strVal val="#ppt_y"/>
                                              </p:val>
                                            </p:tav>
                                          </p:tavLst>
                                        </p:anim>
                                      </p:childTnLst>
                                    </p:cTn>
                                  </p:par>
                                  <p:par>
                                    <p:cTn id="26" presetID="2" presetClass="entr" presetSubtype="4" accel="30000" fill="hold" nodeType="withEffect" p14:presetBounceEnd="30000">
                                      <p:stCondLst>
                                        <p:cond delay="0"/>
                                      </p:stCondLst>
                                      <p:childTnLst>
                                        <p:set>
                                          <p:cBhvr>
                                            <p:cTn id="27" dur="1" fill="hold">
                                              <p:stCondLst>
                                                <p:cond delay="0"/>
                                              </p:stCondLst>
                                            </p:cTn>
                                            <p:tgtEl>
                                              <p:spTgt spid="129"/>
                                            </p:tgtEl>
                                            <p:attrNameLst>
                                              <p:attrName>style.visibility</p:attrName>
                                            </p:attrNameLst>
                                          </p:cBhvr>
                                          <p:to>
                                            <p:strVal val="visible"/>
                                          </p:to>
                                        </p:set>
                                        <p:anim calcmode="lin" valueType="num" p14:bounceEnd="30000">
                                          <p:cBhvr additive="base">
                                            <p:cTn id="28" dur="500" fill="hold"/>
                                            <p:tgtEl>
                                              <p:spTgt spid="129"/>
                                            </p:tgtEl>
                                            <p:attrNameLst>
                                              <p:attrName>ppt_x</p:attrName>
                                            </p:attrNameLst>
                                          </p:cBhvr>
                                          <p:tavLst>
                                            <p:tav tm="0">
                                              <p:val>
                                                <p:strVal val="#ppt_x"/>
                                              </p:val>
                                            </p:tav>
                                            <p:tav tm="100000">
                                              <p:val>
                                                <p:strVal val="#ppt_x"/>
                                              </p:val>
                                            </p:tav>
                                          </p:tavLst>
                                        </p:anim>
                                        <p:anim calcmode="lin" valueType="num" p14:bounceEnd="30000">
                                          <p:cBhvr additive="base">
                                            <p:cTn id="29" dur="500" fill="hold"/>
                                            <p:tgtEl>
                                              <p:spTgt spid="129"/>
                                            </p:tgtEl>
                                            <p:attrNameLst>
                                              <p:attrName>ppt_y</p:attrName>
                                            </p:attrNameLst>
                                          </p:cBhvr>
                                          <p:tavLst>
                                            <p:tav tm="0">
                                              <p:val>
                                                <p:strVal val="1+#ppt_h/2"/>
                                              </p:val>
                                            </p:tav>
                                            <p:tav tm="100000">
                                              <p:val>
                                                <p:strVal val="#ppt_y"/>
                                              </p:val>
                                            </p:tav>
                                          </p:tavLst>
                                        </p:anim>
                                      </p:childTnLst>
                                    </p:cTn>
                                  </p:par>
                                  <p:par>
                                    <p:cTn id="30" presetID="2" presetClass="entr" presetSubtype="2" accel="30000" fill="hold" nodeType="withEffect" p14:presetBounceEnd="30000">
                                      <p:stCondLst>
                                        <p:cond delay="0"/>
                                      </p:stCondLst>
                                      <p:childTnLst>
                                        <p:set>
                                          <p:cBhvr>
                                            <p:cTn id="31" dur="1" fill="hold">
                                              <p:stCondLst>
                                                <p:cond delay="0"/>
                                              </p:stCondLst>
                                            </p:cTn>
                                            <p:tgtEl>
                                              <p:spTgt spid="123"/>
                                            </p:tgtEl>
                                            <p:attrNameLst>
                                              <p:attrName>style.visibility</p:attrName>
                                            </p:attrNameLst>
                                          </p:cBhvr>
                                          <p:to>
                                            <p:strVal val="visible"/>
                                          </p:to>
                                        </p:set>
                                        <p:anim calcmode="lin" valueType="num" p14:bounceEnd="30000">
                                          <p:cBhvr additive="base">
                                            <p:cTn id="32" dur="500" fill="hold"/>
                                            <p:tgtEl>
                                              <p:spTgt spid="123"/>
                                            </p:tgtEl>
                                            <p:attrNameLst>
                                              <p:attrName>ppt_x</p:attrName>
                                            </p:attrNameLst>
                                          </p:cBhvr>
                                          <p:tavLst>
                                            <p:tav tm="0">
                                              <p:val>
                                                <p:strVal val="1+#ppt_w/2"/>
                                              </p:val>
                                            </p:tav>
                                            <p:tav tm="100000">
                                              <p:val>
                                                <p:strVal val="#ppt_x"/>
                                              </p:val>
                                            </p:tav>
                                          </p:tavLst>
                                        </p:anim>
                                        <p:anim calcmode="lin" valueType="num" p14:bounceEnd="30000">
                                          <p:cBhvr additive="base">
                                            <p:cTn id="33" dur="500" fill="hold"/>
                                            <p:tgtEl>
                                              <p:spTgt spid="123"/>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10" presetClass="entr" presetSubtype="0" fill="hold" grpId="0" nodeType="afterEffect">
                                      <p:stCondLst>
                                        <p:cond delay="0"/>
                                      </p:stCondLst>
                                      <p:childTnLst>
                                        <p:set>
                                          <p:cBhvr>
                                            <p:cTn id="36" dur="1" fill="hold">
                                              <p:stCondLst>
                                                <p:cond delay="0"/>
                                              </p:stCondLst>
                                            </p:cTn>
                                            <p:tgtEl>
                                              <p:spTgt spid="132"/>
                                            </p:tgtEl>
                                            <p:attrNameLst>
                                              <p:attrName>style.visibility</p:attrName>
                                            </p:attrNameLst>
                                          </p:cBhvr>
                                          <p:to>
                                            <p:strVal val="visible"/>
                                          </p:to>
                                        </p:set>
                                        <p:animEffect transition="in" filter="fade">
                                          <p:cBhvr>
                                            <p:cTn id="37" dur="500"/>
                                            <p:tgtEl>
                                              <p:spTgt spid="132"/>
                                            </p:tgtEl>
                                          </p:cBhvr>
                                        </p:animEffect>
                                      </p:childTnLst>
                                    </p:cTn>
                                  </p:par>
                                </p:childTnLst>
                              </p:cTn>
                            </p:par>
                            <p:par>
                              <p:cTn id="38" fill="hold">
                                <p:stCondLst>
                                  <p:cond delay="2000"/>
                                </p:stCondLst>
                                <p:childTnLst>
                                  <p:par>
                                    <p:cTn id="39" presetID="2" presetClass="entr" presetSubtype="9" accel="30000" fill="hold" nodeType="afterEffect" p14:presetBounceEnd="30000">
                                      <p:stCondLst>
                                        <p:cond delay="0"/>
                                      </p:stCondLst>
                                      <p:childTnLst>
                                        <p:set>
                                          <p:cBhvr>
                                            <p:cTn id="40" dur="1" fill="hold">
                                              <p:stCondLst>
                                                <p:cond delay="0"/>
                                              </p:stCondLst>
                                            </p:cTn>
                                            <p:tgtEl>
                                              <p:spTgt spid="133"/>
                                            </p:tgtEl>
                                            <p:attrNameLst>
                                              <p:attrName>style.visibility</p:attrName>
                                            </p:attrNameLst>
                                          </p:cBhvr>
                                          <p:to>
                                            <p:strVal val="visible"/>
                                          </p:to>
                                        </p:set>
                                        <p:anim calcmode="lin" valueType="num" p14:bounceEnd="30000">
                                          <p:cBhvr additive="base">
                                            <p:cTn id="41" dur="1000" fill="hold"/>
                                            <p:tgtEl>
                                              <p:spTgt spid="133"/>
                                            </p:tgtEl>
                                            <p:attrNameLst>
                                              <p:attrName>ppt_x</p:attrName>
                                            </p:attrNameLst>
                                          </p:cBhvr>
                                          <p:tavLst>
                                            <p:tav tm="0">
                                              <p:val>
                                                <p:strVal val="0-#ppt_w/2"/>
                                              </p:val>
                                            </p:tav>
                                            <p:tav tm="100000">
                                              <p:val>
                                                <p:strVal val="#ppt_x"/>
                                              </p:val>
                                            </p:tav>
                                          </p:tavLst>
                                        </p:anim>
                                        <p:anim calcmode="lin" valueType="num" p14:bounceEnd="30000">
                                          <p:cBhvr additive="base">
                                            <p:cTn id="42" dur="1000" fill="hold"/>
                                            <p:tgtEl>
                                              <p:spTgt spid="133"/>
                                            </p:tgtEl>
                                            <p:attrNameLst>
                                              <p:attrName>ppt_y</p:attrName>
                                            </p:attrNameLst>
                                          </p:cBhvr>
                                          <p:tavLst>
                                            <p:tav tm="0">
                                              <p:val>
                                                <p:strVal val="0-#ppt_h/2"/>
                                              </p:val>
                                            </p:tav>
                                            <p:tav tm="100000">
                                              <p:val>
                                                <p:strVal val="#ppt_y"/>
                                              </p:val>
                                            </p:tav>
                                          </p:tavLst>
                                        </p:anim>
                                      </p:childTnLst>
                                    </p:cTn>
                                  </p:par>
                                  <p:par>
                                    <p:cTn id="43" presetID="2" presetClass="entr" presetSubtype="9" accel="30000" fill="hold" nodeType="withEffect" p14:presetBounceEnd="30000">
                                      <p:stCondLst>
                                        <p:cond delay="0"/>
                                      </p:stCondLst>
                                      <p:childTnLst>
                                        <p:set>
                                          <p:cBhvr>
                                            <p:cTn id="44" dur="1" fill="hold">
                                              <p:stCondLst>
                                                <p:cond delay="0"/>
                                              </p:stCondLst>
                                            </p:cTn>
                                            <p:tgtEl>
                                              <p:spTgt spid="140"/>
                                            </p:tgtEl>
                                            <p:attrNameLst>
                                              <p:attrName>style.visibility</p:attrName>
                                            </p:attrNameLst>
                                          </p:cBhvr>
                                          <p:to>
                                            <p:strVal val="visible"/>
                                          </p:to>
                                        </p:set>
                                        <p:anim calcmode="lin" valueType="num" p14:bounceEnd="30000">
                                          <p:cBhvr additive="base">
                                            <p:cTn id="45" dur="1000" fill="hold"/>
                                            <p:tgtEl>
                                              <p:spTgt spid="140"/>
                                            </p:tgtEl>
                                            <p:attrNameLst>
                                              <p:attrName>ppt_x</p:attrName>
                                            </p:attrNameLst>
                                          </p:cBhvr>
                                          <p:tavLst>
                                            <p:tav tm="0">
                                              <p:val>
                                                <p:strVal val="0-#ppt_w/2"/>
                                              </p:val>
                                            </p:tav>
                                            <p:tav tm="100000">
                                              <p:val>
                                                <p:strVal val="#ppt_x"/>
                                              </p:val>
                                            </p:tav>
                                          </p:tavLst>
                                        </p:anim>
                                        <p:anim calcmode="lin" valueType="num" p14:bounceEnd="30000">
                                          <p:cBhvr additive="base">
                                            <p:cTn id="46" dur="1000" fill="hold"/>
                                            <p:tgtEl>
                                              <p:spTgt spid="140"/>
                                            </p:tgtEl>
                                            <p:attrNameLst>
                                              <p:attrName>ppt_y</p:attrName>
                                            </p:attrNameLst>
                                          </p:cBhvr>
                                          <p:tavLst>
                                            <p:tav tm="0">
                                              <p:val>
                                                <p:strVal val="0-#ppt_h/2"/>
                                              </p:val>
                                            </p:tav>
                                            <p:tav tm="100000">
                                              <p:val>
                                                <p:strVal val="#ppt_y"/>
                                              </p:val>
                                            </p:tav>
                                          </p:tavLst>
                                        </p:anim>
                                      </p:childTnLst>
                                    </p:cTn>
                                  </p:par>
                                  <p:par>
                                    <p:cTn id="47" presetID="2" presetClass="entr" presetSubtype="9" accel="30000" fill="hold" nodeType="withEffect" p14:presetBounceEnd="30000">
                                      <p:stCondLst>
                                        <p:cond delay="0"/>
                                      </p:stCondLst>
                                      <p:childTnLst>
                                        <p:set>
                                          <p:cBhvr>
                                            <p:cTn id="48" dur="1" fill="hold">
                                              <p:stCondLst>
                                                <p:cond delay="0"/>
                                              </p:stCondLst>
                                            </p:cTn>
                                            <p:tgtEl>
                                              <p:spTgt spid="147"/>
                                            </p:tgtEl>
                                            <p:attrNameLst>
                                              <p:attrName>style.visibility</p:attrName>
                                            </p:attrNameLst>
                                          </p:cBhvr>
                                          <p:to>
                                            <p:strVal val="visible"/>
                                          </p:to>
                                        </p:set>
                                        <p:anim calcmode="lin" valueType="num" p14:bounceEnd="30000">
                                          <p:cBhvr additive="base">
                                            <p:cTn id="49" dur="1000" fill="hold"/>
                                            <p:tgtEl>
                                              <p:spTgt spid="147"/>
                                            </p:tgtEl>
                                            <p:attrNameLst>
                                              <p:attrName>ppt_x</p:attrName>
                                            </p:attrNameLst>
                                          </p:cBhvr>
                                          <p:tavLst>
                                            <p:tav tm="0">
                                              <p:val>
                                                <p:strVal val="0-#ppt_w/2"/>
                                              </p:val>
                                            </p:tav>
                                            <p:tav tm="100000">
                                              <p:val>
                                                <p:strVal val="#ppt_x"/>
                                              </p:val>
                                            </p:tav>
                                          </p:tavLst>
                                        </p:anim>
                                        <p:anim calcmode="lin" valueType="num" p14:bounceEnd="30000">
                                          <p:cBhvr additive="base">
                                            <p:cTn id="50" dur="1000" fill="hold"/>
                                            <p:tgtEl>
                                              <p:spTgt spid="147"/>
                                            </p:tgtEl>
                                            <p:attrNameLst>
                                              <p:attrName>ppt_y</p:attrName>
                                            </p:attrNameLst>
                                          </p:cBhvr>
                                          <p:tavLst>
                                            <p:tav tm="0">
                                              <p:val>
                                                <p:strVal val="0-#ppt_h/2"/>
                                              </p:val>
                                            </p:tav>
                                            <p:tav tm="100000">
                                              <p:val>
                                                <p:strVal val="#ppt_y"/>
                                              </p:val>
                                            </p:tav>
                                          </p:tavLst>
                                        </p:anim>
                                      </p:childTnLst>
                                    </p:cTn>
                                  </p:par>
                                  <p:par>
                                    <p:cTn id="51" presetID="2" presetClass="entr" presetSubtype="9" accel="30000" fill="hold" nodeType="withEffect" p14:presetBounceEnd="30000">
                                      <p:stCondLst>
                                        <p:cond delay="0"/>
                                      </p:stCondLst>
                                      <p:childTnLst>
                                        <p:set>
                                          <p:cBhvr>
                                            <p:cTn id="52" dur="1" fill="hold">
                                              <p:stCondLst>
                                                <p:cond delay="0"/>
                                              </p:stCondLst>
                                            </p:cTn>
                                            <p:tgtEl>
                                              <p:spTgt spid="154"/>
                                            </p:tgtEl>
                                            <p:attrNameLst>
                                              <p:attrName>style.visibility</p:attrName>
                                            </p:attrNameLst>
                                          </p:cBhvr>
                                          <p:to>
                                            <p:strVal val="visible"/>
                                          </p:to>
                                        </p:set>
                                        <p:anim calcmode="lin" valueType="num" p14:bounceEnd="30000">
                                          <p:cBhvr additive="base">
                                            <p:cTn id="53" dur="1000" fill="hold"/>
                                            <p:tgtEl>
                                              <p:spTgt spid="154"/>
                                            </p:tgtEl>
                                            <p:attrNameLst>
                                              <p:attrName>ppt_x</p:attrName>
                                            </p:attrNameLst>
                                          </p:cBhvr>
                                          <p:tavLst>
                                            <p:tav tm="0">
                                              <p:val>
                                                <p:strVal val="0-#ppt_w/2"/>
                                              </p:val>
                                            </p:tav>
                                            <p:tav tm="100000">
                                              <p:val>
                                                <p:strVal val="#ppt_x"/>
                                              </p:val>
                                            </p:tav>
                                          </p:tavLst>
                                        </p:anim>
                                        <p:anim calcmode="lin" valueType="num" p14:bounceEnd="30000">
                                          <p:cBhvr additive="base">
                                            <p:cTn id="54" dur="1000" fill="hold"/>
                                            <p:tgtEl>
                                              <p:spTgt spid="154"/>
                                            </p:tgtEl>
                                            <p:attrNameLst>
                                              <p:attrName>ppt_y</p:attrName>
                                            </p:attrNameLst>
                                          </p:cBhvr>
                                          <p:tavLst>
                                            <p:tav tm="0">
                                              <p:val>
                                                <p:strVal val="0-#ppt_h/2"/>
                                              </p:val>
                                            </p:tav>
                                            <p:tav tm="100000">
                                              <p:val>
                                                <p:strVal val="#ppt_y"/>
                                              </p:val>
                                            </p:tav>
                                          </p:tavLst>
                                        </p:anim>
                                      </p:childTnLst>
                                    </p:cTn>
                                  </p:par>
                                  <p:par>
                                    <p:cTn id="55" presetID="2" presetClass="entr" presetSubtype="9" accel="30000" fill="hold" nodeType="withEffect" p14:presetBounceEnd="30000">
                                      <p:stCondLst>
                                        <p:cond delay="0"/>
                                      </p:stCondLst>
                                      <p:childTnLst>
                                        <p:set>
                                          <p:cBhvr>
                                            <p:cTn id="56" dur="1" fill="hold">
                                              <p:stCondLst>
                                                <p:cond delay="0"/>
                                              </p:stCondLst>
                                            </p:cTn>
                                            <p:tgtEl>
                                              <p:spTgt spid="77"/>
                                            </p:tgtEl>
                                            <p:attrNameLst>
                                              <p:attrName>style.visibility</p:attrName>
                                            </p:attrNameLst>
                                          </p:cBhvr>
                                          <p:to>
                                            <p:strVal val="visible"/>
                                          </p:to>
                                        </p:set>
                                        <p:anim calcmode="lin" valueType="num" p14:bounceEnd="30000">
                                          <p:cBhvr additive="base">
                                            <p:cTn id="57" dur="1000" fill="hold"/>
                                            <p:tgtEl>
                                              <p:spTgt spid="77"/>
                                            </p:tgtEl>
                                            <p:attrNameLst>
                                              <p:attrName>ppt_x</p:attrName>
                                            </p:attrNameLst>
                                          </p:cBhvr>
                                          <p:tavLst>
                                            <p:tav tm="0">
                                              <p:val>
                                                <p:strVal val="0-#ppt_w/2"/>
                                              </p:val>
                                            </p:tav>
                                            <p:tav tm="100000">
                                              <p:val>
                                                <p:strVal val="#ppt_x"/>
                                              </p:val>
                                            </p:tav>
                                          </p:tavLst>
                                        </p:anim>
                                        <p:anim calcmode="lin" valueType="num" p14:bounceEnd="30000">
                                          <p:cBhvr additive="base">
                                            <p:cTn id="58" dur="1000" fill="hold"/>
                                            <p:tgtEl>
                                              <p:spTgt spid="77"/>
                                            </p:tgtEl>
                                            <p:attrNameLst>
                                              <p:attrName>ppt_y</p:attrName>
                                            </p:attrNameLst>
                                          </p:cBhvr>
                                          <p:tavLst>
                                            <p:tav tm="0">
                                              <p:val>
                                                <p:strVal val="0-#ppt_h/2"/>
                                              </p:val>
                                            </p:tav>
                                            <p:tav tm="100000">
                                              <p:val>
                                                <p:strVal val="#ppt_y"/>
                                              </p:val>
                                            </p:tav>
                                          </p:tavLst>
                                        </p:anim>
                                      </p:childTnLst>
                                    </p:cTn>
                                  </p:par>
                                  <p:par>
                                    <p:cTn id="59" presetID="2" presetClass="entr" presetSubtype="6" accel="30000" fill="hold" nodeType="withEffect" p14:presetBounceEnd="30000">
                                      <p:stCondLst>
                                        <p:cond delay="0"/>
                                      </p:stCondLst>
                                      <p:childTnLst>
                                        <p:set>
                                          <p:cBhvr>
                                            <p:cTn id="60" dur="1" fill="hold">
                                              <p:stCondLst>
                                                <p:cond delay="0"/>
                                              </p:stCondLst>
                                            </p:cTn>
                                            <p:tgtEl>
                                              <p:spTgt spid="173"/>
                                            </p:tgtEl>
                                            <p:attrNameLst>
                                              <p:attrName>style.visibility</p:attrName>
                                            </p:attrNameLst>
                                          </p:cBhvr>
                                          <p:to>
                                            <p:strVal val="visible"/>
                                          </p:to>
                                        </p:set>
                                        <p:anim calcmode="lin" valueType="num" p14:bounceEnd="30000">
                                          <p:cBhvr additive="base">
                                            <p:cTn id="61" dur="1000" fill="hold"/>
                                            <p:tgtEl>
                                              <p:spTgt spid="173"/>
                                            </p:tgtEl>
                                            <p:attrNameLst>
                                              <p:attrName>ppt_x</p:attrName>
                                            </p:attrNameLst>
                                          </p:cBhvr>
                                          <p:tavLst>
                                            <p:tav tm="0">
                                              <p:val>
                                                <p:strVal val="1+#ppt_w/2"/>
                                              </p:val>
                                            </p:tav>
                                            <p:tav tm="100000">
                                              <p:val>
                                                <p:strVal val="#ppt_x"/>
                                              </p:val>
                                            </p:tav>
                                          </p:tavLst>
                                        </p:anim>
                                        <p:anim calcmode="lin" valueType="num" p14:bounceEnd="30000">
                                          <p:cBhvr additive="base">
                                            <p:cTn id="62" dur="1000" fill="hold"/>
                                            <p:tgtEl>
                                              <p:spTgt spid="173"/>
                                            </p:tgtEl>
                                            <p:attrNameLst>
                                              <p:attrName>ppt_y</p:attrName>
                                            </p:attrNameLst>
                                          </p:cBhvr>
                                          <p:tavLst>
                                            <p:tav tm="0">
                                              <p:val>
                                                <p:strVal val="1+#ppt_h/2"/>
                                              </p:val>
                                            </p:tav>
                                            <p:tav tm="100000">
                                              <p:val>
                                                <p:strVal val="#ppt_y"/>
                                              </p:val>
                                            </p:tav>
                                          </p:tavLst>
                                        </p:anim>
                                      </p:childTnLst>
                                    </p:cTn>
                                  </p:par>
                                  <p:par>
                                    <p:cTn id="63" presetID="2" presetClass="entr" presetSubtype="6" accel="30000" fill="hold" nodeType="withEffect" p14:presetBounceEnd="30000">
                                      <p:stCondLst>
                                        <p:cond delay="0"/>
                                      </p:stCondLst>
                                      <p:childTnLst>
                                        <p:set>
                                          <p:cBhvr>
                                            <p:cTn id="64" dur="1" fill="hold">
                                              <p:stCondLst>
                                                <p:cond delay="0"/>
                                              </p:stCondLst>
                                            </p:cTn>
                                            <p:tgtEl>
                                              <p:spTgt spid="176"/>
                                            </p:tgtEl>
                                            <p:attrNameLst>
                                              <p:attrName>style.visibility</p:attrName>
                                            </p:attrNameLst>
                                          </p:cBhvr>
                                          <p:to>
                                            <p:strVal val="visible"/>
                                          </p:to>
                                        </p:set>
                                        <p:anim calcmode="lin" valueType="num" p14:bounceEnd="30000">
                                          <p:cBhvr additive="base">
                                            <p:cTn id="65" dur="1000" fill="hold"/>
                                            <p:tgtEl>
                                              <p:spTgt spid="176"/>
                                            </p:tgtEl>
                                            <p:attrNameLst>
                                              <p:attrName>ppt_x</p:attrName>
                                            </p:attrNameLst>
                                          </p:cBhvr>
                                          <p:tavLst>
                                            <p:tav tm="0">
                                              <p:val>
                                                <p:strVal val="1+#ppt_w/2"/>
                                              </p:val>
                                            </p:tav>
                                            <p:tav tm="100000">
                                              <p:val>
                                                <p:strVal val="#ppt_x"/>
                                              </p:val>
                                            </p:tav>
                                          </p:tavLst>
                                        </p:anim>
                                        <p:anim calcmode="lin" valueType="num" p14:bounceEnd="30000">
                                          <p:cBhvr additive="base">
                                            <p:cTn id="66" dur="1000" fill="hold"/>
                                            <p:tgtEl>
                                              <p:spTgt spid="176"/>
                                            </p:tgtEl>
                                            <p:attrNameLst>
                                              <p:attrName>ppt_y</p:attrName>
                                            </p:attrNameLst>
                                          </p:cBhvr>
                                          <p:tavLst>
                                            <p:tav tm="0">
                                              <p:val>
                                                <p:strVal val="1+#ppt_h/2"/>
                                              </p:val>
                                            </p:tav>
                                            <p:tav tm="100000">
                                              <p:val>
                                                <p:strVal val="#ppt_y"/>
                                              </p:val>
                                            </p:tav>
                                          </p:tavLst>
                                        </p:anim>
                                      </p:childTnLst>
                                    </p:cTn>
                                  </p:par>
                                  <p:par>
                                    <p:cTn id="67" presetID="2" presetClass="entr" presetSubtype="6" accel="30000" fill="hold" nodeType="withEffect" p14:presetBounceEnd="30000">
                                      <p:stCondLst>
                                        <p:cond delay="0"/>
                                      </p:stCondLst>
                                      <p:childTnLst>
                                        <p:set>
                                          <p:cBhvr>
                                            <p:cTn id="68" dur="1" fill="hold">
                                              <p:stCondLst>
                                                <p:cond delay="0"/>
                                              </p:stCondLst>
                                            </p:cTn>
                                            <p:tgtEl>
                                              <p:spTgt spid="179"/>
                                            </p:tgtEl>
                                            <p:attrNameLst>
                                              <p:attrName>style.visibility</p:attrName>
                                            </p:attrNameLst>
                                          </p:cBhvr>
                                          <p:to>
                                            <p:strVal val="visible"/>
                                          </p:to>
                                        </p:set>
                                        <p:anim calcmode="lin" valueType="num" p14:bounceEnd="30000">
                                          <p:cBhvr additive="base">
                                            <p:cTn id="69" dur="1000" fill="hold"/>
                                            <p:tgtEl>
                                              <p:spTgt spid="179"/>
                                            </p:tgtEl>
                                            <p:attrNameLst>
                                              <p:attrName>ppt_x</p:attrName>
                                            </p:attrNameLst>
                                          </p:cBhvr>
                                          <p:tavLst>
                                            <p:tav tm="0">
                                              <p:val>
                                                <p:strVal val="1+#ppt_w/2"/>
                                              </p:val>
                                            </p:tav>
                                            <p:tav tm="100000">
                                              <p:val>
                                                <p:strVal val="#ppt_x"/>
                                              </p:val>
                                            </p:tav>
                                          </p:tavLst>
                                        </p:anim>
                                        <p:anim calcmode="lin" valueType="num" p14:bounceEnd="30000">
                                          <p:cBhvr additive="base">
                                            <p:cTn id="70" dur="1000" fill="hold"/>
                                            <p:tgtEl>
                                              <p:spTgt spid="179"/>
                                            </p:tgtEl>
                                            <p:attrNameLst>
                                              <p:attrName>ppt_y</p:attrName>
                                            </p:attrNameLst>
                                          </p:cBhvr>
                                          <p:tavLst>
                                            <p:tav tm="0">
                                              <p:val>
                                                <p:strVal val="1+#ppt_h/2"/>
                                              </p:val>
                                            </p:tav>
                                            <p:tav tm="100000">
                                              <p:val>
                                                <p:strVal val="#ppt_y"/>
                                              </p:val>
                                            </p:tav>
                                          </p:tavLst>
                                        </p:anim>
                                      </p:childTnLst>
                                    </p:cTn>
                                  </p:par>
                                  <p:par>
                                    <p:cTn id="71" presetID="2" presetClass="entr" presetSubtype="6" accel="30000" fill="hold" nodeType="withEffect" p14:presetBounceEnd="30000">
                                      <p:stCondLst>
                                        <p:cond delay="0"/>
                                      </p:stCondLst>
                                      <p:childTnLst>
                                        <p:set>
                                          <p:cBhvr>
                                            <p:cTn id="72" dur="1" fill="hold">
                                              <p:stCondLst>
                                                <p:cond delay="0"/>
                                              </p:stCondLst>
                                            </p:cTn>
                                            <p:tgtEl>
                                              <p:spTgt spid="182"/>
                                            </p:tgtEl>
                                            <p:attrNameLst>
                                              <p:attrName>style.visibility</p:attrName>
                                            </p:attrNameLst>
                                          </p:cBhvr>
                                          <p:to>
                                            <p:strVal val="visible"/>
                                          </p:to>
                                        </p:set>
                                        <p:anim calcmode="lin" valueType="num" p14:bounceEnd="30000">
                                          <p:cBhvr additive="base">
                                            <p:cTn id="73" dur="1000" fill="hold"/>
                                            <p:tgtEl>
                                              <p:spTgt spid="182"/>
                                            </p:tgtEl>
                                            <p:attrNameLst>
                                              <p:attrName>ppt_x</p:attrName>
                                            </p:attrNameLst>
                                          </p:cBhvr>
                                          <p:tavLst>
                                            <p:tav tm="0">
                                              <p:val>
                                                <p:strVal val="1+#ppt_w/2"/>
                                              </p:val>
                                            </p:tav>
                                            <p:tav tm="100000">
                                              <p:val>
                                                <p:strVal val="#ppt_x"/>
                                              </p:val>
                                            </p:tav>
                                          </p:tavLst>
                                        </p:anim>
                                        <p:anim calcmode="lin" valueType="num" p14:bounceEnd="30000">
                                          <p:cBhvr additive="base">
                                            <p:cTn id="74" dur="1000" fill="hold"/>
                                            <p:tgtEl>
                                              <p:spTgt spid="182"/>
                                            </p:tgtEl>
                                            <p:attrNameLst>
                                              <p:attrName>ppt_y</p:attrName>
                                            </p:attrNameLst>
                                          </p:cBhvr>
                                          <p:tavLst>
                                            <p:tav tm="0">
                                              <p:val>
                                                <p:strVal val="1+#ppt_h/2"/>
                                              </p:val>
                                            </p:tav>
                                            <p:tav tm="100000">
                                              <p:val>
                                                <p:strVal val="#ppt_y"/>
                                              </p:val>
                                            </p:tav>
                                          </p:tavLst>
                                        </p:anim>
                                      </p:childTnLst>
                                    </p:cTn>
                                  </p:par>
                                  <p:par>
                                    <p:cTn id="75" presetID="2" presetClass="entr" presetSubtype="6" accel="30000" fill="hold" nodeType="withEffect" p14:presetBounceEnd="30000">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14:bounceEnd="30000">
                                          <p:cBhvr additive="base">
                                            <p:cTn id="77" dur="1000" fill="hold"/>
                                            <p:tgtEl>
                                              <p:spTgt spid="84"/>
                                            </p:tgtEl>
                                            <p:attrNameLst>
                                              <p:attrName>ppt_x</p:attrName>
                                            </p:attrNameLst>
                                          </p:cBhvr>
                                          <p:tavLst>
                                            <p:tav tm="0">
                                              <p:val>
                                                <p:strVal val="1+#ppt_w/2"/>
                                              </p:val>
                                            </p:tav>
                                            <p:tav tm="100000">
                                              <p:val>
                                                <p:strVal val="#ppt_x"/>
                                              </p:val>
                                            </p:tav>
                                          </p:tavLst>
                                        </p:anim>
                                        <p:anim calcmode="lin" valueType="num" p14:bounceEnd="30000">
                                          <p:cBhvr additive="base">
                                            <p:cTn id="78" dur="1000" fill="hold"/>
                                            <p:tgtEl>
                                              <p:spTgt spid="84"/>
                                            </p:tgtEl>
                                            <p:attrNameLst>
                                              <p:attrName>ppt_y</p:attrName>
                                            </p:attrNameLst>
                                          </p:cBhvr>
                                          <p:tavLst>
                                            <p:tav tm="0">
                                              <p:val>
                                                <p:strVal val="1+#ppt_h/2"/>
                                              </p:val>
                                            </p:tav>
                                            <p:tav tm="100000">
                                              <p:val>
                                                <p:strVal val="#ppt_y"/>
                                              </p:val>
                                            </p:tav>
                                          </p:tavLst>
                                        </p:anim>
                                      </p:childTnLst>
                                    </p:cTn>
                                  </p:par>
                                </p:childTnLst>
                              </p:cTn>
                            </p:par>
                            <p:par>
                              <p:cTn id="79" fill="hold">
                                <p:stCondLst>
                                  <p:cond delay="3000"/>
                                </p:stCondLst>
                                <p:childTnLst>
                                  <p:par>
                                    <p:cTn id="80" presetID="12" presetClass="entr" presetSubtype="1" fill="hold" nodeType="afterEffect">
                                      <p:stCondLst>
                                        <p:cond delay="0"/>
                                      </p:stCondLst>
                                      <p:childTnLst>
                                        <p:set>
                                          <p:cBhvr>
                                            <p:cTn id="81" dur="1" fill="hold">
                                              <p:stCondLst>
                                                <p:cond delay="0"/>
                                              </p:stCondLst>
                                            </p:cTn>
                                            <p:tgtEl>
                                              <p:spTgt spid="161"/>
                                            </p:tgtEl>
                                            <p:attrNameLst>
                                              <p:attrName>style.visibility</p:attrName>
                                            </p:attrNameLst>
                                          </p:cBhvr>
                                          <p:to>
                                            <p:strVal val="visible"/>
                                          </p:to>
                                        </p:set>
                                        <p:anim calcmode="lin" valueType="num">
                                          <p:cBhvr additive="base">
                                            <p:cTn id="82" dur="800"/>
                                            <p:tgtEl>
                                              <p:spTgt spid="161"/>
                                            </p:tgtEl>
                                            <p:attrNameLst>
                                              <p:attrName>ppt_y</p:attrName>
                                            </p:attrNameLst>
                                          </p:cBhvr>
                                          <p:tavLst>
                                            <p:tav tm="0">
                                              <p:val>
                                                <p:strVal val="#ppt_y-#ppt_h*1.125000"/>
                                              </p:val>
                                            </p:tav>
                                            <p:tav tm="100000">
                                              <p:val>
                                                <p:strVal val="#ppt_y"/>
                                              </p:val>
                                            </p:tav>
                                          </p:tavLst>
                                        </p:anim>
                                        <p:animEffect transition="in" filter="wipe(down)">
                                          <p:cBhvr>
                                            <p:cTn id="83" dur="800"/>
                                            <p:tgtEl>
                                              <p:spTgt spid="161"/>
                                            </p:tgtEl>
                                          </p:cBhvr>
                                        </p:animEffect>
                                      </p:childTnLst>
                                    </p:cTn>
                                  </p:par>
                                  <p:par>
                                    <p:cTn id="84" presetID="12" presetClass="entr" presetSubtype="1" fill="hold" nodeType="withEffect">
                                      <p:stCondLst>
                                        <p:cond delay="100"/>
                                      </p:stCondLst>
                                      <p:childTnLst>
                                        <p:set>
                                          <p:cBhvr>
                                            <p:cTn id="85" dur="1" fill="hold">
                                              <p:stCondLst>
                                                <p:cond delay="0"/>
                                              </p:stCondLst>
                                            </p:cTn>
                                            <p:tgtEl>
                                              <p:spTgt spid="164"/>
                                            </p:tgtEl>
                                            <p:attrNameLst>
                                              <p:attrName>style.visibility</p:attrName>
                                            </p:attrNameLst>
                                          </p:cBhvr>
                                          <p:to>
                                            <p:strVal val="visible"/>
                                          </p:to>
                                        </p:set>
                                        <p:anim calcmode="lin" valueType="num">
                                          <p:cBhvr additive="base">
                                            <p:cTn id="86" dur="800"/>
                                            <p:tgtEl>
                                              <p:spTgt spid="164"/>
                                            </p:tgtEl>
                                            <p:attrNameLst>
                                              <p:attrName>ppt_y</p:attrName>
                                            </p:attrNameLst>
                                          </p:cBhvr>
                                          <p:tavLst>
                                            <p:tav tm="0">
                                              <p:val>
                                                <p:strVal val="#ppt_y-#ppt_h*1.125000"/>
                                              </p:val>
                                            </p:tav>
                                            <p:tav tm="100000">
                                              <p:val>
                                                <p:strVal val="#ppt_y"/>
                                              </p:val>
                                            </p:tav>
                                          </p:tavLst>
                                        </p:anim>
                                        <p:animEffect transition="in" filter="wipe(down)">
                                          <p:cBhvr>
                                            <p:cTn id="87" dur="800"/>
                                            <p:tgtEl>
                                              <p:spTgt spid="164"/>
                                            </p:tgtEl>
                                          </p:cBhvr>
                                        </p:animEffect>
                                      </p:childTnLst>
                                    </p:cTn>
                                  </p:par>
                                  <p:par>
                                    <p:cTn id="88" presetID="12" presetClass="entr" presetSubtype="1" fill="hold" grpId="0" nodeType="withEffect">
                                      <p:stCondLst>
                                        <p:cond delay="200"/>
                                      </p:stCondLst>
                                      <p:childTnLst>
                                        <p:set>
                                          <p:cBhvr>
                                            <p:cTn id="89" dur="1" fill="hold">
                                              <p:stCondLst>
                                                <p:cond delay="0"/>
                                              </p:stCondLst>
                                            </p:cTn>
                                            <p:tgtEl>
                                              <p:spTgt spid="3"/>
                                            </p:tgtEl>
                                            <p:attrNameLst>
                                              <p:attrName>style.visibility</p:attrName>
                                            </p:attrNameLst>
                                          </p:cBhvr>
                                          <p:to>
                                            <p:strVal val="visible"/>
                                          </p:to>
                                        </p:set>
                                        <p:anim calcmode="lin" valueType="num">
                                          <p:cBhvr additive="base">
                                            <p:cTn id="90" dur="700"/>
                                            <p:tgtEl>
                                              <p:spTgt spid="3"/>
                                            </p:tgtEl>
                                            <p:attrNameLst>
                                              <p:attrName>ppt_y</p:attrName>
                                            </p:attrNameLst>
                                          </p:cBhvr>
                                          <p:tavLst>
                                            <p:tav tm="0">
                                              <p:val>
                                                <p:strVal val="#ppt_y-#ppt_h*1.125000"/>
                                              </p:val>
                                            </p:tav>
                                            <p:tav tm="100000">
                                              <p:val>
                                                <p:strVal val="#ppt_y"/>
                                              </p:val>
                                            </p:tav>
                                          </p:tavLst>
                                        </p:anim>
                                        <p:animEffect transition="in" filter="wipe(down)">
                                          <p:cBhvr>
                                            <p:cTn id="91" dur="700"/>
                                            <p:tgtEl>
                                              <p:spTgt spid="3"/>
                                            </p:tgtEl>
                                          </p:cBhvr>
                                        </p:animEffect>
                                      </p:childTnLst>
                                    </p:cTn>
                                  </p:par>
                                  <p:par>
                                    <p:cTn id="92" presetID="12" presetClass="entr" presetSubtype="1" fill="hold" nodeType="withEffect">
                                      <p:stCondLst>
                                        <p:cond delay="300"/>
                                      </p:stCondLst>
                                      <p:childTnLst>
                                        <p:set>
                                          <p:cBhvr>
                                            <p:cTn id="93" dur="1" fill="hold">
                                              <p:stCondLst>
                                                <p:cond delay="0"/>
                                              </p:stCondLst>
                                            </p:cTn>
                                            <p:tgtEl>
                                              <p:spTgt spid="170"/>
                                            </p:tgtEl>
                                            <p:attrNameLst>
                                              <p:attrName>style.visibility</p:attrName>
                                            </p:attrNameLst>
                                          </p:cBhvr>
                                          <p:to>
                                            <p:strVal val="visible"/>
                                          </p:to>
                                        </p:set>
                                        <p:anim calcmode="lin" valueType="num">
                                          <p:cBhvr additive="base">
                                            <p:cTn id="94" dur="800"/>
                                            <p:tgtEl>
                                              <p:spTgt spid="170"/>
                                            </p:tgtEl>
                                            <p:attrNameLst>
                                              <p:attrName>ppt_y</p:attrName>
                                            </p:attrNameLst>
                                          </p:cBhvr>
                                          <p:tavLst>
                                            <p:tav tm="0">
                                              <p:val>
                                                <p:strVal val="#ppt_y-#ppt_h*1.125000"/>
                                              </p:val>
                                            </p:tav>
                                            <p:tav tm="100000">
                                              <p:val>
                                                <p:strVal val="#ppt_y"/>
                                              </p:val>
                                            </p:tav>
                                          </p:tavLst>
                                        </p:anim>
                                        <p:animEffect transition="in" filter="wipe(down)">
                                          <p:cBhvr>
                                            <p:cTn id="95" dur="800"/>
                                            <p:tgtEl>
                                              <p:spTgt spid="170"/>
                                            </p:tgtEl>
                                          </p:cBhvr>
                                        </p:animEffect>
                                      </p:childTnLst>
                                    </p:cTn>
                                  </p:par>
                                  <p:par>
                                    <p:cTn id="96" presetID="12" presetClass="entr" presetSubtype="1" fill="hold" grpId="0" nodeType="withEffect">
                                      <p:stCondLst>
                                        <p:cond delay="500"/>
                                      </p:stCondLst>
                                      <p:childTnLst>
                                        <p:set>
                                          <p:cBhvr>
                                            <p:cTn id="97" dur="1" fill="hold">
                                              <p:stCondLst>
                                                <p:cond delay="0"/>
                                              </p:stCondLst>
                                            </p:cTn>
                                            <p:tgtEl>
                                              <p:spTgt spid="2"/>
                                            </p:tgtEl>
                                            <p:attrNameLst>
                                              <p:attrName>style.visibility</p:attrName>
                                            </p:attrNameLst>
                                          </p:cBhvr>
                                          <p:to>
                                            <p:strVal val="visible"/>
                                          </p:to>
                                        </p:set>
                                        <p:anim calcmode="lin" valueType="num">
                                          <p:cBhvr additive="base">
                                            <p:cTn id="98" dur="800"/>
                                            <p:tgtEl>
                                              <p:spTgt spid="2"/>
                                            </p:tgtEl>
                                            <p:attrNameLst>
                                              <p:attrName>ppt_y</p:attrName>
                                            </p:attrNameLst>
                                          </p:cBhvr>
                                          <p:tavLst>
                                            <p:tav tm="0">
                                              <p:val>
                                                <p:strVal val="#ppt_y-#ppt_h*1.125000"/>
                                              </p:val>
                                            </p:tav>
                                            <p:tav tm="100000">
                                              <p:val>
                                                <p:strVal val="#ppt_y"/>
                                              </p:val>
                                            </p:tav>
                                          </p:tavLst>
                                        </p:anim>
                                        <p:animEffect transition="in" filter="wipe(down)">
                                          <p:cBhvr>
                                            <p:cTn id="99"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2" grpId="0"/>
          <p:bldP spid="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0000"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additive="base">
                                            <p:cTn id="7" dur="1000" fill="hold"/>
                                            <p:tgtEl>
                                              <p:spTgt spid="109"/>
                                            </p:tgtEl>
                                            <p:attrNameLst>
                                              <p:attrName>ppt_x</p:attrName>
                                            </p:attrNameLst>
                                          </p:cBhvr>
                                          <p:tavLst>
                                            <p:tav tm="0">
                                              <p:val>
                                                <p:strVal val="#ppt_x"/>
                                              </p:val>
                                            </p:tav>
                                            <p:tav tm="100000">
                                              <p:val>
                                                <p:strVal val="#ppt_x"/>
                                              </p:val>
                                            </p:tav>
                                          </p:tavLst>
                                        </p:anim>
                                        <p:anim calcmode="lin" valueType="num">
                                          <p:cBhvr additive="base">
                                            <p:cTn id="8" dur="1000" fill="hold"/>
                                            <p:tgtEl>
                                              <p:spTgt spid="109"/>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accel="30000" fill="hold" nodeType="afterEffect">
                                      <p:stCondLst>
                                        <p:cond delay="0"/>
                                      </p:stCondLst>
                                      <p:childTnLst>
                                        <p:set>
                                          <p:cBhvr>
                                            <p:cTn id="11" dur="1" fill="hold">
                                              <p:stCondLst>
                                                <p:cond delay="0"/>
                                              </p:stCondLst>
                                            </p:cTn>
                                            <p:tgtEl>
                                              <p:spTgt spid="126"/>
                                            </p:tgtEl>
                                            <p:attrNameLst>
                                              <p:attrName>style.visibility</p:attrName>
                                            </p:attrNameLst>
                                          </p:cBhvr>
                                          <p:to>
                                            <p:strVal val="visible"/>
                                          </p:to>
                                        </p:set>
                                        <p:anim calcmode="lin" valueType="num">
                                          <p:cBhvr additive="base">
                                            <p:cTn id="12" dur="500" fill="hold"/>
                                            <p:tgtEl>
                                              <p:spTgt spid="126"/>
                                            </p:tgtEl>
                                            <p:attrNameLst>
                                              <p:attrName>ppt_x</p:attrName>
                                            </p:attrNameLst>
                                          </p:cBhvr>
                                          <p:tavLst>
                                            <p:tav tm="0">
                                              <p:val>
                                                <p:strVal val="0-#ppt_w/2"/>
                                              </p:val>
                                            </p:tav>
                                            <p:tav tm="100000">
                                              <p:val>
                                                <p:strVal val="#ppt_x"/>
                                              </p:val>
                                            </p:tav>
                                          </p:tavLst>
                                        </p:anim>
                                        <p:anim calcmode="lin" valueType="num">
                                          <p:cBhvr additive="base">
                                            <p:cTn id="13" dur="500" fill="hold"/>
                                            <p:tgtEl>
                                              <p:spTgt spid="126"/>
                                            </p:tgtEl>
                                            <p:attrNameLst>
                                              <p:attrName>ppt_y</p:attrName>
                                            </p:attrNameLst>
                                          </p:cBhvr>
                                          <p:tavLst>
                                            <p:tav tm="0">
                                              <p:val>
                                                <p:strVal val="#ppt_y"/>
                                              </p:val>
                                            </p:tav>
                                            <p:tav tm="100000">
                                              <p:val>
                                                <p:strVal val="#ppt_y"/>
                                              </p:val>
                                            </p:tav>
                                          </p:tavLst>
                                        </p:anim>
                                      </p:childTnLst>
                                    </p:cTn>
                                  </p:par>
                                  <p:par>
                                    <p:cTn id="14" presetID="2" presetClass="entr" presetSubtype="3" accel="30000" fill="hold" nodeType="withEffect">
                                      <p:stCondLst>
                                        <p:cond delay="0"/>
                                      </p:stCondLst>
                                      <p:childTnLst>
                                        <p:set>
                                          <p:cBhvr>
                                            <p:cTn id="15" dur="1" fill="hold">
                                              <p:stCondLst>
                                                <p:cond delay="0"/>
                                              </p:stCondLst>
                                            </p:cTn>
                                            <p:tgtEl>
                                              <p:spTgt spid="117"/>
                                            </p:tgtEl>
                                            <p:attrNameLst>
                                              <p:attrName>style.visibility</p:attrName>
                                            </p:attrNameLst>
                                          </p:cBhvr>
                                          <p:to>
                                            <p:strVal val="visible"/>
                                          </p:to>
                                        </p:set>
                                        <p:anim calcmode="lin" valueType="num">
                                          <p:cBhvr additive="base">
                                            <p:cTn id="16" dur="500" fill="hold"/>
                                            <p:tgtEl>
                                              <p:spTgt spid="117"/>
                                            </p:tgtEl>
                                            <p:attrNameLst>
                                              <p:attrName>ppt_x</p:attrName>
                                            </p:attrNameLst>
                                          </p:cBhvr>
                                          <p:tavLst>
                                            <p:tav tm="0">
                                              <p:val>
                                                <p:strVal val="1+#ppt_w/2"/>
                                              </p:val>
                                            </p:tav>
                                            <p:tav tm="100000">
                                              <p:val>
                                                <p:strVal val="#ppt_x"/>
                                              </p:val>
                                            </p:tav>
                                          </p:tavLst>
                                        </p:anim>
                                        <p:anim calcmode="lin" valueType="num">
                                          <p:cBhvr additive="base">
                                            <p:cTn id="17" dur="500" fill="hold"/>
                                            <p:tgtEl>
                                              <p:spTgt spid="117"/>
                                            </p:tgtEl>
                                            <p:attrNameLst>
                                              <p:attrName>ppt_y</p:attrName>
                                            </p:attrNameLst>
                                          </p:cBhvr>
                                          <p:tavLst>
                                            <p:tav tm="0">
                                              <p:val>
                                                <p:strVal val="0-#ppt_h/2"/>
                                              </p:val>
                                            </p:tav>
                                            <p:tav tm="100000">
                                              <p:val>
                                                <p:strVal val="#ppt_y"/>
                                              </p:val>
                                            </p:tav>
                                          </p:tavLst>
                                        </p:anim>
                                      </p:childTnLst>
                                    </p:cTn>
                                  </p:par>
                                  <p:par>
                                    <p:cTn id="18" presetID="2" presetClass="entr" presetSubtype="12" accel="30000" fill="hold" nodeType="withEffect">
                                      <p:stCondLst>
                                        <p:cond delay="0"/>
                                      </p:stCondLst>
                                      <p:childTnLst>
                                        <p:set>
                                          <p:cBhvr>
                                            <p:cTn id="19" dur="1" fill="hold">
                                              <p:stCondLst>
                                                <p:cond delay="0"/>
                                              </p:stCondLst>
                                            </p:cTn>
                                            <p:tgtEl>
                                              <p:spTgt spid="114"/>
                                            </p:tgtEl>
                                            <p:attrNameLst>
                                              <p:attrName>style.visibility</p:attrName>
                                            </p:attrNameLst>
                                          </p:cBhvr>
                                          <p:to>
                                            <p:strVal val="visible"/>
                                          </p:to>
                                        </p:set>
                                        <p:anim calcmode="lin" valueType="num">
                                          <p:cBhvr additive="base">
                                            <p:cTn id="20" dur="500" fill="hold"/>
                                            <p:tgtEl>
                                              <p:spTgt spid="114"/>
                                            </p:tgtEl>
                                            <p:attrNameLst>
                                              <p:attrName>ppt_x</p:attrName>
                                            </p:attrNameLst>
                                          </p:cBhvr>
                                          <p:tavLst>
                                            <p:tav tm="0">
                                              <p:val>
                                                <p:strVal val="0-#ppt_w/2"/>
                                              </p:val>
                                            </p:tav>
                                            <p:tav tm="100000">
                                              <p:val>
                                                <p:strVal val="#ppt_x"/>
                                              </p:val>
                                            </p:tav>
                                          </p:tavLst>
                                        </p:anim>
                                        <p:anim calcmode="lin" valueType="num">
                                          <p:cBhvr additive="base">
                                            <p:cTn id="21" dur="500" fill="hold"/>
                                            <p:tgtEl>
                                              <p:spTgt spid="114"/>
                                            </p:tgtEl>
                                            <p:attrNameLst>
                                              <p:attrName>ppt_y</p:attrName>
                                            </p:attrNameLst>
                                          </p:cBhvr>
                                          <p:tavLst>
                                            <p:tav tm="0">
                                              <p:val>
                                                <p:strVal val="1+#ppt_h/2"/>
                                              </p:val>
                                            </p:tav>
                                            <p:tav tm="100000">
                                              <p:val>
                                                <p:strVal val="#ppt_y"/>
                                              </p:val>
                                            </p:tav>
                                          </p:tavLst>
                                        </p:anim>
                                      </p:childTnLst>
                                    </p:cTn>
                                  </p:par>
                                  <p:par>
                                    <p:cTn id="22" presetID="2" presetClass="entr" presetSubtype="6" accel="30000" fill="hold" nodeType="withEffect">
                                      <p:stCondLst>
                                        <p:cond delay="0"/>
                                      </p:stCondLst>
                                      <p:childTnLst>
                                        <p:set>
                                          <p:cBhvr>
                                            <p:cTn id="23" dur="1" fill="hold">
                                              <p:stCondLst>
                                                <p:cond delay="0"/>
                                              </p:stCondLst>
                                            </p:cTn>
                                            <p:tgtEl>
                                              <p:spTgt spid="120"/>
                                            </p:tgtEl>
                                            <p:attrNameLst>
                                              <p:attrName>style.visibility</p:attrName>
                                            </p:attrNameLst>
                                          </p:cBhvr>
                                          <p:to>
                                            <p:strVal val="visible"/>
                                          </p:to>
                                        </p:set>
                                        <p:anim calcmode="lin" valueType="num">
                                          <p:cBhvr additive="base">
                                            <p:cTn id="24" dur="500" fill="hold"/>
                                            <p:tgtEl>
                                              <p:spTgt spid="120"/>
                                            </p:tgtEl>
                                            <p:attrNameLst>
                                              <p:attrName>ppt_x</p:attrName>
                                            </p:attrNameLst>
                                          </p:cBhvr>
                                          <p:tavLst>
                                            <p:tav tm="0">
                                              <p:val>
                                                <p:strVal val="1+#ppt_w/2"/>
                                              </p:val>
                                            </p:tav>
                                            <p:tav tm="100000">
                                              <p:val>
                                                <p:strVal val="#ppt_x"/>
                                              </p:val>
                                            </p:tav>
                                          </p:tavLst>
                                        </p:anim>
                                        <p:anim calcmode="lin" valueType="num">
                                          <p:cBhvr additive="base">
                                            <p:cTn id="25" dur="500" fill="hold"/>
                                            <p:tgtEl>
                                              <p:spTgt spid="120"/>
                                            </p:tgtEl>
                                            <p:attrNameLst>
                                              <p:attrName>ppt_y</p:attrName>
                                            </p:attrNameLst>
                                          </p:cBhvr>
                                          <p:tavLst>
                                            <p:tav tm="0">
                                              <p:val>
                                                <p:strVal val="1+#ppt_h/2"/>
                                              </p:val>
                                            </p:tav>
                                            <p:tav tm="100000">
                                              <p:val>
                                                <p:strVal val="#ppt_y"/>
                                              </p:val>
                                            </p:tav>
                                          </p:tavLst>
                                        </p:anim>
                                      </p:childTnLst>
                                    </p:cTn>
                                  </p:par>
                                  <p:par>
                                    <p:cTn id="26" presetID="2" presetClass="entr" presetSubtype="4" accel="30000" fill="hold" nodeType="withEffect">
                                      <p:stCondLst>
                                        <p:cond delay="0"/>
                                      </p:stCondLst>
                                      <p:childTnLst>
                                        <p:set>
                                          <p:cBhvr>
                                            <p:cTn id="27" dur="1" fill="hold">
                                              <p:stCondLst>
                                                <p:cond delay="0"/>
                                              </p:stCondLst>
                                            </p:cTn>
                                            <p:tgtEl>
                                              <p:spTgt spid="129"/>
                                            </p:tgtEl>
                                            <p:attrNameLst>
                                              <p:attrName>style.visibility</p:attrName>
                                            </p:attrNameLst>
                                          </p:cBhvr>
                                          <p:to>
                                            <p:strVal val="visible"/>
                                          </p:to>
                                        </p:set>
                                        <p:anim calcmode="lin" valueType="num">
                                          <p:cBhvr additive="base">
                                            <p:cTn id="28" dur="500" fill="hold"/>
                                            <p:tgtEl>
                                              <p:spTgt spid="129"/>
                                            </p:tgtEl>
                                            <p:attrNameLst>
                                              <p:attrName>ppt_x</p:attrName>
                                            </p:attrNameLst>
                                          </p:cBhvr>
                                          <p:tavLst>
                                            <p:tav tm="0">
                                              <p:val>
                                                <p:strVal val="#ppt_x"/>
                                              </p:val>
                                            </p:tav>
                                            <p:tav tm="100000">
                                              <p:val>
                                                <p:strVal val="#ppt_x"/>
                                              </p:val>
                                            </p:tav>
                                          </p:tavLst>
                                        </p:anim>
                                        <p:anim calcmode="lin" valueType="num">
                                          <p:cBhvr additive="base">
                                            <p:cTn id="29" dur="500" fill="hold"/>
                                            <p:tgtEl>
                                              <p:spTgt spid="129"/>
                                            </p:tgtEl>
                                            <p:attrNameLst>
                                              <p:attrName>ppt_y</p:attrName>
                                            </p:attrNameLst>
                                          </p:cBhvr>
                                          <p:tavLst>
                                            <p:tav tm="0">
                                              <p:val>
                                                <p:strVal val="1+#ppt_h/2"/>
                                              </p:val>
                                            </p:tav>
                                            <p:tav tm="100000">
                                              <p:val>
                                                <p:strVal val="#ppt_y"/>
                                              </p:val>
                                            </p:tav>
                                          </p:tavLst>
                                        </p:anim>
                                      </p:childTnLst>
                                    </p:cTn>
                                  </p:par>
                                  <p:par>
                                    <p:cTn id="30" presetID="2" presetClass="entr" presetSubtype="2" accel="30000" fill="hold" nodeType="withEffect">
                                      <p:stCondLst>
                                        <p:cond delay="0"/>
                                      </p:stCondLst>
                                      <p:childTnLst>
                                        <p:set>
                                          <p:cBhvr>
                                            <p:cTn id="31" dur="1" fill="hold">
                                              <p:stCondLst>
                                                <p:cond delay="0"/>
                                              </p:stCondLst>
                                            </p:cTn>
                                            <p:tgtEl>
                                              <p:spTgt spid="123"/>
                                            </p:tgtEl>
                                            <p:attrNameLst>
                                              <p:attrName>style.visibility</p:attrName>
                                            </p:attrNameLst>
                                          </p:cBhvr>
                                          <p:to>
                                            <p:strVal val="visible"/>
                                          </p:to>
                                        </p:set>
                                        <p:anim calcmode="lin" valueType="num">
                                          <p:cBhvr additive="base">
                                            <p:cTn id="32" dur="500" fill="hold"/>
                                            <p:tgtEl>
                                              <p:spTgt spid="123"/>
                                            </p:tgtEl>
                                            <p:attrNameLst>
                                              <p:attrName>ppt_x</p:attrName>
                                            </p:attrNameLst>
                                          </p:cBhvr>
                                          <p:tavLst>
                                            <p:tav tm="0">
                                              <p:val>
                                                <p:strVal val="1+#ppt_w/2"/>
                                              </p:val>
                                            </p:tav>
                                            <p:tav tm="100000">
                                              <p:val>
                                                <p:strVal val="#ppt_x"/>
                                              </p:val>
                                            </p:tav>
                                          </p:tavLst>
                                        </p:anim>
                                        <p:anim calcmode="lin" valueType="num">
                                          <p:cBhvr additive="base">
                                            <p:cTn id="33" dur="500" fill="hold"/>
                                            <p:tgtEl>
                                              <p:spTgt spid="123"/>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10" presetClass="entr" presetSubtype="0" fill="hold" grpId="0" nodeType="afterEffect">
                                      <p:stCondLst>
                                        <p:cond delay="0"/>
                                      </p:stCondLst>
                                      <p:childTnLst>
                                        <p:set>
                                          <p:cBhvr>
                                            <p:cTn id="36" dur="1" fill="hold">
                                              <p:stCondLst>
                                                <p:cond delay="0"/>
                                              </p:stCondLst>
                                            </p:cTn>
                                            <p:tgtEl>
                                              <p:spTgt spid="132"/>
                                            </p:tgtEl>
                                            <p:attrNameLst>
                                              <p:attrName>style.visibility</p:attrName>
                                            </p:attrNameLst>
                                          </p:cBhvr>
                                          <p:to>
                                            <p:strVal val="visible"/>
                                          </p:to>
                                        </p:set>
                                        <p:animEffect transition="in" filter="fade">
                                          <p:cBhvr>
                                            <p:cTn id="37" dur="500"/>
                                            <p:tgtEl>
                                              <p:spTgt spid="132"/>
                                            </p:tgtEl>
                                          </p:cBhvr>
                                        </p:animEffect>
                                      </p:childTnLst>
                                    </p:cTn>
                                  </p:par>
                                </p:childTnLst>
                              </p:cTn>
                            </p:par>
                            <p:par>
                              <p:cTn id="38" fill="hold">
                                <p:stCondLst>
                                  <p:cond delay="2000"/>
                                </p:stCondLst>
                                <p:childTnLst>
                                  <p:par>
                                    <p:cTn id="39" presetID="2" presetClass="entr" presetSubtype="9" accel="30000" fill="hold" nodeType="afterEffect">
                                      <p:stCondLst>
                                        <p:cond delay="0"/>
                                      </p:stCondLst>
                                      <p:childTnLst>
                                        <p:set>
                                          <p:cBhvr>
                                            <p:cTn id="40" dur="1" fill="hold">
                                              <p:stCondLst>
                                                <p:cond delay="0"/>
                                              </p:stCondLst>
                                            </p:cTn>
                                            <p:tgtEl>
                                              <p:spTgt spid="133"/>
                                            </p:tgtEl>
                                            <p:attrNameLst>
                                              <p:attrName>style.visibility</p:attrName>
                                            </p:attrNameLst>
                                          </p:cBhvr>
                                          <p:to>
                                            <p:strVal val="visible"/>
                                          </p:to>
                                        </p:set>
                                        <p:anim calcmode="lin" valueType="num">
                                          <p:cBhvr additive="base">
                                            <p:cTn id="41" dur="1000" fill="hold"/>
                                            <p:tgtEl>
                                              <p:spTgt spid="133"/>
                                            </p:tgtEl>
                                            <p:attrNameLst>
                                              <p:attrName>ppt_x</p:attrName>
                                            </p:attrNameLst>
                                          </p:cBhvr>
                                          <p:tavLst>
                                            <p:tav tm="0">
                                              <p:val>
                                                <p:strVal val="0-#ppt_w/2"/>
                                              </p:val>
                                            </p:tav>
                                            <p:tav tm="100000">
                                              <p:val>
                                                <p:strVal val="#ppt_x"/>
                                              </p:val>
                                            </p:tav>
                                          </p:tavLst>
                                        </p:anim>
                                        <p:anim calcmode="lin" valueType="num">
                                          <p:cBhvr additive="base">
                                            <p:cTn id="42" dur="1000" fill="hold"/>
                                            <p:tgtEl>
                                              <p:spTgt spid="133"/>
                                            </p:tgtEl>
                                            <p:attrNameLst>
                                              <p:attrName>ppt_y</p:attrName>
                                            </p:attrNameLst>
                                          </p:cBhvr>
                                          <p:tavLst>
                                            <p:tav tm="0">
                                              <p:val>
                                                <p:strVal val="0-#ppt_h/2"/>
                                              </p:val>
                                            </p:tav>
                                            <p:tav tm="100000">
                                              <p:val>
                                                <p:strVal val="#ppt_y"/>
                                              </p:val>
                                            </p:tav>
                                          </p:tavLst>
                                        </p:anim>
                                      </p:childTnLst>
                                    </p:cTn>
                                  </p:par>
                                  <p:par>
                                    <p:cTn id="43" presetID="2" presetClass="entr" presetSubtype="9" accel="30000" fill="hold" nodeType="withEffect">
                                      <p:stCondLst>
                                        <p:cond delay="0"/>
                                      </p:stCondLst>
                                      <p:childTnLst>
                                        <p:set>
                                          <p:cBhvr>
                                            <p:cTn id="44" dur="1" fill="hold">
                                              <p:stCondLst>
                                                <p:cond delay="0"/>
                                              </p:stCondLst>
                                            </p:cTn>
                                            <p:tgtEl>
                                              <p:spTgt spid="140"/>
                                            </p:tgtEl>
                                            <p:attrNameLst>
                                              <p:attrName>style.visibility</p:attrName>
                                            </p:attrNameLst>
                                          </p:cBhvr>
                                          <p:to>
                                            <p:strVal val="visible"/>
                                          </p:to>
                                        </p:set>
                                        <p:anim calcmode="lin" valueType="num">
                                          <p:cBhvr additive="base">
                                            <p:cTn id="45" dur="1000" fill="hold"/>
                                            <p:tgtEl>
                                              <p:spTgt spid="140"/>
                                            </p:tgtEl>
                                            <p:attrNameLst>
                                              <p:attrName>ppt_x</p:attrName>
                                            </p:attrNameLst>
                                          </p:cBhvr>
                                          <p:tavLst>
                                            <p:tav tm="0">
                                              <p:val>
                                                <p:strVal val="0-#ppt_w/2"/>
                                              </p:val>
                                            </p:tav>
                                            <p:tav tm="100000">
                                              <p:val>
                                                <p:strVal val="#ppt_x"/>
                                              </p:val>
                                            </p:tav>
                                          </p:tavLst>
                                        </p:anim>
                                        <p:anim calcmode="lin" valueType="num">
                                          <p:cBhvr additive="base">
                                            <p:cTn id="46" dur="1000" fill="hold"/>
                                            <p:tgtEl>
                                              <p:spTgt spid="140"/>
                                            </p:tgtEl>
                                            <p:attrNameLst>
                                              <p:attrName>ppt_y</p:attrName>
                                            </p:attrNameLst>
                                          </p:cBhvr>
                                          <p:tavLst>
                                            <p:tav tm="0">
                                              <p:val>
                                                <p:strVal val="0-#ppt_h/2"/>
                                              </p:val>
                                            </p:tav>
                                            <p:tav tm="100000">
                                              <p:val>
                                                <p:strVal val="#ppt_y"/>
                                              </p:val>
                                            </p:tav>
                                          </p:tavLst>
                                        </p:anim>
                                      </p:childTnLst>
                                    </p:cTn>
                                  </p:par>
                                  <p:par>
                                    <p:cTn id="47" presetID="2" presetClass="entr" presetSubtype="9" accel="30000" fill="hold" nodeType="withEffect">
                                      <p:stCondLst>
                                        <p:cond delay="0"/>
                                      </p:stCondLst>
                                      <p:childTnLst>
                                        <p:set>
                                          <p:cBhvr>
                                            <p:cTn id="48" dur="1" fill="hold">
                                              <p:stCondLst>
                                                <p:cond delay="0"/>
                                              </p:stCondLst>
                                            </p:cTn>
                                            <p:tgtEl>
                                              <p:spTgt spid="147"/>
                                            </p:tgtEl>
                                            <p:attrNameLst>
                                              <p:attrName>style.visibility</p:attrName>
                                            </p:attrNameLst>
                                          </p:cBhvr>
                                          <p:to>
                                            <p:strVal val="visible"/>
                                          </p:to>
                                        </p:set>
                                        <p:anim calcmode="lin" valueType="num">
                                          <p:cBhvr additive="base">
                                            <p:cTn id="49" dur="1000" fill="hold"/>
                                            <p:tgtEl>
                                              <p:spTgt spid="147"/>
                                            </p:tgtEl>
                                            <p:attrNameLst>
                                              <p:attrName>ppt_x</p:attrName>
                                            </p:attrNameLst>
                                          </p:cBhvr>
                                          <p:tavLst>
                                            <p:tav tm="0">
                                              <p:val>
                                                <p:strVal val="0-#ppt_w/2"/>
                                              </p:val>
                                            </p:tav>
                                            <p:tav tm="100000">
                                              <p:val>
                                                <p:strVal val="#ppt_x"/>
                                              </p:val>
                                            </p:tav>
                                          </p:tavLst>
                                        </p:anim>
                                        <p:anim calcmode="lin" valueType="num">
                                          <p:cBhvr additive="base">
                                            <p:cTn id="50" dur="1000" fill="hold"/>
                                            <p:tgtEl>
                                              <p:spTgt spid="147"/>
                                            </p:tgtEl>
                                            <p:attrNameLst>
                                              <p:attrName>ppt_y</p:attrName>
                                            </p:attrNameLst>
                                          </p:cBhvr>
                                          <p:tavLst>
                                            <p:tav tm="0">
                                              <p:val>
                                                <p:strVal val="0-#ppt_h/2"/>
                                              </p:val>
                                            </p:tav>
                                            <p:tav tm="100000">
                                              <p:val>
                                                <p:strVal val="#ppt_y"/>
                                              </p:val>
                                            </p:tav>
                                          </p:tavLst>
                                        </p:anim>
                                      </p:childTnLst>
                                    </p:cTn>
                                  </p:par>
                                  <p:par>
                                    <p:cTn id="51" presetID="2" presetClass="entr" presetSubtype="9" accel="30000" fill="hold" nodeType="withEffect">
                                      <p:stCondLst>
                                        <p:cond delay="0"/>
                                      </p:stCondLst>
                                      <p:childTnLst>
                                        <p:set>
                                          <p:cBhvr>
                                            <p:cTn id="52" dur="1" fill="hold">
                                              <p:stCondLst>
                                                <p:cond delay="0"/>
                                              </p:stCondLst>
                                            </p:cTn>
                                            <p:tgtEl>
                                              <p:spTgt spid="154"/>
                                            </p:tgtEl>
                                            <p:attrNameLst>
                                              <p:attrName>style.visibility</p:attrName>
                                            </p:attrNameLst>
                                          </p:cBhvr>
                                          <p:to>
                                            <p:strVal val="visible"/>
                                          </p:to>
                                        </p:set>
                                        <p:anim calcmode="lin" valueType="num">
                                          <p:cBhvr additive="base">
                                            <p:cTn id="53" dur="1000" fill="hold"/>
                                            <p:tgtEl>
                                              <p:spTgt spid="154"/>
                                            </p:tgtEl>
                                            <p:attrNameLst>
                                              <p:attrName>ppt_x</p:attrName>
                                            </p:attrNameLst>
                                          </p:cBhvr>
                                          <p:tavLst>
                                            <p:tav tm="0">
                                              <p:val>
                                                <p:strVal val="0-#ppt_w/2"/>
                                              </p:val>
                                            </p:tav>
                                            <p:tav tm="100000">
                                              <p:val>
                                                <p:strVal val="#ppt_x"/>
                                              </p:val>
                                            </p:tav>
                                          </p:tavLst>
                                        </p:anim>
                                        <p:anim calcmode="lin" valueType="num">
                                          <p:cBhvr additive="base">
                                            <p:cTn id="54" dur="1000" fill="hold"/>
                                            <p:tgtEl>
                                              <p:spTgt spid="154"/>
                                            </p:tgtEl>
                                            <p:attrNameLst>
                                              <p:attrName>ppt_y</p:attrName>
                                            </p:attrNameLst>
                                          </p:cBhvr>
                                          <p:tavLst>
                                            <p:tav tm="0">
                                              <p:val>
                                                <p:strVal val="0-#ppt_h/2"/>
                                              </p:val>
                                            </p:tav>
                                            <p:tav tm="100000">
                                              <p:val>
                                                <p:strVal val="#ppt_y"/>
                                              </p:val>
                                            </p:tav>
                                          </p:tavLst>
                                        </p:anim>
                                      </p:childTnLst>
                                    </p:cTn>
                                  </p:par>
                                  <p:par>
                                    <p:cTn id="55" presetID="2" presetClass="entr" presetSubtype="9" accel="30000" fill="hold" nodeType="withEffect">
                                      <p:stCondLst>
                                        <p:cond delay="0"/>
                                      </p:stCondLst>
                                      <p:childTnLst>
                                        <p:set>
                                          <p:cBhvr>
                                            <p:cTn id="56" dur="1" fill="hold">
                                              <p:stCondLst>
                                                <p:cond delay="0"/>
                                              </p:stCondLst>
                                            </p:cTn>
                                            <p:tgtEl>
                                              <p:spTgt spid="77"/>
                                            </p:tgtEl>
                                            <p:attrNameLst>
                                              <p:attrName>style.visibility</p:attrName>
                                            </p:attrNameLst>
                                          </p:cBhvr>
                                          <p:to>
                                            <p:strVal val="visible"/>
                                          </p:to>
                                        </p:set>
                                        <p:anim calcmode="lin" valueType="num">
                                          <p:cBhvr additive="base">
                                            <p:cTn id="57" dur="1000" fill="hold"/>
                                            <p:tgtEl>
                                              <p:spTgt spid="77"/>
                                            </p:tgtEl>
                                            <p:attrNameLst>
                                              <p:attrName>ppt_x</p:attrName>
                                            </p:attrNameLst>
                                          </p:cBhvr>
                                          <p:tavLst>
                                            <p:tav tm="0">
                                              <p:val>
                                                <p:strVal val="0-#ppt_w/2"/>
                                              </p:val>
                                            </p:tav>
                                            <p:tav tm="100000">
                                              <p:val>
                                                <p:strVal val="#ppt_x"/>
                                              </p:val>
                                            </p:tav>
                                          </p:tavLst>
                                        </p:anim>
                                        <p:anim calcmode="lin" valueType="num">
                                          <p:cBhvr additive="base">
                                            <p:cTn id="58" dur="1000" fill="hold"/>
                                            <p:tgtEl>
                                              <p:spTgt spid="77"/>
                                            </p:tgtEl>
                                            <p:attrNameLst>
                                              <p:attrName>ppt_y</p:attrName>
                                            </p:attrNameLst>
                                          </p:cBhvr>
                                          <p:tavLst>
                                            <p:tav tm="0">
                                              <p:val>
                                                <p:strVal val="0-#ppt_h/2"/>
                                              </p:val>
                                            </p:tav>
                                            <p:tav tm="100000">
                                              <p:val>
                                                <p:strVal val="#ppt_y"/>
                                              </p:val>
                                            </p:tav>
                                          </p:tavLst>
                                        </p:anim>
                                      </p:childTnLst>
                                    </p:cTn>
                                  </p:par>
                                  <p:par>
                                    <p:cTn id="59" presetID="2" presetClass="entr" presetSubtype="6" accel="30000" fill="hold" nodeType="withEffect">
                                      <p:stCondLst>
                                        <p:cond delay="0"/>
                                      </p:stCondLst>
                                      <p:childTnLst>
                                        <p:set>
                                          <p:cBhvr>
                                            <p:cTn id="60" dur="1" fill="hold">
                                              <p:stCondLst>
                                                <p:cond delay="0"/>
                                              </p:stCondLst>
                                            </p:cTn>
                                            <p:tgtEl>
                                              <p:spTgt spid="173"/>
                                            </p:tgtEl>
                                            <p:attrNameLst>
                                              <p:attrName>style.visibility</p:attrName>
                                            </p:attrNameLst>
                                          </p:cBhvr>
                                          <p:to>
                                            <p:strVal val="visible"/>
                                          </p:to>
                                        </p:set>
                                        <p:anim calcmode="lin" valueType="num">
                                          <p:cBhvr additive="base">
                                            <p:cTn id="61" dur="1000" fill="hold"/>
                                            <p:tgtEl>
                                              <p:spTgt spid="173"/>
                                            </p:tgtEl>
                                            <p:attrNameLst>
                                              <p:attrName>ppt_x</p:attrName>
                                            </p:attrNameLst>
                                          </p:cBhvr>
                                          <p:tavLst>
                                            <p:tav tm="0">
                                              <p:val>
                                                <p:strVal val="1+#ppt_w/2"/>
                                              </p:val>
                                            </p:tav>
                                            <p:tav tm="100000">
                                              <p:val>
                                                <p:strVal val="#ppt_x"/>
                                              </p:val>
                                            </p:tav>
                                          </p:tavLst>
                                        </p:anim>
                                        <p:anim calcmode="lin" valueType="num">
                                          <p:cBhvr additive="base">
                                            <p:cTn id="62" dur="1000" fill="hold"/>
                                            <p:tgtEl>
                                              <p:spTgt spid="173"/>
                                            </p:tgtEl>
                                            <p:attrNameLst>
                                              <p:attrName>ppt_y</p:attrName>
                                            </p:attrNameLst>
                                          </p:cBhvr>
                                          <p:tavLst>
                                            <p:tav tm="0">
                                              <p:val>
                                                <p:strVal val="1+#ppt_h/2"/>
                                              </p:val>
                                            </p:tav>
                                            <p:tav tm="100000">
                                              <p:val>
                                                <p:strVal val="#ppt_y"/>
                                              </p:val>
                                            </p:tav>
                                          </p:tavLst>
                                        </p:anim>
                                      </p:childTnLst>
                                    </p:cTn>
                                  </p:par>
                                  <p:par>
                                    <p:cTn id="63" presetID="2" presetClass="entr" presetSubtype="6" accel="30000" fill="hold" nodeType="withEffect">
                                      <p:stCondLst>
                                        <p:cond delay="0"/>
                                      </p:stCondLst>
                                      <p:childTnLst>
                                        <p:set>
                                          <p:cBhvr>
                                            <p:cTn id="64" dur="1" fill="hold">
                                              <p:stCondLst>
                                                <p:cond delay="0"/>
                                              </p:stCondLst>
                                            </p:cTn>
                                            <p:tgtEl>
                                              <p:spTgt spid="176"/>
                                            </p:tgtEl>
                                            <p:attrNameLst>
                                              <p:attrName>style.visibility</p:attrName>
                                            </p:attrNameLst>
                                          </p:cBhvr>
                                          <p:to>
                                            <p:strVal val="visible"/>
                                          </p:to>
                                        </p:set>
                                        <p:anim calcmode="lin" valueType="num">
                                          <p:cBhvr additive="base">
                                            <p:cTn id="65" dur="1000" fill="hold"/>
                                            <p:tgtEl>
                                              <p:spTgt spid="176"/>
                                            </p:tgtEl>
                                            <p:attrNameLst>
                                              <p:attrName>ppt_x</p:attrName>
                                            </p:attrNameLst>
                                          </p:cBhvr>
                                          <p:tavLst>
                                            <p:tav tm="0">
                                              <p:val>
                                                <p:strVal val="1+#ppt_w/2"/>
                                              </p:val>
                                            </p:tav>
                                            <p:tav tm="100000">
                                              <p:val>
                                                <p:strVal val="#ppt_x"/>
                                              </p:val>
                                            </p:tav>
                                          </p:tavLst>
                                        </p:anim>
                                        <p:anim calcmode="lin" valueType="num">
                                          <p:cBhvr additive="base">
                                            <p:cTn id="66" dur="1000" fill="hold"/>
                                            <p:tgtEl>
                                              <p:spTgt spid="176"/>
                                            </p:tgtEl>
                                            <p:attrNameLst>
                                              <p:attrName>ppt_y</p:attrName>
                                            </p:attrNameLst>
                                          </p:cBhvr>
                                          <p:tavLst>
                                            <p:tav tm="0">
                                              <p:val>
                                                <p:strVal val="1+#ppt_h/2"/>
                                              </p:val>
                                            </p:tav>
                                            <p:tav tm="100000">
                                              <p:val>
                                                <p:strVal val="#ppt_y"/>
                                              </p:val>
                                            </p:tav>
                                          </p:tavLst>
                                        </p:anim>
                                      </p:childTnLst>
                                    </p:cTn>
                                  </p:par>
                                  <p:par>
                                    <p:cTn id="67" presetID="2" presetClass="entr" presetSubtype="6" accel="30000" fill="hold" nodeType="withEffect">
                                      <p:stCondLst>
                                        <p:cond delay="0"/>
                                      </p:stCondLst>
                                      <p:childTnLst>
                                        <p:set>
                                          <p:cBhvr>
                                            <p:cTn id="68" dur="1" fill="hold">
                                              <p:stCondLst>
                                                <p:cond delay="0"/>
                                              </p:stCondLst>
                                            </p:cTn>
                                            <p:tgtEl>
                                              <p:spTgt spid="179"/>
                                            </p:tgtEl>
                                            <p:attrNameLst>
                                              <p:attrName>style.visibility</p:attrName>
                                            </p:attrNameLst>
                                          </p:cBhvr>
                                          <p:to>
                                            <p:strVal val="visible"/>
                                          </p:to>
                                        </p:set>
                                        <p:anim calcmode="lin" valueType="num">
                                          <p:cBhvr additive="base">
                                            <p:cTn id="69" dur="1000" fill="hold"/>
                                            <p:tgtEl>
                                              <p:spTgt spid="179"/>
                                            </p:tgtEl>
                                            <p:attrNameLst>
                                              <p:attrName>ppt_x</p:attrName>
                                            </p:attrNameLst>
                                          </p:cBhvr>
                                          <p:tavLst>
                                            <p:tav tm="0">
                                              <p:val>
                                                <p:strVal val="1+#ppt_w/2"/>
                                              </p:val>
                                            </p:tav>
                                            <p:tav tm="100000">
                                              <p:val>
                                                <p:strVal val="#ppt_x"/>
                                              </p:val>
                                            </p:tav>
                                          </p:tavLst>
                                        </p:anim>
                                        <p:anim calcmode="lin" valueType="num">
                                          <p:cBhvr additive="base">
                                            <p:cTn id="70" dur="1000" fill="hold"/>
                                            <p:tgtEl>
                                              <p:spTgt spid="179"/>
                                            </p:tgtEl>
                                            <p:attrNameLst>
                                              <p:attrName>ppt_y</p:attrName>
                                            </p:attrNameLst>
                                          </p:cBhvr>
                                          <p:tavLst>
                                            <p:tav tm="0">
                                              <p:val>
                                                <p:strVal val="1+#ppt_h/2"/>
                                              </p:val>
                                            </p:tav>
                                            <p:tav tm="100000">
                                              <p:val>
                                                <p:strVal val="#ppt_y"/>
                                              </p:val>
                                            </p:tav>
                                          </p:tavLst>
                                        </p:anim>
                                      </p:childTnLst>
                                    </p:cTn>
                                  </p:par>
                                  <p:par>
                                    <p:cTn id="71" presetID="2" presetClass="entr" presetSubtype="6" accel="30000" fill="hold" nodeType="withEffect">
                                      <p:stCondLst>
                                        <p:cond delay="0"/>
                                      </p:stCondLst>
                                      <p:childTnLst>
                                        <p:set>
                                          <p:cBhvr>
                                            <p:cTn id="72" dur="1" fill="hold">
                                              <p:stCondLst>
                                                <p:cond delay="0"/>
                                              </p:stCondLst>
                                            </p:cTn>
                                            <p:tgtEl>
                                              <p:spTgt spid="182"/>
                                            </p:tgtEl>
                                            <p:attrNameLst>
                                              <p:attrName>style.visibility</p:attrName>
                                            </p:attrNameLst>
                                          </p:cBhvr>
                                          <p:to>
                                            <p:strVal val="visible"/>
                                          </p:to>
                                        </p:set>
                                        <p:anim calcmode="lin" valueType="num">
                                          <p:cBhvr additive="base">
                                            <p:cTn id="73" dur="1000" fill="hold"/>
                                            <p:tgtEl>
                                              <p:spTgt spid="182"/>
                                            </p:tgtEl>
                                            <p:attrNameLst>
                                              <p:attrName>ppt_x</p:attrName>
                                            </p:attrNameLst>
                                          </p:cBhvr>
                                          <p:tavLst>
                                            <p:tav tm="0">
                                              <p:val>
                                                <p:strVal val="1+#ppt_w/2"/>
                                              </p:val>
                                            </p:tav>
                                            <p:tav tm="100000">
                                              <p:val>
                                                <p:strVal val="#ppt_x"/>
                                              </p:val>
                                            </p:tav>
                                          </p:tavLst>
                                        </p:anim>
                                        <p:anim calcmode="lin" valueType="num">
                                          <p:cBhvr additive="base">
                                            <p:cTn id="74" dur="1000" fill="hold"/>
                                            <p:tgtEl>
                                              <p:spTgt spid="182"/>
                                            </p:tgtEl>
                                            <p:attrNameLst>
                                              <p:attrName>ppt_y</p:attrName>
                                            </p:attrNameLst>
                                          </p:cBhvr>
                                          <p:tavLst>
                                            <p:tav tm="0">
                                              <p:val>
                                                <p:strVal val="1+#ppt_h/2"/>
                                              </p:val>
                                            </p:tav>
                                            <p:tav tm="100000">
                                              <p:val>
                                                <p:strVal val="#ppt_y"/>
                                              </p:val>
                                            </p:tav>
                                          </p:tavLst>
                                        </p:anim>
                                      </p:childTnLst>
                                    </p:cTn>
                                  </p:par>
                                  <p:par>
                                    <p:cTn id="75" presetID="2" presetClass="entr" presetSubtype="6" accel="30000" fill="hold" nodeType="with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additive="base">
                                            <p:cTn id="77" dur="1000" fill="hold"/>
                                            <p:tgtEl>
                                              <p:spTgt spid="84"/>
                                            </p:tgtEl>
                                            <p:attrNameLst>
                                              <p:attrName>ppt_x</p:attrName>
                                            </p:attrNameLst>
                                          </p:cBhvr>
                                          <p:tavLst>
                                            <p:tav tm="0">
                                              <p:val>
                                                <p:strVal val="1+#ppt_w/2"/>
                                              </p:val>
                                            </p:tav>
                                            <p:tav tm="100000">
                                              <p:val>
                                                <p:strVal val="#ppt_x"/>
                                              </p:val>
                                            </p:tav>
                                          </p:tavLst>
                                        </p:anim>
                                        <p:anim calcmode="lin" valueType="num">
                                          <p:cBhvr additive="base">
                                            <p:cTn id="78" dur="1000" fill="hold"/>
                                            <p:tgtEl>
                                              <p:spTgt spid="84"/>
                                            </p:tgtEl>
                                            <p:attrNameLst>
                                              <p:attrName>ppt_y</p:attrName>
                                            </p:attrNameLst>
                                          </p:cBhvr>
                                          <p:tavLst>
                                            <p:tav tm="0">
                                              <p:val>
                                                <p:strVal val="1+#ppt_h/2"/>
                                              </p:val>
                                            </p:tav>
                                            <p:tav tm="100000">
                                              <p:val>
                                                <p:strVal val="#ppt_y"/>
                                              </p:val>
                                            </p:tav>
                                          </p:tavLst>
                                        </p:anim>
                                      </p:childTnLst>
                                    </p:cTn>
                                  </p:par>
                                </p:childTnLst>
                              </p:cTn>
                            </p:par>
                            <p:par>
                              <p:cTn id="79" fill="hold">
                                <p:stCondLst>
                                  <p:cond delay="3000"/>
                                </p:stCondLst>
                                <p:childTnLst>
                                  <p:par>
                                    <p:cTn id="80" presetID="12" presetClass="entr" presetSubtype="1" fill="hold" nodeType="afterEffect">
                                      <p:stCondLst>
                                        <p:cond delay="0"/>
                                      </p:stCondLst>
                                      <p:childTnLst>
                                        <p:set>
                                          <p:cBhvr>
                                            <p:cTn id="81" dur="1" fill="hold">
                                              <p:stCondLst>
                                                <p:cond delay="0"/>
                                              </p:stCondLst>
                                            </p:cTn>
                                            <p:tgtEl>
                                              <p:spTgt spid="161"/>
                                            </p:tgtEl>
                                            <p:attrNameLst>
                                              <p:attrName>style.visibility</p:attrName>
                                            </p:attrNameLst>
                                          </p:cBhvr>
                                          <p:to>
                                            <p:strVal val="visible"/>
                                          </p:to>
                                        </p:set>
                                        <p:anim calcmode="lin" valueType="num">
                                          <p:cBhvr additive="base">
                                            <p:cTn id="82" dur="800"/>
                                            <p:tgtEl>
                                              <p:spTgt spid="161"/>
                                            </p:tgtEl>
                                            <p:attrNameLst>
                                              <p:attrName>ppt_y</p:attrName>
                                            </p:attrNameLst>
                                          </p:cBhvr>
                                          <p:tavLst>
                                            <p:tav tm="0">
                                              <p:val>
                                                <p:strVal val="#ppt_y-#ppt_h*1.125000"/>
                                              </p:val>
                                            </p:tav>
                                            <p:tav tm="100000">
                                              <p:val>
                                                <p:strVal val="#ppt_y"/>
                                              </p:val>
                                            </p:tav>
                                          </p:tavLst>
                                        </p:anim>
                                        <p:animEffect transition="in" filter="wipe(down)">
                                          <p:cBhvr>
                                            <p:cTn id="83" dur="800"/>
                                            <p:tgtEl>
                                              <p:spTgt spid="161"/>
                                            </p:tgtEl>
                                          </p:cBhvr>
                                        </p:animEffect>
                                      </p:childTnLst>
                                    </p:cTn>
                                  </p:par>
                                  <p:par>
                                    <p:cTn id="84" presetID="12" presetClass="entr" presetSubtype="1" fill="hold" nodeType="withEffect">
                                      <p:stCondLst>
                                        <p:cond delay="100"/>
                                      </p:stCondLst>
                                      <p:childTnLst>
                                        <p:set>
                                          <p:cBhvr>
                                            <p:cTn id="85" dur="1" fill="hold">
                                              <p:stCondLst>
                                                <p:cond delay="0"/>
                                              </p:stCondLst>
                                            </p:cTn>
                                            <p:tgtEl>
                                              <p:spTgt spid="164"/>
                                            </p:tgtEl>
                                            <p:attrNameLst>
                                              <p:attrName>style.visibility</p:attrName>
                                            </p:attrNameLst>
                                          </p:cBhvr>
                                          <p:to>
                                            <p:strVal val="visible"/>
                                          </p:to>
                                        </p:set>
                                        <p:anim calcmode="lin" valueType="num">
                                          <p:cBhvr additive="base">
                                            <p:cTn id="86" dur="800"/>
                                            <p:tgtEl>
                                              <p:spTgt spid="164"/>
                                            </p:tgtEl>
                                            <p:attrNameLst>
                                              <p:attrName>ppt_y</p:attrName>
                                            </p:attrNameLst>
                                          </p:cBhvr>
                                          <p:tavLst>
                                            <p:tav tm="0">
                                              <p:val>
                                                <p:strVal val="#ppt_y-#ppt_h*1.125000"/>
                                              </p:val>
                                            </p:tav>
                                            <p:tav tm="100000">
                                              <p:val>
                                                <p:strVal val="#ppt_y"/>
                                              </p:val>
                                            </p:tav>
                                          </p:tavLst>
                                        </p:anim>
                                        <p:animEffect transition="in" filter="wipe(down)">
                                          <p:cBhvr>
                                            <p:cTn id="87" dur="800"/>
                                            <p:tgtEl>
                                              <p:spTgt spid="164"/>
                                            </p:tgtEl>
                                          </p:cBhvr>
                                        </p:animEffect>
                                      </p:childTnLst>
                                    </p:cTn>
                                  </p:par>
                                  <p:par>
                                    <p:cTn id="88" presetID="12" presetClass="entr" presetSubtype="1" fill="hold" grpId="0" nodeType="withEffect">
                                      <p:stCondLst>
                                        <p:cond delay="200"/>
                                      </p:stCondLst>
                                      <p:childTnLst>
                                        <p:set>
                                          <p:cBhvr>
                                            <p:cTn id="89" dur="1" fill="hold">
                                              <p:stCondLst>
                                                <p:cond delay="0"/>
                                              </p:stCondLst>
                                            </p:cTn>
                                            <p:tgtEl>
                                              <p:spTgt spid="3"/>
                                            </p:tgtEl>
                                            <p:attrNameLst>
                                              <p:attrName>style.visibility</p:attrName>
                                            </p:attrNameLst>
                                          </p:cBhvr>
                                          <p:to>
                                            <p:strVal val="visible"/>
                                          </p:to>
                                        </p:set>
                                        <p:anim calcmode="lin" valueType="num">
                                          <p:cBhvr additive="base">
                                            <p:cTn id="90" dur="700"/>
                                            <p:tgtEl>
                                              <p:spTgt spid="3"/>
                                            </p:tgtEl>
                                            <p:attrNameLst>
                                              <p:attrName>ppt_y</p:attrName>
                                            </p:attrNameLst>
                                          </p:cBhvr>
                                          <p:tavLst>
                                            <p:tav tm="0">
                                              <p:val>
                                                <p:strVal val="#ppt_y-#ppt_h*1.125000"/>
                                              </p:val>
                                            </p:tav>
                                            <p:tav tm="100000">
                                              <p:val>
                                                <p:strVal val="#ppt_y"/>
                                              </p:val>
                                            </p:tav>
                                          </p:tavLst>
                                        </p:anim>
                                        <p:animEffect transition="in" filter="wipe(down)">
                                          <p:cBhvr>
                                            <p:cTn id="91" dur="700"/>
                                            <p:tgtEl>
                                              <p:spTgt spid="3"/>
                                            </p:tgtEl>
                                          </p:cBhvr>
                                        </p:animEffect>
                                      </p:childTnLst>
                                    </p:cTn>
                                  </p:par>
                                  <p:par>
                                    <p:cTn id="92" presetID="12" presetClass="entr" presetSubtype="1" fill="hold" nodeType="withEffect">
                                      <p:stCondLst>
                                        <p:cond delay="300"/>
                                      </p:stCondLst>
                                      <p:childTnLst>
                                        <p:set>
                                          <p:cBhvr>
                                            <p:cTn id="93" dur="1" fill="hold">
                                              <p:stCondLst>
                                                <p:cond delay="0"/>
                                              </p:stCondLst>
                                            </p:cTn>
                                            <p:tgtEl>
                                              <p:spTgt spid="170"/>
                                            </p:tgtEl>
                                            <p:attrNameLst>
                                              <p:attrName>style.visibility</p:attrName>
                                            </p:attrNameLst>
                                          </p:cBhvr>
                                          <p:to>
                                            <p:strVal val="visible"/>
                                          </p:to>
                                        </p:set>
                                        <p:anim calcmode="lin" valueType="num">
                                          <p:cBhvr additive="base">
                                            <p:cTn id="94" dur="800"/>
                                            <p:tgtEl>
                                              <p:spTgt spid="170"/>
                                            </p:tgtEl>
                                            <p:attrNameLst>
                                              <p:attrName>ppt_y</p:attrName>
                                            </p:attrNameLst>
                                          </p:cBhvr>
                                          <p:tavLst>
                                            <p:tav tm="0">
                                              <p:val>
                                                <p:strVal val="#ppt_y-#ppt_h*1.125000"/>
                                              </p:val>
                                            </p:tav>
                                            <p:tav tm="100000">
                                              <p:val>
                                                <p:strVal val="#ppt_y"/>
                                              </p:val>
                                            </p:tav>
                                          </p:tavLst>
                                        </p:anim>
                                        <p:animEffect transition="in" filter="wipe(down)">
                                          <p:cBhvr>
                                            <p:cTn id="95" dur="800"/>
                                            <p:tgtEl>
                                              <p:spTgt spid="170"/>
                                            </p:tgtEl>
                                          </p:cBhvr>
                                        </p:animEffect>
                                      </p:childTnLst>
                                    </p:cTn>
                                  </p:par>
                                  <p:par>
                                    <p:cTn id="96" presetID="12" presetClass="entr" presetSubtype="1" fill="hold" grpId="0" nodeType="withEffect">
                                      <p:stCondLst>
                                        <p:cond delay="500"/>
                                      </p:stCondLst>
                                      <p:childTnLst>
                                        <p:set>
                                          <p:cBhvr>
                                            <p:cTn id="97" dur="1" fill="hold">
                                              <p:stCondLst>
                                                <p:cond delay="0"/>
                                              </p:stCondLst>
                                            </p:cTn>
                                            <p:tgtEl>
                                              <p:spTgt spid="2"/>
                                            </p:tgtEl>
                                            <p:attrNameLst>
                                              <p:attrName>style.visibility</p:attrName>
                                            </p:attrNameLst>
                                          </p:cBhvr>
                                          <p:to>
                                            <p:strVal val="visible"/>
                                          </p:to>
                                        </p:set>
                                        <p:anim calcmode="lin" valueType="num">
                                          <p:cBhvr additive="base">
                                            <p:cTn id="98" dur="800"/>
                                            <p:tgtEl>
                                              <p:spTgt spid="2"/>
                                            </p:tgtEl>
                                            <p:attrNameLst>
                                              <p:attrName>ppt_y</p:attrName>
                                            </p:attrNameLst>
                                          </p:cBhvr>
                                          <p:tavLst>
                                            <p:tav tm="0">
                                              <p:val>
                                                <p:strVal val="#ppt_y-#ppt_h*1.125000"/>
                                              </p:val>
                                            </p:tav>
                                            <p:tav tm="100000">
                                              <p:val>
                                                <p:strVal val="#ppt_y"/>
                                              </p:val>
                                            </p:tav>
                                          </p:tavLst>
                                        </p:anim>
                                        <p:animEffect transition="in" filter="wipe(down)">
                                          <p:cBhvr>
                                            <p:cTn id="99"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2" grpId="0"/>
          <p:bldP spid="3"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9"/>
          <p:cNvGrpSpPr/>
          <p:nvPr/>
        </p:nvGrpSpPr>
        <p:grpSpPr>
          <a:xfrm>
            <a:off x="452202" y="1201205"/>
            <a:ext cx="2671061" cy="2221750"/>
            <a:chOff x="2380201" y="1546167"/>
            <a:chExt cx="1800343" cy="1800344"/>
          </a:xfrm>
        </p:grpSpPr>
        <p:sp>
          <p:nvSpPr>
            <p:cNvPr id="4" name="菱形 10"/>
            <p:cNvSpPr/>
            <p:nvPr>
              <p:custDataLst>
                <p:tags r:id="rId7"/>
              </p:custDataLst>
            </p:nvPr>
          </p:nvSpPr>
          <p:spPr>
            <a:xfrm>
              <a:off x="2380201"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lstStyle/>
            <a:p>
              <a:endParaRPr lang="zh-CN" altLang="en-US" sz="2600" b="1">
                <a:solidFill>
                  <a:prstClr val="black"/>
                </a:solidFill>
                <a:latin typeface="Arial" panose="020B0604020202020204" pitchFamily="34" charset="0"/>
                <a:ea typeface="造字工房悦黑体验版细体" pitchFamily="50" charset="-122"/>
                <a:cs typeface="Arial" panose="020B0604020202020204" pitchFamily="34" charset="0"/>
              </a:endParaRPr>
            </a:p>
          </p:txBody>
        </p:sp>
        <p:sp>
          <p:nvSpPr>
            <p:cNvPr id="5" name="菱形 11"/>
            <p:cNvSpPr/>
            <p:nvPr>
              <p:custDataLst>
                <p:tags r:id="rId8"/>
              </p:custDataLst>
            </p:nvPr>
          </p:nvSpPr>
          <p:spPr>
            <a:xfrm>
              <a:off x="2668216" y="1834183"/>
              <a:ext cx="1223439" cy="1223439"/>
            </a:xfrm>
            <a:prstGeom prst="diamond">
              <a:avLst/>
            </a:prstGeom>
            <a:solidFill>
              <a:srgbClr val="FF9A05"/>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600" b="1" dirty="0" smtClean="0">
                  <a:solidFill>
                    <a:srgbClr val="FFFFFF"/>
                  </a:solidFill>
                  <a:latin typeface="Arial" panose="020B0604020202020204" pitchFamily="34" charset="0"/>
                  <a:ea typeface="造字工房悦黑体验版细体" pitchFamily="50" charset="-122"/>
                  <a:cs typeface="Arial" panose="020B0604020202020204" pitchFamily="34" charset="0"/>
                </a:rPr>
                <a:t>TRÒ </a:t>
              </a: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grpSp>
      <p:grpSp>
        <p:nvGrpSpPr>
          <p:cNvPr id="6" name="组合 12"/>
          <p:cNvGrpSpPr/>
          <p:nvPr/>
        </p:nvGrpSpPr>
        <p:grpSpPr>
          <a:xfrm>
            <a:off x="2461403" y="1201744"/>
            <a:ext cx="2667827" cy="2221750"/>
            <a:chOff x="4261190" y="1546167"/>
            <a:chExt cx="1798163" cy="1800344"/>
          </a:xfrm>
        </p:grpSpPr>
        <p:sp>
          <p:nvSpPr>
            <p:cNvPr id="7" name="菱形 13"/>
            <p:cNvSpPr/>
            <p:nvPr>
              <p:custDataLst>
                <p:tags r:id="rId5"/>
              </p:custDataLst>
            </p:nvPr>
          </p:nvSpPr>
          <p:spPr>
            <a:xfrm>
              <a:off x="4261190" y="1546167"/>
              <a:ext cx="179816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lstStyle/>
            <a:p>
              <a:endParaRPr lang="zh-CN" altLang="en-US" sz="2600" b="1">
                <a:solidFill>
                  <a:prstClr val="black"/>
                </a:solidFill>
                <a:latin typeface="Arial" panose="020B0604020202020204" pitchFamily="34" charset="0"/>
                <a:ea typeface="造字工房悦黑体验版细体" pitchFamily="50" charset="-122"/>
                <a:cs typeface="Arial" panose="020B0604020202020204" pitchFamily="34" charset="0"/>
              </a:endParaRPr>
            </a:p>
          </p:txBody>
        </p:sp>
        <p:sp>
          <p:nvSpPr>
            <p:cNvPr id="8" name="菱形 14"/>
            <p:cNvSpPr/>
            <p:nvPr>
              <p:custDataLst>
                <p:tags r:id="rId6"/>
              </p:custDataLst>
            </p:nvPr>
          </p:nvSpPr>
          <p:spPr>
            <a:xfrm>
              <a:off x="4548548" y="1834183"/>
              <a:ext cx="1224096" cy="1223439"/>
            </a:xfrm>
            <a:prstGeom prst="diamond">
              <a:avLst/>
            </a:prstGeom>
            <a:solidFill>
              <a:srgbClr val="02B3C1"/>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grpSp>
      <p:grpSp>
        <p:nvGrpSpPr>
          <p:cNvPr id="9" name="组合 15"/>
          <p:cNvGrpSpPr/>
          <p:nvPr/>
        </p:nvGrpSpPr>
        <p:grpSpPr>
          <a:xfrm>
            <a:off x="4433548" y="1169150"/>
            <a:ext cx="2671061" cy="2221750"/>
            <a:chOff x="6139997" y="1546167"/>
            <a:chExt cx="1800343" cy="1800344"/>
          </a:xfrm>
        </p:grpSpPr>
        <p:sp>
          <p:nvSpPr>
            <p:cNvPr id="10" name="菱形 16"/>
            <p:cNvSpPr/>
            <p:nvPr>
              <p:custDataLst>
                <p:tags r:id="rId3"/>
              </p:custDataLst>
            </p:nvPr>
          </p:nvSpPr>
          <p:spPr>
            <a:xfrm>
              <a:off x="6139997"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lstStyle/>
            <a:p>
              <a:endParaRPr lang="zh-CN" altLang="en-US" sz="2600" b="1">
                <a:solidFill>
                  <a:prstClr val="black"/>
                </a:solidFill>
                <a:latin typeface="Arial" panose="020B0604020202020204" pitchFamily="34" charset="0"/>
                <a:ea typeface="造字工房悦黑体验版细体" pitchFamily="50" charset="-122"/>
                <a:cs typeface="Arial" panose="020B0604020202020204" pitchFamily="34" charset="0"/>
              </a:endParaRPr>
            </a:p>
          </p:txBody>
        </p:sp>
        <p:sp>
          <p:nvSpPr>
            <p:cNvPr id="11" name="菱形 17"/>
            <p:cNvSpPr/>
            <p:nvPr>
              <p:custDataLst>
                <p:tags r:id="rId4"/>
              </p:custDataLst>
            </p:nvPr>
          </p:nvSpPr>
          <p:spPr>
            <a:xfrm>
              <a:off x="6428880" y="1834183"/>
              <a:ext cx="1223439" cy="1223439"/>
            </a:xfrm>
            <a:prstGeom prst="diamond">
              <a:avLst/>
            </a:prstGeom>
            <a:solidFill>
              <a:srgbClr val="E45C5B"/>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600" b="1" dirty="0" smtClean="0">
                  <a:solidFill>
                    <a:srgbClr val="FFFFFF"/>
                  </a:solidFill>
                  <a:latin typeface="Arial" panose="020B0604020202020204" pitchFamily="34" charset="0"/>
                  <a:ea typeface="造字工房悦黑体验版细体" pitchFamily="50" charset="-122"/>
                  <a:cs typeface="Arial" panose="020B0604020202020204" pitchFamily="34" charset="0"/>
                </a:rPr>
                <a:t>Ô </a:t>
              </a: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grpSp>
      <p:grpSp>
        <p:nvGrpSpPr>
          <p:cNvPr id="12" name="组合 18"/>
          <p:cNvGrpSpPr/>
          <p:nvPr/>
        </p:nvGrpSpPr>
        <p:grpSpPr>
          <a:xfrm>
            <a:off x="6303192" y="1234337"/>
            <a:ext cx="2671061" cy="2221750"/>
            <a:chOff x="8020984" y="1546167"/>
            <a:chExt cx="1800343" cy="1800344"/>
          </a:xfrm>
        </p:grpSpPr>
        <p:sp>
          <p:nvSpPr>
            <p:cNvPr id="13" name="菱形 19"/>
            <p:cNvSpPr/>
            <p:nvPr>
              <p:custDataLst>
                <p:tags r:id="rId1"/>
              </p:custDataLst>
            </p:nvPr>
          </p:nvSpPr>
          <p:spPr>
            <a:xfrm>
              <a:off x="8020984"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lstStyle/>
            <a:p>
              <a:endParaRPr lang="zh-CN" altLang="en-US" sz="2600" b="1">
                <a:solidFill>
                  <a:prstClr val="black"/>
                </a:solidFill>
                <a:latin typeface="Arial" panose="020B0604020202020204" pitchFamily="34" charset="0"/>
                <a:ea typeface="造字工房悦黑体验版细体" pitchFamily="50" charset="-122"/>
                <a:cs typeface="Arial" panose="020B0604020202020204" pitchFamily="34" charset="0"/>
              </a:endParaRPr>
            </a:p>
          </p:txBody>
        </p:sp>
        <p:sp>
          <p:nvSpPr>
            <p:cNvPr id="14" name="菱形 20"/>
            <p:cNvSpPr/>
            <p:nvPr>
              <p:custDataLst>
                <p:tags r:id="rId2"/>
              </p:custDataLst>
            </p:nvPr>
          </p:nvSpPr>
          <p:spPr>
            <a:xfrm>
              <a:off x="8309212" y="1834183"/>
              <a:ext cx="1223439" cy="1223439"/>
            </a:xfrm>
            <a:prstGeom prst="diamond">
              <a:avLst/>
            </a:prstGeom>
            <a:solidFill>
              <a:srgbClr val="77468A"/>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grpSp>
      <p:sp>
        <p:nvSpPr>
          <p:cNvPr id="2" name="Rectangle 1"/>
          <p:cNvSpPr/>
          <p:nvPr/>
        </p:nvSpPr>
        <p:spPr>
          <a:xfrm>
            <a:off x="3123263" y="2048653"/>
            <a:ext cx="1241607" cy="492443"/>
          </a:xfrm>
          <a:prstGeom prst="rect">
            <a:avLst/>
          </a:prstGeom>
        </p:spPr>
        <p:txBody>
          <a:bodyPr wrap="square">
            <a:spAutoFit/>
          </a:bodyPr>
          <a:lstStyle/>
          <a:p>
            <a:pPr algn="ctr">
              <a:defRPr/>
            </a:pPr>
            <a:r>
              <a:rPr lang="en-US" altLang="zh-CN" sz="2600" b="1" dirty="0">
                <a:solidFill>
                  <a:srgbClr val="FFFFFF"/>
                </a:solidFill>
                <a:latin typeface="Arial" panose="020B0604020202020204" pitchFamily="34" charset="0"/>
                <a:ea typeface="造字工房悦黑体验版细体" pitchFamily="50" charset="-122"/>
                <a:cs typeface="Arial" panose="020B0604020202020204" pitchFamily="34" charset="0"/>
              </a:rPr>
              <a:t>CHƠI </a:t>
            </a: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sp>
        <p:nvSpPr>
          <p:cNvPr id="15" name="Rectangle 14"/>
          <p:cNvSpPr/>
          <p:nvPr/>
        </p:nvSpPr>
        <p:spPr>
          <a:xfrm>
            <a:off x="7166946" y="2098451"/>
            <a:ext cx="942887" cy="492443"/>
          </a:xfrm>
          <a:prstGeom prst="rect">
            <a:avLst/>
          </a:prstGeom>
        </p:spPr>
        <p:txBody>
          <a:bodyPr wrap="none">
            <a:spAutoFit/>
          </a:bodyPr>
          <a:lstStyle/>
          <a:p>
            <a:pPr algn="ctr">
              <a:defRPr/>
            </a:pPr>
            <a:r>
              <a:rPr lang="en-US" altLang="zh-CN" sz="2600" b="1" dirty="0">
                <a:solidFill>
                  <a:srgbClr val="FFFFFF"/>
                </a:solidFill>
                <a:latin typeface="Arial" panose="020B0604020202020204" pitchFamily="34" charset="0"/>
                <a:ea typeface="造字工房悦黑体验版细体" pitchFamily="50" charset="-122"/>
                <a:cs typeface="Arial" panose="020B0604020202020204" pitchFamily="34" charset="0"/>
              </a:rPr>
              <a:t>CHỮ</a:t>
            </a:r>
            <a:endParaRPr lang="zh-CN" altLang="en-US" sz="2600" b="1" dirty="0">
              <a:solidFill>
                <a:srgbClr val="FFFFFF"/>
              </a:solidFill>
              <a:latin typeface="Arial" panose="020B0604020202020204" pitchFamily="34" charset="0"/>
              <a:ea typeface="造字工房悦黑体验版细体" pitchFamily="50" charset="-122"/>
              <a:cs typeface="Arial" panose="020B0604020202020204" pitchFamily="34" charset="0"/>
            </a:endParaRPr>
          </a:p>
        </p:txBody>
      </p:sp>
    </p:spTree>
    <p:extLst>
      <p:ext uri="{BB962C8B-B14F-4D97-AF65-F5344CB8AC3E}">
        <p14:creationId xmlns:p14="http://schemas.microsoft.com/office/powerpoint/2010/main" val="3559166727"/>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14:presetBounceEnd="50000">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14:bounceEnd="50000">
                                          <p:cBhvr additive="base">
                                            <p:cTn id="7" dur="500" fill="hold"/>
                                            <p:tgtEl>
                                              <p:spTgt spid="3"/>
                                            </p:tgtEl>
                                            <p:attrNameLst>
                                              <p:attrName>ppt_x</p:attrName>
                                            </p:attrNameLst>
                                          </p:cBhvr>
                                          <p:tavLst>
                                            <p:tav tm="0">
                                              <p:val>
                                                <p:strVal val="#ppt_x"/>
                                              </p:val>
                                            </p:tav>
                                            <p:tav tm="100000">
                                              <p:val>
                                                <p:strVal val="#ppt_x"/>
                                              </p:val>
                                            </p:tav>
                                          </p:tavLst>
                                        </p:anim>
                                        <p:anim calcmode="lin" valueType="num" p14:bounceEnd="50000">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14:presetBounceEnd="5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50000">
                                          <p:cBhvr additive="base">
                                            <p:cTn id="11" dur="500" fill="hold"/>
                                            <p:tgtEl>
                                              <p:spTgt spid="6"/>
                                            </p:tgtEl>
                                            <p:attrNameLst>
                                              <p:attrName>ppt_x</p:attrName>
                                            </p:attrNameLst>
                                          </p:cBhvr>
                                          <p:tavLst>
                                            <p:tav tm="0">
                                              <p:val>
                                                <p:strVal val="#ppt_x"/>
                                              </p:val>
                                            </p:tav>
                                            <p:tav tm="100000">
                                              <p:val>
                                                <p:strVal val="#ppt_x"/>
                                              </p:val>
                                            </p:tav>
                                          </p:tavLst>
                                        </p:anim>
                                        <p:anim calcmode="lin" valueType="num" p14:bounceEnd="50000">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20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14:presetBounceEnd="50000">
                                      <p:stCondLst>
                                        <p:cond delay="300"/>
                                      </p:stCondLst>
                                      <p:childTnLst>
                                        <p:set>
                                          <p:cBhvr>
                                            <p:cTn id="18" dur="1" fill="hold">
                                              <p:stCondLst>
                                                <p:cond delay="0"/>
                                              </p:stCondLst>
                                            </p:cTn>
                                            <p:tgtEl>
                                              <p:spTgt spid="9"/>
                                            </p:tgtEl>
                                            <p:attrNameLst>
                                              <p:attrName>style.visibility</p:attrName>
                                            </p:attrNameLst>
                                          </p:cBhvr>
                                          <p:to>
                                            <p:strVal val="visible"/>
                                          </p:to>
                                        </p:set>
                                        <p:anim calcmode="lin" valueType="num" p14:bounceEnd="50000">
                                          <p:cBhvr additive="base">
                                            <p:cTn id="19" dur="500" fill="hold"/>
                                            <p:tgtEl>
                                              <p:spTgt spid="9"/>
                                            </p:tgtEl>
                                            <p:attrNameLst>
                                              <p:attrName>ppt_x</p:attrName>
                                            </p:attrNameLst>
                                          </p:cBhvr>
                                          <p:tavLst>
                                            <p:tav tm="0">
                                              <p:val>
                                                <p:strVal val="#ppt_x"/>
                                              </p:val>
                                            </p:tav>
                                            <p:tav tm="100000">
                                              <p:val>
                                                <p:strVal val="#ppt_x"/>
                                              </p:val>
                                            </p:tav>
                                          </p:tavLst>
                                        </p:anim>
                                        <p:anim calcmode="lin" valueType="num" p14:bounceEnd="50000">
                                          <p:cBhvr additive="base">
                                            <p:cTn id="20" dur="500" fill="hold"/>
                                            <p:tgtEl>
                                              <p:spTgt spid="9"/>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14:presetBounceEnd="50000">
                                      <p:stCondLst>
                                        <p:cond delay="400"/>
                                      </p:stCondLst>
                                      <p:childTnLst>
                                        <p:set>
                                          <p:cBhvr>
                                            <p:cTn id="22" dur="1" fill="hold">
                                              <p:stCondLst>
                                                <p:cond delay="0"/>
                                              </p:stCondLst>
                                            </p:cTn>
                                            <p:tgtEl>
                                              <p:spTgt spid="12"/>
                                            </p:tgtEl>
                                            <p:attrNameLst>
                                              <p:attrName>style.visibility</p:attrName>
                                            </p:attrNameLst>
                                          </p:cBhvr>
                                          <p:to>
                                            <p:strVal val="visible"/>
                                          </p:to>
                                        </p:set>
                                        <p:anim calcmode="lin" valueType="num" p14:bounceEnd="50000">
                                          <p:cBhvr additive="base">
                                            <p:cTn id="23" dur="500" fill="hold"/>
                                            <p:tgtEl>
                                              <p:spTgt spid="12"/>
                                            </p:tgtEl>
                                            <p:attrNameLst>
                                              <p:attrName>ppt_x</p:attrName>
                                            </p:attrNameLst>
                                          </p:cBhvr>
                                          <p:tavLst>
                                            <p:tav tm="0">
                                              <p:val>
                                                <p:strVal val="#ppt_x"/>
                                              </p:val>
                                            </p:tav>
                                            <p:tav tm="100000">
                                              <p:val>
                                                <p:strVal val="#ppt_x"/>
                                              </p:val>
                                            </p:tav>
                                          </p:tavLst>
                                        </p:anim>
                                        <p:anim calcmode="lin" valueType="num" p14:bounceEnd="50000">
                                          <p:cBhvr additive="base">
                                            <p:cTn id="24" dur="500" fill="hold"/>
                                            <p:tgtEl>
                                              <p:spTgt spid="12"/>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50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20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30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40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50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28301623"/>
              </p:ext>
            </p:extLst>
          </p:nvPr>
        </p:nvGraphicFramePr>
        <p:xfrm>
          <a:off x="1201503" y="108285"/>
          <a:ext cx="6679184" cy="4884821"/>
        </p:xfrm>
        <a:graphic>
          <a:graphicData uri="http://schemas.openxmlformats.org/drawingml/2006/table">
            <a:tbl>
              <a:tblPr firstRow="1" firstCol="1" bandRow="1"/>
              <a:tblGrid>
                <a:gridCol w="554316">
                  <a:extLst>
                    <a:ext uri="{9D8B030D-6E8A-4147-A177-3AD203B41FA5}">
                      <a16:colId xmlns:a16="http://schemas.microsoft.com/office/drawing/2014/main" val="2104898048"/>
                    </a:ext>
                  </a:extLst>
                </a:gridCol>
                <a:gridCol w="554316">
                  <a:extLst>
                    <a:ext uri="{9D8B030D-6E8A-4147-A177-3AD203B41FA5}">
                      <a16:colId xmlns:a16="http://schemas.microsoft.com/office/drawing/2014/main" val="2612353119"/>
                    </a:ext>
                  </a:extLst>
                </a:gridCol>
                <a:gridCol w="554316">
                  <a:extLst>
                    <a:ext uri="{9D8B030D-6E8A-4147-A177-3AD203B41FA5}">
                      <a16:colId xmlns:a16="http://schemas.microsoft.com/office/drawing/2014/main" val="599413353"/>
                    </a:ext>
                  </a:extLst>
                </a:gridCol>
                <a:gridCol w="555620">
                  <a:extLst>
                    <a:ext uri="{9D8B030D-6E8A-4147-A177-3AD203B41FA5}">
                      <a16:colId xmlns:a16="http://schemas.microsoft.com/office/drawing/2014/main" val="2876618264"/>
                    </a:ext>
                  </a:extLst>
                </a:gridCol>
                <a:gridCol w="555620">
                  <a:extLst>
                    <a:ext uri="{9D8B030D-6E8A-4147-A177-3AD203B41FA5}">
                      <a16:colId xmlns:a16="http://schemas.microsoft.com/office/drawing/2014/main" val="2569761285"/>
                    </a:ext>
                  </a:extLst>
                </a:gridCol>
                <a:gridCol w="555620">
                  <a:extLst>
                    <a:ext uri="{9D8B030D-6E8A-4147-A177-3AD203B41FA5}">
                      <a16:colId xmlns:a16="http://schemas.microsoft.com/office/drawing/2014/main" val="1153512941"/>
                    </a:ext>
                  </a:extLst>
                </a:gridCol>
                <a:gridCol w="556925">
                  <a:extLst>
                    <a:ext uri="{9D8B030D-6E8A-4147-A177-3AD203B41FA5}">
                      <a16:colId xmlns:a16="http://schemas.microsoft.com/office/drawing/2014/main" val="1503587791"/>
                    </a:ext>
                  </a:extLst>
                </a:gridCol>
                <a:gridCol w="556925">
                  <a:extLst>
                    <a:ext uri="{9D8B030D-6E8A-4147-A177-3AD203B41FA5}">
                      <a16:colId xmlns:a16="http://schemas.microsoft.com/office/drawing/2014/main" val="1611916946"/>
                    </a:ext>
                  </a:extLst>
                </a:gridCol>
                <a:gridCol w="556925">
                  <a:extLst>
                    <a:ext uri="{9D8B030D-6E8A-4147-A177-3AD203B41FA5}">
                      <a16:colId xmlns:a16="http://schemas.microsoft.com/office/drawing/2014/main" val="3029299258"/>
                    </a:ext>
                  </a:extLst>
                </a:gridCol>
                <a:gridCol w="390151">
                  <a:extLst>
                    <a:ext uri="{9D8B030D-6E8A-4147-A177-3AD203B41FA5}">
                      <a16:colId xmlns:a16="http://schemas.microsoft.com/office/drawing/2014/main" val="1360334824"/>
                    </a:ext>
                  </a:extLst>
                </a:gridCol>
                <a:gridCol w="727612">
                  <a:extLst>
                    <a:ext uri="{9D8B030D-6E8A-4147-A177-3AD203B41FA5}">
                      <a16:colId xmlns:a16="http://schemas.microsoft.com/office/drawing/2014/main" val="1685683630"/>
                    </a:ext>
                  </a:extLst>
                </a:gridCol>
                <a:gridCol w="560838">
                  <a:extLst>
                    <a:ext uri="{9D8B030D-6E8A-4147-A177-3AD203B41FA5}">
                      <a16:colId xmlns:a16="http://schemas.microsoft.com/office/drawing/2014/main" val="2266773302"/>
                    </a:ext>
                  </a:extLst>
                </a:gridCol>
              </a:tblGrid>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713720769"/>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34919804"/>
                  </a:ext>
                </a:extLst>
              </a:tr>
              <a:tr h="498771">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01232003"/>
                  </a:ext>
                </a:extLst>
              </a:tr>
              <a:tr h="46351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4915754"/>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99719101"/>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745094291"/>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354562449"/>
                  </a:ext>
                </a:extLst>
              </a:tr>
              <a:tr h="435837">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24627986"/>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947235811"/>
                  </a:ext>
                </a:extLst>
              </a:tr>
              <a:tr h="435837">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10355171"/>
                  </a:ext>
                </a:extLst>
              </a:tr>
              <a:tr h="435837">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3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541570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44163176"/>
              </p:ext>
            </p:extLst>
          </p:nvPr>
        </p:nvGraphicFramePr>
        <p:xfrm>
          <a:off x="3973429" y="551866"/>
          <a:ext cx="2616546" cy="435837"/>
        </p:xfrm>
        <a:graphic>
          <a:graphicData uri="http://schemas.openxmlformats.org/drawingml/2006/table">
            <a:tbl>
              <a:tblPr firstRow="1" firstCol="1" bandRow="1"/>
              <a:tblGrid>
                <a:gridCol w="555620">
                  <a:extLst>
                    <a:ext uri="{9D8B030D-6E8A-4147-A177-3AD203B41FA5}">
                      <a16:colId xmlns:a16="http://schemas.microsoft.com/office/drawing/2014/main" val="2149342994"/>
                    </a:ext>
                  </a:extLst>
                </a:gridCol>
                <a:gridCol w="556925">
                  <a:extLst>
                    <a:ext uri="{9D8B030D-6E8A-4147-A177-3AD203B41FA5}">
                      <a16:colId xmlns:a16="http://schemas.microsoft.com/office/drawing/2014/main" val="1573522088"/>
                    </a:ext>
                  </a:extLst>
                </a:gridCol>
                <a:gridCol w="556925">
                  <a:extLst>
                    <a:ext uri="{9D8B030D-6E8A-4147-A177-3AD203B41FA5}">
                      <a16:colId xmlns:a16="http://schemas.microsoft.com/office/drawing/2014/main" val="2763574430"/>
                    </a:ext>
                  </a:extLst>
                </a:gridCol>
                <a:gridCol w="556925">
                  <a:extLst>
                    <a:ext uri="{9D8B030D-6E8A-4147-A177-3AD203B41FA5}">
                      <a16:colId xmlns:a16="http://schemas.microsoft.com/office/drawing/2014/main" val="3080873755"/>
                    </a:ext>
                  </a:extLst>
                </a:gridCol>
                <a:gridCol w="390151">
                  <a:extLst>
                    <a:ext uri="{9D8B030D-6E8A-4147-A177-3AD203B41FA5}">
                      <a16:colId xmlns:a16="http://schemas.microsoft.com/office/drawing/2014/main" val="4193621156"/>
                    </a:ext>
                  </a:extLst>
                </a:gridCol>
              </a:tblGrid>
              <a:tr h="435837">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933318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69434912"/>
              </p:ext>
            </p:extLst>
          </p:nvPr>
        </p:nvGraphicFramePr>
        <p:xfrm>
          <a:off x="3417809" y="987703"/>
          <a:ext cx="555620" cy="3577310"/>
        </p:xfrm>
        <a:graphic>
          <a:graphicData uri="http://schemas.openxmlformats.org/drawingml/2006/table">
            <a:tbl>
              <a:tblPr firstRow="1" firstCol="1" bandRow="1"/>
              <a:tblGrid>
                <a:gridCol w="555620">
                  <a:extLst>
                    <a:ext uri="{9D8B030D-6E8A-4147-A177-3AD203B41FA5}">
                      <a16:colId xmlns:a16="http://schemas.microsoft.com/office/drawing/2014/main" val="3344395468"/>
                    </a:ext>
                  </a:extLst>
                </a:gridCol>
              </a:tblGrid>
              <a:tr h="498771">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311006"/>
                  </a:ext>
                </a:extLst>
              </a:tr>
              <a:tr h="46351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627318"/>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3874962"/>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328255"/>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6010814"/>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711111"/>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0815311"/>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933216"/>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21745709"/>
              </p:ext>
            </p:extLst>
          </p:nvPr>
        </p:nvGraphicFramePr>
        <p:xfrm>
          <a:off x="2860245" y="1940780"/>
          <a:ext cx="3337635" cy="435837"/>
        </p:xfrm>
        <a:graphic>
          <a:graphicData uri="http://schemas.openxmlformats.org/drawingml/2006/table">
            <a:tbl>
              <a:tblPr firstRow="1" firstCol="1" bandRow="1"/>
              <a:tblGrid>
                <a:gridCol w="555620">
                  <a:extLst>
                    <a:ext uri="{9D8B030D-6E8A-4147-A177-3AD203B41FA5}">
                      <a16:colId xmlns:a16="http://schemas.microsoft.com/office/drawing/2014/main" val="2252374410"/>
                    </a:ext>
                  </a:extLst>
                </a:gridCol>
                <a:gridCol w="555620">
                  <a:extLst>
                    <a:ext uri="{9D8B030D-6E8A-4147-A177-3AD203B41FA5}">
                      <a16:colId xmlns:a16="http://schemas.microsoft.com/office/drawing/2014/main" val="1400982610"/>
                    </a:ext>
                  </a:extLst>
                </a:gridCol>
                <a:gridCol w="555620">
                  <a:extLst>
                    <a:ext uri="{9D8B030D-6E8A-4147-A177-3AD203B41FA5}">
                      <a16:colId xmlns:a16="http://schemas.microsoft.com/office/drawing/2014/main" val="2430037570"/>
                    </a:ext>
                  </a:extLst>
                </a:gridCol>
                <a:gridCol w="556925">
                  <a:extLst>
                    <a:ext uri="{9D8B030D-6E8A-4147-A177-3AD203B41FA5}">
                      <a16:colId xmlns:a16="http://schemas.microsoft.com/office/drawing/2014/main" val="4140020861"/>
                    </a:ext>
                  </a:extLst>
                </a:gridCol>
                <a:gridCol w="556925">
                  <a:extLst>
                    <a:ext uri="{9D8B030D-6E8A-4147-A177-3AD203B41FA5}">
                      <a16:colId xmlns:a16="http://schemas.microsoft.com/office/drawing/2014/main" val="1890826740"/>
                    </a:ext>
                  </a:extLst>
                </a:gridCol>
                <a:gridCol w="556925">
                  <a:extLst>
                    <a:ext uri="{9D8B030D-6E8A-4147-A177-3AD203B41FA5}">
                      <a16:colId xmlns:a16="http://schemas.microsoft.com/office/drawing/2014/main" val="2273985449"/>
                    </a:ext>
                  </a:extLst>
                </a:gridCol>
              </a:tblGrid>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31577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790516958"/>
              </p:ext>
            </p:extLst>
          </p:nvPr>
        </p:nvGraphicFramePr>
        <p:xfrm>
          <a:off x="1753570" y="3249024"/>
          <a:ext cx="2775492" cy="435837"/>
        </p:xfrm>
        <a:graphic>
          <a:graphicData uri="http://schemas.openxmlformats.org/drawingml/2006/table">
            <a:tbl>
              <a:tblPr firstRow="1" firstCol="1" bandRow="1"/>
              <a:tblGrid>
                <a:gridCol w="554316">
                  <a:extLst>
                    <a:ext uri="{9D8B030D-6E8A-4147-A177-3AD203B41FA5}">
                      <a16:colId xmlns:a16="http://schemas.microsoft.com/office/drawing/2014/main" val="3352411483"/>
                    </a:ext>
                  </a:extLst>
                </a:gridCol>
                <a:gridCol w="554316">
                  <a:extLst>
                    <a:ext uri="{9D8B030D-6E8A-4147-A177-3AD203B41FA5}">
                      <a16:colId xmlns:a16="http://schemas.microsoft.com/office/drawing/2014/main" val="2317530082"/>
                    </a:ext>
                  </a:extLst>
                </a:gridCol>
                <a:gridCol w="555620">
                  <a:extLst>
                    <a:ext uri="{9D8B030D-6E8A-4147-A177-3AD203B41FA5}">
                      <a16:colId xmlns:a16="http://schemas.microsoft.com/office/drawing/2014/main" val="1183228123"/>
                    </a:ext>
                  </a:extLst>
                </a:gridCol>
                <a:gridCol w="555620">
                  <a:extLst>
                    <a:ext uri="{9D8B030D-6E8A-4147-A177-3AD203B41FA5}">
                      <a16:colId xmlns:a16="http://schemas.microsoft.com/office/drawing/2014/main" val="1179536569"/>
                    </a:ext>
                  </a:extLst>
                </a:gridCol>
                <a:gridCol w="555620">
                  <a:extLst>
                    <a:ext uri="{9D8B030D-6E8A-4147-A177-3AD203B41FA5}">
                      <a16:colId xmlns:a16="http://schemas.microsoft.com/office/drawing/2014/main" val="3776423543"/>
                    </a:ext>
                  </a:extLst>
                </a:gridCol>
              </a:tblGrid>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36913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801981679"/>
              </p:ext>
            </p:extLst>
          </p:nvPr>
        </p:nvGraphicFramePr>
        <p:xfrm>
          <a:off x="1747047" y="4120698"/>
          <a:ext cx="5564030" cy="435837"/>
        </p:xfrm>
        <a:graphic>
          <a:graphicData uri="http://schemas.openxmlformats.org/drawingml/2006/table">
            <a:tbl>
              <a:tblPr firstRow="1" firstCol="1" bandRow="1"/>
              <a:tblGrid>
                <a:gridCol w="554316">
                  <a:extLst>
                    <a:ext uri="{9D8B030D-6E8A-4147-A177-3AD203B41FA5}">
                      <a16:colId xmlns:a16="http://schemas.microsoft.com/office/drawing/2014/main" val="2993837209"/>
                    </a:ext>
                  </a:extLst>
                </a:gridCol>
                <a:gridCol w="554316">
                  <a:extLst>
                    <a:ext uri="{9D8B030D-6E8A-4147-A177-3AD203B41FA5}">
                      <a16:colId xmlns:a16="http://schemas.microsoft.com/office/drawing/2014/main" val="4217634158"/>
                    </a:ext>
                  </a:extLst>
                </a:gridCol>
                <a:gridCol w="555620">
                  <a:extLst>
                    <a:ext uri="{9D8B030D-6E8A-4147-A177-3AD203B41FA5}">
                      <a16:colId xmlns:a16="http://schemas.microsoft.com/office/drawing/2014/main" val="1173112437"/>
                    </a:ext>
                  </a:extLst>
                </a:gridCol>
                <a:gridCol w="555620">
                  <a:extLst>
                    <a:ext uri="{9D8B030D-6E8A-4147-A177-3AD203B41FA5}">
                      <a16:colId xmlns:a16="http://schemas.microsoft.com/office/drawing/2014/main" val="3733737890"/>
                    </a:ext>
                  </a:extLst>
                </a:gridCol>
                <a:gridCol w="555620">
                  <a:extLst>
                    <a:ext uri="{9D8B030D-6E8A-4147-A177-3AD203B41FA5}">
                      <a16:colId xmlns:a16="http://schemas.microsoft.com/office/drawing/2014/main" val="2049175521"/>
                    </a:ext>
                  </a:extLst>
                </a:gridCol>
                <a:gridCol w="556925">
                  <a:extLst>
                    <a:ext uri="{9D8B030D-6E8A-4147-A177-3AD203B41FA5}">
                      <a16:colId xmlns:a16="http://schemas.microsoft.com/office/drawing/2014/main" val="1872384038"/>
                    </a:ext>
                  </a:extLst>
                </a:gridCol>
                <a:gridCol w="556925">
                  <a:extLst>
                    <a:ext uri="{9D8B030D-6E8A-4147-A177-3AD203B41FA5}">
                      <a16:colId xmlns:a16="http://schemas.microsoft.com/office/drawing/2014/main" val="3104364219"/>
                    </a:ext>
                  </a:extLst>
                </a:gridCol>
                <a:gridCol w="556925">
                  <a:extLst>
                    <a:ext uri="{9D8B030D-6E8A-4147-A177-3AD203B41FA5}">
                      <a16:colId xmlns:a16="http://schemas.microsoft.com/office/drawing/2014/main" val="3290917205"/>
                    </a:ext>
                  </a:extLst>
                </a:gridCol>
                <a:gridCol w="390151">
                  <a:extLst>
                    <a:ext uri="{9D8B030D-6E8A-4147-A177-3AD203B41FA5}">
                      <a16:colId xmlns:a16="http://schemas.microsoft.com/office/drawing/2014/main" val="2207326538"/>
                    </a:ext>
                  </a:extLst>
                </a:gridCol>
                <a:gridCol w="727612">
                  <a:extLst>
                    <a:ext uri="{9D8B030D-6E8A-4147-A177-3AD203B41FA5}">
                      <a16:colId xmlns:a16="http://schemas.microsoft.com/office/drawing/2014/main" val="475603237"/>
                    </a:ext>
                  </a:extLst>
                </a:gridCol>
              </a:tblGrid>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34904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40835163"/>
              </p:ext>
            </p:extLst>
          </p:nvPr>
        </p:nvGraphicFramePr>
        <p:xfrm>
          <a:off x="6199824" y="2813921"/>
          <a:ext cx="390151" cy="2179185"/>
        </p:xfrm>
        <a:graphic>
          <a:graphicData uri="http://schemas.openxmlformats.org/drawingml/2006/table">
            <a:tbl>
              <a:tblPr firstRow="1" firstCol="1" bandRow="1"/>
              <a:tblGrid>
                <a:gridCol w="390151">
                  <a:extLst>
                    <a:ext uri="{9D8B030D-6E8A-4147-A177-3AD203B41FA5}">
                      <a16:colId xmlns:a16="http://schemas.microsoft.com/office/drawing/2014/main" val="1588694114"/>
                    </a:ext>
                  </a:extLst>
                </a:gridCol>
              </a:tblGrid>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451620"/>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605630"/>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05774"/>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7379821"/>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2542215"/>
                  </a:ext>
                </a:extLst>
              </a:tr>
            </a:tbl>
          </a:graphicData>
        </a:graphic>
      </p:graphicFrame>
      <p:sp>
        <p:nvSpPr>
          <p:cNvPr id="13" name="Rectangle 12"/>
          <p:cNvSpPr/>
          <p:nvPr/>
        </p:nvSpPr>
        <p:spPr>
          <a:xfrm>
            <a:off x="4661415" y="176764"/>
            <a:ext cx="304892" cy="322845"/>
          </a:xfrm>
          <a:prstGeom prst="rect">
            <a:avLst/>
          </a:prstGeom>
        </p:spPr>
        <p:txBody>
          <a:bodyPr wrap="non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165888034"/>
              </p:ext>
            </p:extLst>
          </p:nvPr>
        </p:nvGraphicFramePr>
        <p:xfrm>
          <a:off x="4535399" y="544024"/>
          <a:ext cx="556925" cy="2705636"/>
        </p:xfrm>
        <a:graphic>
          <a:graphicData uri="http://schemas.openxmlformats.org/drawingml/2006/table">
            <a:tbl>
              <a:tblPr firstRow="1" firstCol="1" bandRow="1"/>
              <a:tblGrid>
                <a:gridCol w="556925">
                  <a:extLst>
                    <a:ext uri="{9D8B030D-6E8A-4147-A177-3AD203B41FA5}">
                      <a16:colId xmlns:a16="http://schemas.microsoft.com/office/drawing/2014/main" val="1467632657"/>
                    </a:ext>
                  </a:extLst>
                </a:gridCol>
              </a:tblGrid>
              <a:tr h="435837">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7955"/>
                  </a:ext>
                </a:extLst>
              </a:tr>
              <a:tr h="498771">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637938"/>
                  </a:ext>
                </a:extLst>
              </a:tr>
              <a:tr h="463517">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7400029"/>
                  </a:ext>
                </a:extLst>
              </a:tr>
              <a:tr h="435837">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6503857"/>
                  </a:ext>
                </a:extLst>
              </a:tr>
              <a:tr h="435837">
                <a:tc>
                  <a:txBody>
                    <a:bodyPr/>
                    <a:lstStyle/>
                    <a:p>
                      <a:pPr marL="0" marR="0" algn="ctr">
                        <a:lnSpc>
                          <a:spcPct val="107000"/>
                        </a:lnSpc>
                        <a:spcBef>
                          <a:spcPts val="0"/>
                        </a:spcBef>
                        <a:spcAft>
                          <a:spcPts val="0"/>
                        </a:spcAft>
                      </a:pPr>
                      <a:r>
                        <a:rPr lang="en-US" sz="13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602573"/>
                  </a:ext>
                </a:extLst>
              </a:tr>
              <a:tr h="435837">
                <a:tc>
                  <a:txBody>
                    <a:bodyPr/>
                    <a:lstStyle/>
                    <a:p>
                      <a:pPr marL="0" marR="0" algn="ctr">
                        <a:lnSpc>
                          <a:spcPct val="107000"/>
                        </a:lnSpc>
                        <a:spcBef>
                          <a:spcPts val="0"/>
                        </a:spcBef>
                        <a:spcAft>
                          <a:spcPts val="0"/>
                        </a:spcAft>
                      </a:pPr>
                      <a:r>
                        <a:rPr lang="en-US" sz="1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944366"/>
                  </a:ext>
                </a:extLst>
              </a:tr>
            </a:tbl>
          </a:graphicData>
        </a:graphic>
      </p:graphicFrame>
      <p:sp>
        <p:nvSpPr>
          <p:cNvPr id="15" name="Rectangle 14"/>
          <p:cNvSpPr/>
          <p:nvPr/>
        </p:nvSpPr>
        <p:spPr>
          <a:xfrm>
            <a:off x="6720076" y="608361"/>
            <a:ext cx="274434" cy="322845"/>
          </a:xfrm>
          <a:prstGeom prst="rect">
            <a:avLst/>
          </a:prstGeom>
        </p:spPr>
        <p:txBody>
          <a:bodyPr wrap="non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 name="Rectangle 15"/>
          <p:cNvSpPr/>
          <p:nvPr/>
        </p:nvSpPr>
        <p:spPr>
          <a:xfrm>
            <a:off x="3007891" y="978356"/>
            <a:ext cx="409918" cy="322845"/>
          </a:xfrm>
          <a:prstGeom prst="rect">
            <a:avLst/>
          </a:prstGeom>
        </p:spPr>
        <p:txBody>
          <a:bodyPr wrap="squar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7" name="Rectangle 16"/>
          <p:cNvSpPr/>
          <p:nvPr/>
        </p:nvSpPr>
        <p:spPr>
          <a:xfrm>
            <a:off x="2507043" y="1997275"/>
            <a:ext cx="274434" cy="322845"/>
          </a:xfrm>
          <a:prstGeom prst="rect">
            <a:avLst/>
          </a:prstGeom>
        </p:spPr>
        <p:txBody>
          <a:bodyPr wrap="non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Rectangle 17"/>
          <p:cNvSpPr/>
          <p:nvPr/>
        </p:nvSpPr>
        <p:spPr>
          <a:xfrm>
            <a:off x="1412399" y="3305519"/>
            <a:ext cx="274434" cy="322845"/>
          </a:xfrm>
          <a:prstGeom prst="rect">
            <a:avLst/>
          </a:prstGeom>
        </p:spPr>
        <p:txBody>
          <a:bodyPr wrap="non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9" name="Rectangle 18"/>
          <p:cNvSpPr/>
          <p:nvPr/>
        </p:nvSpPr>
        <p:spPr>
          <a:xfrm>
            <a:off x="1412399" y="4177193"/>
            <a:ext cx="274434" cy="322845"/>
          </a:xfrm>
          <a:prstGeom prst="rect">
            <a:avLst/>
          </a:prstGeom>
        </p:spPr>
        <p:txBody>
          <a:bodyPr wrap="non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 name="Rectangle 19"/>
          <p:cNvSpPr/>
          <p:nvPr/>
        </p:nvSpPr>
        <p:spPr>
          <a:xfrm>
            <a:off x="6220961" y="2520996"/>
            <a:ext cx="369014" cy="322845"/>
          </a:xfrm>
          <a:prstGeom prst="rect">
            <a:avLst/>
          </a:prstGeom>
        </p:spPr>
        <p:txBody>
          <a:bodyPr wrap="square">
            <a:spAutoFit/>
          </a:bodyPr>
          <a:lstStyle/>
          <a:p>
            <a:pPr algn="ctr">
              <a:lnSpc>
                <a:spcPct val="107000"/>
              </a:lnSpc>
            </a:pPr>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endParaRPr lang="en-US" sz="14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圆角矩形 6"/>
          <p:cNvSpPr/>
          <p:nvPr/>
        </p:nvSpPr>
        <p:spPr>
          <a:xfrm>
            <a:off x="206356" y="185096"/>
            <a:ext cx="2575121" cy="517358"/>
          </a:xfrm>
          <a:prstGeom prst="roundRect">
            <a:avLst>
              <a:gd name="adj" fmla="val 9976"/>
            </a:avLst>
          </a:prstGeom>
          <a:solidFill>
            <a:srgbClr val="663B77"/>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nvGrpSpPr>
          <p:cNvPr id="22" name="组合 7"/>
          <p:cNvGrpSpPr/>
          <p:nvPr/>
        </p:nvGrpSpPr>
        <p:grpSpPr>
          <a:xfrm>
            <a:off x="299503" y="410113"/>
            <a:ext cx="103580" cy="81631"/>
            <a:chOff x="4486616" y="3001075"/>
            <a:chExt cx="274695" cy="274699"/>
          </a:xfrm>
        </p:grpSpPr>
        <p:sp>
          <p:nvSpPr>
            <p:cNvPr id="23"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4"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grpSp>
        <p:nvGrpSpPr>
          <p:cNvPr id="25" name="组合 10"/>
          <p:cNvGrpSpPr/>
          <p:nvPr/>
        </p:nvGrpSpPr>
        <p:grpSpPr>
          <a:xfrm>
            <a:off x="0" y="410113"/>
            <a:ext cx="103580" cy="81631"/>
            <a:chOff x="4486616" y="3001075"/>
            <a:chExt cx="274695" cy="274699"/>
          </a:xfrm>
        </p:grpSpPr>
        <p:sp>
          <p:nvSpPr>
            <p:cNvPr id="26"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27"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grpSp>
        <p:nvGrpSpPr>
          <p:cNvPr id="28" name="组合 13"/>
          <p:cNvGrpSpPr/>
          <p:nvPr/>
        </p:nvGrpSpPr>
        <p:grpSpPr>
          <a:xfrm>
            <a:off x="66558" y="443775"/>
            <a:ext cx="251930" cy="45719"/>
            <a:chOff x="4311730" y="3104300"/>
            <a:chExt cx="384317" cy="61430"/>
          </a:xfrm>
        </p:grpSpPr>
        <p:sp>
          <p:nvSpPr>
            <p:cNvPr id="29" name="圆角矩形 14"/>
            <p:cNvSpPr/>
            <p:nvPr/>
          </p:nvSpPr>
          <p:spPr>
            <a:xfrm rot="16200000">
              <a:off x="4492683"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
          <p:nvSpPr>
            <p:cNvPr id="30" name="圆角矩形 15"/>
            <p:cNvSpPr/>
            <p:nvPr/>
          </p:nvSpPr>
          <p:spPr>
            <a:xfrm rot="16200000">
              <a:off x="4492684"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grpSp>
      <p:sp>
        <p:nvSpPr>
          <p:cNvPr id="34" name="文本框 24"/>
          <p:cNvSpPr txBox="1"/>
          <p:nvPr/>
        </p:nvSpPr>
        <p:spPr>
          <a:xfrm>
            <a:off x="243379" y="250874"/>
            <a:ext cx="2572528" cy="400110"/>
          </a:xfrm>
          <a:prstGeom prst="rect">
            <a:avLst/>
          </a:prstGeom>
          <a:noFill/>
        </p:spPr>
        <p:txBody>
          <a:bodyPr wrap="square" rtlCol="0">
            <a:spAutoFit/>
          </a:bodyPr>
          <a:lstStyle/>
          <a:p>
            <a:pPr algn="ctr"/>
            <a:r>
              <a:rPr lang="en-US" altLang="zh-CN" sz="2000" b="1" dirty="0" smtClean="0">
                <a:solidFill>
                  <a:schemeClr val="bg1"/>
                </a:solidFill>
                <a:latin typeface="造字工房悦黑体验版细体" pitchFamily="50" charset="-122"/>
                <a:ea typeface="造字工房悦黑体验版细体" pitchFamily="50" charset="-122"/>
              </a:rPr>
              <a:t>TRÒ CHƠI Ô CHỮ </a:t>
            </a:r>
            <a:endParaRPr lang="zh-CN" altLang="en-US" sz="2000" b="1" dirty="0">
              <a:solidFill>
                <a:schemeClr val="bg1"/>
              </a:solidFill>
              <a:latin typeface="造字工房悦黑体验版细体" pitchFamily="50" charset="-122"/>
              <a:ea typeface="造字工房悦黑体验版细体" pitchFamily="50" charset="-122"/>
            </a:endParaRPr>
          </a:p>
        </p:txBody>
      </p:sp>
    </p:spTree>
    <p:extLst>
      <p:ext uri="{BB962C8B-B14F-4D97-AF65-F5344CB8AC3E}">
        <p14:creationId xmlns:p14="http://schemas.microsoft.com/office/powerpoint/2010/main" val="95129712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par>
                              <p:cTn id="26" fill="hold">
                                <p:stCondLst>
                                  <p:cond delay="500"/>
                                </p:stCondLst>
                                <p:childTnLst>
                                  <p:par>
                                    <p:cTn id="27" presetID="1" presetClass="entr" presetSubtype="0"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par>
                              <p:cTn id="29" fill="hold">
                                <p:stCondLst>
                                  <p:cond delay="500"/>
                                </p:stCondLst>
                                <p:childTnLst>
                                  <p:par>
                                    <p:cTn id="30" presetID="22" presetClass="entr" presetSubtype="8" fill="hold"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left)">
                                          <p:cBhvr>
                                            <p:cTn id="32" dur="500"/>
                                            <p:tgtEl>
                                              <p:spTgt spid="28"/>
                                            </p:tgtEl>
                                          </p:cBhvr>
                                        </p:animEffec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2" presetClass="entr" presetSubtype="2" accel="70000" fill="hold" grpId="0" nodeType="withEffect" p14:presetBounceEnd="50000">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14:bounceEnd="50000">
                                          <p:cBhvr additive="base">
                                            <p:cTn id="37" dur="500" fill="hold"/>
                                            <p:tgtEl>
                                              <p:spTgt spid="21"/>
                                            </p:tgtEl>
                                            <p:attrNameLst>
                                              <p:attrName>ppt_x</p:attrName>
                                            </p:attrNameLst>
                                          </p:cBhvr>
                                          <p:tavLst>
                                            <p:tav tm="0">
                                              <p:val>
                                                <p:strVal val="1+#ppt_w/2"/>
                                              </p:val>
                                            </p:tav>
                                            <p:tav tm="100000">
                                              <p:val>
                                                <p:strVal val="#ppt_x"/>
                                              </p:val>
                                            </p:tav>
                                          </p:tavLst>
                                        </p:anim>
                                        <p:anim calcmode="lin" valueType="num" p14:bounceEnd="50000">
                                          <p:cBhvr additive="base">
                                            <p:cTn id="38" dur="500" fill="hold"/>
                                            <p:tgtEl>
                                              <p:spTgt spid="21"/>
                                            </p:tgtEl>
                                            <p:attrNameLst>
                                              <p:attrName>ppt_y</p:attrName>
                                            </p:attrNameLst>
                                          </p:cBhvr>
                                          <p:tavLst>
                                            <p:tav tm="0">
                                              <p:val>
                                                <p:strVal val="#ppt_y"/>
                                              </p:val>
                                            </p:tav>
                                            <p:tav tm="100000">
                                              <p:val>
                                                <p:strVal val="#ppt_y"/>
                                              </p:val>
                                            </p:tav>
                                          </p:tavLst>
                                        </p:anim>
                                      </p:childTnLst>
                                    </p:cTn>
                                  </p:par>
                                  <p:par>
                                    <p:cTn id="39" presetID="16" presetClass="entr" presetSubtype="37"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barn(outVertical)">
                                          <p:cBhvr>
                                            <p:cTn id="4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2" restart="whenNotActive" fill="hold" evtFilter="cancelBubble" nodeType="interactiveSeq">
                    <p:stCondLst>
                      <p:cond evt="onClick" delay="0">
                        <p:tgtEl>
                          <p:spTgt spid="13"/>
                        </p:tgtEl>
                      </p:cond>
                    </p:stCondLst>
                    <p:endSync evt="end" delay="0">
                      <p:rtn val="all"/>
                    </p:endSync>
                    <p:childTnLst>
                      <p:par>
                        <p:cTn id="43" fill="hold">
                          <p:stCondLst>
                            <p:cond delay="0"/>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500"/>
                                            <p:tgtEl>
                                              <p:spTgt spid="14"/>
                                            </p:tgtEl>
                                          </p:cBhvr>
                                        </p:animEffect>
                                      </p:childTnLst>
                                    </p:cTn>
                                  </p:par>
                                </p:childTnLst>
                              </p:cTn>
                            </p:par>
                          </p:childTnLst>
                        </p:cTn>
                      </p:par>
                    </p:childTnLst>
                  </p:cTn>
                  <p:nextCondLst>
                    <p:cond evt="onClick" delay="0">
                      <p:tgtEl>
                        <p:spTgt spid="13"/>
                      </p:tgtEl>
                    </p:cond>
                  </p:nextCondLst>
                </p:seq>
                <p:seq concurrent="1" nextAc="seek">
                  <p:cTn id="48" restart="whenNotActive" fill="hold" evtFilter="cancelBubble" nodeType="interactiveSeq">
                    <p:stCondLst>
                      <p:cond evt="onClick" delay="0">
                        <p:tgtEl>
                          <p:spTgt spid="15"/>
                        </p:tgtEl>
                      </p:cond>
                    </p:stCondLst>
                    <p:endSync evt="end" delay="0">
                      <p:rtn val="all"/>
                    </p:endSync>
                    <p:childTnLst>
                      <p:par>
                        <p:cTn id="49" fill="hold">
                          <p:stCondLst>
                            <p:cond delay="0"/>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down)">
                                          <p:cBhvr>
                                            <p:cTn id="53" dur="500"/>
                                            <p:tgtEl>
                                              <p:spTgt spid="6"/>
                                            </p:tgtEl>
                                          </p:cBhvr>
                                        </p:animEffect>
                                      </p:childTnLst>
                                    </p:cTn>
                                  </p:par>
                                </p:childTnLst>
                              </p:cTn>
                            </p:par>
                          </p:childTnLst>
                        </p:cTn>
                      </p:par>
                    </p:childTnLst>
                  </p:cTn>
                  <p:nextCondLst>
                    <p:cond evt="onClick" delay="0">
                      <p:tgtEl>
                        <p:spTgt spid="15"/>
                      </p:tgtEl>
                    </p:cond>
                  </p:nextCondLst>
                </p:seq>
                <p:seq concurrent="1" nextAc="seek">
                  <p:cTn id="54" restart="whenNotActive" fill="hold" evtFilter="cancelBubble" nodeType="interactiveSeq">
                    <p:stCondLst>
                      <p:cond evt="onClick" delay="0">
                        <p:tgtEl>
                          <p:spTgt spid="16"/>
                        </p:tgtEl>
                      </p:cond>
                    </p:stCondLst>
                    <p:endSync evt="end" delay="0">
                      <p:rtn val="all"/>
                    </p:endSync>
                    <p:childTnLst>
                      <p:par>
                        <p:cTn id="55" fill="hold">
                          <p:stCondLst>
                            <p:cond delay="0"/>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down)">
                                          <p:cBhvr>
                                            <p:cTn id="59" dur="500"/>
                                            <p:tgtEl>
                                              <p:spTgt spid="7"/>
                                            </p:tgtEl>
                                          </p:cBhvr>
                                        </p:animEffect>
                                      </p:childTnLst>
                                    </p:cTn>
                                  </p:par>
                                </p:childTnLst>
                              </p:cTn>
                            </p:par>
                          </p:childTnLst>
                        </p:cTn>
                      </p:par>
                    </p:childTnLst>
                  </p:cTn>
                  <p:nextCondLst>
                    <p:cond evt="onClick" delay="0">
                      <p:tgtEl>
                        <p:spTgt spid="16"/>
                      </p:tgtEl>
                    </p:cond>
                  </p:nextCondLst>
                </p:seq>
                <p:seq concurrent="1" nextAc="seek">
                  <p:cTn id="60" restart="whenNotActive" fill="hold" evtFilter="cancelBubble" nodeType="interactiveSeq">
                    <p:stCondLst>
                      <p:cond evt="onClick" delay="0">
                        <p:tgtEl>
                          <p:spTgt spid="17"/>
                        </p:tgtEl>
                      </p:cond>
                    </p:stCondLst>
                    <p:endSync evt="end" delay="0">
                      <p:rtn val="all"/>
                    </p:endSync>
                    <p:childTnLst>
                      <p:par>
                        <p:cTn id="61" fill="hold">
                          <p:stCondLst>
                            <p:cond delay="0"/>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down)">
                                          <p:cBhvr>
                                            <p:cTn id="65" dur="500"/>
                                            <p:tgtEl>
                                              <p:spTgt spid="9"/>
                                            </p:tgtEl>
                                          </p:cBhvr>
                                        </p:animEffect>
                                      </p:childTnLst>
                                    </p:cTn>
                                  </p:par>
                                </p:childTnLst>
                              </p:cTn>
                            </p:par>
                          </p:childTnLst>
                        </p:cTn>
                      </p:par>
                    </p:childTnLst>
                  </p:cTn>
                  <p:nextCondLst>
                    <p:cond evt="onClick" delay="0">
                      <p:tgtEl>
                        <p:spTgt spid="17"/>
                      </p:tgtEl>
                    </p:cond>
                  </p:nextCondLst>
                </p:seq>
                <p:seq concurrent="1" nextAc="seek">
                  <p:cTn id="66" restart="whenNotActive" fill="hold" evtFilter="cancelBubble" nodeType="interactiveSeq">
                    <p:stCondLst>
                      <p:cond evt="onClick" delay="0">
                        <p:tgtEl>
                          <p:spTgt spid="18"/>
                        </p:tgtEl>
                      </p:cond>
                    </p:stCondLst>
                    <p:endSync evt="end" delay="0">
                      <p:rtn val="all"/>
                    </p:endSync>
                    <p:childTnLst>
                      <p:par>
                        <p:cTn id="67" fill="hold">
                          <p:stCondLst>
                            <p:cond delay="0"/>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ipe(down)">
                                          <p:cBhvr>
                                            <p:cTn id="71" dur="500"/>
                                            <p:tgtEl>
                                              <p:spTgt spid="10"/>
                                            </p:tgtEl>
                                          </p:cBhvr>
                                        </p:animEffect>
                                      </p:childTnLst>
                                    </p:cTn>
                                  </p:par>
                                </p:childTnLst>
                              </p:cTn>
                            </p:par>
                          </p:childTnLst>
                        </p:cTn>
                      </p:par>
                    </p:childTnLst>
                  </p:cTn>
                  <p:nextCondLst>
                    <p:cond evt="onClick" delay="0">
                      <p:tgtEl>
                        <p:spTgt spid="18"/>
                      </p:tgtEl>
                    </p:cond>
                  </p:nextCondLst>
                </p:seq>
                <p:seq concurrent="1" nextAc="seek">
                  <p:cTn id="72" restart="whenNotActive" fill="hold" evtFilter="cancelBubble" nodeType="interactiveSeq">
                    <p:stCondLst>
                      <p:cond evt="onClick" delay="0">
                        <p:tgtEl>
                          <p:spTgt spid="19"/>
                        </p:tgtEl>
                      </p:cond>
                    </p:stCondLst>
                    <p:endSync evt="end" delay="0">
                      <p:rtn val="all"/>
                    </p:endSync>
                    <p:childTnLst>
                      <p:par>
                        <p:cTn id="73" fill="hold">
                          <p:stCondLst>
                            <p:cond delay="0"/>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00"/>
                                            <p:tgtEl>
                                              <p:spTgt spid="11"/>
                                            </p:tgtEl>
                                          </p:cBhvr>
                                        </p:animEffect>
                                      </p:childTnLst>
                                    </p:cTn>
                                  </p:par>
                                </p:childTnLst>
                              </p:cTn>
                            </p:par>
                          </p:childTnLst>
                        </p:cTn>
                      </p:par>
                    </p:childTnLst>
                  </p:cTn>
                  <p:nextCondLst>
                    <p:cond evt="onClick" delay="0">
                      <p:tgtEl>
                        <p:spTgt spid="19"/>
                      </p:tgtEl>
                    </p:cond>
                  </p:nextCondLst>
                </p:seq>
                <p:seq concurrent="1" nextAc="seek">
                  <p:cTn id="78" restart="whenNotActive" fill="hold" evtFilter="cancelBubble" nodeType="interactiveSeq">
                    <p:stCondLst>
                      <p:cond evt="onClick" delay="0">
                        <p:tgtEl>
                          <p:spTgt spid="20"/>
                        </p:tgtEl>
                      </p:cond>
                    </p:stCondLst>
                    <p:endSync evt="end" delay="0">
                      <p:rtn val="all"/>
                    </p:endSync>
                    <p:childTnLst>
                      <p:par>
                        <p:cTn id="79" fill="hold">
                          <p:stCondLst>
                            <p:cond delay="0"/>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wipe(down)">
                                          <p:cBhvr>
                                            <p:cTn id="83" dur="500"/>
                                            <p:tgtEl>
                                              <p:spTgt spid="12"/>
                                            </p:tgtEl>
                                          </p:cBhvr>
                                        </p:animEffect>
                                      </p:childTnLst>
                                    </p:cTn>
                                  </p:par>
                                </p:childTnLst>
                              </p:cTn>
                            </p:par>
                          </p:childTnLst>
                        </p:cTn>
                      </p:par>
                    </p:childTnLst>
                  </p:cTn>
                  <p:nextCondLst>
                    <p:cond evt="onClick" delay="0">
                      <p:tgtEl>
                        <p:spTgt spid="20"/>
                      </p:tgtEl>
                    </p:cond>
                  </p:nextCondLst>
                </p:seq>
              </p:childTnLst>
            </p:cTn>
          </p:par>
        </p:tnLst>
        <p:bldLst>
          <p:bldP spid="13" grpId="0"/>
          <p:bldP spid="15" grpId="0"/>
          <p:bldP spid="16" grpId="0"/>
          <p:bldP spid="17" grpId="0"/>
          <p:bldP spid="18" grpId="0"/>
          <p:bldP spid="19" grpId="0"/>
          <p:bldP spid="20" grpId="0"/>
          <p:bldP spid="21" grpId="0" animBg="1"/>
          <p:bldP spid="3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par>
                              <p:cTn id="26" fill="hold">
                                <p:stCondLst>
                                  <p:cond delay="500"/>
                                </p:stCondLst>
                                <p:childTnLst>
                                  <p:par>
                                    <p:cTn id="27" presetID="1" presetClass="entr" presetSubtype="0"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par>
                              <p:cTn id="29" fill="hold">
                                <p:stCondLst>
                                  <p:cond delay="500"/>
                                </p:stCondLst>
                                <p:childTnLst>
                                  <p:par>
                                    <p:cTn id="30" presetID="22" presetClass="entr" presetSubtype="8" fill="hold"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left)">
                                          <p:cBhvr>
                                            <p:cTn id="32" dur="500"/>
                                            <p:tgtEl>
                                              <p:spTgt spid="28"/>
                                            </p:tgtEl>
                                          </p:cBhvr>
                                        </p:animEffec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2" presetClass="entr" presetSubtype="2" accel="7000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1+#ppt_w/2"/>
                                              </p:val>
                                            </p:tav>
                                            <p:tav tm="100000">
                                              <p:val>
                                                <p:strVal val="#ppt_x"/>
                                              </p:val>
                                            </p:tav>
                                          </p:tavLst>
                                        </p:anim>
                                        <p:anim calcmode="lin" valueType="num">
                                          <p:cBhvr additive="base">
                                            <p:cTn id="38" dur="500" fill="hold"/>
                                            <p:tgtEl>
                                              <p:spTgt spid="21"/>
                                            </p:tgtEl>
                                            <p:attrNameLst>
                                              <p:attrName>ppt_y</p:attrName>
                                            </p:attrNameLst>
                                          </p:cBhvr>
                                          <p:tavLst>
                                            <p:tav tm="0">
                                              <p:val>
                                                <p:strVal val="#ppt_y"/>
                                              </p:val>
                                            </p:tav>
                                            <p:tav tm="100000">
                                              <p:val>
                                                <p:strVal val="#ppt_y"/>
                                              </p:val>
                                            </p:tav>
                                          </p:tavLst>
                                        </p:anim>
                                      </p:childTnLst>
                                    </p:cTn>
                                  </p:par>
                                  <p:par>
                                    <p:cTn id="39" presetID="16" presetClass="entr" presetSubtype="37"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barn(outVertical)">
                                          <p:cBhvr>
                                            <p:cTn id="4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2" restart="whenNotActive" fill="hold" evtFilter="cancelBubble" nodeType="interactiveSeq">
                    <p:stCondLst>
                      <p:cond evt="onClick" delay="0">
                        <p:tgtEl>
                          <p:spTgt spid="13"/>
                        </p:tgtEl>
                      </p:cond>
                    </p:stCondLst>
                    <p:endSync evt="end" delay="0">
                      <p:rtn val="all"/>
                    </p:endSync>
                    <p:childTnLst>
                      <p:par>
                        <p:cTn id="43" fill="hold">
                          <p:stCondLst>
                            <p:cond delay="0"/>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500"/>
                                            <p:tgtEl>
                                              <p:spTgt spid="14"/>
                                            </p:tgtEl>
                                          </p:cBhvr>
                                        </p:animEffect>
                                      </p:childTnLst>
                                    </p:cTn>
                                  </p:par>
                                </p:childTnLst>
                              </p:cTn>
                            </p:par>
                          </p:childTnLst>
                        </p:cTn>
                      </p:par>
                    </p:childTnLst>
                  </p:cTn>
                  <p:nextCondLst>
                    <p:cond evt="onClick" delay="0">
                      <p:tgtEl>
                        <p:spTgt spid="13"/>
                      </p:tgtEl>
                    </p:cond>
                  </p:nextCondLst>
                </p:seq>
                <p:seq concurrent="1" nextAc="seek">
                  <p:cTn id="48" restart="whenNotActive" fill="hold" evtFilter="cancelBubble" nodeType="interactiveSeq">
                    <p:stCondLst>
                      <p:cond evt="onClick" delay="0">
                        <p:tgtEl>
                          <p:spTgt spid="15"/>
                        </p:tgtEl>
                      </p:cond>
                    </p:stCondLst>
                    <p:endSync evt="end" delay="0">
                      <p:rtn val="all"/>
                    </p:endSync>
                    <p:childTnLst>
                      <p:par>
                        <p:cTn id="49" fill="hold">
                          <p:stCondLst>
                            <p:cond delay="0"/>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down)">
                                          <p:cBhvr>
                                            <p:cTn id="53" dur="500"/>
                                            <p:tgtEl>
                                              <p:spTgt spid="6"/>
                                            </p:tgtEl>
                                          </p:cBhvr>
                                        </p:animEffect>
                                      </p:childTnLst>
                                    </p:cTn>
                                  </p:par>
                                </p:childTnLst>
                              </p:cTn>
                            </p:par>
                          </p:childTnLst>
                        </p:cTn>
                      </p:par>
                    </p:childTnLst>
                  </p:cTn>
                  <p:nextCondLst>
                    <p:cond evt="onClick" delay="0">
                      <p:tgtEl>
                        <p:spTgt spid="15"/>
                      </p:tgtEl>
                    </p:cond>
                  </p:nextCondLst>
                </p:seq>
                <p:seq concurrent="1" nextAc="seek">
                  <p:cTn id="54" restart="whenNotActive" fill="hold" evtFilter="cancelBubble" nodeType="interactiveSeq">
                    <p:stCondLst>
                      <p:cond evt="onClick" delay="0">
                        <p:tgtEl>
                          <p:spTgt spid="16"/>
                        </p:tgtEl>
                      </p:cond>
                    </p:stCondLst>
                    <p:endSync evt="end" delay="0">
                      <p:rtn val="all"/>
                    </p:endSync>
                    <p:childTnLst>
                      <p:par>
                        <p:cTn id="55" fill="hold">
                          <p:stCondLst>
                            <p:cond delay="0"/>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down)">
                                          <p:cBhvr>
                                            <p:cTn id="59" dur="500"/>
                                            <p:tgtEl>
                                              <p:spTgt spid="7"/>
                                            </p:tgtEl>
                                          </p:cBhvr>
                                        </p:animEffect>
                                      </p:childTnLst>
                                    </p:cTn>
                                  </p:par>
                                </p:childTnLst>
                              </p:cTn>
                            </p:par>
                          </p:childTnLst>
                        </p:cTn>
                      </p:par>
                    </p:childTnLst>
                  </p:cTn>
                  <p:nextCondLst>
                    <p:cond evt="onClick" delay="0">
                      <p:tgtEl>
                        <p:spTgt spid="16"/>
                      </p:tgtEl>
                    </p:cond>
                  </p:nextCondLst>
                </p:seq>
                <p:seq concurrent="1" nextAc="seek">
                  <p:cTn id="60" restart="whenNotActive" fill="hold" evtFilter="cancelBubble" nodeType="interactiveSeq">
                    <p:stCondLst>
                      <p:cond evt="onClick" delay="0">
                        <p:tgtEl>
                          <p:spTgt spid="17"/>
                        </p:tgtEl>
                      </p:cond>
                    </p:stCondLst>
                    <p:endSync evt="end" delay="0">
                      <p:rtn val="all"/>
                    </p:endSync>
                    <p:childTnLst>
                      <p:par>
                        <p:cTn id="61" fill="hold">
                          <p:stCondLst>
                            <p:cond delay="0"/>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down)">
                                          <p:cBhvr>
                                            <p:cTn id="65" dur="500"/>
                                            <p:tgtEl>
                                              <p:spTgt spid="9"/>
                                            </p:tgtEl>
                                          </p:cBhvr>
                                        </p:animEffect>
                                      </p:childTnLst>
                                    </p:cTn>
                                  </p:par>
                                </p:childTnLst>
                              </p:cTn>
                            </p:par>
                          </p:childTnLst>
                        </p:cTn>
                      </p:par>
                    </p:childTnLst>
                  </p:cTn>
                  <p:nextCondLst>
                    <p:cond evt="onClick" delay="0">
                      <p:tgtEl>
                        <p:spTgt spid="17"/>
                      </p:tgtEl>
                    </p:cond>
                  </p:nextCondLst>
                </p:seq>
                <p:seq concurrent="1" nextAc="seek">
                  <p:cTn id="66" restart="whenNotActive" fill="hold" evtFilter="cancelBubble" nodeType="interactiveSeq">
                    <p:stCondLst>
                      <p:cond evt="onClick" delay="0">
                        <p:tgtEl>
                          <p:spTgt spid="18"/>
                        </p:tgtEl>
                      </p:cond>
                    </p:stCondLst>
                    <p:endSync evt="end" delay="0">
                      <p:rtn val="all"/>
                    </p:endSync>
                    <p:childTnLst>
                      <p:par>
                        <p:cTn id="67" fill="hold">
                          <p:stCondLst>
                            <p:cond delay="0"/>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ipe(down)">
                                          <p:cBhvr>
                                            <p:cTn id="71" dur="500"/>
                                            <p:tgtEl>
                                              <p:spTgt spid="10"/>
                                            </p:tgtEl>
                                          </p:cBhvr>
                                        </p:animEffect>
                                      </p:childTnLst>
                                    </p:cTn>
                                  </p:par>
                                </p:childTnLst>
                              </p:cTn>
                            </p:par>
                          </p:childTnLst>
                        </p:cTn>
                      </p:par>
                    </p:childTnLst>
                  </p:cTn>
                  <p:nextCondLst>
                    <p:cond evt="onClick" delay="0">
                      <p:tgtEl>
                        <p:spTgt spid="18"/>
                      </p:tgtEl>
                    </p:cond>
                  </p:nextCondLst>
                </p:seq>
                <p:seq concurrent="1" nextAc="seek">
                  <p:cTn id="72" restart="whenNotActive" fill="hold" evtFilter="cancelBubble" nodeType="interactiveSeq">
                    <p:stCondLst>
                      <p:cond evt="onClick" delay="0">
                        <p:tgtEl>
                          <p:spTgt spid="19"/>
                        </p:tgtEl>
                      </p:cond>
                    </p:stCondLst>
                    <p:endSync evt="end" delay="0">
                      <p:rtn val="all"/>
                    </p:endSync>
                    <p:childTnLst>
                      <p:par>
                        <p:cTn id="73" fill="hold">
                          <p:stCondLst>
                            <p:cond delay="0"/>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00"/>
                                            <p:tgtEl>
                                              <p:spTgt spid="11"/>
                                            </p:tgtEl>
                                          </p:cBhvr>
                                        </p:animEffect>
                                      </p:childTnLst>
                                    </p:cTn>
                                  </p:par>
                                </p:childTnLst>
                              </p:cTn>
                            </p:par>
                          </p:childTnLst>
                        </p:cTn>
                      </p:par>
                    </p:childTnLst>
                  </p:cTn>
                  <p:nextCondLst>
                    <p:cond evt="onClick" delay="0">
                      <p:tgtEl>
                        <p:spTgt spid="19"/>
                      </p:tgtEl>
                    </p:cond>
                  </p:nextCondLst>
                </p:seq>
                <p:seq concurrent="1" nextAc="seek">
                  <p:cTn id="78" restart="whenNotActive" fill="hold" evtFilter="cancelBubble" nodeType="interactiveSeq">
                    <p:stCondLst>
                      <p:cond evt="onClick" delay="0">
                        <p:tgtEl>
                          <p:spTgt spid="20"/>
                        </p:tgtEl>
                      </p:cond>
                    </p:stCondLst>
                    <p:endSync evt="end" delay="0">
                      <p:rtn val="all"/>
                    </p:endSync>
                    <p:childTnLst>
                      <p:par>
                        <p:cTn id="79" fill="hold">
                          <p:stCondLst>
                            <p:cond delay="0"/>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wipe(down)">
                                          <p:cBhvr>
                                            <p:cTn id="83" dur="500"/>
                                            <p:tgtEl>
                                              <p:spTgt spid="12"/>
                                            </p:tgtEl>
                                          </p:cBhvr>
                                        </p:animEffect>
                                      </p:childTnLst>
                                    </p:cTn>
                                  </p:par>
                                </p:childTnLst>
                              </p:cTn>
                            </p:par>
                          </p:childTnLst>
                        </p:cTn>
                      </p:par>
                    </p:childTnLst>
                  </p:cTn>
                  <p:nextCondLst>
                    <p:cond evt="onClick" delay="0">
                      <p:tgtEl>
                        <p:spTgt spid="20"/>
                      </p:tgtEl>
                    </p:cond>
                  </p:nextCondLst>
                </p:seq>
              </p:childTnLst>
            </p:cTn>
          </p:par>
        </p:tnLst>
        <p:bldLst>
          <p:bldP spid="13" grpId="0"/>
          <p:bldP spid="15" grpId="0"/>
          <p:bldP spid="16" grpId="0"/>
          <p:bldP spid="17" grpId="0"/>
          <p:bldP spid="18" grpId="0"/>
          <p:bldP spid="19" grpId="0"/>
          <p:bldP spid="20" grpId="0"/>
          <p:bldP spid="21" grpId="0" animBg="1"/>
          <p:bldP spid="34" grpId="0"/>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8192466" y="4235040"/>
            <a:ext cx="957262" cy="945383"/>
          </a:xfrm>
          <a:prstGeom prst="rect">
            <a:avLst/>
          </a:prstGeom>
          <a:solidFill>
            <a:srgbClr val="9751C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3" name="矩形 52"/>
          <p:cNvSpPr/>
          <p:nvPr/>
        </p:nvSpPr>
        <p:spPr>
          <a:xfrm>
            <a:off x="7605131" y="4589219"/>
            <a:ext cx="457200" cy="451526"/>
          </a:xfrm>
          <a:prstGeom prst="rect">
            <a:avLst/>
          </a:prstGeom>
          <a:solidFill>
            <a:schemeClr val="accent1">
              <a:lumMod val="60000"/>
              <a:lumOff val="4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4" name="矩形 53"/>
          <p:cNvSpPr/>
          <p:nvPr/>
        </p:nvSpPr>
        <p:spPr>
          <a:xfrm>
            <a:off x="8749522" y="3874167"/>
            <a:ext cx="280241" cy="27676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5" name="矩形 54"/>
          <p:cNvSpPr/>
          <p:nvPr/>
        </p:nvSpPr>
        <p:spPr>
          <a:xfrm>
            <a:off x="7297072" y="4865029"/>
            <a:ext cx="177924" cy="175716"/>
          </a:xfrm>
          <a:prstGeom prst="rect">
            <a:avLst/>
          </a:prstGeom>
          <a:solidFill>
            <a:srgbClr val="9DDFB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6" name="矩形 55"/>
          <p:cNvSpPr/>
          <p:nvPr/>
        </p:nvSpPr>
        <p:spPr>
          <a:xfrm>
            <a:off x="8516992" y="3638859"/>
            <a:ext cx="177924" cy="175716"/>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7" name="矩形 56"/>
          <p:cNvSpPr/>
          <p:nvPr/>
        </p:nvSpPr>
        <p:spPr>
          <a:xfrm>
            <a:off x="0" y="31917"/>
            <a:ext cx="864393" cy="853666"/>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8" name="矩形 57"/>
          <p:cNvSpPr/>
          <p:nvPr/>
        </p:nvSpPr>
        <p:spPr>
          <a:xfrm>
            <a:off x="991764" y="131788"/>
            <a:ext cx="457200" cy="451526"/>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9" name="矩形 58"/>
          <p:cNvSpPr/>
          <p:nvPr/>
        </p:nvSpPr>
        <p:spPr>
          <a:xfrm>
            <a:off x="81380" y="976555"/>
            <a:ext cx="280241" cy="27676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60" name="矩形 59"/>
          <p:cNvSpPr/>
          <p:nvPr/>
        </p:nvSpPr>
        <p:spPr>
          <a:xfrm>
            <a:off x="367990" y="1318810"/>
            <a:ext cx="177924" cy="175716"/>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62" name="矩形 61"/>
          <p:cNvSpPr/>
          <p:nvPr/>
        </p:nvSpPr>
        <p:spPr>
          <a:xfrm>
            <a:off x="988558" y="709867"/>
            <a:ext cx="177924" cy="175716"/>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30" name="正五边形 29"/>
          <p:cNvSpPr/>
          <p:nvPr/>
        </p:nvSpPr>
        <p:spPr>
          <a:xfrm rot="793021">
            <a:off x="6780867" y="1547291"/>
            <a:ext cx="769399" cy="723668"/>
          </a:xfrm>
          <a:prstGeom prst="pent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grpSp>
        <p:nvGrpSpPr>
          <p:cNvPr id="2" name="组合 1"/>
          <p:cNvGrpSpPr/>
          <p:nvPr/>
        </p:nvGrpSpPr>
        <p:grpSpPr>
          <a:xfrm>
            <a:off x="1545271" y="849566"/>
            <a:ext cx="5740944" cy="3305108"/>
            <a:chOff x="1642923" y="869321"/>
            <a:chExt cx="6103740" cy="3513972"/>
          </a:xfrm>
        </p:grpSpPr>
        <p:sp>
          <p:nvSpPr>
            <p:cNvPr id="31" name="等腰三角形 11"/>
            <p:cNvSpPr/>
            <p:nvPr/>
          </p:nvSpPr>
          <p:spPr>
            <a:xfrm rot="15717985">
              <a:off x="2353785" y="978160"/>
              <a:ext cx="385992" cy="168314"/>
            </a:xfrm>
            <a:custGeom>
              <a:avLst/>
              <a:gdLst>
                <a:gd name="connsiteX0" fmla="*/ 0 w 333062"/>
                <a:gd name="connsiteY0" fmla="*/ 412463 h 412463"/>
                <a:gd name="connsiteX1" fmla="*/ 166531 w 333062"/>
                <a:gd name="connsiteY1" fmla="*/ 0 h 412463"/>
                <a:gd name="connsiteX2" fmla="*/ 333062 w 333062"/>
                <a:gd name="connsiteY2" fmla="*/ 412463 h 412463"/>
                <a:gd name="connsiteX3" fmla="*/ 0 w 333062"/>
                <a:gd name="connsiteY3" fmla="*/ 412463 h 412463"/>
                <a:gd name="connsiteX0" fmla="*/ 0 w 397789"/>
                <a:gd name="connsiteY0" fmla="*/ 371263 h 412463"/>
                <a:gd name="connsiteX1" fmla="*/ 231258 w 397789"/>
                <a:gd name="connsiteY1" fmla="*/ 0 h 412463"/>
                <a:gd name="connsiteX2" fmla="*/ 397789 w 397789"/>
                <a:gd name="connsiteY2" fmla="*/ 412463 h 412463"/>
                <a:gd name="connsiteX3" fmla="*/ 0 w 397789"/>
                <a:gd name="connsiteY3" fmla="*/ 371263 h 412463"/>
                <a:gd name="connsiteX0" fmla="*/ 0 w 397789"/>
                <a:gd name="connsiteY0" fmla="*/ 304620 h 345820"/>
                <a:gd name="connsiteX1" fmla="*/ 385381 w 397789"/>
                <a:gd name="connsiteY1" fmla="*/ 0 h 345820"/>
                <a:gd name="connsiteX2" fmla="*/ 397789 w 397789"/>
                <a:gd name="connsiteY2" fmla="*/ 345820 h 345820"/>
                <a:gd name="connsiteX3" fmla="*/ 0 w 397789"/>
                <a:gd name="connsiteY3" fmla="*/ 304620 h 345820"/>
                <a:gd name="connsiteX0" fmla="*/ 0 w 385381"/>
                <a:gd name="connsiteY0" fmla="*/ 304620 h 489692"/>
                <a:gd name="connsiteX1" fmla="*/ 385381 w 385381"/>
                <a:gd name="connsiteY1" fmla="*/ 0 h 489692"/>
                <a:gd name="connsiteX2" fmla="*/ 371580 w 385381"/>
                <a:gd name="connsiteY2" fmla="*/ 489692 h 489692"/>
                <a:gd name="connsiteX3" fmla="*/ 0 w 385381"/>
                <a:gd name="connsiteY3" fmla="*/ 304620 h 489692"/>
                <a:gd name="connsiteX0" fmla="*/ 0 w 451165"/>
                <a:gd name="connsiteY0" fmla="*/ 17900 h 202972"/>
                <a:gd name="connsiteX1" fmla="*/ 451165 w 451165"/>
                <a:gd name="connsiteY1" fmla="*/ 0 h 202972"/>
                <a:gd name="connsiteX2" fmla="*/ 371580 w 451165"/>
                <a:gd name="connsiteY2" fmla="*/ 202972 h 202972"/>
                <a:gd name="connsiteX3" fmla="*/ 0 w 451165"/>
                <a:gd name="connsiteY3" fmla="*/ 17900 h 202972"/>
                <a:gd name="connsiteX0" fmla="*/ 0 w 451165"/>
                <a:gd name="connsiteY0" fmla="*/ 17900 h 194290"/>
                <a:gd name="connsiteX1" fmla="*/ 451165 w 451165"/>
                <a:gd name="connsiteY1" fmla="*/ 0 h 194290"/>
                <a:gd name="connsiteX2" fmla="*/ 372805 w 451165"/>
                <a:gd name="connsiteY2" fmla="*/ 194290 h 194290"/>
                <a:gd name="connsiteX3" fmla="*/ 0 w 451165"/>
                <a:gd name="connsiteY3" fmla="*/ 17900 h 194290"/>
              </a:gdLst>
              <a:ahLst/>
              <a:cxnLst>
                <a:cxn ang="0">
                  <a:pos x="connsiteX0" y="connsiteY0"/>
                </a:cxn>
                <a:cxn ang="0">
                  <a:pos x="connsiteX1" y="connsiteY1"/>
                </a:cxn>
                <a:cxn ang="0">
                  <a:pos x="connsiteX2" y="connsiteY2"/>
                </a:cxn>
                <a:cxn ang="0">
                  <a:pos x="connsiteX3" y="connsiteY3"/>
                </a:cxn>
              </a:cxnLst>
              <a:rect l="l" t="t" r="r" b="b"/>
              <a:pathLst>
                <a:path w="451165" h="194290">
                  <a:moveTo>
                    <a:pt x="0" y="17900"/>
                  </a:moveTo>
                  <a:lnTo>
                    <a:pt x="451165" y="0"/>
                  </a:lnTo>
                  <a:lnTo>
                    <a:pt x="372805" y="194290"/>
                  </a:lnTo>
                  <a:lnTo>
                    <a:pt x="0" y="179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37" name="矩形 10"/>
            <p:cNvSpPr/>
            <p:nvPr/>
          </p:nvSpPr>
          <p:spPr>
            <a:xfrm>
              <a:off x="2750924" y="1400608"/>
              <a:ext cx="1030158" cy="2982685"/>
            </a:xfrm>
            <a:custGeom>
              <a:avLst/>
              <a:gdLst>
                <a:gd name="connsiteX0" fmla="*/ 0 w 568276"/>
                <a:gd name="connsiteY0" fmla="*/ 0 h 3472171"/>
                <a:gd name="connsiteX1" fmla="*/ 568276 w 568276"/>
                <a:gd name="connsiteY1" fmla="*/ 0 h 3472171"/>
                <a:gd name="connsiteX2" fmla="*/ 568276 w 568276"/>
                <a:gd name="connsiteY2" fmla="*/ 3472171 h 3472171"/>
                <a:gd name="connsiteX3" fmla="*/ 0 w 568276"/>
                <a:gd name="connsiteY3" fmla="*/ 3472171 h 3472171"/>
                <a:gd name="connsiteX4" fmla="*/ 0 w 568276"/>
                <a:gd name="connsiteY4" fmla="*/ 0 h 3472171"/>
                <a:gd name="connsiteX0" fmla="*/ 0 w 676226"/>
                <a:gd name="connsiteY0" fmla="*/ 0 h 3472171"/>
                <a:gd name="connsiteX1" fmla="*/ 676226 w 676226"/>
                <a:gd name="connsiteY1" fmla="*/ 0 h 3472171"/>
                <a:gd name="connsiteX2" fmla="*/ 568276 w 676226"/>
                <a:gd name="connsiteY2" fmla="*/ 3472171 h 3472171"/>
                <a:gd name="connsiteX3" fmla="*/ 0 w 676226"/>
                <a:gd name="connsiteY3" fmla="*/ 3472171 h 3472171"/>
                <a:gd name="connsiteX4" fmla="*/ 0 w 676226"/>
                <a:gd name="connsiteY4" fmla="*/ 0 h 3472171"/>
                <a:gd name="connsiteX0" fmla="*/ 50800 w 676226"/>
                <a:gd name="connsiteY0" fmla="*/ 0 h 3535671"/>
                <a:gd name="connsiteX1" fmla="*/ 676226 w 676226"/>
                <a:gd name="connsiteY1" fmla="*/ 63500 h 3535671"/>
                <a:gd name="connsiteX2" fmla="*/ 568276 w 676226"/>
                <a:gd name="connsiteY2" fmla="*/ 3535671 h 3535671"/>
                <a:gd name="connsiteX3" fmla="*/ 0 w 676226"/>
                <a:gd name="connsiteY3" fmla="*/ 3535671 h 3535671"/>
                <a:gd name="connsiteX4" fmla="*/ 50800 w 676226"/>
                <a:gd name="connsiteY4" fmla="*/ 0 h 3535671"/>
                <a:gd name="connsiteX0" fmla="*/ 3175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31750 w 676226"/>
                <a:gd name="connsiteY4" fmla="*/ 0 h 3522971"/>
                <a:gd name="connsiteX0" fmla="*/ 6350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63500 w 676226"/>
                <a:gd name="connsiteY4" fmla="*/ 0 h 3522971"/>
                <a:gd name="connsiteX0" fmla="*/ 63500 w 676226"/>
                <a:gd name="connsiteY0" fmla="*/ 0 h 3522971"/>
                <a:gd name="connsiteX1" fmla="*/ 676226 w 676226"/>
                <a:gd name="connsiteY1" fmla="*/ 57150 h 3522971"/>
                <a:gd name="connsiteX2" fmla="*/ 568276 w 676226"/>
                <a:gd name="connsiteY2" fmla="*/ 3522971 h 3522971"/>
                <a:gd name="connsiteX3" fmla="*/ 0 w 676226"/>
                <a:gd name="connsiteY3" fmla="*/ 3522971 h 3522971"/>
                <a:gd name="connsiteX4" fmla="*/ 63500 w 676226"/>
                <a:gd name="connsiteY4" fmla="*/ 0 h 3522971"/>
                <a:gd name="connsiteX0" fmla="*/ 63500 w 680988"/>
                <a:gd name="connsiteY0" fmla="*/ 0 h 3522971"/>
                <a:gd name="connsiteX1" fmla="*/ 680988 w 680988"/>
                <a:gd name="connsiteY1" fmla="*/ 57150 h 3522971"/>
                <a:gd name="connsiteX2" fmla="*/ 568276 w 680988"/>
                <a:gd name="connsiteY2" fmla="*/ 3522971 h 3522971"/>
                <a:gd name="connsiteX3" fmla="*/ 0 w 680988"/>
                <a:gd name="connsiteY3" fmla="*/ 3522971 h 3522971"/>
                <a:gd name="connsiteX4" fmla="*/ 63500 w 680988"/>
                <a:gd name="connsiteY4" fmla="*/ 0 h 3522971"/>
                <a:gd name="connsiteX0" fmla="*/ 63500 w 690513"/>
                <a:gd name="connsiteY0" fmla="*/ 0 h 3522971"/>
                <a:gd name="connsiteX1" fmla="*/ 690513 w 690513"/>
                <a:gd name="connsiteY1" fmla="*/ 47625 h 3522971"/>
                <a:gd name="connsiteX2" fmla="*/ 568276 w 690513"/>
                <a:gd name="connsiteY2" fmla="*/ 3522971 h 3522971"/>
                <a:gd name="connsiteX3" fmla="*/ 0 w 690513"/>
                <a:gd name="connsiteY3" fmla="*/ 3522971 h 3522971"/>
                <a:gd name="connsiteX4" fmla="*/ 63500 w 690513"/>
                <a:gd name="connsiteY4" fmla="*/ 0 h 3522971"/>
                <a:gd name="connsiteX0" fmla="*/ 177800 w 804813"/>
                <a:gd name="connsiteY0" fmla="*/ 0 h 3522971"/>
                <a:gd name="connsiteX1" fmla="*/ 804813 w 804813"/>
                <a:gd name="connsiteY1" fmla="*/ 47625 h 3522971"/>
                <a:gd name="connsiteX2" fmla="*/ 682576 w 804813"/>
                <a:gd name="connsiteY2" fmla="*/ 3522971 h 3522971"/>
                <a:gd name="connsiteX3" fmla="*/ 0 w 804813"/>
                <a:gd name="connsiteY3" fmla="*/ 3383271 h 3522971"/>
                <a:gd name="connsiteX4" fmla="*/ 177800 w 804813"/>
                <a:gd name="connsiteY4" fmla="*/ 0 h 3522971"/>
                <a:gd name="connsiteX0" fmla="*/ 177800 w 911176"/>
                <a:gd name="connsiteY0" fmla="*/ 0 h 3446771"/>
                <a:gd name="connsiteX1" fmla="*/ 804813 w 911176"/>
                <a:gd name="connsiteY1" fmla="*/ 47625 h 3446771"/>
                <a:gd name="connsiteX2" fmla="*/ 911176 w 911176"/>
                <a:gd name="connsiteY2" fmla="*/ 3446771 h 3446771"/>
                <a:gd name="connsiteX3" fmla="*/ 0 w 911176"/>
                <a:gd name="connsiteY3" fmla="*/ 3383271 h 3446771"/>
                <a:gd name="connsiteX4" fmla="*/ 177800 w 911176"/>
                <a:gd name="connsiteY4" fmla="*/ 0 h 3446771"/>
                <a:gd name="connsiteX0" fmla="*/ 381000 w 1114376"/>
                <a:gd name="connsiteY0" fmla="*/ 0 h 3510271"/>
                <a:gd name="connsiteX1" fmla="*/ 1008013 w 1114376"/>
                <a:gd name="connsiteY1" fmla="*/ 47625 h 3510271"/>
                <a:gd name="connsiteX2" fmla="*/ 1114376 w 1114376"/>
                <a:gd name="connsiteY2" fmla="*/ 3446771 h 3510271"/>
                <a:gd name="connsiteX3" fmla="*/ 0 w 1114376"/>
                <a:gd name="connsiteY3" fmla="*/ 3510271 h 3510271"/>
                <a:gd name="connsiteX4" fmla="*/ 381000 w 1114376"/>
                <a:gd name="connsiteY4" fmla="*/ 0 h 3510271"/>
                <a:gd name="connsiteX0" fmla="*/ 469900 w 1203276"/>
                <a:gd name="connsiteY0" fmla="*/ 0 h 3510271"/>
                <a:gd name="connsiteX1" fmla="*/ 1096913 w 1203276"/>
                <a:gd name="connsiteY1" fmla="*/ 47625 h 3510271"/>
                <a:gd name="connsiteX2" fmla="*/ 1203276 w 1203276"/>
                <a:gd name="connsiteY2" fmla="*/ 3446771 h 3510271"/>
                <a:gd name="connsiteX3" fmla="*/ 0 w 1203276"/>
                <a:gd name="connsiteY3" fmla="*/ 3510271 h 3510271"/>
                <a:gd name="connsiteX4" fmla="*/ 469900 w 1203276"/>
                <a:gd name="connsiteY4" fmla="*/ 0 h 3510271"/>
                <a:gd name="connsiteX0" fmla="*/ 469900 w 1279476"/>
                <a:gd name="connsiteY0" fmla="*/ 0 h 3624571"/>
                <a:gd name="connsiteX1" fmla="*/ 1096913 w 1279476"/>
                <a:gd name="connsiteY1" fmla="*/ 47625 h 3624571"/>
                <a:gd name="connsiteX2" fmla="*/ 1279476 w 1279476"/>
                <a:gd name="connsiteY2" fmla="*/ 3624571 h 3624571"/>
                <a:gd name="connsiteX3" fmla="*/ 0 w 1279476"/>
                <a:gd name="connsiteY3" fmla="*/ 3510271 h 3624571"/>
                <a:gd name="connsiteX4" fmla="*/ 469900 w 1279476"/>
                <a:gd name="connsiteY4" fmla="*/ 0 h 3624571"/>
                <a:gd name="connsiteX0" fmla="*/ 513737 w 1323313"/>
                <a:gd name="connsiteY0" fmla="*/ 0 h 3869736"/>
                <a:gd name="connsiteX1" fmla="*/ 1140750 w 1323313"/>
                <a:gd name="connsiteY1" fmla="*/ 47625 h 3869736"/>
                <a:gd name="connsiteX2" fmla="*/ 1323313 w 1323313"/>
                <a:gd name="connsiteY2" fmla="*/ 3624571 h 3869736"/>
                <a:gd name="connsiteX3" fmla="*/ 0 w 1323313"/>
                <a:gd name="connsiteY3" fmla="*/ 3869736 h 3869736"/>
                <a:gd name="connsiteX4" fmla="*/ 513737 w 1323313"/>
                <a:gd name="connsiteY4" fmla="*/ 0 h 3869736"/>
                <a:gd name="connsiteX0" fmla="*/ 513737 w 1384685"/>
                <a:gd name="connsiteY0" fmla="*/ 0 h 3869736"/>
                <a:gd name="connsiteX1" fmla="*/ 1140750 w 1384685"/>
                <a:gd name="connsiteY1" fmla="*/ 47625 h 3869736"/>
                <a:gd name="connsiteX2" fmla="*/ 1384685 w 1384685"/>
                <a:gd name="connsiteY2" fmla="*/ 3624571 h 3869736"/>
                <a:gd name="connsiteX3" fmla="*/ 0 w 1384685"/>
                <a:gd name="connsiteY3" fmla="*/ 3869736 h 3869736"/>
                <a:gd name="connsiteX4" fmla="*/ 513737 w 1384685"/>
                <a:gd name="connsiteY4" fmla="*/ 0 h 3869736"/>
                <a:gd name="connsiteX0" fmla="*/ 491819 w 1362767"/>
                <a:gd name="connsiteY0" fmla="*/ 0 h 3869736"/>
                <a:gd name="connsiteX1" fmla="*/ 1118832 w 1362767"/>
                <a:gd name="connsiteY1" fmla="*/ 47625 h 3869736"/>
                <a:gd name="connsiteX2" fmla="*/ 1362767 w 1362767"/>
                <a:gd name="connsiteY2" fmla="*/ 3624571 h 3869736"/>
                <a:gd name="connsiteX3" fmla="*/ 0 w 1362767"/>
                <a:gd name="connsiteY3" fmla="*/ 3869736 h 3869736"/>
                <a:gd name="connsiteX4" fmla="*/ 491819 w 1362767"/>
                <a:gd name="connsiteY4" fmla="*/ 0 h 3869736"/>
                <a:gd name="connsiteX0" fmla="*/ 491819 w 1118832"/>
                <a:gd name="connsiteY0" fmla="*/ 0 h 3869736"/>
                <a:gd name="connsiteX1" fmla="*/ 1118832 w 1118832"/>
                <a:gd name="connsiteY1" fmla="*/ 47625 h 3869736"/>
                <a:gd name="connsiteX2" fmla="*/ 1108930 w 1118832"/>
                <a:gd name="connsiteY2" fmla="*/ 3738216 h 3869736"/>
                <a:gd name="connsiteX3" fmla="*/ 0 w 1118832"/>
                <a:gd name="connsiteY3" fmla="*/ 3869736 h 3869736"/>
                <a:gd name="connsiteX4" fmla="*/ 491819 w 1118832"/>
                <a:gd name="connsiteY4" fmla="*/ 0 h 3869736"/>
                <a:gd name="connsiteX0" fmla="*/ 491819 w 1189192"/>
                <a:gd name="connsiteY0" fmla="*/ 0 h 3880272"/>
                <a:gd name="connsiteX1" fmla="*/ 1118832 w 1189192"/>
                <a:gd name="connsiteY1" fmla="*/ 47625 h 3880272"/>
                <a:gd name="connsiteX2" fmla="*/ 1189089 w 1189192"/>
                <a:gd name="connsiteY2" fmla="*/ 3880272 h 3880272"/>
                <a:gd name="connsiteX3" fmla="*/ 0 w 1189192"/>
                <a:gd name="connsiteY3" fmla="*/ 3869736 h 3880272"/>
                <a:gd name="connsiteX4" fmla="*/ 491819 w 1189192"/>
                <a:gd name="connsiteY4" fmla="*/ 0 h 3880272"/>
                <a:gd name="connsiteX0" fmla="*/ 491819 w 1189192"/>
                <a:gd name="connsiteY0" fmla="*/ 0 h 3951300"/>
                <a:gd name="connsiteX1" fmla="*/ 1118832 w 1189192"/>
                <a:gd name="connsiteY1" fmla="*/ 47625 h 3951300"/>
                <a:gd name="connsiteX2" fmla="*/ 1189089 w 1189192"/>
                <a:gd name="connsiteY2" fmla="*/ 3951300 h 3951300"/>
                <a:gd name="connsiteX3" fmla="*/ 0 w 1189192"/>
                <a:gd name="connsiteY3" fmla="*/ 3869736 h 3951300"/>
                <a:gd name="connsiteX4" fmla="*/ 491819 w 1189192"/>
                <a:gd name="connsiteY4" fmla="*/ 0 h 3951300"/>
                <a:gd name="connsiteX0" fmla="*/ 438380 w 1135753"/>
                <a:gd name="connsiteY0" fmla="*/ 0 h 3951300"/>
                <a:gd name="connsiteX1" fmla="*/ 1065393 w 1135753"/>
                <a:gd name="connsiteY1" fmla="*/ 47625 h 3951300"/>
                <a:gd name="connsiteX2" fmla="*/ 1135650 w 1135753"/>
                <a:gd name="connsiteY2" fmla="*/ 3951300 h 3951300"/>
                <a:gd name="connsiteX3" fmla="*/ 0 w 1135753"/>
                <a:gd name="connsiteY3" fmla="*/ 3899625 h 3951300"/>
                <a:gd name="connsiteX4" fmla="*/ 438380 w 1135753"/>
                <a:gd name="connsiteY4" fmla="*/ 0 h 3951300"/>
                <a:gd name="connsiteX0" fmla="*/ 438380 w 1189151"/>
                <a:gd name="connsiteY0" fmla="*/ 0 h 3899625"/>
                <a:gd name="connsiteX1" fmla="*/ 1065393 w 1189151"/>
                <a:gd name="connsiteY1" fmla="*/ 47625 h 3899625"/>
                <a:gd name="connsiteX2" fmla="*/ 1189090 w 1189151"/>
                <a:gd name="connsiteY2" fmla="*/ 3712198 h 3899625"/>
                <a:gd name="connsiteX3" fmla="*/ 0 w 1189151"/>
                <a:gd name="connsiteY3" fmla="*/ 3899625 h 3899625"/>
                <a:gd name="connsiteX4" fmla="*/ 438380 w 1189151"/>
                <a:gd name="connsiteY4" fmla="*/ 0 h 3899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151" h="3899625">
                  <a:moveTo>
                    <a:pt x="438380" y="0"/>
                  </a:moveTo>
                  <a:lnTo>
                    <a:pt x="1065393" y="47625"/>
                  </a:lnTo>
                  <a:cubicBezTo>
                    <a:pt x="1062092" y="1277822"/>
                    <a:pt x="1192391" y="2482001"/>
                    <a:pt x="1189090" y="3712198"/>
                  </a:cubicBezTo>
                  <a:lnTo>
                    <a:pt x="0" y="3899625"/>
                  </a:lnTo>
                  <a:lnTo>
                    <a:pt x="43838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38" name="矩形 9"/>
            <p:cNvSpPr/>
            <p:nvPr/>
          </p:nvSpPr>
          <p:spPr>
            <a:xfrm>
              <a:off x="3141451" y="2045221"/>
              <a:ext cx="4605212" cy="1458963"/>
            </a:xfrm>
            <a:custGeom>
              <a:avLst/>
              <a:gdLst>
                <a:gd name="connsiteX0" fmla="*/ 0 w 6069161"/>
                <a:gd name="connsiteY0" fmla="*/ 0 h 1886857"/>
                <a:gd name="connsiteX1" fmla="*/ 6069161 w 6069161"/>
                <a:gd name="connsiteY1" fmla="*/ 0 h 1886857"/>
                <a:gd name="connsiteX2" fmla="*/ 6069161 w 6069161"/>
                <a:gd name="connsiteY2" fmla="*/ 1886857 h 1886857"/>
                <a:gd name="connsiteX3" fmla="*/ 0 w 6069161"/>
                <a:gd name="connsiteY3" fmla="*/ 1886857 h 1886857"/>
                <a:gd name="connsiteX4" fmla="*/ 0 w 6069161"/>
                <a:gd name="connsiteY4" fmla="*/ 0 h 1886857"/>
                <a:gd name="connsiteX0" fmla="*/ 371475 w 6440636"/>
                <a:gd name="connsiteY0" fmla="*/ 0 h 1886857"/>
                <a:gd name="connsiteX1" fmla="*/ 6440636 w 6440636"/>
                <a:gd name="connsiteY1" fmla="*/ 0 h 1886857"/>
                <a:gd name="connsiteX2" fmla="*/ 6440636 w 6440636"/>
                <a:gd name="connsiteY2" fmla="*/ 1886857 h 1886857"/>
                <a:gd name="connsiteX3" fmla="*/ 0 w 6440636"/>
                <a:gd name="connsiteY3" fmla="*/ 1886857 h 1886857"/>
                <a:gd name="connsiteX4" fmla="*/ 371475 w 6440636"/>
                <a:gd name="connsiteY4" fmla="*/ 0 h 1886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0636" h="1886857">
                  <a:moveTo>
                    <a:pt x="371475" y="0"/>
                  </a:moveTo>
                  <a:lnTo>
                    <a:pt x="6440636" y="0"/>
                  </a:lnTo>
                  <a:lnTo>
                    <a:pt x="6440636" y="1886857"/>
                  </a:lnTo>
                  <a:lnTo>
                    <a:pt x="0" y="1886857"/>
                  </a:lnTo>
                  <a:lnTo>
                    <a:pt x="371475"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39" name="矩形 7"/>
            <p:cNvSpPr/>
            <p:nvPr/>
          </p:nvSpPr>
          <p:spPr>
            <a:xfrm rot="20111146">
              <a:off x="2362673" y="2800210"/>
              <a:ext cx="823855" cy="960348"/>
            </a:xfrm>
            <a:custGeom>
              <a:avLst/>
              <a:gdLst>
                <a:gd name="connsiteX0" fmla="*/ 0 w 1752600"/>
                <a:gd name="connsiteY0" fmla="*/ 0 h 533400"/>
                <a:gd name="connsiteX1" fmla="*/ 1752600 w 1752600"/>
                <a:gd name="connsiteY1" fmla="*/ 0 h 533400"/>
                <a:gd name="connsiteX2" fmla="*/ 1752600 w 1752600"/>
                <a:gd name="connsiteY2" fmla="*/ 533400 h 533400"/>
                <a:gd name="connsiteX3" fmla="*/ 0 w 1752600"/>
                <a:gd name="connsiteY3" fmla="*/ 533400 h 533400"/>
                <a:gd name="connsiteX4" fmla="*/ 0 w 1752600"/>
                <a:gd name="connsiteY4" fmla="*/ 0 h 533400"/>
                <a:gd name="connsiteX0" fmla="*/ 62378 w 1752600"/>
                <a:gd name="connsiteY0" fmla="*/ 0 h 630484"/>
                <a:gd name="connsiteX1" fmla="*/ 1752600 w 1752600"/>
                <a:gd name="connsiteY1" fmla="*/ 97084 h 630484"/>
                <a:gd name="connsiteX2" fmla="*/ 1752600 w 1752600"/>
                <a:gd name="connsiteY2" fmla="*/ 630484 h 630484"/>
                <a:gd name="connsiteX3" fmla="*/ 0 w 1752600"/>
                <a:gd name="connsiteY3" fmla="*/ 630484 h 630484"/>
                <a:gd name="connsiteX4" fmla="*/ 62378 w 1752600"/>
                <a:gd name="connsiteY4" fmla="*/ 0 h 630484"/>
                <a:gd name="connsiteX0" fmla="*/ 62378 w 1752600"/>
                <a:gd name="connsiteY0" fmla="*/ 0 h 630484"/>
                <a:gd name="connsiteX1" fmla="*/ 951008 w 1752600"/>
                <a:gd name="connsiteY1" fmla="*/ 37773 h 630484"/>
                <a:gd name="connsiteX2" fmla="*/ 1752600 w 1752600"/>
                <a:gd name="connsiteY2" fmla="*/ 630484 h 630484"/>
                <a:gd name="connsiteX3" fmla="*/ 0 w 1752600"/>
                <a:gd name="connsiteY3" fmla="*/ 630484 h 630484"/>
                <a:gd name="connsiteX4" fmla="*/ 62378 w 1752600"/>
                <a:gd name="connsiteY4" fmla="*/ 0 h 630484"/>
                <a:gd name="connsiteX0" fmla="*/ 62378 w 1243687"/>
                <a:gd name="connsiteY0" fmla="*/ 0 h 630484"/>
                <a:gd name="connsiteX1" fmla="*/ 951008 w 1243687"/>
                <a:gd name="connsiteY1" fmla="*/ 37773 h 630484"/>
                <a:gd name="connsiteX2" fmla="*/ 1243687 w 1243687"/>
                <a:gd name="connsiteY2" fmla="*/ 619048 h 630484"/>
                <a:gd name="connsiteX3" fmla="*/ 0 w 1243687"/>
                <a:gd name="connsiteY3" fmla="*/ 630484 h 630484"/>
                <a:gd name="connsiteX4" fmla="*/ 62378 w 1243687"/>
                <a:gd name="connsiteY4" fmla="*/ 0 h 630484"/>
                <a:gd name="connsiteX0" fmla="*/ 62378 w 951008"/>
                <a:gd name="connsiteY0" fmla="*/ 0 h 1138113"/>
                <a:gd name="connsiteX1" fmla="*/ 951008 w 951008"/>
                <a:gd name="connsiteY1" fmla="*/ 37773 h 1138113"/>
                <a:gd name="connsiteX2" fmla="*/ 945733 w 951008"/>
                <a:gd name="connsiteY2" fmla="*/ 1138113 h 1138113"/>
                <a:gd name="connsiteX3" fmla="*/ 0 w 951008"/>
                <a:gd name="connsiteY3" fmla="*/ 630484 h 1138113"/>
                <a:gd name="connsiteX4" fmla="*/ 62378 w 951008"/>
                <a:gd name="connsiteY4" fmla="*/ 0 h 1138113"/>
                <a:gd name="connsiteX0" fmla="*/ 62378 w 951008"/>
                <a:gd name="connsiteY0" fmla="*/ 0 h 1130754"/>
                <a:gd name="connsiteX1" fmla="*/ 951008 w 951008"/>
                <a:gd name="connsiteY1" fmla="*/ 37773 h 1130754"/>
                <a:gd name="connsiteX2" fmla="*/ 929816 w 951008"/>
                <a:gd name="connsiteY2" fmla="*/ 1130754 h 1130754"/>
                <a:gd name="connsiteX3" fmla="*/ 0 w 951008"/>
                <a:gd name="connsiteY3" fmla="*/ 630484 h 1130754"/>
                <a:gd name="connsiteX4" fmla="*/ 62378 w 951008"/>
                <a:gd name="connsiteY4" fmla="*/ 0 h 1130754"/>
                <a:gd name="connsiteX0" fmla="*/ 62378 w 951008"/>
                <a:gd name="connsiteY0" fmla="*/ 0 h 1132593"/>
                <a:gd name="connsiteX1" fmla="*/ 951008 w 951008"/>
                <a:gd name="connsiteY1" fmla="*/ 37773 h 1132593"/>
                <a:gd name="connsiteX2" fmla="*/ 933795 w 951008"/>
                <a:gd name="connsiteY2" fmla="*/ 1132593 h 1132593"/>
                <a:gd name="connsiteX3" fmla="*/ 0 w 951008"/>
                <a:gd name="connsiteY3" fmla="*/ 630484 h 1132593"/>
                <a:gd name="connsiteX4" fmla="*/ 62378 w 951008"/>
                <a:gd name="connsiteY4" fmla="*/ 0 h 1132593"/>
                <a:gd name="connsiteX0" fmla="*/ 62378 w 951008"/>
                <a:gd name="connsiteY0" fmla="*/ 0 h 1128615"/>
                <a:gd name="connsiteX1" fmla="*/ 951008 w 951008"/>
                <a:gd name="connsiteY1" fmla="*/ 37773 h 1128615"/>
                <a:gd name="connsiteX2" fmla="*/ 935634 w 951008"/>
                <a:gd name="connsiteY2" fmla="*/ 1128615 h 1128615"/>
                <a:gd name="connsiteX3" fmla="*/ 0 w 951008"/>
                <a:gd name="connsiteY3" fmla="*/ 630484 h 1128615"/>
                <a:gd name="connsiteX4" fmla="*/ 62378 w 951008"/>
                <a:gd name="connsiteY4" fmla="*/ 0 h 1128615"/>
                <a:gd name="connsiteX0" fmla="*/ 62378 w 951008"/>
                <a:gd name="connsiteY0" fmla="*/ 0 h 1122497"/>
                <a:gd name="connsiteX1" fmla="*/ 951008 w 951008"/>
                <a:gd name="connsiteY1" fmla="*/ 37773 h 1122497"/>
                <a:gd name="connsiteX2" fmla="*/ 943293 w 951008"/>
                <a:gd name="connsiteY2" fmla="*/ 1122497 h 1122497"/>
                <a:gd name="connsiteX3" fmla="*/ 0 w 951008"/>
                <a:gd name="connsiteY3" fmla="*/ 630484 h 1122497"/>
                <a:gd name="connsiteX4" fmla="*/ 62378 w 951008"/>
                <a:gd name="connsiteY4" fmla="*/ 0 h 11224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1008" h="1122497">
                  <a:moveTo>
                    <a:pt x="62378" y="0"/>
                  </a:moveTo>
                  <a:lnTo>
                    <a:pt x="951008" y="37773"/>
                  </a:lnTo>
                  <a:cubicBezTo>
                    <a:pt x="949250" y="404553"/>
                    <a:pt x="945051" y="755717"/>
                    <a:pt x="943293" y="1122497"/>
                  </a:cubicBezTo>
                  <a:lnTo>
                    <a:pt x="0" y="630484"/>
                  </a:lnTo>
                  <a:lnTo>
                    <a:pt x="6237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40" name="等腰三角形 5"/>
            <p:cNvSpPr/>
            <p:nvPr/>
          </p:nvSpPr>
          <p:spPr>
            <a:xfrm rot="9110624">
              <a:off x="1642923" y="1166612"/>
              <a:ext cx="1588197" cy="2187614"/>
            </a:xfrm>
            <a:custGeom>
              <a:avLst/>
              <a:gdLst>
                <a:gd name="connsiteX0" fmla="*/ 0 w 1619250"/>
                <a:gd name="connsiteY0" fmla="*/ 2381250 h 2381250"/>
                <a:gd name="connsiteX1" fmla="*/ 809625 w 1619250"/>
                <a:gd name="connsiteY1" fmla="*/ 0 h 2381250"/>
                <a:gd name="connsiteX2" fmla="*/ 1619250 w 1619250"/>
                <a:gd name="connsiteY2" fmla="*/ 2381250 h 2381250"/>
                <a:gd name="connsiteX3" fmla="*/ 0 w 1619250"/>
                <a:gd name="connsiteY3" fmla="*/ 2381250 h 2381250"/>
                <a:gd name="connsiteX0" fmla="*/ 0 w 1283513"/>
                <a:gd name="connsiteY0" fmla="*/ 2381250 h 2381250"/>
                <a:gd name="connsiteX1" fmla="*/ 809625 w 1283513"/>
                <a:gd name="connsiteY1" fmla="*/ 0 h 2381250"/>
                <a:gd name="connsiteX2" fmla="*/ 1283513 w 1283513"/>
                <a:gd name="connsiteY2" fmla="*/ 1899923 h 2381250"/>
                <a:gd name="connsiteX3" fmla="*/ 0 w 1283513"/>
                <a:gd name="connsiteY3" fmla="*/ 2381250 h 2381250"/>
                <a:gd name="connsiteX0" fmla="*/ 0 w 1283513"/>
                <a:gd name="connsiteY0" fmla="*/ 1977588 h 1977588"/>
                <a:gd name="connsiteX1" fmla="*/ 809207 w 1283513"/>
                <a:gd name="connsiteY1" fmla="*/ 0 h 1977588"/>
                <a:gd name="connsiteX2" fmla="*/ 1283513 w 1283513"/>
                <a:gd name="connsiteY2" fmla="*/ 1496261 h 1977588"/>
                <a:gd name="connsiteX3" fmla="*/ 0 w 1283513"/>
                <a:gd name="connsiteY3" fmla="*/ 1977588 h 1977588"/>
                <a:gd name="connsiteX0" fmla="*/ 0 w 1283513"/>
                <a:gd name="connsiteY0" fmla="*/ 2533029 h 2533029"/>
                <a:gd name="connsiteX1" fmla="*/ 1063273 w 1283513"/>
                <a:gd name="connsiteY1" fmla="*/ 0 h 2533029"/>
                <a:gd name="connsiteX2" fmla="*/ 1283513 w 1283513"/>
                <a:gd name="connsiteY2" fmla="*/ 2051702 h 2533029"/>
                <a:gd name="connsiteX3" fmla="*/ 0 w 1283513"/>
                <a:gd name="connsiteY3" fmla="*/ 2533029 h 2533029"/>
                <a:gd name="connsiteX0" fmla="*/ 0 w 1833318"/>
                <a:gd name="connsiteY0" fmla="*/ 2556980 h 2556980"/>
                <a:gd name="connsiteX1" fmla="*/ 1613078 w 1833318"/>
                <a:gd name="connsiteY1" fmla="*/ 0 h 2556980"/>
                <a:gd name="connsiteX2" fmla="*/ 1833318 w 1833318"/>
                <a:gd name="connsiteY2" fmla="*/ 2051702 h 2556980"/>
                <a:gd name="connsiteX3" fmla="*/ 0 w 1833318"/>
                <a:gd name="connsiteY3" fmla="*/ 2556980 h 2556980"/>
              </a:gdLst>
              <a:ahLst/>
              <a:cxnLst>
                <a:cxn ang="0">
                  <a:pos x="connsiteX0" y="connsiteY0"/>
                </a:cxn>
                <a:cxn ang="0">
                  <a:pos x="connsiteX1" y="connsiteY1"/>
                </a:cxn>
                <a:cxn ang="0">
                  <a:pos x="connsiteX2" y="connsiteY2"/>
                </a:cxn>
                <a:cxn ang="0">
                  <a:pos x="connsiteX3" y="connsiteY3"/>
                </a:cxn>
              </a:cxnLst>
              <a:rect l="l" t="t" r="r" b="b"/>
              <a:pathLst>
                <a:path w="1833318" h="2556980">
                  <a:moveTo>
                    <a:pt x="0" y="2556980"/>
                  </a:moveTo>
                  <a:lnTo>
                    <a:pt x="1613078" y="0"/>
                  </a:lnTo>
                  <a:lnTo>
                    <a:pt x="1833318" y="2051702"/>
                  </a:lnTo>
                  <a:lnTo>
                    <a:pt x="0" y="255698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41" name="矩形 9"/>
            <p:cNvSpPr/>
            <p:nvPr/>
          </p:nvSpPr>
          <p:spPr>
            <a:xfrm rot="303323">
              <a:off x="2981376" y="1409604"/>
              <a:ext cx="594753" cy="2133292"/>
            </a:xfrm>
            <a:custGeom>
              <a:avLst/>
              <a:gdLst>
                <a:gd name="connsiteX0" fmla="*/ 0 w 656744"/>
                <a:gd name="connsiteY0" fmla="*/ 0 h 1701800"/>
                <a:gd name="connsiteX1" fmla="*/ 656744 w 656744"/>
                <a:gd name="connsiteY1" fmla="*/ 0 h 1701800"/>
                <a:gd name="connsiteX2" fmla="*/ 656744 w 656744"/>
                <a:gd name="connsiteY2" fmla="*/ 1701800 h 1701800"/>
                <a:gd name="connsiteX3" fmla="*/ 0 w 656744"/>
                <a:gd name="connsiteY3" fmla="*/ 1701800 h 1701800"/>
                <a:gd name="connsiteX4" fmla="*/ 0 w 656744"/>
                <a:gd name="connsiteY4" fmla="*/ 0 h 1701800"/>
                <a:gd name="connsiteX0" fmla="*/ 16592 w 673336"/>
                <a:gd name="connsiteY0" fmla="*/ 0 h 1701800"/>
                <a:gd name="connsiteX1" fmla="*/ 673336 w 673336"/>
                <a:gd name="connsiteY1" fmla="*/ 0 h 1701800"/>
                <a:gd name="connsiteX2" fmla="*/ 673336 w 673336"/>
                <a:gd name="connsiteY2" fmla="*/ 1701800 h 1701800"/>
                <a:gd name="connsiteX3" fmla="*/ 0 w 673336"/>
                <a:gd name="connsiteY3" fmla="*/ 1550273 h 1701800"/>
                <a:gd name="connsiteX4" fmla="*/ 16592 w 673336"/>
                <a:gd name="connsiteY4" fmla="*/ 0 h 1701800"/>
                <a:gd name="connsiteX0" fmla="*/ 16592 w 673336"/>
                <a:gd name="connsiteY0" fmla="*/ 0 h 1902945"/>
                <a:gd name="connsiteX1" fmla="*/ 673336 w 673336"/>
                <a:gd name="connsiteY1" fmla="*/ 0 h 1902945"/>
                <a:gd name="connsiteX2" fmla="*/ 525385 w 673336"/>
                <a:gd name="connsiteY2" fmla="*/ 1902945 h 1902945"/>
                <a:gd name="connsiteX3" fmla="*/ 0 w 673336"/>
                <a:gd name="connsiteY3" fmla="*/ 1550273 h 1902945"/>
                <a:gd name="connsiteX4" fmla="*/ 16592 w 673336"/>
                <a:gd name="connsiteY4" fmla="*/ 0 h 1902945"/>
                <a:gd name="connsiteX0" fmla="*/ 26639 w 683383"/>
                <a:gd name="connsiteY0" fmla="*/ 0 h 1902945"/>
                <a:gd name="connsiteX1" fmla="*/ 683383 w 683383"/>
                <a:gd name="connsiteY1" fmla="*/ 0 h 1902945"/>
                <a:gd name="connsiteX2" fmla="*/ 535432 w 683383"/>
                <a:gd name="connsiteY2" fmla="*/ 1902945 h 1902945"/>
                <a:gd name="connsiteX3" fmla="*/ 0 w 683383"/>
                <a:gd name="connsiteY3" fmla="*/ 1544787 h 1902945"/>
                <a:gd name="connsiteX4" fmla="*/ 26639 w 683383"/>
                <a:gd name="connsiteY4" fmla="*/ 0 h 1902945"/>
                <a:gd name="connsiteX0" fmla="*/ 29802 w 686546"/>
                <a:gd name="connsiteY0" fmla="*/ 0 h 1902945"/>
                <a:gd name="connsiteX1" fmla="*/ 686546 w 686546"/>
                <a:gd name="connsiteY1" fmla="*/ 0 h 1902945"/>
                <a:gd name="connsiteX2" fmla="*/ 538595 w 686546"/>
                <a:gd name="connsiteY2" fmla="*/ 1902945 h 1902945"/>
                <a:gd name="connsiteX3" fmla="*/ 0 w 686546"/>
                <a:gd name="connsiteY3" fmla="*/ 1545067 h 1902945"/>
                <a:gd name="connsiteX4" fmla="*/ 29802 w 686546"/>
                <a:gd name="connsiteY4" fmla="*/ 0 h 1902945"/>
                <a:gd name="connsiteX0" fmla="*/ 29802 w 686546"/>
                <a:gd name="connsiteY0" fmla="*/ 0 h 2493486"/>
                <a:gd name="connsiteX1" fmla="*/ 686546 w 686546"/>
                <a:gd name="connsiteY1" fmla="*/ 0 h 2493486"/>
                <a:gd name="connsiteX2" fmla="*/ 529225 w 686546"/>
                <a:gd name="connsiteY2" fmla="*/ 2493486 h 2493486"/>
                <a:gd name="connsiteX3" fmla="*/ 0 w 686546"/>
                <a:gd name="connsiteY3" fmla="*/ 1545067 h 2493486"/>
                <a:gd name="connsiteX4" fmla="*/ 29802 w 686546"/>
                <a:gd name="connsiteY4" fmla="*/ 0 h 249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6546" h="2493486">
                  <a:moveTo>
                    <a:pt x="29802" y="0"/>
                  </a:moveTo>
                  <a:lnTo>
                    <a:pt x="686546" y="0"/>
                  </a:lnTo>
                  <a:lnTo>
                    <a:pt x="529225" y="2493486"/>
                  </a:lnTo>
                  <a:lnTo>
                    <a:pt x="0" y="1545067"/>
                  </a:lnTo>
                  <a:lnTo>
                    <a:pt x="29802"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grpSp>
      <p:sp>
        <p:nvSpPr>
          <p:cNvPr id="46" name="正五边形 45"/>
          <p:cNvSpPr/>
          <p:nvPr/>
        </p:nvSpPr>
        <p:spPr>
          <a:xfrm rot="387320">
            <a:off x="6473131" y="1241823"/>
            <a:ext cx="401769" cy="377889"/>
          </a:xfrm>
          <a:prstGeom prst="pentag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47" name="正五边形 46"/>
          <p:cNvSpPr/>
          <p:nvPr/>
        </p:nvSpPr>
        <p:spPr>
          <a:xfrm rot="387320">
            <a:off x="7142308" y="3521957"/>
            <a:ext cx="352729" cy="331763"/>
          </a:xfrm>
          <a:prstGeom prst="pent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48" name="正五边形 47"/>
          <p:cNvSpPr/>
          <p:nvPr/>
        </p:nvSpPr>
        <p:spPr>
          <a:xfrm rot="1136089">
            <a:off x="7032245" y="1128162"/>
            <a:ext cx="306844" cy="288606"/>
          </a:xfrm>
          <a:prstGeom prst="pent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0" name="正五边形 49"/>
          <p:cNvSpPr/>
          <p:nvPr/>
        </p:nvSpPr>
        <p:spPr>
          <a:xfrm rot="1136089">
            <a:off x="7496313" y="1120290"/>
            <a:ext cx="169245" cy="159184"/>
          </a:xfrm>
          <a:prstGeom prst="pentagon">
            <a:avLst/>
          </a:prstGeom>
          <a:solidFill>
            <a:srgbClr val="CDFFF2"/>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51" name="正五边形 50"/>
          <p:cNvSpPr/>
          <p:nvPr/>
        </p:nvSpPr>
        <p:spPr>
          <a:xfrm rot="1136089">
            <a:off x="6916707" y="3745515"/>
            <a:ext cx="169245" cy="159184"/>
          </a:xfrm>
          <a:prstGeom prst="pentagon">
            <a:avLst/>
          </a:prstGeom>
          <a:solidFill>
            <a:srgbClr val="CDFFF2"/>
          </a:solidFill>
          <a:ln>
            <a:noFill/>
          </a:ln>
        </p:spPr>
        <p:style>
          <a:lnRef idx="2">
            <a:schemeClr val="accent1">
              <a:shade val="50000"/>
            </a:schemeClr>
          </a:lnRef>
          <a:fillRef idx="1">
            <a:schemeClr val="accent1"/>
          </a:fillRef>
          <a:effectRef idx="0">
            <a:schemeClr val="accent1"/>
          </a:effectRef>
          <a:fontRef idx="minor">
            <a:schemeClr val="lt1"/>
          </a:fontRef>
        </p:style>
        <p:txBody>
          <a:bodyPr lIns="68271" tIns="34136" rIns="68271" bIns="34136" rtlCol="0" anchor="ctr"/>
          <a:lstStyle/>
          <a:p>
            <a:pPr algn="ctr" defTabSz="909361" fontAlgn="base">
              <a:spcBef>
                <a:spcPct val="0"/>
              </a:spcBef>
              <a:spcAft>
                <a:spcPct val="0"/>
              </a:spcAft>
            </a:pPr>
            <a:endParaRPr lang="zh-CN" altLang="en-US" sz="1787">
              <a:solidFill>
                <a:prstClr val="white"/>
              </a:solidFill>
              <a:latin typeface="Arial" panose="020B0604020202020204" pitchFamily="34" charset="0"/>
              <a:ea typeface="微软雅黑"/>
              <a:cs typeface="Arial" panose="020B0604020202020204" pitchFamily="34" charset="0"/>
            </a:endParaRPr>
          </a:p>
        </p:txBody>
      </p:sp>
      <p:sp>
        <p:nvSpPr>
          <p:cNvPr id="61" name="文本框 22"/>
          <p:cNvSpPr txBox="1"/>
          <p:nvPr/>
        </p:nvSpPr>
        <p:spPr>
          <a:xfrm>
            <a:off x="3449223" y="2046981"/>
            <a:ext cx="3573751" cy="684492"/>
          </a:xfrm>
          <a:prstGeom prst="rect">
            <a:avLst/>
          </a:prstGeom>
          <a:noFill/>
        </p:spPr>
        <p:txBody>
          <a:bodyPr wrap="square" lIns="68271" tIns="34136" rIns="68271" bIns="34136" rtlCol="0">
            <a:spAutoFit/>
          </a:bodyPr>
          <a:lstStyle/>
          <a:p>
            <a:pPr algn="ctr" defTabSz="909361" fontAlgn="base">
              <a:spcBef>
                <a:spcPct val="0"/>
              </a:spcBef>
              <a:spcAft>
                <a:spcPct val="0"/>
              </a:spcAft>
            </a:pPr>
            <a:r>
              <a:rPr lang="en-US" altLang="zh-CN" sz="4000" b="1" dirty="0" smtClean="0">
                <a:solidFill>
                  <a:prstClr val="white"/>
                </a:solidFill>
                <a:latin typeface="Arial" panose="020B0604020202020204" pitchFamily="34" charset="0"/>
                <a:ea typeface="微软雅黑" panose="020B0503020204020204" pitchFamily="34" charset="-122"/>
                <a:cs typeface="Arial" panose="020B0604020202020204" pitchFamily="34" charset="0"/>
              </a:rPr>
              <a:t>THANK YOU </a:t>
            </a:r>
            <a:endParaRPr lang="zh-CN" altLang="en-US" sz="4000" b="1"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63" name="文本框 23"/>
          <p:cNvSpPr txBox="1"/>
          <p:nvPr/>
        </p:nvSpPr>
        <p:spPr>
          <a:xfrm>
            <a:off x="3367194" y="2786523"/>
            <a:ext cx="3897564" cy="358377"/>
          </a:xfrm>
          <a:prstGeom prst="rect">
            <a:avLst/>
          </a:prstGeom>
          <a:noFill/>
        </p:spPr>
        <p:txBody>
          <a:bodyPr wrap="square" lIns="68271" tIns="34136" rIns="68271" bIns="34136" rtlCol="0">
            <a:spAutoFit/>
          </a:bodyPr>
          <a:lstStyle/>
          <a:p>
            <a:pPr algn="ctr" defTabSz="909361" fontAlgn="base">
              <a:spcBef>
                <a:spcPct val="0"/>
              </a:spcBef>
              <a:spcAft>
                <a:spcPct val="0"/>
              </a:spcAft>
            </a:pPr>
            <a:r>
              <a:rPr lang="en-US" altLang="zh-CN" sz="1881" spc="282" dirty="0" smtClean="0">
                <a:solidFill>
                  <a:prstClr val="white"/>
                </a:solidFill>
                <a:latin typeface="Arial" panose="020B0604020202020204" pitchFamily="34" charset="0"/>
                <a:ea typeface="微软雅黑"/>
                <a:cs typeface="Arial" panose="020B0604020202020204" pitchFamily="34" charset="0"/>
              </a:rPr>
              <a:t>HÃY HỌC TẬP THẬT TỐT!!!</a:t>
            </a:r>
            <a:endParaRPr lang="zh-CN" altLang="en-US" sz="1881" spc="282" dirty="0">
              <a:solidFill>
                <a:prstClr val="white"/>
              </a:solidFill>
              <a:latin typeface="Arial" panose="020B0604020202020204" pitchFamily="34" charset="0"/>
              <a:ea typeface="微软雅黑"/>
              <a:cs typeface="Arial" panose="020B0604020202020204" pitchFamily="34" charset="0"/>
            </a:endParaRPr>
          </a:p>
        </p:txBody>
      </p:sp>
    </p:spTree>
    <p:extLst>
      <p:ext uri="{BB962C8B-B14F-4D97-AF65-F5344CB8AC3E}">
        <p14:creationId xmlns:p14="http://schemas.microsoft.com/office/powerpoint/2010/main" val="3897543498"/>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p:cTn id="12" dur="500" fill="hold"/>
                                        <p:tgtEl>
                                          <p:spTgt spid="58"/>
                                        </p:tgtEl>
                                        <p:attrNameLst>
                                          <p:attrName>ppt_w</p:attrName>
                                        </p:attrNameLst>
                                      </p:cBhvr>
                                      <p:tavLst>
                                        <p:tav tm="0">
                                          <p:val>
                                            <p:fltVal val="0"/>
                                          </p:val>
                                        </p:tav>
                                        <p:tav tm="100000">
                                          <p:val>
                                            <p:strVal val="#ppt_w"/>
                                          </p:val>
                                        </p:tav>
                                      </p:tavLst>
                                    </p:anim>
                                    <p:anim calcmode="lin" valueType="num">
                                      <p:cBhvr>
                                        <p:cTn id="13" dur="500" fill="hold"/>
                                        <p:tgtEl>
                                          <p:spTgt spid="58"/>
                                        </p:tgtEl>
                                        <p:attrNameLst>
                                          <p:attrName>ppt_h</p:attrName>
                                        </p:attrNameLst>
                                      </p:cBhvr>
                                      <p:tavLst>
                                        <p:tav tm="0">
                                          <p:val>
                                            <p:fltVal val="0"/>
                                          </p:val>
                                        </p:tav>
                                        <p:tav tm="100000">
                                          <p:val>
                                            <p:strVal val="#ppt_h"/>
                                          </p:val>
                                        </p:tav>
                                      </p:tavLst>
                                    </p:anim>
                                    <p:animEffect transition="in" filter="fade">
                                      <p:cBhvr>
                                        <p:cTn id="14" dur="500"/>
                                        <p:tgtEl>
                                          <p:spTgt spid="5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cBhvr>
                                        <p:cTn id="19" dur="5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500" fill="hold"/>
                                        <p:tgtEl>
                                          <p:spTgt spid="60"/>
                                        </p:tgtEl>
                                        <p:attrNameLst>
                                          <p:attrName>ppt_w</p:attrName>
                                        </p:attrNameLst>
                                      </p:cBhvr>
                                      <p:tavLst>
                                        <p:tav tm="0">
                                          <p:val>
                                            <p:fltVal val="0"/>
                                          </p:val>
                                        </p:tav>
                                        <p:tav tm="100000">
                                          <p:val>
                                            <p:strVal val="#ppt_w"/>
                                          </p:val>
                                        </p:tav>
                                      </p:tavLst>
                                    </p:anim>
                                    <p:anim calcmode="lin" valueType="num">
                                      <p:cBhvr>
                                        <p:cTn id="23" dur="500" fill="hold"/>
                                        <p:tgtEl>
                                          <p:spTgt spid="60"/>
                                        </p:tgtEl>
                                        <p:attrNameLst>
                                          <p:attrName>ppt_h</p:attrName>
                                        </p:attrNameLst>
                                      </p:cBhvr>
                                      <p:tavLst>
                                        <p:tav tm="0">
                                          <p:val>
                                            <p:fltVal val="0"/>
                                          </p:val>
                                        </p:tav>
                                        <p:tav tm="100000">
                                          <p:val>
                                            <p:strVal val="#ppt_h"/>
                                          </p:val>
                                        </p:tav>
                                      </p:tavLst>
                                    </p:anim>
                                    <p:animEffect transition="in" filter="fade">
                                      <p:cBhvr>
                                        <p:cTn id="24" dur="500"/>
                                        <p:tgtEl>
                                          <p:spTgt spid="6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p:cTn id="32" dur="500" fill="hold"/>
                                        <p:tgtEl>
                                          <p:spTgt spid="52"/>
                                        </p:tgtEl>
                                        <p:attrNameLst>
                                          <p:attrName>ppt_w</p:attrName>
                                        </p:attrNameLst>
                                      </p:cBhvr>
                                      <p:tavLst>
                                        <p:tav tm="0">
                                          <p:val>
                                            <p:fltVal val="0"/>
                                          </p:val>
                                        </p:tav>
                                        <p:tav tm="100000">
                                          <p:val>
                                            <p:strVal val="#ppt_w"/>
                                          </p:val>
                                        </p:tav>
                                      </p:tavLst>
                                    </p:anim>
                                    <p:anim calcmode="lin" valueType="num">
                                      <p:cBhvr>
                                        <p:cTn id="33" dur="500" fill="hold"/>
                                        <p:tgtEl>
                                          <p:spTgt spid="52"/>
                                        </p:tgtEl>
                                        <p:attrNameLst>
                                          <p:attrName>ppt_h</p:attrName>
                                        </p:attrNameLst>
                                      </p:cBhvr>
                                      <p:tavLst>
                                        <p:tav tm="0">
                                          <p:val>
                                            <p:fltVal val="0"/>
                                          </p:val>
                                        </p:tav>
                                        <p:tav tm="100000">
                                          <p:val>
                                            <p:strVal val="#ppt_h"/>
                                          </p:val>
                                        </p:tav>
                                      </p:tavLst>
                                    </p:anim>
                                    <p:animEffect transition="in" filter="fade">
                                      <p:cBhvr>
                                        <p:cTn id="34" dur="500"/>
                                        <p:tgtEl>
                                          <p:spTgt spid="5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p:cTn id="37" dur="500" fill="hold"/>
                                        <p:tgtEl>
                                          <p:spTgt spid="53"/>
                                        </p:tgtEl>
                                        <p:attrNameLst>
                                          <p:attrName>ppt_w</p:attrName>
                                        </p:attrNameLst>
                                      </p:cBhvr>
                                      <p:tavLst>
                                        <p:tav tm="0">
                                          <p:val>
                                            <p:fltVal val="0"/>
                                          </p:val>
                                        </p:tav>
                                        <p:tav tm="100000">
                                          <p:val>
                                            <p:strVal val="#ppt_w"/>
                                          </p:val>
                                        </p:tav>
                                      </p:tavLst>
                                    </p:anim>
                                    <p:anim calcmode="lin" valueType="num">
                                      <p:cBhvr>
                                        <p:cTn id="38" dur="500" fill="hold"/>
                                        <p:tgtEl>
                                          <p:spTgt spid="53"/>
                                        </p:tgtEl>
                                        <p:attrNameLst>
                                          <p:attrName>ppt_h</p:attrName>
                                        </p:attrNameLst>
                                      </p:cBhvr>
                                      <p:tavLst>
                                        <p:tav tm="0">
                                          <p:val>
                                            <p:fltVal val="0"/>
                                          </p:val>
                                        </p:tav>
                                        <p:tav tm="100000">
                                          <p:val>
                                            <p:strVal val="#ppt_h"/>
                                          </p:val>
                                        </p:tav>
                                      </p:tavLst>
                                    </p:anim>
                                    <p:animEffect transition="in" filter="fade">
                                      <p:cBhvr>
                                        <p:cTn id="39" dur="500"/>
                                        <p:tgtEl>
                                          <p:spTgt spid="53"/>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6"/>
                                        </p:tgtEl>
                                        <p:attrNameLst>
                                          <p:attrName>style.visibility</p:attrName>
                                        </p:attrNameLst>
                                      </p:cBhvr>
                                      <p:to>
                                        <p:strVal val="visible"/>
                                      </p:to>
                                    </p:set>
                                    <p:anim calcmode="lin" valueType="num">
                                      <p:cBhvr>
                                        <p:cTn id="47" dur="500" fill="hold"/>
                                        <p:tgtEl>
                                          <p:spTgt spid="56"/>
                                        </p:tgtEl>
                                        <p:attrNameLst>
                                          <p:attrName>ppt_w</p:attrName>
                                        </p:attrNameLst>
                                      </p:cBhvr>
                                      <p:tavLst>
                                        <p:tav tm="0">
                                          <p:val>
                                            <p:fltVal val="0"/>
                                          </p:val>
                                        </p:tav>
                                        <p:tav tm="100000">
                                          <p:val>
                                            <p:strVal val="#ppt_w"/>
                                          </p:val>
                                        </p:tav>
                                      </p:tavLst>
                                    </p:anim>
                                    <p:anim calcmode="lin" valueType="num">
                                      <p:cBhvr>
                                        <p:cTn id="48" dur="500" fill="hold"/>
                                        <p:tgtEl>
                                          <p:spTgt spid="56"/>
                                        </p:tgtEl>
                                        <p:attrNameLst>
                                          <p:attrName>ppt_h</p:attrName>
                                        </p:attrNameLst>
                                      </p:cBhvr>
                                      <p:tavLst>
                                        <p:tav tm="0">
                                          <p:val>
                                            <p:fltVal val="0"/>
                                          </p:val>
                                        </p:tav>
                                        <p:tav tm="100000">
                                          <p:val>
                                            <p:strVal val="#ppt_h"/>
                                          </p:val>
                                        </p:tav>
                                      </p:tavLst>
                                    </p:anim>
                                    <p:animEffect transition="in" filter="fade">
                                      <p:cBhvr>
                                        <p:cTn id="49" dur="500"/>
                                        <p:tgtEl>
                                          <p:spTgt spid="5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55"/>
                                        </p:tgtEl>
                                        <p:attrNameLst>
                                          <p:attrName>style.visibility</p:attrName>
                                        </p:attrNameLst>
                                      </p:cBhvr>
                                      <p:to>
                                        <p:strVal val="visible"/>
                                      </p:to>
                                    </p:set>
                                    <p:anim calcmode="lin" valueType="num">
                                      <p:cBhvr>
                                        <p:cTn id="52" dur="500" fill="hold"/>
                                        <p:tgtEl>
                                          <p:spTgt spid="55"/>
                                        </p:tgtEl>
                                        <p:attrNameLst>
                                          <p:attrName>ppt_w</p:attrName>
                                        </p:attrNameLst>
                                      </p:cBhvr>
                                      <p:tavLst>
                                        <p:tav tm="0">
                                          <p:val>
                                            <p:fltVal val="0"/>
                                          </p:val>
                                        </p:tav>
                                        <p:tav tm="100000">
                                          <p:val>
                                            <p:strVal val="#ppt_w"/>
                                          </p:val>
                                        </p:tav>
                                      </p:tavLst>
                                    </p:anim>
                                    <p:anim calcmode="lin" valueType="num">
                                      <p:cBhvr>
                                        <p:cTn id="53" dur="500" fill="hold"/>
                                        <p:tgtEl>
                                          <p:spTgt spid="55"/>
                                        </p:tgtEl>
                                        <p:attrNameLst>
                                          <p:attrName>ppt_h</p:attrName>
                                        </p:attrNameLst>
                                      </p:cBhvr>
                                      <p:tavLst>
                                        <p:tav tm="0">
                                          <p:val>
                                            <p:fltVal val="0"/>
                                          </p:val>
                                        </p:tav>
                                        <p:tav tm="100000">
                                          <p:val>
                                            <p:strVal val="#ppt_h"/>
                                          </p:val>
                                        </p:tav>
                                      </p:tavLst>
                                    </p:anim>
                                    <p:animEffect transition="in" filter="fade">
                                      <p:cBhvr>
                                        <p:cTn id="54" dur="500"/>
                                        <p:tgtEl>
                                          <p:spTgt spid="55"/>
                                        </p:tgtEl>
                                      </p:cBhvr>
                                    </p:animEffect>
                                  </p:childTnLst>
                                </p:cTn>
                              </p:par>
                            </p:childTnLst>
                          </p:cTn>
                        </p:par>
                        <p:par>
                          <p:cTn id="55" fill="hold">
                            <p:stCondLst>
                              <p:cond delay="500"/>
                            </p:stCondLst>
                            <p:childTnLst>
                              <p:par>
                                <p:cTn id="56" presetID="31" presetClass="entr" presetSubtype="0"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 calcmode="lin" valueType="num">
                                      <p:cBhvr>
                                        <p:cTn id="60" dur="500" fill="hold"/>
                                        <p:tgtEl>
                                          <p:spTgt spid="2"/>
                                        </p:tgtEl>
                                        <p:attrNameLst>
                                          <p:attrName>style.rotation</p:attrName>
                                        </p:attrNameLst>
                                      </p:cBhvr>
                                      <p:tavLst>
                                        <p:tav tm="0">
                                          <p:val>
                                            <p:fltVal val="90"/>
                                          </p:val>
                                        </p:tav>
                                        <p:tav tm="100000">
                                          <p:val>
                                            <p:fltVal val="0"/>
                                          </p:val>
                                        </p:tav>
                                      </p:tavLst>
                                    </p:anim>
                                    <p:animEffect transition="in" filter="fade">
                                      <p:cBhvr>
                                        <p:cTn id="61" dur="500"/>
                                        <p:tgtEl>
                                          <p:spTgt spid="2"/>
                                        </p:tgtEl>
                                      </p:cBhvr>
                                    </p:animEffect>
                                  </p:childTnLst>
                                </p:cTn>
                              </p:par>
                            </p:childTnLst>
                          </p:cTn>
                        </p:par>
                        <p:par>
                          <p:cTn id="62" fill="hold">
                            <p:stCondLst>
                              <p:cond delay="1000"/>
                            </p:stCondLst>
                            <p:childTnLst>
                              <p:par>
                                <p:cTn id="63" presetID="26" presetClass="emph" presetSubtype="0" fill="hold" nodeType="afterEffect">
                                  <p:stCondLst>
                                    <p:cond delay="0"/>
                                  </p:stCondLst>
                                  <p:childTnLst>
                                    <p:animEffect transition="out" filter="fade">
                                      <p:cBhvr>
                                        <p:cTn id="64" dur="500" tmFilter="0, 0; .2, .5; .8, .5; 1, 0"/>
                                        <p:tgtEl>
                                          <p:spTgt spid="2"/>
                                        </p:tgtEl>
                                      </p:cBhvr>
                                    </p:animEffect>
                                    <p:animScale>
                                      <p:cBhvr>
                                        <p:cTn id="65" dur="250" autoRev="1" fill="hold"/>
                                        <p:tgtEl>
                                          <p:spTgt spid="2"/>
                                        </p:tgtEl>
                                      </p:cBhvr>
                                      <p:by x="105000" y="105000"/>
                                    </p:animScale>
                                  </p:childTnLst>
                                </p:cTn>
                              </p:par>
                            </p:childTnLst>
                          </p:cTn>
                        </p:par>
                        <p:par>
                          <p:cTn id="66" fill="hold">
                            <p:stCondLst>
                              <p:cond delay="1500"/>
                            </p:stCondLst>
                            <p:childTnLst>
                              <p:par>
                                <p:cTn id="67" presetID="31"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 calcmode="lin" valueType="num">
                                      <p:cBhvr>
                                        <p:cTn id="69" dur="500" fill="hold"/>
                                        <p:tgtEl>
                                          <p:spTgt spid="30"/>
                                        </p:tgtEl>
                                        <p:attrNameLst>
                                          <p:attrName>ppt_w</p:attrName>
                                        </p:attrNameLst>
                                      </p:cBhvr>
                                      <p:tavLst>
                                        <p:tav tm="0">
                                          <p:val>
                                            <p:fltVal val="0"/>
                                          </p:val>
                                        </p:tav>
                                        <p:tav tm="100000">
                                          <p:val>
                                            <p:strVal val="#ppt_w"/>
                                          </p:val>
                                        </p:tav>
                                      </p:tavLst>
                                    </p:anim>
                                    <p:anim calcmode="lin" valueType="num">
                                      <p:cBhvr>
                                        <p:cTn id="70" dur="500" fill="hold"/>
                                        <p:tgtEl>
                                          <p:spTgt spid="30"/>
                                        </p:tgtEl>
                                        <p:attrNameLst>
                                          <p:attrName>ppt_h</p:attrName>
                                        </p:attrNameLst>
                                      </p:cBhvr>
                                      <p:tavLst>
                                        <p:tav tm="0">
                                          <p:val>
                                            <p:fltVal val="0"/>
                                          </p:val>
                                        </p:tav>
                                        <p:tav tm="100000">
                                          <p:val>
                                            <p:strVal val="#ppt_h"/>
                                          </p:val>
                                        </p:tav>
                                      </p:tavLst>
                                    </p:anim>
                                    <p:anim calcmode="lin" valueType="num">
                                      <p:cBhvr>
                                        <p:cTn id="71" dur="500" fill="hold"/>
                                        <p:tgtEl>
                                          <p:spTgt spid="30"/>
                                        </p:tgtEl>
                                        <p:attrNameLst>
                                          <p:attrName>style.rotation</p:attrName>
                                        </p:attrNameLst>
                                      </p:cBhvr>
                                      <p:tavLst>
                                        <p:tav tm="0">
                                          <p:val>
                                            <p:fltVal val="90"/>
                                          </p:val>
                                        </p:tav>
                                        <p:tav tm="100000">
                                          <p:val>
                                            <p:fltVal val="0"/>
                                          </p:val>
                                        </p:tav>
                                      </p:tavLst>
                                    </p:anim>
                                    <p:animEffect transition="in" filter="fade">
                                      <p:cBhvr>
                                        <p:cTn id="72" dur="500"/>
                                        <p:tgtEl>
                                          <p:spTgt spid="30"/>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 calcmode="lin" valueType="num">
                                      <p:cBhvr>
                                        <p:cTn id="75" dur="500" fill="hold"/>
                                        <p:tgtEl>
                                          <p:spTgt spid="46"/>
                                        </p:tgtEl>
                                        <p:attrNameLst>
                                          <p:attrName>ppt_w</p:attrName>
                                        </p:attrNameLst>
                                      </p:cBhvr>
                                      <p:tavLst>
                                        <p:tav tm="0">
                                          <p:val>
                                            <p:fltVal val="0"/>
                                          </p:val>
                                        </p:tav>
                                        <p:tav tm="100000">
                                          <p:val>
                                            <p:strVal val="#ppt_w"/>
                                          </p:val>
                                        </p:tav>
                                      </p:tavLst>
                                    </p:anim>
                                    <p:anim calcmode="lin" valueType="num">
                                      <p:cBhvr>
                                        <p:cTn id="76" dur="500" fill="hold"/>
                                        <p:tgtEl>
                                          <p:spTgt spid="46"/>
                                        </p:tgtEl>
                                        <p:attrNameLst>
                                          <p:attrName>ppt_h</p:attrName>
                                        </p:attrNameLst>
                                      </p:cBhvr>
                                      <p:tavLst>
                                        <p:tav tm="0">
                                          <p:val>
                                            <p:fltVal val="0"/>
                                          </p:val>
                                        </p:tav>
                                        <p:tav tm="100000">
                                          <p:val>
                                            <p:strVal val="#ppt_h"/>
                                          </p:val>
                                        </p:tav>
                                      </p:tavLst>
                                    </p:anim>
                                    <p:anim calcmode="lin" valueType="num">
                                      <p:cBhvr>
                                        <p:cTn id="77" dur="500" fill="hold"/>
                                        <p:tgtEl>
                                          <p:spTgt spid="46"/>
                                        </p:tgtEl>
                                        <p:attrNameLst>
                                          <p:attrName>style.rotation</p:attrName>
                                        </p:attrNameLst>
                                      </p:cBhvr>
                                      <p:tavLst>
                                        <p:tav tm="0">
                                          <p:val>
                                            <p:fltVal val="90"/>
                                          </p:val>
                                        </p:tav>
                                        <p:tav tm="100000">
                                          <p:val>
                                            <p:fltVal val="0"/>
                                          </p:val>
                                        </p:tav>
                                      </p:tavLst>
                                    </p:anim>
                                    <p:animEffect transition="in" filter="fade">
                                      <p:cBhvr>
                                        <p:cTn id="78" dur="500"/>
                                        <p:tgtEl>
                                          <p:spTgt spid="46"/>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 calcmode="lin" valueType="num">
                                      <p:cBhvr>
                                        <p:cTn id="83" dur="500" fill="hold"/>
                                        <p:tgtEl>
                                          <p:spTgt spid="47"/>
                                        </p:tgtEl>
                                        <p:attrNameLst>
                                          <p:attrName>style.rotation</p:attrName>
                                        </p:attrNameLst>
                                      </p:cBhvr>
                                      <p:tavLst>
                                        <p:tav tm="0">
                                          <p:val>
                                            <p:fltVal val="90"/>
                                          </p:val>
                                        </p:tav>
                                        <p:tav tm="100000">
                                          <p:val>
                                            <p:fltVal val="0"/>
                                          </p:val>
                                        </p:tav>
                                      </p:tavLst>
                                    </p:anim>
                                    <p:animEffect transition="in" filter="fade">
                                      <p:cBhvr>
                                        <p:cTn id="84" dur="500"/>
                                        <p:tgtEl>
                                          <p:spTgt spid="47"/>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p:cTn id="87" dur="500" fill="hold"/>
                                        <p:tgtEl>
                                          <p:spTgt spid="48"/>
                                        </p:tgtEl>
                                        <p:attrNameLst>
                                          <p:attrName>ppt_w</p:attrName>
                                        </p:attrNameLst>
                                      </p:cBhvr>
                                      <p:tavLst>
                                        <p:tav tm="0">
                                          <p:val>
                                            <p:fltVal val="0"/>
                                          </p:val>
                                        </p:tav>
                                        <p:tav tm="100000">
                                          <p:val>
                                            <p:strVal val="#ppt_w"/>
                                          </p:val>
                                        </p:tav>
                                      </p:tavLst>
                                    </p:anim>
                                    <p:anim calcmode="lin" valueType="num">
                                      <p:cBhvr>
                                        <p:cTn id="88" dur="500" fill="hold"/>
                                        <p:tgtEl>
                                          <p:spTgt spid="48"/>
                                        </p:tgtEl>
                                        <p:attrNameLst>
                                          <p:attrName>ppt_h</p:attrName>
                                        </p:attrNameLst>
                                      </p:cBhvr>
                                      <p:tavLst>
                                        <p:tav tm="0">
                                          <p:val>
                                            <p:fltVal val="0"/>
                                          </p:val>
                                        </p:tav>
                                        <p:tav tm="100000">
                                          <p:val>
                                            <p:strVal val="#ppt_h"/>
                                          </p:val>
                                        </p:tav>
                                      </p:tavLst>
                                    </p:anim>
                                    <p:anim calcmode="lin" valueType="num">
                                      <p:cBhvr>
                                        <p:cTn id="89" dur="500" fill="hold"/>
                                        <p:tgtEl>
                                          <p:spTgt spid="48"/>
                                        </p:tgtEl>
                                        <p:attrNameLst>
                                          <p:attrName>style.rotation</p:attrName>
                                        </p:attrNameLst>
                                      </p:cBhvr>
                                      <p:tavLst>
                                        <p:tav tm="0">
                                          <p:val>
                                            <p:fltVal val="90"/>
                                          </p:val>
                                        </p:tav>
                                        <p:tav tm="100000">
                                          <p:val>
                                            <p:fltVal val="0"/>
                                          </p:val>
                                        </p:tav>
                                      </p:tavLst>
                                    </p:anim>
                                    <p:animEffect transition="in" filter="fade">
                                      <p:cBhvr>
                                        <p:cTn id="90" dur="500"/>
                                        <p:tgtEl>
                                          <p:spTgt spid="48"/>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0"/>
                                        </p:tgtEl>
                                        <p:attrNameLst>
                                          <p:attrName>style.visibility</p:attrName>
                                        </p:attrNameLst>
                                      </p:cBhvr>
                                      <p:to>
                                        <p:strVal val="visible"/>
                                      </p:to>
                                    </p:set>
                                    <p:anim calcmode="lin" valueType="num">
                                      <p:cBhvr>
                                        <p:cTn id="93" dur="500" fill="hold"/>
                                        <p:tgtEl>
                                          <p:spTgt spid="50"/>
                                        </p:tgtEl>
                                        <p:attrNameLst>
                                          <p:attrName>ppt_w</p:attrName>
                                        </p:attrNameLst>
                                      </p:cBhvr>
                                      <p:tavLst>
                                        <p:tav tm="0">
                                          <p:val>
                                            <p:fltVal val="0"/>
                                          </p:val>
                                        </p:tav>
                                        <p:tav tm="100000">
                                          <p:val>
                                            <p:strVal val="#ppt_w"/>
                                          </p:val>
                                        </p:tav>
                                      </p:tavLst>
                                    </p:anim>
                                    <p:anim calcmode="lin" valueType="num">
                                      <p:cBhvr>
                                        <p:cTn id="94" dur="500" fill="hold"/>
                                        <p:tgtEl>
                                          <p:spTgt spid="50"/>
                                        </p:tgtEl>
                                        <p:attrNameLst>
                                          <p:attrName>ppt_h</p:attrName>
                                        </p:attrNameLst>
                                      </p:cBhvr>
                                      <p:tavLst>
                                        <p:tav tm="0">
                                          <p:val>
                                            <p:fltVal val="0"/>
                                          </p:val>
                                        </p:tav>
                                        <p:tav tm="100000">
                                          <p:val>
                                            <p:strVal val="#ppt_h"/>
                                          </p:val>
                                        </p:tav>
                                      </p:tavLst>
                                    </p:anim>
                                    <p:anim calcmode="lin" valueType="num">
                                      <p:cBhvr>
                                        <p:cTn id="95" dur="500" fill="hold"/>
                                        <p:tgtEl>
                                          <p:spTgt spid="50"/>
                                        </p:tgtEl>
                                        <p:attrNameLst>
                                          <p:attrName>style.rotation</p:attrName>
                                        </p:attrNameLst>
                                      </p:cBhvr>
                                      <p:tavLst>
                                        <p:tav tm="0">
                                          <p:val>
                                            <p:fltVal val="90"/>
                                          </p:val>
                                        </p:tav>
                                        <p:tav tm="100000">
                                          <p:val>
                                            <p:fltVal val="0"/>
                                          </p:val>
                                        </p:tav>
                                      </p:tavLst>
                                    </p:anim>
                                    <p:animEffect transition="in" filter="fade">
                                      <p:cBhvr>
                                        <p:cTn id="96" dur="500"/>
                                        <p:tgtEl>
                                          <p:spTgt spid="50"/>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1"/>
                                        </p:tgtEl>
                                        <p:attrNameLst>
                                          <p:attrName>style.visibility</p:attrName>
                                        </p:attrNameLst>
                                      </p:cBhvr>
                                      <p:to>
                                        <p:strVal val="visible"/>
                                      </p:to>
                                    </p:set>
                                    <p:anim calcmode="lin" valueType="num">
                                      <p:cBhvr>
                                        <p:cTn id="99" dur="500" fill="hold"/>
                                        <p:tgtEl>
                                          <p:spTgt spid="51"/>
                                        </p:tgtEl>
                                        <p:attrNameLst>
                                          <p:attrName>ppt_w</p:attrName>
                                        </p:attrNameLst>
                                      </p:cBhvr>
                                      <p:tavLst>
                                        <p:tav tm="0">
                                          <p:val>
                                            <p:fltVal val="0"/>
                                          </p:val>
                                        </p:tav>
                                        <p:tav tm="100000">
                                          <p:val>
                                            <p:strVal val="#ppt_w"/>
                                          </p:val>
                                        </p:tav>
                                      </p:tavLst>
                                    </p:anim>
                                    <p:anim calcmode="lin" valueType="num">
                                      <p:cBhvr>
                                        <p:cTn id="100" dur="500" fill="hold"/>
                                        <p:tgtEl>
                                          <p:spTgt spid="51"/>
                                        </p:tgtEl>
                                        <p:attrNameLst>
                                          <p:attrName>ppt_h</p:attrName>
                                        </p:attrNameLst>
                                      </p:cBhvr>
                                      <p:tavLst>
                                        <p:tav tm="0">
                                          <p:val>
                                            <p:fltVal val="0"/>
                                          </p:val>
                                        </p:tav>
                                        <p:tav tm="100000">
                                          <p:val>
                                            <p:strVal val="#ppt_h"/>
                                          </p:val>
                                        </p:tav>
                                      </p:tavLst>
                                    </p:anim>
                                    <p:anim calcmode="lin" valueType="num">
                                      <p:cBhvr>
                                        <p:cTn id="101" dur="500" fill="hold"/>
                                        <p:tgtEl>
                                          <p:spTgt spid="51"/>
                                        </p:tgtEl>
                                        <p:attrNameLst>
                                          <p:attrName>style.rotation</p:attrName>
                                        </p:attrNameLst>
                                      </p:cBhvr>
                                      <p:tavLst>
                                        <p:tav tm="0">
                                          <p:val>
                                            <p:fltVal val="90"/>
                                          </p:val>
                                        </p:tav>
                                        <p:tav tm="100000">
                                          <p:val>
                                            <p:fltVal val="0"/>
                                          </p:val>
                                        </p:tav>
                                      </p:tavLst>
                                    </p:anim>
                                    <p:animEffect transition="in" filter="fade">
                                      <p:cBhvr>
                                        <p:cTn id="102" dur="500"/>
                                        <p:tgtEl>
                                          <p:spTgt spid="51"/>
                                        </p:tgtEl>
                                      </p:cBhvr>
                                    </p:animEffect>
                                  </p:childTnLst>
                                </p:cTn>
                              </p:par>
                            </p:childTnLst>
                          </p:cTn>
                        </p:par>
                        <p:par>
                          <p:cTn id="103" fill="hold">
                            <p:stCondLst>
                              <p:cond delay="2000"/>
                            </p:stCondLst>
                            <p:childTnLst>
                              <p:par>
                                <p:cTn id="104" presetID="41" presetClass="entr" presetSubtype="0" fill="hold" grpId="0" nodeType="afterEffect">
                                  <p:stCondLst>
                                    <p:cond delay="0"/>
                                  </p:stCondLst>
                                  <p:iterate type="lt">
                                    <p:tmPct val="10000"/>
                                  </p:iterate>
                                  <p:childTnLst>
                                    <p:set>
                                      <p:cBhvr>
                                        <p:cTn id="105" dur="1" fill="hold">
                                          <p:stCondLst>
                                            <p:cond delay="0"/>
                                          </p:stCondLst>
                                        </p:cTn>
                                        <p:tgtEl>
                                          <p:spTgt spid="61"/>
                                        </p:tgtEl>
                                        <p:attrNameLst>
                                          <p:attrName>style.visibility</p:attrName>
                                        </p:attrNameLst>
                                      </p:cBhvr>
                                      <p:to>
                                        <p:strVal val="visible"/>
                                      </p:to>
                                    </p:set>
                                    <p:anim calcmode="lin" valueType="num">
                                      <p:cBhvr>
                                        <p:cTn id="106" dur="500" fill="hold"/>
                                        <p:tgtEl>
                                          <p:spTgt spid="61"/>
                                        </p:tgtEl>
                                        <p:attrNameLst>
                                          <p:attrName>ppt_x</p:attrName>
                                        </p:attrNameLst>
                                      </p:cBhvr>
                                      <p:tavLst>
                                        <p:tav tm="0">
                                          <p:val>
                                            <p:strVal val="#ppt_x"/>
                                          </p:val>
                                        </p:tav>
                                        <p:tav tm="50000">
                                          <p:val>
                                            <p:strVal val="#ppt_x+.1"/>
                                          </p:val>
                                        </p:tav>
                                        <p:tav tm="100000">
                                          <p:val>
                                            <p:strVal val="#ppt_x"/>
                                          </p:val>
                                        </p:tav>
                                      </p:tavLst>
                                    </p:anim>
                                    <p:anim calcmode="lin" valueType="num">
                                      <p:cBhvr>
                                        <p:cTn id="107" dur="500" fill="hold"/>
                                        <p:tgtEl>
                                          <p:spTgt spid="61"/>
                                        </p:tgtEl>
                                        <p:attrNameLst>
                                          <p:attrName>ppt_y</p:attrName>
                                        </p:attrNameLst>
                                      </p:cBhvr>
                                      <p:tavLst>
                                        <p:tav tm="0">
                                          <p:val>
                                            <p:strVal val="#ppt_y"/>
                                          </p:val>
                                        </p:tav>
                                        <p:tav tm="100000">
                                          <p:val>
                                            <p:strVal val="#ppt_y"/>
                                          </p:val>
                                        </p:tav>
                                      </p:tavLst>
                                    </p:anim>
                                    <p:anim calcmode="lin" valueType="num">
                                      <p:cBhvr>
                                        <p:cTn id="108" dur="500" fill="hold"/>
                                        <p:tgtEl>
                                          <p:spTgt spid="61"/>
                                        </p:tgtEl>
                                        <p:attrNameLst>
                                          <p:attrName>ppt_h</p:attrName>
                                        </p:attrNameLst>
                                      </p:cBhvr>
                                      <p:tavLst>
                                        <p:tav tm="0">
                                          <p:val>
                                            <p:strVal val="#ppt_h/10"/>
                                          </p:val>
                                        </p:tav>
                                        <p:tav tm="50000">
                                          <p:val>
                                            <p:strVal val="#ppt_h+.01"/>
                                          </p:val>
                                        </p:tav>
                                        <p:tav tm="100000">
                                          <p:val>
                                            <p:strVal val="#ppt_h"/>
                                          </p:val>
                                        </p:tav>
                                      </p:tavLst>
                                    </p:anim>
                                    <p:anim calcmode="lin" valueType="num">
                                      <p:cBhvr>
                                        <p:cTn id="109" dur="500" fill="hold"/>
                                        <p:tgtEl>
                                          <p:spTgt spid="61"/>
                                        </p:tgtEl>
                                        <p:attrNameLst>
                                          <p:attrName>ppt_w</p:attrName>
                                        </p:attrNameLst>
                                      </p:cBhvr>
                                      <p:tavLst>
                                        <p:tav tm="0">
                                          <p:val>
                                            <p:strVal val="#ppt_w/10"/>
                                          </p:val>
                                        </p:tav>
                                        <p:tav tm="50000">
                                          <p:val>
                                            <p:strVal val="#ppt_w+.01"/>
                                          </p:val>
                                        </p:tav>
                                        <p:tav tm="100000">
                                          <p:val>
                                            <p:strVal val="#ppt_w"/>
                                          </p:val>
                                        </p:tav>
                                      </p:tavLst>
                                    </p:anim>
                                    <p:animEffect transition="in" filter="fade">
                                      <p:cBhvr>
                                        <p:cTn id="110" dur="500" tmFilter="0,0; .5, 1; 1, 1"/>
                                        <p:tgtEl>
                                          <p:spTgt spid="61"/>
                                        </p:tgtEl>
                                      </p:cBhvr>
                                    </p:animEffect>
                                  </p:childTnLst>
                                </p:cTn>
                              </p:par>
                            </p:childTnLst>
                          </p:cTn>
                        </p:par>
                        <p:par>
                          <p:cTn id="111" fill="hold">
                            <p:stCondLst>
                              <p:cond delay="2850"/>
                            </p:stCondLst>
                            <p:childTnLst>
                              <p:par>
                                <p:cTn id="112" presetID="16" presetClass="entr" presetSubtype="37" fill="hold" grpId="0" nodeType="after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barn(outVertical)">
                                      <p:cBhvr>
                                        <p:cTn id="114"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P spid="30" grpId="0" animBg="1"/>
      <p:bldP spid="46" grpId="0" animBg="1"/>
      <p:bldP spid="47" grpId="0" animBg="1"/>
      <p:bldP spid="48" grpId="0" animBg="1"/>
      <p:bldP spid="50" grpId="0" animBg="1"/>
      <p:bldP spid="51" grpId="0" animBg="1"/>
      <p:bldP spid="61" grpId="0"/>
      <p:bldP spid="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76463" y="100735"/>
            <a:ext cx="2065817" cy="2584754"/>
            <a:chOff x="3295850" y="1895995"/>
            <a:chExt cx="3725149" cy="4660916"/>
          </a:xfrm>
        </p:grpSpPr>
        <p:sp>
          <p:nvSpPr>
            <p:cNvPr id="3" name="圆角矩形 2"/>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4"/>
            <p:cNvSpPr/>
            <p:nvPr/>
          </p:nvSpPr>
          <p:spPr>
            <a:xfrm rot="2760000">
              <a:off x="3371510" y="2878566"/>
              <a:ext cx="3953505"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EC8C8C"/>
                </a:gs>
                <a:gs pos="100000">
                  <a:srgbClr val="E35353"/>
                </a:gs>
              </a:gsLst>
              <a:lin ang="2700000" scaled="1"/>
              <a:tileRect/>
            </a:gradFill>
            <a:ln w="25400">
              <a:gradFill flip="none" rotWithShape="1">
                <a:gsLst>
                  <a:gs pos="0">
                    <a:srgbClr val="E35353"/>
                  </a:gs>
                  <a:gs pos="100000">
                    <a:srgbClr val="F1A9A9"/>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6"/>
          <p:cNvSpPr/>
          <p:nvPr/>
        </p:nvSpPr>
        <p:spPr>
          <a:xfrm>
            <a:off x="2329155" y="574694"/>
            <a:ext cx="3894951" cy="751080"/>
          </a:xfrm>
          <a:prstGeom prst="roundRect">
            <a:avLst>
              <a:gd name="adj" fmla="val 9976"/>
            </a:avLst>
          </a:prstGeom>
          <a:solidFill>
            <a:srgbClr val="E8797A"/>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7"/>
          <p:cNvGrpSpPr/>
          <p:nvPr/>
        </p:nvGrpSpPr>
        <p:grpSpPr>
          <a:xfrm>
            <a:off x="2399444" y="888551"/>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10"/>
          <p:cNvGrpSpPr/>
          <p:nvPr/>
        </p:nvGrpSpPr>
        <p:grpSpPr>
          <a:xfrm>
            <a:off x="2099939" y="888551"/>
            <a:ext cx="118508" cy="118509"/>
            <a:chOff x="4486616" y="3001075"/>
            <a:chExt cx="274695" cy="274699"/>
          </a:xfrm>
        </p:grpSpPr>
        <p:sp>
          <p:nvSpPr>
            <p:cNvPr id="12"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13"/>
          <p:cNvGrpSpPr/>
          <p:nvPr/>
        </p:nvGrpSpPr>
        <p:grpSpPr>
          <a:xfrm>
            <a:off x="2166498" y="922213"/>
            <a:ext cx="288238" cy="46073"/>
            <a:chOff x="4317617" y="3104300"/>
            <a:chExt cx="384317" cy="61430"/>
          </a:xfrm>
        </p:grpSpPr>
        <p:sp>
          <p:nvSpPr>
            <p:cNvPr id="15" name="圆角矩形 14"/>
            <p:cNvSpPr/>
            <p:nvPr/>
          </p:nvSpPr>
          <p:spPr>
            <a:xfrm rot="16200000">
              <a:off x="4498570" y="296236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15"/>
            <p:cNvSpPr/>
            <p:nvPr/>
          </p:nvSpPr>
          <p:spPr>
            <a:xfrm rot="16200000">
              <a:off x="4498571" y="292334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20" name="组合 19"/>
          <p:cNvGrpSpPr/>
          <p:nvPr/>
        </p:nvGrpSpPr>
        <p:grpSpPr>
          <a:xfrm>
            <a:off x="1234560" y="748202"/>
            <a:ext cx="539637" cy="423360"/>
            <a:chOff x="4172643" y="3997027"/>
            <a:chExt cx="736426" cy="577745"/>
          </a:xfrm>
          <a:solidFill>
            <a:schemeClr val="bg1"/>
          </a:solidFill>
        </p:grpSpPr>
        <p:sp>
          <p:nvSpPr>
            <p:cNvPr id="21" name="Freeform 14"/>
            <p:cNvSpPr/>
            <p:nvPr/>
          </p:nvSpPr>
          <p:spPr bwMode="auto">
            <a:xfrm>
              <a:off x="4409944" y="4129742"/>
              <a:ext cx="499125" cy="385885"/>
            </a:xfrm>
            <a:custGeom>
              <a:avLst/>
              <a:gdLst>
                <a:gd name="T0" fmla="*/ 272 w 293"/>
                <a:gd name="T1" fmla="*/ 48 h 226"/>
                <a:gd name="T2" fmla="*/ 255 w 293"/>
                <a:gd name="T3" fmla="*/ 46 h 226"/>
                <a:gd name="T4" fmla="*/ 96 w 293"/>
                <a:gd name="T5" fmla="*/ 46 h 226"/>
                <a:gd name="T6" fmla="*/ 96 w 293"/>
                <a:gd name="T7" fmla="*/ 0 h 226"/>
                <a:gd name="T8" fmla="*/ 89 w 293"/>
                <a:gd name="T9" fmla="*/ 0 h 226"/>
                <a:gd name="T10" fmla="*/ 73 w 293"/>
                <a:gd name="T11" fmla="*/ 0 h 226"/>
                <a:gd name="T12" fmla="*/ 23 w 293"/>
                <a:gd name="T13" fmla="*/ 0 h 226"/>
                <a:gd name="T14" fmla="*/ 2 w 293"/>
                <a:gd name="T15" fmla="*/ 25 h 226"/>
                <a:gd name="T16" fmla="*/ 2 w 293"/>
                <a:gd name="T17" fmla="*/ 38 h 226"/>
                <a:gd name="T18" fmla="*/ 89 w 293"/>
                <a:gd name="T19" fmla="*/ 155 h 226"/>
                <a:gd name="T20" fmla="*/ 66 w 293"/>
                <a:gd name="T21" fmla="*/ 226 h 226"/>
                <a:gd name="T22" fmla="*/ 96 w 293"/>
                <a:gd name="T23" fmla="*/ 226 h 226"/>
                <a:gd name="T24" fmla="*/ 255 w 293"/>
                <a:gd name="T25" fmla="*/ 226 h 226"/>
                <a:gd name="T26" fmla="*/ 293 w 293"/>
                <a:gd name="T27" fmla="*/ 201 h 226"/>
                <a:gd name="T28" fmla="*/ 293 w 293"/>
                <a:gd name="T29" fmla="*/ 74 h 226"/>
                <a:gd name="T30" fmla="*/ 272 w 293"/>
                <a:gd name="T31" fmla="*/ 48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26">
                  <a:moveTo>
                    <a:pt x="272" y="48"/>
                  </a:moveTo>
                  <a:cubicBezTo>
                    <a:pt x="263" y="46"/>
                    <a:pt x="255" y="46"/>
                    <a:pt x="255" y="46"/>
                  </a:cubicBezTo>
                  <a:cubicBezTo>
                    <a:pt x="96" y="46"/>
                    <a:pt x="96" y="46"/>
                    <a:pt x="96" y="46"/>
                  </a:cubicBezTo>
                  <a:cubicBezTo>
                    <a:pt x="96" y="0"/>
                    <a:pt x="96" y="0"/>
                    <a:pt x="96" y="0"/>
                  </a:cubicBezTo>
                  <a:cubicBezTo>
                    <a:pt x="89" y="0"/>
                    <a:pt x="89" y="0"/>
                    <a:pt x="89" y="0"/>
                  </a:cubicBezTo>
                  <a:cubicBezTo>
                    <a:pt x="89" y="0"/>
                    <a:pt x="83" y="0"/>
                    <a:pt x="73" y="0"/>
                  </a:cubicBezTo>
                  <a:cubicBezTo>
                    <a:pt x="59" y="0"/>
                    <a:pt x="37" y="0"/>
                    <a:pt x="23" y="0"/>
                  </a:cubicBezTo>
                  <a:cubicBezTo>
                    <a:pt x="0" y="0"/>
                    <a:pt x="2" y="25"/>
                    <a:pt x="2" y="25"/>
                  </a:cubicBezTo>
                  <a:cubicBezTo>
                    <a:pt x="2" y="25"/>
                    <a:pt x="2" y="30"/>
                    <a:pt x="2" y="38"/>
                  </a:cubicBezTo>
                  <a:cubicBezTo>
                    <a:pt x="52" y="53"/>
                    <a:pt x="89" y="100"/>
                    <a:pt x="89" y="155"/>
                  </a:cubicBezTo>
                  <a:cubicBezTo>
                    <a:pt x="89" y="182"/>
                    <a:pt x="80" y="206"/>
                    <a:pt x="66" y="226"/>
                  </a:cubicBezTo>
                  <a:cubicBezTo>
                    <a:pt x="96" y="226"/>
                    <a:pt x="96" y="226"/>
                    <a:pt x="96" y="226"/>
                  </a:cubicBezTo>
                  <a:cubicBezTo>
                    <a:pt x="96" y="226"/>
                    <a:pt x="219" y="226"/>
                    <a:pt x="255" y="226"/>
                  </a:cubicBezTo>
                  <a:cubicBezTo>
                    <a:pt x="292" y="226"/>
                    <a:pt x="293" y="201"/>
                    <a:pt x="293" y="201"/>
                  </a:cubicBezTo>
                  <a:cubicBezTo>
                    <a:pt x="293" y="74"/>
                    <a:pt x="293" y="74"/>
                    <a:pt x="293" y="74"/>
                  </a:cubicBezTo>
                  <a:cubicBezTo>
                    <a:pt x="293" y="58"/>
                    <a:pt x="282" y="51"/>
                    <a:pt x="272"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2" name="Freeform 15"/>
            <p:cNvSpPr>
              <a:spLocks noEditPoints="1"/>
            </p:cNvSpPr>
            <p:nvPr/>
          </p:nvSpPr>
          <p:spPr bwMode="auto">
            <a:xfrm>
              <a:off x="4534004" y="3997027"/>
              <a:ext cx="339001" cy="188975"/>
            </a:xfrm>
            <a:custGeom>
              <a:avLst/>
              <a:gdLst>
                <a:gd name="T0" fmla="*/ 83 w 470"/>
                <a:gd name="T1" fmla="*/ 262 h 262"/>
                <a:gd name="T2" fmla="*/ 397 w 470"/>
                <a:gd name="T3" fmla="*/ 262 h 262"/>
                <a:gd name="T4" fmla="*/ 470 w 470"/>
                <a:gd name="T5" fmla="*/ 262 h 262"/>
                <a:gd name="T6" fmla="*/ 470 w 470"/>
                <a:gd name="T7" fmla="*/ 0 h 262"/>
                <a:gd name="T8" fmla="*/ 0 w 470"/>
                <a:gd name="T9" fmla="*/ 0 h 262"/>
                <a:gd name="T10" fmla="*/ 0 w 470"/>
                <a:gd name="T11" fmla="*/ 158 h 262"/>
                <a:gd name="T12" fmla="*/ 83 w 470"/>
                <a:gd name="T13" fmla="*/ 158 h 262"/>
                <a:gd name="T14" fmla="*/ 83 w 470"/>
                <a:gd name="T15" fmla="*/ 262 h 262"/>
                <a:gd name="T16" fmla="*/ 123 w 470"/>
                <a:gd name="T17" fmla="*/ 83 h 262"/>
                <a:gd name="T18" fmla="*/ 362 w 470"/>
                <a:gd name="T19" fmla="*/ 83 h 262"/>
                <a:gd name="T20" fmla="*/ 362 w 470"/>
                <a:gd name="T21" fmla="*/ 102 h 262"/>
                <a:gd name="T22" fmla="*/ 123 w 470"/>
                <a:gd name="T23" fmla="*/ 102 h 262"/>
                <a:gd name="T24" fmla="*/ 123 w 470"/>
                <a:gd name="T25" fmla="*/ 83 h 262"/>
                <a:gd name="T26" fmla="*/ 121 w 470"/>
                <a:gd name="T27" fmla="*/ 140 h 262"/>
                <a:gd name="T28" fmla="*/ 362 w 470"/>
                <a:gd name="T29" fmla="*/ 140 h 262"/>
                <a:gd name="T30" fmla="*/ 362 w 470"/>
                <a:gd name="T31" fmla="*/ 158 h 262"/>
                <a:gd name="T32" fmla="*/ 121 w 470"/>
                <a:gd name="T33" fmla="*/ 158 h 262"/>
                <a:gd name="T34" fmla="*/ 121 w 470"/>
                <a:gd name="T35" fmla="*/ 140 h 262"/>
                <a:gd name="T36" fmla="*/ 121 w 470"/>
                <a:gd name="T37" fmla="*/ 196 h 262"/>
                <a:gd name="T38" fmla="*/ 362 w 470"/>
                <a:gd name="T39" fmla="*/ 196 h 262"/>
                <a:gd name="T40" fmla="*/ 362 w 470"/>
                <a:gd name="T41" fmla="*/ 215 h 262"/>
                <a:gd name="T42" fmla="*/ 121 w 470"/>
                <a:gd name="T43" fmla="*/ 215 h 262"/>
                <a:gd name="T44" fmla="*/ 121 w 470"/>
                <a:gd name="T45" fmla="*/ 196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0" h="262">
                  <a:moveTo>
                    <a:pt x="83" y="262"/>
                  </a:moveTo>
                  <a:lnTo>
                    <a:pt x="397" y="262"/>
                  </a:lnTo>
                  <a:lnTo>
                    <a:pt x="470" y="262"/>
                  </a:lnTo>
                  <a:lnTo>
                    <a:pt x="470" y="0"/>
                  </a:lnTo>
                  <a:lnTo>
                    <a:pt x="0" y="0"/>
                  </a:lnTo>
                  <a:lnTo>
                    <a:pt x="0" y="158"/>
                  </a:lnTo>
                  <a:lnTo>
                    <a:pt x="83" y="158"/>
                  </a:lnTo>
                  <a:lnTo>
                    <a:pt x="83" y="262"/>
                  </a:lnTo>
                  <a:close/>
                  <a:moveTo>
                    <a:pt x="123" y="83"/>
                  </a:moveTo>
                  <a:lnTo>
                    <a:pt x="362" y="83"/>
                  </a:lnTo>
                  <a:lnTo>
                    <a:pt x="362" y="102"/>
                  </a:lnTo>
                  <a:lnTo>
                    <a:pt x="123" y="102"/>
                  </a:lnTo>
                  <a:lnTo>
                    <a:pt x="123" y="83"/>
                  </a:lnTo>
                  <a:close/>
                  <a:moveTo>
                    <a:pt x="121" y="140"/>
                  </a:moveTo>
                  <a:lnTo>
                    <a:pt x="362" y="140"/>
                  </a:lnTo>
                  <a:lnTo>
                    <a:pt x="362" y="158"/>
                  </a:lnTo>
                  <a:lnTo>
                    <a:pt x="121" y="158"/>
                  </a:lnTo>
                  <a:lnTo>
                    <a:pt x="121" y="140"/>
                  </a:lnTo>
                  <a:close/>
                  <a:moveTo>
                    <a:pt x="121" y="196"/>
                  </a:moveTo>
                  <a:lnTo>
                    <a:pt x="362" y="196"/>
                  </a:lnTo>
                  <a:lnTo>
                    <a:pt x="362" y="215"/>
                  </a:lnTo>
                  <a:lnTo>
                    <a:pt x="121" y="215"/>
                  </a:lnTo>
                  <a:lnTo>
                    <a:pt x="121" y="19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3" name="Freeform 16"/>
            <p:cNvSpPr>
              <a:spLocks noEditPoints="1"/>
            </p:cNvSpPr>
            <p:nvPr/>
          </p:nvSpPr>
          <p:spPr bwMode="auto">
            <a:xfrm>
              <a:off x="4172643" y="4213411"/>
              <a:ext cx="361361" cy="361361"/>
            </a:xfrm>
            <a:custGeom>
              <a:avLst/>
              <a:gdLst>
                <a:gd name="T0" fmla="*/ 141 w 212"/>
                <a:gd name="T1" fmla="*/ 6 h 212"/>
                <a:gd name="T2" fmla="*/ 106 w 212"/>
                <a:gd name="T3" fmla="*/ 0 h 212"/>
                <a:gd name="T4" fmla="*/ 0 w 212"/>
                <a:gd name="T5" fmla="*/ 106 h 212"/>
                <a:gd name="T6" fmla="*/ 106 w 212"/>
                <a:gd name="T7" fmla="*/ 212 h 212"/>
                <a:gd name="T8" fmla="*/ 185 w 212"/>
                <a:gd name="T9" fmla="*/ 177 h 212"/>
                <a:gd name="T10" fmla="*/ 212 w 212"/>
                <a:gd name="T11" fmla="*/ 106 h 212"/>
                <a:gd name="T12" fmla="*/ 141 w 212"/>
                <a:gd name="T13" fmla="*/ 6 h 212"/>
                <a:gd name="T14" fmla="*/ 106 w 212"/>
                <a:gd name="T15" fmla="*/ 178 h 212"/>
                <a:gd name="T16" fmla="*/ 34 w 212"/>
                <a:gd name="T17" fmla="*/ 106 h 212"/>
                <a:gd name="T18" fmla="*/ 106 w 212"/>
                <a:gd name="T19" fmla="*/ 34 h 212"/>
                <a:gd name="T20" fmla="*/ 141 w 212"/>
                <a:gd name="T21" fmla="*/ 43 h 212"/>
                <a:gd name="T22" fmla="*/ 178 w 212"/>
                <a:gd name="T23" fmla="*/ 106 h 212"/>
                <a:gd name="T24" fmla="*/ 147 w 212"/>
                <a:gd name="T25" fmla="*/ 165 h 212"/>
                <a:gd name="T26" fmla="*/ 106 w 212"/>
                <a:gd name="T27" fmla="*/ 17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212">
                  <a:moveTo>
                    <a:pt x="141" y="6"/>
                  </a:moveTo>
                  <a:cubicBezTo>
                    <a:pt x="130" y="2"/>
                    <a:pt x="118" y="0"/>
                    <a:pt x="106" y="0"/>
                  </a:cubicBezTo>
                  <a:cubicBezTo>
                    <a:pt x="47" y="0"/>
                    <a:pt x="0" y="47"/>
                    <a:pt x="0" y="106"/>
                  </a:cubicBezTo>
                  <a:cubicBezTo>
                    <a:pt x="0" y="165"/>
                    <a:pt x="47" y="212"/>
                    <a:pt x="106" y="212"/>
                  </a:cubicBezTo>
                  <a:cubicBezTo>
                    <a:pt x="137" y="212"/>
                    <a:pt x="165" y="199"/>
                    <a:pt x="185" y="177"/>
                  </a:cubicBezTo>
                  <a:cubicBezTo>
                    <a:pt x="202" y="159"/>
                    <a:pt x="212" y="133"/>
                    <a:pt x="212" y="106"/>
                  </a:cubicBezTo>
                  <a:cubicBezTo>
                    <a:pt x="212" y="60"/>
                    <a:pt x="182" y="20"/>
                    <a:pt x="141" y="6"/>
                  </a:cubicBezTo>
                  <a:close/>
                  <a:moveTo>
                    <a:pt x="106" y="178"/>
                  </a:moveTo>
                  <a:cubicBezTo>
                    <a:pt x="66" y="178"/>
                    <a:pt x="34" y="146"/>
                    <a:pt x="34" y="106"/>
                  </a:cubicBezTo>
                  <a:cubicBezTo>
                    <a:pt x="34" y="66"/>
                    <a:pt x="66" y="34"/>
                    <a:pt x="106" y="34"/>
                  </a:cubicBezTo>
                  <a:cubicBezTo>
                    <a:pt x="119" y="34"/>
                    <a:pt x="131" y="38"/>
                    <a:pt x="141" y="43"/>
                  </a:cubicBezTo>
                  <a:cubicBezTo>
                    <a:pt x="163" y="56"/>
                    <a:pt x="178" y="79"/>
                    <a:pt x="178" y="106"/>
                  </a:cubicBezTo>
                  <a:cubicBezTo>
                    <a:pt x="178" y="130"/>
                    <a:pt x="166" y="152"/>
                    <a:pt x="147" y="165"/>
                  </a:cubicBezTo>
                  <a:cubicBezTo>
                    <a:pt x="136" y="173"/>
                    <a:pt x="121" y="178"/>
                    <a:pt x="106" y="17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4" name="Freeform 17"/>
            <p:cNvSpPr/>
            <p:nvPr/>
          </p:nvSpPr>
          <p:spPr bwMode="auto">
            <a:xfrm>
              <a:off x="4288769" y="4324488"/>
              <a:ext cx="83668" cy="102422"/>
            </a:xfrm>
            <a:custGeom>
              <a:avLst/>
              <a:gdLst>
                <a:gd name="T0" fmla="*/ 45 w 49"/>
                <a:gd name="T1" fmla="*/ 0 h 60"/>
                <a:gd name="T2" fmla="*/ 41 w 49"/>
                <a:gd name="T3" fmla="*/ 3 h 60"/>
                <a:gd name="T4" fmla="*/ 41 w 49"/>
                <a:gd name="T5" fmla="*/ 41 h 60"/>
                <a:gd name="T6" fmla="*/ 3 w 49"/>
                <a:gd name="T7" fmla="*/ 52 h 60"/>
                <a:gd name="T8" fmla="*/ 0 w 49"/>
                <a:gd name="T9" fmla="*/ 55 h 60"/>
                <a:gd name="T10" fmla="*/ 1 w 49"/>
                <a:gd name="T11" fmla="*/ 57 h 60"/>
                <a:gd name="T12" fmla="*/ 5 w 49"/>
                <a:gd name="T13" fmla="*/ 60 h 60"/>
                <a:gd name="T14" fmla="*/ 43 w 49"/>
                <a:gd name="T15" fmla="*/ 50 h 60"/>
                <a:gd name="T16" fmla="*/ 47 w 49"/>
                <a:gd name="T17" fmla="*/ 49 h 60"/>
                <a:gd name="T18" fmla="*/ 49 w 49"/>
                <a:gd name="T19" fmla="*/ 45 h 60"/>
                <a:gd name="T20" fmla="*/ 49 w 49"/>
                <a:gd name="T21" fmla="*/ 3 h 60"/>
                <a:gd name="T22" fmla="*/ 48 w 49"/>
                <a:gd name="T23" fmla="*/ 1 h 60"/>
                <a:gd name="T24" fmla="*/ 45 w 49"/>
                <a:gd name="T25"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60">
                  <a:moveTo>
                    <a:pt x="45" y="0"/>
                  </a:moveTo>
                  <a:cubicBezTo>
                    <a:pt x="43" y="0"/>
                    <a:pt x="41" y="1"/>
                    <a:pt x="41" y="3"/>
                  </a:cubicBezTo>
                  <a:cubicBezTo>
                    <a:pt x="41" y="41"/>
                    <a:pt x="41" y="41"/>
                    <a:pt x="41" y="41"/>
                  </a:cubicBezTo>
                  <a:cubicBezTo>
                    <a:pt x="3" y="52"/>
                    <a:pt x="3" y="52"/>
                    <a:pt x="3" y="52"/>
                  </a:cubicBezTo>
                  <a:cubicBezTo>
                    <a:pt x="1" y="52"/>
                    <a:pt x="0" y="53"/>
                    <a:pt x="0" y="55"/>
                  </a:cubicBezTo>
                  <a:cubicBezTo>
                    <a:pt x="0" y="56"/>
                    <a:pt x="0" y="56"/>
                    <a:pt x="1" y="57"/>
                  </a:cubicBezTo>
                  <a:cubicBezTo>
                    <a:pt x="1" y="59"/>
                    <a:pt x="3" y="60"/>
                    <a:pt x="5" y="60"/>
                  </a:cubicBezTo>
                  <a:cubicBezTo>
                    <a:pt x="43" y="50"/>
                    <a:pt x="43" y="50"/>
                    <a:pt x="43" y="50"/>
                  </a:cubicBezTo>
                  <a:cubicBezTo>
                    <a:pt x="47" y="49"/>
                    <a:pt x="47" y="49"/>
                    <a:pt x="47" y="49"/>
                  </a:cubicBezTo>
                  <a:cubicBezTo>
                    <a:pt x="49" y="48"/>
                    <a:pt x="49" y="47"/>
                    <a:pt x="49" y="45"/>
                  </a:cubicBezTo>
                  <a:cubicBezTo>
                    <a:pt x="49" y="3"/>
                    <a:pt x="49" y="3"/>
                    <a:pt x="49" y="3"/>
                  </a:cubicBezTo>
                  <a:cubicBezTo>
                    <a:pt x="49" y="2"/>
                    <a:pt x="49" y="1"/>
                    <a:pt x="48" y="1"/>
                  </a:cubicBezTo>
                  <a:cubicBezTo>
                    <a:pt x="47" y="0"/>
                    <a:pt x="46" y="0"/>
                    <a:pt x="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25" name="文本框 24"/>
          <p:cNvSpPr txBox="1"/>
          <p:nvPr/>
        </p:nvSpPr>
        <p:spPr>
          <a:xfrm>
            <a:off x="2963834" y="709035"/>
            <a:ext cx="2629909" cy="507831"/>
          </a:xfrm>
          <a:prstGeom prst="rect">
            <a:avLst/>
          </a:prstGeom>
          <a:noFill/>
        </p:spPr>
        <p:txBody>
          <a:bodyPr wrap="square" rtlCol="0">
            <a:spAutoFit/>
          </a:bodyPr>
          <a:lstStyle/>
          <a:p>
            <a:pPr algn="ctr"/>
            <a:r>
              <a:rPr lang="en-US" altLang="zh-CN" sz="2700" b="1" dirty="0">
                <a:solidFill>
                  <a:schemeClr val="bg1"/>
                </a:solidFill>
                <a:latin typeface="Arial" panose="020B0604020202020204" pitchFamily="34" charset="0"/>
                <a:ea typeface="造字工房悦黑体验版细体" pitchFamily="50" charset="-122"/>
                <a:cs typeface="Arial" panose="020B0604020202020204" pitchFamily="34" charset="0"/>
              </a:rPr>
              <a:t>KHỞI ĐỘNG </a:t>
            </a:r>
            <a:endParaRPr lang="zh-CN" altLang="en-US" sz="2700" b="1" dirty="0">
              <a:solidFill>
                <a:schemeClr val="bg1"/>
              </a:solidFill>
              <a:latin typeface="Arial" panose="020B0604020202020204" pitchFamily="34" charset="0"/>
              <a:ea typeface="造字工房悦黑体验版细体" pitchFamily="50" charset="-122"/>
              <a:cs typeface="Arial" panose="020B0604020202020204" pitchFamily="34" charset="0"/>
            </a:endParaRPr>
          </a:p>
        </p:txBody>
      </p:sp>
      <p:sp>
        <p:nvSpPr>
          <p:cNvPr id="30" name="任意多边形 32"/>
          <p:cNvSpPr/>
          <p:nvPr/>
        </p:nvSpPr>
        <p:spPr>
          <a:xfrm>
            <a:off x="520978" y="1938836"/>
            <a:ext cx="1427163" cy="1427163"/>
          </a:xfrm>
          <a:custGeom>
            <a:avLst/>
            <a:gdLst>
              <a:gd name="txL" fmla="*/ 0 w 1426918"/>
              <a:gd name="txT" fmla="*/ 0 h 1426918"/>
              <a:gd name="txR" fmla="*/ 1426918 w 1426918"/>
              <a:gd name="txB" fmla="*/ 1426918 h 1426918"/>
            </a:gdLst>
            <a:ahLst/>
            <a:cxnLst>
              <a:cxn ang="0">
                <a:pos x="713582" y="0"/>
              </a:cxn>
              <a:cxn ang="0">
                <a:pos x="1427163" y="713582"/>
              </a:cxn>
              <a:cxn ang="0">
                <a:pos x="1427162" y="713582"/>
              </a:cxn>
              <a:cxn ang="0">
                <a:pos x="713580" y="1427163"/>
              </a:cxn>
              <a:cxn ang="0">
                <a:pos x="0" y="1427163"/>
              </a:cxn>
              <a:cxn ang="0">
                <a:pos x="0" y="713582"/>
              </a:cxn>
              <a:cxn ang="0">
                <a:pos x="713582" y="0"/>
              </a:cxn>
            </a:cxnLst>
            <a:rect l="txL" t="txT" r="txR" b="txB"/>
            <a:pathLst>
              <a:path w="1426918" h="1426918">
                <a:moveTo>
                  <a:pt x="713459" y="0"/>
                </a:moveTo>
                <a:cubicBezTo>
                  <a:pt x="1107492" y="0"/>
                  <a:pt x="1426918" y="319426"/>
                  <a:pt x="1426918" y="713459"/>
                </a:cubicBezTo>
                <a:lnTo>
                  <a:pt x="1426917" y="713459"/>
                </a:lnTo>
                <a:cubicBezTo>
                  <a:pt x="1426917" y="1107492"/>
                  <a:pt x="1107491" y="1426918"/>
                  <a:pt x="713458" y="1426918"/>
                </a:cubicBezTo>
                <a:lnTo>
                  <a:pt x="0" y="1426918"/>
                </a:lnTo>
                <a:lnTo>
                  <a:pt x="0" y="713459"/>
                </a:lnTo>
                <a:cubicBezTo>
                  <a:pt x="0" y="319426"/>
                  <a:pt x="319426" y="0"/>
                  <a:pt x="713459" y="0"/>
                </a:cubicBezTo>
                <a:close/>
              </a:path>
            </a:pathLst>
          </a:custGeom>
          <a:solidFill>
            <a:srgbClr val="B3D53D"/>
          </a:solidFill>
          <a:ln w="12700">
            <a:solidFill>
              <a:schemeClr val="tx1"/>
            </a:solidFill>
            <a:miter/>
          </a:ln>
        </p:spPr>
        <p:txBody>
          <a:bodyPr anchor="ctr"/>
          <a:lstStyle/>
          <a:p>
            <a:pPr lvl="0" algn="ctr"/>
            <a:r>
              <a:rPr lang="en-US" altLang="zh-CN" sz="5400" b="1" dirty="0" smtClean="0">
                <a:solidFill>
                  <a:srgbClr val="FFFFFF"/>
                </a:solidFill>
                <a:latin typeface="Arial" panose="020B0604020202020204" pitchFamily="34" charset="0"/>
                <a:ea typeface="宋体" pitchFamily="2" charset="-122"/>
                <a:cs typeface="Arial" panose="020B0604020202020204" pitchFamily="34" charset="0"/>
                <a:sym typeface="Times New Roman" pitchFamily="18" charset="0"/>
              </a:rPr>
              <a:t>1</a:t>
            </a:r>
            <a:endParaRPr lang="zh-CN" altLang="en-US" sz="5400" b="1" dirty="0">
              <a:solidFill>
                <a:srgbClr val="FFFFFF"/>
              </a:solidFill>
              <a:latin typeface="Arial" panose="020B0604020202020204" pitchFamily="34" charset="0"/>
              <a:ea typeface="宋体" pitchFamily="2" charset="-122"/>
              <a:cs typeface="Arial" panose="020B0604020202020204" pitchFamily="34" charset="0"/>
              <a:sym typeface="Times New Roman" pitchFamily="18" charset="0"/>
            </a:endParaRPr>
          </a:p>
        </p:txBody>
      </p:sp>
      <p:sp>
        <p:nvSpPr>
          <p:cNvPr id="31" name="任意多边形 40"/>
          <p:cNvSpPr/>
          <p:nvPr/>
        </p:nvSpPr>
        <p:spPr>
          <a:xfrm>
            <a:off x="520978" y="3365999"/>
            <a:ext cx="1427163" cy="1427162"/>
          </a:xfrm>
          <a:custGeom>
            <a:avLst/>
            <a:gdLst>
              <a:gd name="txL" fmla="*/ 0 w 1426918"/>
              <a:gd name="txT" fmla="*/ 0 h 1426918"/>
              <a:gd name="txR" fmla="*/ 1426918 w 1426918"/>
              <a:gd name="txB" fmla="*/ 1426918 h 1426918"/>
            </a:gdLst>
            <a:ahLst/>
            <a:cxnLst>
              <a:cxn ang="0">
                <a:pos x="0" y="0"/>
              </a:cxn>
              <a:cxn ang="0">
                <a:pos x="713582" y="0"/>
              </a:cxn>
              <a:cxn ang="0">
                <a:pos x="1427163" y="713581"/>
              </a:cxn>
              <a:cxn ang="0">
                <a:pos x="713582" y="1427162"/>
              </a:cxn>
              <a:cxn ang="0">
                <a:pos x="713582" y="1427161"/>
              </a:cxn>
              <a:cxn ang="0">
                <a:pos x="0" y="713580"/>
              </a:cxn>
            </a:cxnLst>
            <a:rect l="txL" t="txT" r="txR" b="txB"/>
            <a:pathLst>
              <a:path w="1426918" h="1426918">
                <a:moveTo>
                  <a:pt x="0" y="0"/>
                </a:moveTo>
                <a:lnTo>
                  <a:pt x="713459" y="0"/>
                </a:lnTo>
                <a:cubicBezTo>
                  <a:pt x="1107492" y="0"/>
                  <a:pt x="1426918" y="319426"/>
                  <a:pt x="1426918" y="713459"/>
                </a:cubicBezTo>
                <a:cubicBezTo>
                  <a:pt x="1426918" y="1107492"/>
                  <a:pt x="1107492" y="1426918"/>
                  <a:pt x="713459" y="1426918"/>
                </a:cubicBezTo>
                <a:lnTo>
                  <a:pt x="713459" y="1426917"/>
                </a:lnTo>
                <a:cubicBezTo>
                  <a:pt x="319426" y="1426917"/>
                  <a:pt x="0" y="1107491"/>
                  <a:pt x="0" y="713458"/>
                </a:cubicBezTo>
                <a:lnTo>
                  <a:pt x="0" y="0"/>
                </a:lnTo>
                <a:close/>
              </a:path>
            </a:pathLst>
          </a:custGeom>
          <a:solidFill>
            <a:srgbClr val="FFBF17"/>
          </a:solidFill>
          <a:ln w="12700">
            <a:solidFill>
              <a:schemeClr val="tx1"/>
            </a:solidFill>
            <a:miter/>
          </a:ln>
        </p:spPr>
        <p:txBody>
          <a:bodyPr anchor="ctr"/>
          <a:lstStyle/>
          <a:p>
            <a:pPr lvl="0" algn="ctr"/>
            <a:r>
              <a:rPr lang="en-US" altLang="zh-CN" sz="5400" b="1" dirty="0" smtClean="0">
                <a:solidFill>
                  <a:srgbClr val="FFFFFF"/>
                </a:solidFill>
                <a:latin typeface="Arial" panose="020B0604020202020204" pitchFamily="34" charset="0"/>
                <a:ea typeface="宋体" pitchFamily="2" charset="-122"/>
                <a:cs typeface="Arial" panose="020B0604020202020204" pitchFamily="34" charset="0"/>
                <a:sym typeface="Times New Roman" pitchFamily="18" charset="0"/>
              </a:rPr>
              <a:t>2</a:t>
            </a:r>
            <a:endParaRPr lang="zh-CN" altLang="en-US" sz="5400" b="1" dirty="0">
              <a:solidFill>
                <a:srgbClr val="FFFFFF"/>
              </a:solidFill>
              <a:latin typeface="Arial" panose="020B0604020202020204" pitchFamily="34" charset="0"/>
              <a:ea typeface="宋体" pitchFamily="2" charset="-122"/>
              <a:cs typeface="Arial" panose="020B0604020202020204" pitchFamily="34" charset="0"/>
              <a:sym typeface="Times New Roman" pitchFamily="18" charset="0"/>
            </a:endParaRPr>
          </a:p>
        </p:txBody>
      </p:sp>
      <p:sp>
        <p:nvSpPr>
          <p:cNvPr id="32" name="矩形 12">
            <a:extLst>
              <a:ext uri="{FF2B5EF4-FFF2-40B4-BE49-F238E27FC236}">
                <a16:creationId xmlns:a16="http://schemas.microsoft.com/office/drawing/2014/main" id="{4CA45C92-E389-49B4-88E5-B20A142B18DB}"/>
              </a:ext>
            </a:extLst>
          </p:cNvPr>
          <p:cNvSpPr/>
          <p:nvPr/>
        </p:nvSpPr>
        <p:spPr>
          <a:xfrm>
            <a:off x="2063200" y="2321612"/>
            <a:ext cx="6492515" cy="882742"/>
          </a:xfrm>
          <a:prstGeom prst="rect">
            <a:avLst/>
          </a:prstGeom>
        </p:spPr>
        <p:txBody>
          <a:bodyPr wrap="square">
            <a:spAutoFit/>
          </a:bodyPr>
          <a:lstStyle/>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Các nguyên tử nhường hoặc nhận e có còn trung hòa về điện không? Chúng mang điện tích âm hay dương? Các phần tử mang điện này được gọi là gì?</a:t>
            </a:r>
          </a:p>
        </p:txBody>
      </p:sp>
      <p:sp>
        <p:nvSpPr>
          <p:cNvPr id="33" name="矩形 14">
            <a:extLst>
              <a:ext uri="{FF2B5EF4-FFF2-40B4-BE49-F238E27FC236}">
                <a16:creationId xmlns:a16="http://schemas.microsoft.com/office/drawing/2014/main" id="{86F13791-C9C2-49E1-A254-2F7734346765}"/>
              </a:ext>
            </a:extLst>
          </p:cNvPr>
          <p:cNvSpPr/>
          <p:nvPr/>
        </p:nvSpPr>
        <p:spPr>
          <a:xfrm>
            <a:off x="2037089" y="3638209"/>
            <a:ext cx="6503286" cy="882742"/>
          </a:xfrm>
          <a:prstGeom prst="rect">
            <a:avLst/>
          </a:prstGeom>
        </p:spPr>
        <p:txBody>
          <a:bodyPr wrap="square">
            <a:spAutoFit/>
          </a:bodyPr>
          <a:lstStyle/>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Dung dịch sodium chloride dẫn điện nhưng dung dịch glucozơ không dẫn điện. Đó là trong dung dịch sodium chloride có sự hiện diện của các phần tử mang điện là ion Na</a:t>
            </a:r>
            <a:r>
              <a:rPr lang="en-US" sz="1600" baseline="30000" dirty="0">
                <a:latin typeface="Arial" panose="020B0604020202020204" pitchFamily="34" charset="0"/>
                <a:ea typeface="Calibri" panose="020F0502020204030204" pitchFamily="34" charset="0"/>
                <a:cs typeface="Arial" panose="020B0604020202020204" pitchFamily="34" charset="0"/>
              </a:rPr>
              <a:t>+</a:t>
            </a:r>
            <a:r>
              <a:rPr lang="en-US" sz="1600" dirty="0">
                <a:latin typeface="Arial" panose="020B0604020202020204" pitchFamily="34" charset="0"/>
                <a:ea typeface="Calibri" panose="020F0502020204030204" pitchFamily="34" charset="0"/>
                <a:cs typeface="Arial" panose="020B0604020202020204" pitchFamily="34" charset="0"/>
              </a:rPr>
              <a:t> và ion Cl</a:t>
            </a:r>
            <a:r>
              <a:rPr lang="en-US" sz="1600" baseline="30000"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 Ion là gì?</a:t>
            </a:r>
          </a:p>
        </p:txBody>
      </p:sp>
      <p:sp>
        <p:nvSpPr>
          <p:cNvPr id="34" name="TextBox 33"/>
          <p:cNvSpPr txBox="1"/>
          <p:nvPr/>
        </p:nvSpPr>
        <p:spPr>
          <a:xfrm>
            <a:off x="449115" y="1919762"/>
            <a:ext cx="8185819" cy="1477328"/>
          </a:xfrm>
          <a:prstGeom prst="rect">
            <a:avLst/>
          </a:prstGeom>
          <a:solidFill>
            <a:srgbClr val="FFFF00"/>
          </a:solidFill>
          <a:ln w="38100">
            <a:solidFill>
              <a:schemeClr val="accent5">
                <a:lumMod val="75000"/>
              </a:schemeClr>
            </a:solidFill>
          </a:ln>
        </p:spPr>
        <p:txBody>
          <a:bodyPr wrap="square" rtlCol="0">
            <a:spAutoFit/>
          </a:bodyPr>
          <a:lstStyle/>
          <a:p>
            <a:r>
              <a:rPr lang="en-US" sz="1800" dirty="0">
                <a:solidFill>
                  <a:schemeClr val="accent5">
                    <a:lumMod val="75000"/>
                  </a:schemeClr>
                </a:solidFill>
                <a:latin typeface="Arial" panose="020B0604020202020204" pitchFamily="34" charset="0"/>
                <a:cs typeface="Arial" panose="020B0604020202020204" pitchFamily="34" charset="0"/>
              </a:rPr>
              <a:t>Các nguyên tử nhường hoặc nhận e sẽ không còn trung hòa về điện ( khi đó </a:t>
            </a:r>
            <a:r>
              <a:rPr lang="en-US" sz="1800" dirty="0" smtClean="0">
                <a:solidFill>
                  <a:schemeClr val="accent5">
                    <a:lumMod val="75000"/>
                  </a:schemeClr>
                </a:solidFill>
                <a:latin typeface="Arial" panose="020B0604020202020204" pitchFamily="34" charset="0"/>
                <a:cs typeface="Arial" panose="020B0604020202020204" pitchFamily="34" charset="0"/>
              </a:rPr>
              <a:t>số  </a:t>
            </a:r>
            <a:r>
              <a:rPr lang="en-US" sz="1800" dirty="0">
                <a:solidFill>
                  <a:schemeClr val="accent5">
                    <a:lumMod val="75000"/>
                  </a:schemeClr>
                </a:solidFill>
                <a:latin typeface="Arial" panose="020B0604020202020204" pitchFamily="34" charset="0"/>
                <a:cs typeface="Arial" panose="020B0604020202020204" pitchFamily="34" charset="0"/>
              </a:rPr>
              <a:t>p &lt; e hoặc p &gt; e).</a:t>
            </a:r>
          </a:p>
          <a:p>
            <a:r>
              <a:rPr lang="en-US" sz="1800" dirty="0">
                <a:solidFill>
                  <a:schemeClr val="accent5">
                    <a:lumMod val="75000"/>
                  </a:schemeClr>
                </a:solidFill>
                <a:latin typeface="Arial" panose="020B0604020202020204" pitchFamily="34" charset="0"/>
                <a:cs typeface="Arial" panose="020B0604020202020204" pitchFamily="34" charset="0"/>
              </a:rPr>
              <a:t>- Khi số p &lt; e phần tử đó mang điện tích âm; số p &gt; e phần tử đó mang điện tích dương</a:t>
            </a:r>
          </a:p>
          <a:p>
            <a:r>
              <a:rPr lang="en-US" sz="1800" dirty="0">
                <a:solidFill>
                  <a:schemeClr val="accent5">
                    <a:lumMod val="75000"/>
                  </a:schemeClr>
                </a:solidFill>
                <a:latin typeface="Arial" panose="020B0604020202020204" pitchFamily="34" charset="0"/>
                <a:cs typeface="Arial" panose="020B0604020202020204" pitchFamily="34" charset="0"/>
              </a:rPr>
              <a:t>- Các phần tử mang điện này gọi là ion </a:t>
            </a:r>
          </a:p>
        </p:txBody>
      </p:sp>
      <p:sp>
        <p:nvSpPr>
          <p:cNvPr id="35" name="Rectangle 34"/>
          <p:cNvSpPr/>
          <p:nvPr/>
        </p:nvSpPr>
        <p:spPr>
          <a:xfrm>
            <a:off x="483596" y="2530030"/>
            <a:ext cx="8185819" cy="1703030"/>
          </a:xfrm>
          <a:prstGeom prst="rect">
            <a:avLst/>
          </a:prstGeom>
          <a:solidFill>
            <a:srgbClr val="FFFF00"/>
          </a:solidFill>
          <a:ln w="38100">
            <a:solidFill>
              <a:schemeClr val="accent5">
                <a:lumMod val="75000"/>
              </a:schemeClr>
            </a:solidFill>
          </a:ln>
        </p:spPr>
        <p:txBody>
          <a:bodyPr wrap="square">
            <a:spAutoFit/>
          </a:bodyPr>
          <a:lstStyle/>
          <a:p>
            <a:pPr>
              <a:lnSpc>
                <a:spcPct val="150000"/>
              </a:lnSpc>
            </a:pPr>
            <a:r>
              <a:rPr lang="en-US" sz="18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Dung dịch sodium chloride dẫn điện nhưng dung dịch glucozơ không dẫn điện. Đó là trong dung dịch sodium chloride có sự hiện diện của các phần tử mang điện là ion Na</a:t>
            </a:r>
            <a:r>
              <a:rPr lang="en-US" sz="1800" baseline="300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18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và ion Cl</a:t>
            </a:r>
            <a:r>
              <a:rPr lang="en-US" sz="1800" baseline="300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 </a:t>
            </a:r>
            <a:endParaRPr lang="en-US" sz="18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sz="18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Ion </a:t>
            </a:r>
            <a:r>
              <a:rPr lang="en-US" sz="18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là phần tử mang điện </a:t>
            </a:r>
            <a:r>
              <a:rPr lang="en-US" sz="1800" dirty="0" smtClean="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tích.</a:t>
            </a:r>
            <a:endParaRPr lang="en-US" sz="1600" dirty="0">
              <a:solidFill>
                <a:schemeClr val="accent5">
                  <a:lumMod val="75000"/>
                </a:schemeClr>
              </a:solidFill>
              <a:latin typeface="Arial" panose="020B0604020202020204" pitchFamily="34" charset="0"/>
              <a:cs typeface="Arial" panose="020B0604020202020204" pitchFamily="34" charset="0"/>
            </a:endParaRPr>
          </a:p>
        </p:txBody>
      </p:sp>
      <p:grpSp>
        <p:nvGrpSpPr>
          <p:cNvPr id="36" name="组合 16"/>
          <p:cNvGrpSpPr/>
          <p:nvPr/>
        </p:nvGrpSpPr>
        <p:grpSpPr>
          <a:xfrm>
            <a:off x="2631379" y="741895"/>
            <a:ext cx="491776" cy="429667"/>
            <a:chOff x="5030931" y="2884106"/>
            <a:chExt cx="655701" cy="572889"/>
          </a:xfrm>
        </p:grpSpPr>
        <p:sp>
          <p:nvSpPr>
            <p:cNvPr id="37" name="椭圆 1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38" name="文本框 18"/>
            <p:cNvSpPr txBox="1"/>
            <p:nvPr/>
          </p:nvSpPr>
          <p:spPr>
            <a:xfrm>
              <a:off x="5030931" y="2902999"/>
              <a:ext cx="655701" cy="553996"/>
            </a:xfrm>
            <a:prstGeom prst="rect">
              <a:avLst/>
            </a:prstGeom>
            <a:noFill/>
          </p:spPr>
          <p:txBody>
            <a:bodyPr wrap="square" rtlCol="0">
              <a:spAutoFit/>
            </a:bodyPr>
            <a:lstStyle/>
            <a:p>
              <a:pPr algn="ctr"/>
              <a:r>
                <a:rPr lang="en-US" altLang="zh-CN" sz="2100" dirty="0" smtClean="0">
                  <a:solidFill>
                    <a:srgbClr val="E8797A"/>
                  </a:solidFill>
                  <a:latin typeface="Arial" panose="020B0604020202020204" pitchFamily="34" charset="0"/>
                  <a:cs typeface="Arial" panose="020B0604020202020204" pitchFamily="34" charset="0"/>
                </a:rPr>
                <a:t>01</a:t>
              </a:r>
              <a:endParaRPr lang="zh-CN" altLang="en-US" sz="2100" dirty="0">
                <a:solidFill>
                  <a:srgbClr val="E8797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05128481"/>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600"/>
                                            <p:tgtEl>
                                              <p:spTgt spid="20"/>
                                            </p:tgtEl>
                                          </p:cBhvr>
                                        </p:animEffect>
                                        <p:anim calcmode="lin" valueType="num">
                                          <p:cBhvr>
                                            <p:cTn id="20" dur="600" fill="hold"/>
                                            <p:tgtEl>
                                              <p:spTgt spid="20"/>
                                            </p:tgtEl>
                                            <p:attrNameLst>
                                              <p:attrName>ppt_x</p:attrName>
                                            </p:attrNameLst>
                                          </p:cBhvr>
                                          <p:tavLst>
                                            <p:tav tm="0">
                                              <p:val>
                                                <p:strVal val="#ppt_x"/>
                                              </p:val>
                                            </p:tav>
                                            <p:tav tm="100000">
                                              <p:val>
                                                <p:strVal val="#ppt_x"/>
                                              </p:val>
                                            </p:tav>
                                          </p:tavLst>
                                        </p:anim>
                                        <p:anim calcmode="lin" valueType="num">
                                          <p:cBhvr>
                                            <p:cTn id="21" dur="540" decel="100000" fill="hold"/>
                                            <p:tgtEl>
                                              <p:spTgt spid="20"/>
                                            </p:tgtEl>
                                            <p:attrNameLst>
                                              <p:attrName>ppt_y</p:attrName>
                                            </p:attrNameLst>
                                          </p:cBhvr>
                                          <p:tavLst>
                                            <p:tav tm="0">
                                              <p:val>
                                                <p:strVal val="#ppt_y+1"/>
                                              </p:val>
                                            </p:tav>
                                            <p:tav tm="100000">
                                              <p:val>
                                                <p:strVal val="#ppt_y-.03"/>
                                              </p:val>
                                            </p:tav>
                                          </p:tavLst>
                                        </p:anim>
                                        <p:anim calcmode="lin" valueType="num">
                                          <p:cBhvr>
                                            <p:cTn id="22" dur="60" accel="100000" fill="hold">
                                              <p:stCondLst>
                                                <p:cond delay="540"/>
                                              </p:stCondLst>
                                            </p:cTn>
                                            <p:tgtEl>
                                              <p:spTgt spid="20"/>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par>
                                    <p:cTn id="28" presetID="1" presetClass="entr" presetSubtype="0" fill="hold"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par>
                                    <p:cTn id="30" presetID="2" presetClass="entr" presetSubtype="2" accel="70000" fill="hold" grpId="0" nodeType="withEffect" p14:presetBounceEnd="50000">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14:bounceEnd="50000">
                                          <p:cBhvr additive="base">
                                            <p:cTn id="32"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33" dur="500" fill="hold"/>
                                            <p:tgtEl>
                                              <p:spTgt spid="7"/>
                                            </p:tgtEl>
                                            <p:attrNameLst>
                                              <p:attrName>ppt_y</p:attrName>
                                            </p:attrNameLst>
                                          </p:cBhvr>
                                          <p:tavLst>
                                            <p:tav tm="0">
                                              <p:val>
                                                <p:strVal val="#ppt_y"/>
                                              </p:val>
                                            </p:tav>
                                            <p:tav tm="100000">
                                              <p:val>
                                                <p:strVal val="#ppt_y"/>
                                              </p:val>
                                            </p:tav>
                                          </p:tavLst>
                                        </p:anim>
                                      </p:childTnLst>
                                    </p:cTn>
                                  </p:par>
                                  <p:par>
                                    <p:cTn id="34" presetID="16" presetClass="entr" presetSubtype="37"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barn(outVertical)">
                                          <p:cBhvr>
                                            <p:cTn id="36" dur="500"/>
                                            <p:tgtEl>
                                              <p:spTgt spid="25"/>
                                            </p:tgtEl>
                                          </p:cBhvr>
                                        </p:animEffect>
                                      </p:childTnLst>
                                    </p:cTn>
                                  </p:par>
                                </p:childTnLst>
                              </p:cTn>
                            </p:par>
                            <p:par>
                              <p:cTn id="37" fill="hold">
                                <p:stCondLst>
                                  <p:cond delay="9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1100"/>
                                </p:stCondLst>
                                <p:childTnLst>
                                  <p:par>
                                    <p:cTn id="44" presetID="26" presetClass="emph" presetSubtype="0" fill="hold" nodeType="afterEffect">
                                      <p:stCondLst>
                                        <p:cond delay="0"/>
                                      </p:stCondLst>
                                      <p:childTnLst>
                                        <p:animEffect transition="out" filter="fade">
                                          <p:cBhvr>
                                            <p:cTn id="45" dur="400" tmFilter="0, 0; .2, .5; .8, .5; 1, 0"/>
                                            <p:tgtEl>
                                              <p:spTgt spid="36"/>
                                            </p:tgtEl>
                                          </p:cBhvr>
                                        </p:animEffect>
                                        <p:animScale>
                                          <p:cBhvr>
                                            <p:cTn id="46" dur="200" autoRev="1" fill="hold"/>
                                            <p:tgtEl>
                                              <p:spTgt spid="36"/>
                                            </p:tgtEl>
                                          </p:cBhvr>
                                          <p:by x="105000" y="105000"/>
                                        </p:animScale>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left)">
                                          <p:cBhvr>
                                            <p:cTn id="51" dur="500"/>
                                            <p:tgtEl>
                                              <p:spTgt spid="30"/>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left)">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1"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xit" presetSubtype="32" fill="hold" grpId="0" nodeType="clickEffect">
                                      <p:stCondLst>
                                        <p:cond delay="0"/>
                                      </p:stCondLst>
                                      <p:childTnLst>
                                        <p:anim calcmode="lin" valueType="num">
                                          <p:cBhvr>
                                            <p:cTn id="65" dur="500"/>
                                            <p:tgtEl>
                                              <p:spTgt spid="34"/>
                                            </p:tgtEl>
                                            <p:attrNameLst>
                                              <p:attrName>ppt_w</p:attrName>
                                            </p:attrNameLst>
                                          </p:cBhvr>
                                          <p:tavLst>
                                            <p:tav tm="0">
                                              <p:val>
                                                <p:strVal val="ppt_w"/>
                                              </p:val>
                                            </p:tav>
                                            <p:tav tm="100000">
                                              <p:val>
                                                <p:fltVal val="0"/>
                                              </p:val>
                                            </p:tav>
                                          </p:tavLst>
                                        </p:anim>
                                        <p:anim calcmode="lin" valueType="num">
                                          <p:cBhvr>
                                            <p:cTn id="66" dur="500"/>
                                            <p:tgtEl>
                                              <p:spTgt spid="34"/>
                                            </p:tgtEl>
                                            <p:attrNameLst>
                                              <p:attrName>ppt_h</p:attrName>
                                            </p:attrNameLst>
                                          </p:cBhvr>
                                          <p:tavLst>
                                            <p:tav tm="0">
                                              <p:val>
                                                <p:strVal val="ppt_h"/>
                                              </p:val>
                                            </p:tav>
                                            <p:tav tm="100000">
                                              <p:val>
                                                <p:fltVal val="0"/>
                                              </p:val>
                                            </p:tav>
                                          </p:tavLst>
                                        </p:anim>
                                        <p:animEffect transition="out" filter="fade">
                                          <p:cBhvr>
                                            <p:cTn id="67" dur="500"/>
                                            <p:tgtEl>
                                              <p:spTgt spid="34"/>
                                            </p:tgtEl>
                                          </p:cBhvr>
                                        </p:animEffect>
                                        <p:set>
                                          <p:cBhvr>
                                            <p:cTn id="68" dur="1" fill="hold">
                                              <p:stCondLst>
                                                <p:cond delay="499"/>
                                              </p:stCondLst>
                                            </p:cTn>
                                            <p:tgtEl>
                                              <p:spTgt spid="3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left)">
                                          <p:cBhvr>
                                            <p:cTn id="73" dur="500"/>
                                            <p:tgtEl>
                                              <p:spTgt spid="31"/>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p:cTn id="81" dur="500" fill="hold"/>
                                            <p:tgtEl>
                                              <p:spTgt spid="35"/>
                                            </p:tgtEl>
                                            <p:attrNameLst>
                                              <p:attrName>ppt_w</p:attrName>
                                            </p:attrNameLst>
                                          </p:cBhvr>
                                          <p:tavLst>
                                            <p:tav tm="0">
                                              <p:val>
                                                <p:fltVal val="0"/>
                                              </p:val>
                                            </p:tav>
                                            <p:tav tm="100000">
                                              <p:val>
                                                <p:strVal val="#ppt_w"/>
                                              </p:val>
                                            </p:tav>
                                          </p:tavLst>
                                        </p:anim>
                                        <p:anim calcmode="lin" valueType="num">
                                          <p:cBhvr>
                                            <p:cTn id="82" dur="500" fill="hold"/>
                                            <p:tgtEl>
                                              <p:spTgt spid="35"/>
                                            </p:tgtEl>
                                            <p:attrNameLst>
                                              <p:attrName>ppt_h</p:attrName>
                                            </p:attrNameLst>
                                          </p:cBhvr>
                                          <p:tavLst>
                                            <p:tav tm="0">
                                              <p:val>
                                                <p:fltVal val="0"/>
                                              </p:val>
                                            </p:tav>
                                            <p:tav tm="100000">
                                              <p:val>
                                                <p:strVal val="#ppt_h"/>
                                              </p:val>
                                            </p:tav>
                                          </p:tavLst>
                                        </p:anim>
                                        <p:animEffect transition="in" filter="fade">
                                          <p:cBhvr>
                                            <p:cTn id="83" dur="500"/>
                                            <p:tgtEl>
                                              <p:spTgt spid="35"/>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xit" presetSubtype="32" fill="hold" grpId="1" nodeType="clickEffect">
                                      <p:stCondLst>
                                        <p:cond delay="0"/>
                                      </p:stCondLst>
                                      <p:childTnLst>
                                        <p:anim calcmode="lin" valueType="num">
                                          <p:cBhvr>
                                            <p:cTn id="87" dur="500"/>
                                            <p:tgtEl>
                                              <p:spTgt spid="35"/>
                                            </p:tgtEl>
                                            <p:attrNameLst>
                                              <p:attrName>ppt_w</p:attrName>
                                            </p:attrNameLst>
                                          </p:cBhvr>
                                          <p:tavLst>
                                            <p:tav tm="0">
                                              <p:val>
                                                <p:strVal val="ppt_w"/>
                                              </p:val>
                                            </p:tav>
                                            <p:tav tm="100000">
                                              <p:val>
                                                <p:fltVal val="0"/>
                                              </p:val>
                                            </p:tav>
                                          </p:tavLst>
                                        </p:anim>
                                        <p:anim calcmode="lin" valueType="num">
                                          <p:cBhvr>
                                            <p:cTn id="88" dur="500"/>
                                            <p:tgtEl>
                                              <p:spTgt spid="35"/>
                                            </p:tgtEl>
                                            <p:attrNameLst>
                                              <p:attrName>ppt_h</p:attrName>
                                            </p:attrNameLst>
                                          </p:cBhvr>
                                          <p:tavLst>
                                            <p:tav tm="0">
                                              <p:val>
                                                <p:strVal val="ppt_h"/>
                                              </p:val>
                                            </p:tav>
                                            <p:tav tm="100000">
                                              <p:val>
                                                <p:fltVal val="0"/>
                                              </p:val>
                                            </p:tav>
                                          </p:tavLst>
                                        </p:anim>
                                        <p:animEffect transition="out" filter="fade">
                                          <p:cBhvr>
                                            <p:cTn id="89" dur="500"/>
                                            <p:tgtEl>
                                              <p:spTgt spid="35"/>
                                            </p:tgtEl>
                                          </p:cBhvr>
                                        </p:animEffect>
                                        <p:set>
                                          <p:cBhvr>
                                            <p:cTn id="90"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5" grpId="0"/>
          <p:bldP spid="30" grpId="0" animBg="1"/>
          <p:bldP spid="31" grpId="0" animBg="1"/>
          <p:bldP spid="32" grpId="0"/>
          <p:bldP spid="33" grpId="0"/>
          <p:bldP spid="34" grpId="0" animBg="1"/>
          <p:bldP spid="34" grpId="1" animBg="1"/>
          <p:bldP spid="35" grpId="0" animBg="1"/>
          <p:bldP spid="35" grpId="1"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 fill="hold"/>
                                            <p:tgtEl>
                                              <p:spTgt spid="2"/>
                                            </p:tgtEl>
                                            <p:attrNameLst>
                                              <p:attrName>ppt_w</p:attrName>
                                            </p:attrNameLst>
                                          </p:cBhvr>
                                          <p:tavLst>
                                            <p:tav tm="0">
                                              <p:val>
                                                <p:fltVal val="0"/>
                                              </p:val>
                                            </p:tav>
                                            <p:tav tm="100000">
                                              <p:val>
                                                <p:strVal val="#ppt_w"/>
                                              </p:val>
                                            </p:tav>
                                          </p:tavLst>
                                        </p:anim>
                                        <p:anim calcmode="lin" valueType="num">
                                          <p:cBhvr>
                                            <p:cTn id="8" dur="300" fill="hold"/>
                                            <p:tgtEl>
                                              <p:spTgt spid="2"/>
                                            </p:tgtEl>
                                            <p:attrNameLst>
                                              <p:attrName>ppt_h</p:attrName>
                                            </p:attrNameLst>
                                          </p:cBhvr>
                                          <p:tavLst>
                                            <p:tav tm="0">
                                              <p:val>
                                                <p:fltVal val="0"/>
                                              </p:val>
                                            </p:tav>
                                            <p:tav tm="100000">
                                              <p:val>
                                                <p:strVal val="#ppt_h"/>
                                              </p:val>
                                            </p:tav>
                                          </p:tavLst>
                                        </p:anim>
                                        <p:animEffect transition="in" filter="fade">
                                          <p:cBhvr>
                                            <p:cTn id="9" dur="300"/>
                                            <p:tgtEl>
                                              <p:spTgt spid="2"/>
                                            </p:tgtEl>
                                          </p:cBhvr>
                                        </p:animEffect>
                                      </p:childTnLst>
                                    </p:cTn>
                                  </p:par>
                                </p:childTnLst>
                              </p:cTn>
                            </p:par>
                            <p:par>
                              <p:cTn id="10" fill="hold">
                                <p:stCondLst>
                                  <p:cond delay="3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par>
                                    <p:cTn id="17" presetID="37"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600"/>
                                            <p:tgtEl>
                                              <p:spTgt spid="20"/>
                                            </p:tgtEl>
                                          </p:cBhvr>
                                        </p:animEffect>
                                        <p:anim calcmode="lin" valueType="num">
                                          <p:cBhvr>
                                            <p:cTn id="20" dur="600" fill="hold"/>
                                            <p:tgtEl>
                                              <p:spTgt spid="20"/>
                                            </p:tgtEl>
                                            <p:attrNameLst>
                                              <p:attrName>ppt_x</p:attrName>
                                            </p:attrNameLst>
                                          </p:cBhvr>
                                          <p:tavLst>
                                            <p:tav tm="0">
                                              <p:val>
                                                <p:strVal val="#ppt_x"/>
                                              </p:val>
                                            </p:tav>
                                            <p:tav tm="100000">
                                              <p:val>
                                                <p:strVal val="#ppt_x"/>
                                              </p:val>
                                            </p:tav>
                                          </p:tavLst>
                                        </p:anim>
                                        <p:anim calcmode="lin" valueType="num">
                                          <p:cBhvr>
                                            <p:cTn id="21" dur="540" decel="100000" fill="hold"/>
                                            <p:tgtEl>
                                              <p:spTgt spid="20"/>
                                            </p:tgtEl>
                                            <p:attrNameLst>
                                              <p:attrName>ppt_y</p:attrName>
                                            </p:attrNameLst>
                                          </p:cBhvr>
                                          <p:tavLst>
                                            <p:tav tm="0">
                                              <p:val>
                                                <p:strVal val="#ppt_y+1"/>
                                              </p:val>
                                            </p:tav>
                                            <p:tav tm="100000">
                                              <p:val>
                                                <p:strVal val="#ppt_y-.03"/>
                                              </p:val>
                                            </p:tav>
                                          </p:tavLst>
                                        </p:anim>
                                        <p:anim calcmode="lin" valueType="num">
                                          <p:cBhvr>
                                            <p:cTn id="22" dur="60" accel="100000" fill="hold">
                                              <p:stCondLst>
                                                <p:cond delay="540"/>
                                              </p:stCondLst>
                                            </p:cTn>
                                            <p:tgtEl>
                                              <p:spTgt spid="20"/>
                                            </p:tgtEl>
                                            <p:attrNameLst>
                                              <p:attrName>ppt_y</p:attrName>
                                            </p:attrNameLst>
                                          </p:cBhvr>
                                          <p:tavLst>
                                            <p:tav tm="0">
                                              <p:val>
                                                <p:strVal val="#ppt_y-.03"/>
                                              </p:val>
                                            </p:tav>
                                            <p:tav tm="100000">
                                              <p:val>
                                                <p:strVal val="#ppt_y"/>
                                              </p:val>
                                            </p:tav>
                                          </p:tavLst>
                                        </p:anim>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22" presetClass="entr" presetSubtype="8"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par>
                                    <p:cTn id="28" presetID="1" presetClass="entr" presetSubtype="0" fill="hold"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par>
                                    <p:cTn id="30" presetID="2" presetClass="entr" presetSubtype="2" accel="7000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par>
                                    <p:cTn id="34" presetID="16" presetClass="entr" presetSubtype="37"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barn(outVertical)">
                                          <p:cBhvr>
                                            <p:cTn id="36" dur="500"/>
                                            <p:tgtEl>
                                              <p:spTgt spid="25"/>
                                            </p:tgtEl>
                                          </p:cBhvr>
                                        </p:animEffect>
                                      </p:childTnLst>
                                    </p:cTn>
                                  </p:par>
                                </p:childTnLst>
                              </p:cTn>
                            </p:par>
                            <p:par>
                              <p:cTn id="37" fill="hold">
                                <p:stCondLst>
                                  <p:cond delay="900"/>
                                </p:stCondLst>
                                <p:childTnLst>
                                  <p:par>
                                    <p:cTn id="38" presetID="53" presetClass="entr" presetSubtype="16"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200" fill="hold"/>
                                            <p:tgtEl>
                                              <p:spTgt spid="36"/>
                                            </p:tgtEl>
                                            <p:attrNameLst>
                                              <p:attrName>ppt_w</p:attrName>
                                            </p:attrNameLst>
                                          </p:cBhvr>
                                          <p:tavLst>
                                            <p:tav tm="0">
                                              <p:val>
                                                <p:fltVal val="0"/>
                                              </p:val>
                                            </p:tav>
                                            <p:tav tm="100000">
                                              <p:val>
                                                <p:strVal val="#ppt_w"/>
                                              </p:val>
                                            </p:tav>
                                          </p:tavLst>
                                        </p:anim>
                                        <p:anim calcmode="lin" valueType="num">
                                          <p:cBhvr>
                                            <p:cTn id="41" dur="200" fill="hold"/>
                                            <p:tgtEl>
                                              <p:spTgt spid="36"/>
                                            </p:tgtEl>
                                            <p:attrNameLst>
                                              <p:attrName>ppt_h</p:attrName>
                                            </p:attrNameLst>
                                          </p:cBhvr>
                                          <p:tavLst>
                                            <p:tav tm="0">
                                              <p:val>
                                                <p:fltVal val="0"/>
                                              </p:val>
                                            </p:tav>
                                            <p:tav tm="100000">
                                              <p:val>
                                                <p:strVal val="#ppt_h"/>
                                              </p:val>
                                            </p:tav>
                                          </p:tavLst>
                                        </p:anim>
                                        <p:animEffect transition="in" filter="fade">
                                          <p:cBhvr>
                                            <p:cTn id="42" dur="200"/>
                                            <p:tgtEl>
                                              <p:spTgt spid="36"/>
                                            </p:tgtEl>
                                          </p:cBhvr>
                                        </p:animEffect>
                                      </p:childTnLst>
                                    </p:cTn>
                                  </p:par>
                                </p:childTnLst>
                              </p:cTn>
                            </p:par>
                            <p:par>
                              <p:cTn id="43" fill="hold">
                                <p:stCondLst>
                                  <p:cond delay="1100"/>
                                </p:stCondLst>
                                <p:childTnLst>
                                  <p:par>
                                    <p:cTn id="44" presetID="26" presetClass="emph" presetSubtype="0" fill="hold" nodeType="afterEffect">
                                      <p:stCondLst>
                                        <p:cond delay="0"/>
                                      </p:stCondLst>
                                      <p:childTnLst>
                                        <p:animEffect transition="out" filter="fade">
                                          <p:cBhvr>
                                            <p:cTn id="45" dur="400" tmFilter="0, 0; .2, .5; .8, .5; 1, 0"/>
                                            <p:tgtEl>
                                              <p:spTgt spid="36"/>
                                            </p:tgtEl>
                                          </p:cBhvr>
                                        </p:animEffect>
                                        <p:animScale>
                                          <p:cBhvr>
                                            <p:cTn id="46" dur="200" autoRev="1" fill="hold"/>
                                            <p:tgtEl>
                                              <p:spTgt spid="36"/>
                                            </p:tgtEl>
                                          </p:cBhvr>
                                          <p:by x="105000" y="105000"/>
                                        </p:animScale>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left)">
                                          <p:cBhvr>
                                            <p:cTn id="51" dur="500"/>
                                            <p:tgtEl>
                                              <p:spTgt spid="30"/>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left)">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1"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xit" presetSubtype="32" fill="hold" grpId="0" nodeType="clickEffect">
                                      <p:stCondLst>
                                        <p:cond delay="0"/>
                                      </p:stCondLst>
                                      <p:childTnLst>
                                        <p:anim calcmode="lin" valueType="num">
                                          <p:cBhvr>
                                            <p:cTn id="65" dur="500"/>
                                            <p:tgtEl>
                                              <p:spTgt spid="34"/>
                                            </p:tgtEl>
                                            <p:attrNameLst>
                                              <p:attrName>ppt_w</p:attrName>
                                            </p:attrNameLst>
                                          </p:cBhvr>
                                          <p:tavLst>
                                            <p:tav tm="0">
                                              <p:val>
                                                <p:strVal val="ppt_w"/>
                                              </p:val>
                                            </p:tav>
                                            <p:tav tm="100000">
                                              <p:val>
                                                <p:fltVal val="0"/>
                                              </p:val>
                                            </p:tav>
                                          </p:tavLst>
                                        </p:anim>
                                        <p:anim calcmode="lin" valueType="num">
                                          <p:cBhvr>
                                            <p:cTn id="66" dur="500"/>
                                            <p:tgtEl>
                                              <p:spTgt spid="34"/>
                                            </p:tgtEl>
                                            <p:attrNameLst>
                                              <p:attrName>ppt_h</p:attrName>
                                            </p:attrNameLst>
                                          </p:cBhvr>
                                          <p:tavLst>
                                            <p:tav tm="0">
                                              <p:val>
                                                <p:strVal val="ppt_h"/>
                                              </p:val>
                                            </p:tav>
                                            <p:tav tm="100000">
                                              <p:val>
                                                <p:fltVal val="0"/>
                                              </p:val>
                                            </p:tav>
                                          </p:tavLst>
                                        </p:anim>
                                        <p:animEffect transition="out" filter="fade">
                                          <p:cBhvr>
                                            <p:cTn id="67" dur="500"/>
                                            <p:tgtEl>
                                              <p:spTgt spid="34"/>
                                            </p:tgtEl>
                                          </p:cBhvr>
                                        </p:animEffect>
                                        <p:set>
                                          <p:cBhvr>
                                            <p:cTn id="68" dur="1" fill="hold">
                                              <p:stCondLst>
                                                <p:cond delay="499"/>
                                              </p:stCondLst>
                                            </p:cTn>
                                            <p:tgtEl>
                                              <p:spTgt spid="3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left)">
                                          <p:cBhvr>
                                            <p:cTn id="73" dur="500"/>
                                            <p:tgtEl>
                                              <p:spTgt spid="31"/>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p:cTn id="81" dur="500" fill="hold"/>
                                            <p:tgtEl>
                                              <p:spTgt spid="35"/>
                                            </p:tgtEl>
                                            <p:attrNameLst>
                                              <p:attrName>ppt_w</p:attrName>
                                            </p:attrNameLst>
                                          </p:cBhvr>
                                          <p:tavLst>
                                            <p:tav tm="0">
                                              <p:val>
                                                <p:fltVal val="0"/>
                                              </p:val>
                                            </p:tav>
                                            <p:tav tm="100000">
                                              <p:val>
                                                <p:strVal val="#ppt_w"/>
                                              </p:val>
                                            </p:tav>
                                          </p:tavLst>
                                        </p:anim>
                                        <p:anim calcmode="lin" valueType="num">
                                          <p:cBhvr>
                                            <p:cTn id="82" dur="500" fill="hold"/>
                                            <p:tgtEl>
                                              <p:spTgt spid="35"/>
                                            </p:tgtEl>
                                            <p:attrNameLst>
                                              <p:attrName>ppt_h</p:attrName>
                                            </p:attrNameLst>
                                          </p:cBhvr>
                                          <p:tavLst>
                                            <p:tav tm="0">
                                              <p:val>
                                                <p:fltVal val="0"/>
                                              </p:val>
                                            </p:tav>
                                            <p:tav tm="100000">
                                              <p:val>
                                                <p:strVal val="#ppt_h"/>
                                              </p:val>
                                            </p:tav>
                                          </p:tavLst>
                                        </p:anim>
                                        <p:animEffect transition="in" filter="fade">
                                          <p:cBhvr>
                                            <p:cTn id="83" dur="500"/>
                                            <p:tgtEl>
                                              <p:spTgt spid="35"/>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xit" presetSubtype="32" fill="hold" grpId="1" nodeType="clickEffect">
                                      <p:stCondLst>
                                        <p:cond delay="0"/>
                                      </p:stCondLst>
                                      <p:childTnLst>
                                        <p:anim calcmode="lin" valueType="num">
                                          <p:cBhvr>
                                            <p:cTn id="87" dur="500"/>
                                            <p:tgtEl>
                                              <p:spTgt spid="35"/>
                                            </p:tgtEl>
                                            <p:attrNameLst>
                                              <p:attrName>ppt_w</p:attrName>
                                            </p:attrNameLst>
                                          </p:cBhvr>
                                          <p:tavLst>
                                            <p:tav tm="0">
                                              <p:val>
                                                <p:strVal val="ppt_w"/>
                                              </p:val>
                                            </p:tav>
                                            <p:tav tm="100000">
                                              <p:val>
                                                <p:fltVal val="0"/>
                                              </p:val>
                                            </p:tav>
                                          </p:tavLst>
                                        </p:anim>
                                        <p:anim calcmode="lin" valueType="num">
                                          <p:cBhvr>
                                            <p:cTn id="88" dur="500"/>
                                            <p:tgtEl>
                                              <p:spTgt spid="35"/>
                                            </p:tgtEl>
                                            <p:attrNameLst>
                                              <p:attrName>ppt_h</p:attrName>
                                            </p:attrNameLst>
                                          </p:cBhvr>
                                          <p:tavLst>
                                            <p:tav tm="0">
                                              <p:val>
                                                <p:strVal val="ppt_h"/>
                                              </p:val>
                                            </p:tav>
                                            <p:tav tm="100000">
                                              <p:val>
                                                <p:fltVal val="0"/>
                                              </p:val>
                                            </p:tav>
                                          </p:tavLst>
                                        </p:anim>
                                        <p:animEffect transition="out" filter="fade">
                                          <p:cBhvr>
                                            <p:cTn id="89" dur="500"/>
                                            <p:tgtEl>
                                              <p:spTgt spid="35"/>
                                            </p:tgtEl>
                                          </p:cBhvr>
                                        </p:animEffect>
                                        <p:set>
                                          <p:cBhvr>
                                            <p:cTn id="90"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5" grpId="0"/>
          <p:bldP spid="30" grpId="0" animBg="1"/>
          <p:bldP spid="31" grpId="0" animBg="1"/>
          <p:bldP spid="32" grpId="0"/>
          <p:bldP spid="33" grpId="0"/>
          <p:bldP spid="34" grpId="0" animBg="1"/>
          <p:bldP spid="34" grpId="1" animBg="1"/>
          <p:bldP spid="35" grpId="0" animBg="1"/>
          <p:bldP spid="35" grpId="1"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21523" y="1234237"/>
            <a:ext cx="2072960" cy="2546140"/>
            <a:chOff x="3295850" y="1908877"/>
            <a:chExt cx="3738030" cy="4660916"/>
          </a:xfrm>
        </p:grpSpPr>
        <p:sp>
          <p:nvSpPr>
            <p:cNvPr id="3" name="圆角矩形 2"/>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4"/>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7" y="2476941"/>
              <a:ext cx="2056649"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6"/>
          <p:cNvSpPr/>
          <p:nvPr/>
        </p:nvSpPr>
        <p:spPr>
          <a:xfrm>
            <a:off x="2020454" y="1322222"/>
            <a:ext cx="6482278" cy="1508663"/>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7"/>
          <p:cNvGrpSpPr/>
          <p:nvPr/>
        </p:nvGrpSpPr>
        <p:grpSpPr>
          <a:xfrm>
            <a:off x="2114329" y="1996819"/>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10"/>
          <p:cNvGrpSpPr/>
          <p:nvPr/>
        </p:nvGrpSpPr>
        <p:grpSpPr>
          <a:xfrm>
            <a:off x="1814824" y="1996819"/>
            <a:ext cx="118508" cy="118509"/>
            <a:chOff x="4486616" y="3001075"/>
            <a:chExt cx="274695" cy="274699"/>
          </a:xfrm>
        </p:grpSpPr>
        <p:sp>
          <p:nvSpPr>
            <p:cNvPr id="12"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13"/>
          <p:cNvGrpSpPr/>
          <p:nvPr/>
        </p:nvGrpSpPr>
        <p:grpSpPr>
          <a:xfrm>
            <a:off x="1881381" y="2030481"/>
            <a:ext cx="288238" cy="46073"/>
            <a:chOff x="4318304" y="3089060"/>
            <a:chExt cx="384317" cy="61430"/>
          </a:xfrm>
        </p:grpSpPr>
        <p:sp>
          <p:nvSpPr>
            <p:cNvPr id="15" name="圆角矩形 14"/>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15"/>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sp>
        <p:nvSpPr>
          <p:cNvPr id="17" name="文本框 16"/>
          <p:cNvSpPr txBox="1"/>
          <p:nvPr/>
        </p:nvSpPr>
        <p:spPr>
          <a:xfrm>
            <a:off x="3055992" y="1638275"/>
            <a:ext cx="5054855" cy="954107"/>
          </a:xfrm>
          <a:prstGeom prst="rect">
            <a:avLst/>
          </a:prstGeom>
          <a:no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ION VÀ SỰ HÌNH THÀNH LIÊN KẾT ION</a:t>
            </a:r>
            <a:endParaRPr lang="zh-CN" altLang="en-US" sz="3200" dirty="0">
              <a:solidFill>
                <a:schemeClr val="bg1"/>
              </a:solidFill>
              <a:latin typeface="Arial" panose="020B0604020202020204" pitchFamily="34" charset="0"/>
              <a:ea typeface="华文细黑" panose="02010600040101010101" pitchFamily="2" charset="-122"/>
              <a:cs typeface="Arial" panose="020B0604020202020204" pitchFamily="34" charset="0"/>
            </a:endParaRPr>
          </a:p>
        </p:txBody>
      </p:sp>
      <p:grpSp>
        <p:nvGrpSpPr>
          <p:cNvPr id="18" name="组合 26"/>
          <p:cNvGrpSpPr/>
          <p:nvPr/>
        </p:nvGrpSpPr>
        <p:grpSpPr>
          <a:xfrm>
            <a:off x="2308515" y="1852975"/>
            <a:ext cx="618730" cy="429667"/>
            <a:chOff x="5030931" y="2884106"/>
            <a:chExt cx="601529" cy="572889"/>
          </a:xfrm>
        </p:grpSpPr>
        <p:sp>
          <p:nvSpPr>
            <p:cNvPr id="19" name="椭圆 2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20" name="文本框 28"/>
            <p:cNvSpPr txBox="1"/>
            <p:nvPr/>
          </p:nvSpPr>
          <p:spPr>
            <a:xfrm>
              <a:off x="5030931" y="2902999"/>
              <a:ext cx="601529" cy="553996"/>
            </a:xfrm>
            <a:prstGeom prst="rect">
              <a:avLst/>
            </a:prstGeom>
            <a:noFill/>
          </p:spPr>
          <p:txBody>
            <a:bodyPr wrap="square" rtlCol="0">
              <a:spAutoFit/>
            </a:bodyPr>
            <a:lstStyle/>
            <a:p>
              <a:pPr algn="ctr"/>
              <a:r>
                <a:rPr lang="en-US" altLang="zh-CN" sz="2100" b="1" dirty="0" smtClean="0">
                  <a:solidFill>
                    <a:srgbClr val="FFB850"/>
                  </a:solidFill>
                  <a:latin typeface="Arial" panose="020B0604020202020204" pitchFamily="34" charset="0"/>
                  <a:cs typeface="Arial" panose="020B0604020202020204" pitchFamily="34" charset="0"/>
                </a:rPr>
                <a:t>02</a:t>
              </a:r>
              <a:endParaRPr lang="zh-CN" altLang="en-US" sz="2100" b="1" dirty="0">
                <a:solidFill>
                  <a:srgbClr val="FFB850"/>
                </a:solidFill>
                <a:latin typeface="Arial" panose="020B0604020202020204" pitchFamily="34" charset="0"/>
                <a:cs typeface="Arial" panose="020B0604020202020204" pitchFamily="34" charset="0"/>
              </a:endParaRPr>
            </a:p>
          </p:txBody>
        </p:sp>
      </p:grpSp>
      <p:sp>
        <p:nvSpPr>
          <p:cNvPr id="21" name="KSO_Shape"/>
          <p:cNvSpPr/>
          <p:nvPr/>
        </p:nvSpPr>
        <p:spPr bwMode="auto">
          <a:xfrm>
            <a:off x="971022" y="1762118"/>
            <a:ext cx="611447" cy="490951"/>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1015">
              <a:solidFill>
                <a:srgbClr val="FFFFFF"/>
              </a:solidFill>
              <a:latin typeface="Arial" panose="020B0604020202020204" pitchFamily="34" charset="0"/>
              <a:ea typeface="Microsoft JhengHei UI" panose="020B0604030504040204" pitchFamily="34" charset="-120"/>
              <a:cs typeface="Arial" panose="020B0604020202020204" pitchFamily="34" charset="0"/>
            </a:endParaRPr>
          </a:p>
        </p:txBody>
      </p:sp>
    </p:spTree>
    <p:extLst>
      <p:ext uri="{BB962C8B-B14F-4D97-AF65-F5344CB8AC3E}">
        <p14:creationId xmlns:p14="http://schemas.microsoft.com/office/powerpoint/2010/main" val="1493846271"/>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2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700"/>
                                </p:stCondLst>
                                <p:childTnLst>
                                  <p:par>
                                    <p:cTn id="18" presetID="1"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par>
                              <p:cTn id="20" fill="hold">
                                <p:stCondLst>
                                  <p:cond delay="700"/>
                                </p:stCondLst>
                                <p:childTnLst>
                                  <p:par>
                                    <p:cTn id="21" presetID="22" presetClass="entr" presetSubtype="8" fill="hold"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1200"/>
                                </p:stCondLst>
                                <p:childTnLst>
                                  <p:par>
                                    <p:cTn id="25" presetID="1" presetClass="entr" presetSubtype="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par>
                              <p:cTn id="27" fill="hold">
                                <p:stCondLst>
                                  <p:cond delay="1200"/>
                                </p:stCondLst>
                                <p:childTnLst>
                                  <p:par>
                                    <p:cTn id="28" presetID="2" presetClass="entr" presetSubtype="2" accel="70000" fill="hold" grpId="0" nodeType="afterEffect" p14:presetBounceEnd="50000">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14:bounceEnd="50000">
                                          <p:cBhvr additive="base">
                                            <p:cTn id="30"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31" dur="500" fill="hold"/>
                                            <p:tgtEl>
                                              <p:spTgt spid="7"/>
                                            </p:tgtEl>
                                            <p:attrNameLst>
                                              <p:attrName>ppt_y</p:attrName>
                                            </p:attrNameLst>
                                          </p:cBhvr>
                                          <p:tavLst>
                                            <p:tav tm="0">
                                              <p:val>
                                                <p:strVal val="#ppt_y"/>
                                              </p:val>
                                            </p:tav>
                                            <p:tav tm="100000">
                                              <p:val>
                                                <p:strVal val="#ppt_y"/>
                                              </p:val>
                                            </p:tav>
                                          </p:tavLst>
                                        </p:anim>
                                      </p:childTnLst>
                                    </p:cTn>
                                  </p:par>
                                  <p:par>
                                    <p:cTn id="32" presetID="53" presetClass="entr" presetSubtype="16"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200" fill="hold"/>
                                            <p:tgtEl>
                                              <p:spTgt spid="18"/>
                                            </p:tgtEl>
                                            <p:attrNameLst>
                                              <p:attrName>ppt_w</p:attrName>
                                            </p:attrNameLst>
                                          </p:cBhvr>
                                          <p:tavLst>
                                            <p:tav tm="0">
                                              <p:val>
                                                <p:fltVal val="0"/>
                                              </p:val>
                                            </p:tav>
                                            <p:tav tm="100000">
                                              <p:val>
                                                <p:strVal val="#ppt_w"/>
                                              </p:val>
                                            </p:tav>
                                          </p:tavLst>
                                        </p:anim>
                                        <p:anim calcmode="lin" valueType="num">
                                          <p:cBhvr>
                                            <p:cTn id="35" dur="200" fill="hold"/>
                                            <p:tgtEl>
                                              <p:spTgt spid="18"/>
                                            </p:tgtEl>
                                            <p:attrNameLst>
                                              <p:attrName>ppt_h</p:attrName>
                                            </p:attrNameLst>
                                          </p:cBhvr>
                                          <p:tavLst>
                                            <p:tav tm="0">
                                              <p:val>
                                                <p:fltVal val="0"/>
                                              </p:val>
                                            </p:tav>
                                            <p:tav tm="100000">
                                              <p:val>
                                                <p:strVal val="#ppt_h"/>
                                              </p:val>
                                            </p:tav>
                                          </p:tavLst>
                                        </p:anim>
                                        <p:animEffect transition="in" filter="fade">
                                          <p:cBhvr>
                                            <p:cTn id="36" dur="200"/>
                                            <p:tgtEl>
                                              <p:spTgt spid="18"/>
                                            </p:tgtEl>
                                          </p:cBhvr>
                                        </p:animEffect>
                                      </p:childTnLst>
                                    </p:cTn>
                                  </p:par>
                                </p:childTnLst>
                              </p:cTn>
                            </p:par>
                            <p:par>
                              <p:cTn id="37" fill="hold">
                                <p:stCondLst>
                                  <p:cond delay="1700"/>
                                </p:stCondLst>
                                <p:childTnLst>
                                  <p:par>
                                    <p:cTn id="38" presetID="26" presetClass="emph" presetSubtype="0" fill="hold" nodeType="afterEffect">
                                      <p:stCondLst>
                                        <p:cond delay="0"/>
                                      </p:stCondLst>
                                      <p:childTnLst>
                                        <p:animEffect transition="out" filter="fade">
                                          <p:cBhvr>
                                            <p:cTn id="39" dur="500" tmFilter="0, 0; .2, .5; .8, .5; 1, 0"/>
                                            <p:tgtEl>
                                              <p:spTgt spid="18"/>
                                            </p:tgtEl>
                                          </p:cBhvr>
                                        </p:animEffect>
                                        <p:animScale>
                                          <p:cBhvr>
                                            <p:cTn id="40" dur="250" autoRev="1" fill="hold"/>
                                            <p:tgtEl>
                                              <p:spTgt spid="18"/>
                                            </p:tgtEl>
                                          </p:cBhvr>
                                          <p:by x="105000" y="105000"/>
                                        </p:animScale>
                                      </p:childTnLst>
                                    </p:cTn>
                                  </p:par>
                                  <p:par>
                                    <p:cTn id="41" presetID="16" presetClass="entr" presetSubtype="37"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arn(outVertical)">
                                          <p:cBhvr>
                                            <p:cTn id="43" dur="7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2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700"/>
                                </p:stCondLst>
                                <p:childTnLst>
                                  <p:par>
                                    <p:cTn id="18" presetID="1"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par>
                              <p:cTn id="20" fill="hold">
                                <p:stCondLst>
                                  <p:cond delay="700"/>
                                </p:stCondLst>
                                <p:childTnLst>
                                  <p:par>
                                    <p:cTn id="21" presetID="22" presetClass="entr" presetSubtype="8" fill="hold"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1200"/>
                                </p:stCondLst>
                                <p:childTnLst>
                                  <p:par>
                                    <p:cTn id="25" presetID="1" presetClass="entr" presetSubtype="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par>
                              <p:cTn id="27" fill="hold">
                                <p:stCondLst>
                                  <p:cond delay="1200"/>
                                </p:stCondLst>
                                <p:childTnLst>
                                  <p:par>
                                    <p:cTn id="28" presetID="2" presetClass="entr" presetSubtype="2" accel="7000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ppt_y"/>
                                              </p:val>
                                            </p:tav>
                                            <p:tav tm="100000">
                                              <p:val>
                                                <p:strVal val="#ppt_y"/>
                                              </p:val>
                                            </p:tav>
                                          </p:tavLst>
                                        </p:anim>
                                      </p:childTnLst>
                                    </p:cTn>
                                  </p:par>
                                  <p:par>
                                    <p:cTn id="32" presetID="53" presetClass="entr" presetSubtype="16"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200" fill="hold"/>
                                            <p:tgtEl>
                                              <p:spTgt spid="18"/>
                                            </p:tgtEl>
                                            <p:attrNameLst>
                                              <p:attrName>ppt_w</p:attrName>
                                            </p:attrNameLst>
                                          </p:cBhvr>
                                          <p:tavLst>
                                            <p:tav tm="0">
                                              <p:val>
                                                <p:fltVal val="0"/>
                                              </p:val>
                                            </p:tav>
                                            <p:tav tm="100000">
                                              <p:val>
                                                <p:strVal val="#ppt_w"/>
                                              </p:val>
                                            </p:tav>
                                          </p:tavLst>
                                        </p:anim>
                                        <p:anim calcmode="lin" valueType="num">
                                          <p:cBhvr>
                                            <p:cTn id="35" dur="200" fill="hold"/>
                                            <p:tgtEl>
                                              <p:spTgt spid="18"/>
                                            </p:tgtEl>
                                            <p:attrNameLst>
                                              <p:attrName>ppt_h</p:attrName>
                                            </p:attrNameLst>
                                          </p:cBhvr>
                                          <p:tavLst>
                                            <p:tav tm="0">
                                              <p:val>
                                                <p:fltVal val="0"/>
                                              </p:val>
                                            </p:tav>
                                            <p:tav tm="100000">
                                              <p:val>
                                                <p:strVal val="#ppt_h"/>
                                              </p:val>
                                            </p:tav>
                                          </p:tavLst>
                                        </p:anim>
                                        <p:animEffect transition="in" filter="fade">
                                          <p:cBhvr>
                                            <p:cTn id="36" dur="200"/>
                                            <p:tgtEl>
                                              <p:spTgt spid="18"/>
                                            </p:tgtEl>
                                          </p:cBhvr>
                                        </p:animEffect>
                                      </p:childTnLst>
                                    </p:cTn>
                                  </p:par>
                                </p:childTnLst>
                              </p:cTn>
                            </p:par>
                            <p:par>
                              <p:cTn id="37" fill="hold">
                                <p:stCondLst>
                                  <p:cond delay="1700"/>
                                </p:stCondLst>
                                <p:childTnLst>
                                  <p:par>
                                    <p:cTn id="38" presetID="26" presetClass="emph" presetSubtype="0" fill="hold" nodeType="afterEffect">
                                      <p:stCondLst>
                                        <p:cond delay="0"/>
                                      </p:stCondLst>
                                      <p:childTnLst>
                                        <p:animEffect transition="out" filter="fade">
                                          <p:cBhvr>
                                            <p:cTn id="39" dur="500" tmFilter="0, 0; .2, .5; .8, .5; 1, 0"/>
                                            <p:tgtEl>
                                              <p:spTgt spid="18"/>
                                            </p:tgtEl>
                                          </p:cBhvr>
                                        </p:animEffect>
                                        <p:animScale>
                                          <p:cBhvr>
                                            <p:cTn id="40" dur="250" autoRev="1" fill="hold"/>
                                            <p:tgtEl>
                                              <p:spTgt spid="18"/>
                                            </p:tgtEl>
                                          </p:cBhvr>
                                          <p:by x="105000" y="105000"/>
                                        </p:animScale>
                                      </p:childTnLst>
                                    </p:cTn>
                                  </p:par>
                                  <p:par>
                                    <p:cTn id="41" presetID="16" presetClass="entr" presetSubtype="37"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arn(outVertical)">
                                          <p:cBhvr>
                                            <p:cTn id="43" dur="7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68851" y="-204667"/>
            <a:ext cx="2072960" cy="2546140"/>
            <a:chOff x="3295850" y="1908877"/>
            <a:chExt cx="3738030" cy="4660916"/>
          </a:xfrm>
        </p:grpSpPr>
        <p:sp>
          <p:nvSpPr>
            <p:cNvPr id="3" name="圆角矩形 2"/>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4"/>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7" y="2476941"/>
              <a:ext cx="2056649"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6"/>
          <p:cNvSpPr/>
          <p:nvPr/>
        </p:nvSpPr>
        <p:spPr>
          <a:xfrm>
            <a:off x="1125089" y="246633"/>
            <a:ext cx="5396486" cy="751080"/>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7"/>
          <p:cNvGrpSpPr/>
          <p:nvPr/>
        </p:nvGrpSpPr>
        <p:grpSpPr>
          <a:xfrm>
            <a:off x="1226452" y="559246"/>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10"/>
          <p:cNvGrpSpPr/>
          <p:nvPr/>
        </p:nvGrpSpPr>
        <p:grpSpPr>
          <a:xfrm>
            <a:off x="926947" y="559246"/>
            <a:ext cx="118508" cy="118509"/>
            <a:chOff x="4486616" y="3001075"/>
            <a:chExt cx="274695" cy="274699"/>
          </a:xfrm>
        </p:grpSpPr>
        <p:sp>
          <p:nvSpPr>
            <p:cNvPr id="12"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13"/>
          <p:cNvGrpSpPr/>
          <p:nvPr/>
        </p:nvGrpSpPr>
        <p:grpSpPr>
          <a:xfrm>
            <a:off x="993504" y="592908"/>
            <a:ext cx="288238" cy="46073"/>
            <a:chOff x="4318304" y="3089060"/>
            <a:chExt cx="384317" cy="61430"/>
          </a:xfrm>
        </p:grpSpPr>
        <p:sp>
          <p:nvSpPr>
            <p:cNvPr id="15" name="圆角矩形 14"/>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15"/>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sp>
        <p:nvSpPr>
          <p:cNvPr id="17" name="文本框 16"/>
          <p:cNvSpPr txBox="1"/>
          <p:nvPr/>
        </p:nvSpPr>
        <p:spPr>
          <a:xfrm>
            <a:off x="2059880" y="440538"/>
            <a:ext cx="4553225" cy="369332"/>
          </a:xfrm>
          <a:prstGeom prst="rect">
            <a:avLst/>
          </a:prstGeom>
          <a:noFill/>
        </p:spPr>
        <p:txBody>
          <a:bodyPr wrap="square" rtlCol="0">
            <a:spAutoFit/>
          </a:bodyPr>
          <a:lstStyle/>
          <a:p>
            <a:pPr algn="ctr"/>
            <a:r>
              <a:rPr lang="en-US" sz="1800" b="1" dirty="0">
                <a:latin typeface="Arial" panose="020B0604020202020204" pitchFamily="34" charset="0"/>
                <a:cs typeface="Arial" panose="020B0604020202020204" pitchFamily="34" charset="0"/>
              </a:rPr>
              <a:t>ION VÀ SỰ HÌNH THÀNH LIÊN KẾT ION</a:t>
            </a:r>
            <a:endParaRPr lang="zh-CN" altLang="en-US" sz="1800" dirty="0">
              <a:solidFill>
                <a:srgbClr val="FFC000"/>
              </a:solidFill>
              <a:latin typeface="Arial" panose="020B0604020202020204" pitchFamily="34" charset="0"/>
              <a:ea typeface="华文细黑" panose="02010600040101010101" pitchFamily="2" charset="-122"/>
              <a:cs typeface="Arial" panose="020B0604020202020204" pitchFamily="34" charset="0"/>
            </a:endParaRPr>
          </a:p>
        </p:txBody>
      </p:sp>
      <p:grpSp>
        <p:nvGrpSpPr>
          <p:cNvPr id="27" name="组合 26"/>
          <p:cNvGrpSpPr/>
          <p:nvPr/>
        </p:nvGrpSpPr>
        <p:grpSpPr>
          <a:xfrm>
            <a:off x="1527976" y="439193"/>
            <a:ext cx="618730" cy="429667"/>
            <a:chOff x="5030931" y="2884106"/>
            <a:chExt cx="601529" cy="572889"/>
          </a:xfrm>
        </p:grpSpPr>
        <p:sp>
          <p:nvSpPr>
            <p:cNvPr id="28" name="椭圆 2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sp>
          <p:nvSpPr>
            <p:cNvPr id="29" name="文本框 28"/>
            <p:cNvSpPr txBox="1"/>
            <p:nvPr/>
          </p:nvSpPr>
          <p:spPr>
            <a:xfrm>
              <a:off x="5030931" y="2902999"/>
              <a:ext cx="601529" cy="553996"/>
            </a:xfrm>
            <a:prstGeom prst="rect">
              <a:avLst/>
            </a:prstGeom>
            <a:noFill/>
          </p:spPr>
          <p:txBody>
            <a:bodyPr wrap="square" rtlCol="0">
              <a:spAutoFit/>
            </a:bodyPr>
            <a:lstStyle/>
            <a:p>
              <a:pPr algn="ctr"/>
              <a:r>
                <a:rPr lang="en-US" altLang="zh-CN" sz="2100" b="1" dirty="0" smtClean="0">
                  <a:solidFill>
                    <a:srgbClr val="FFB850"/>
                  </a:solidFill>
                  <a:latin typeface="Arial" panose="020B0604020202020204" pitchFamily="34" charset="0"/>
                  <a:cs typeface="Arial" panose="020B0604020202020204" pitchFamily="34" charset="0"/>
                </a:rPr>
                <a:t>02</a:t>
              </a:r>
              <a:endParaRPr lang="zh-CN" altLang="en-US" sz="2100" b="1" dirty="0">
                <a:solidFill>
                  <a:srgbClr val="FFB850"/>
                </a:solidFill>
                <a:latin typeface="Arial" panose="020B0604020202020204" pitchFamily="34" charset="0"/>
                <a:cs typeface="Arial" panose="020B0604020202020204" pitchFamily="34" charset="0"/>
              </a:endParaRPr>
            </a:p>
          </p:txBody>
        </p:sp>
      </p:grpSp>
      <p:sp>
        <p:nvSpPr>
          <p:cNvPr id="36" name="KSO_Shape"/>
          <p:cNvSpPr/>
          <p:nvPr/>
        </p:nvSpPr>
        <p:spPr bwMode="auto">
          <a:xfrm>
            <a:off x="132485" y="370301"/>
            <a:ext cx="611447" cy="490951"/>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1015">
              <a:solidFill>
                <a:srgbClr val="FFFFFF"/>
              </a:solidFill>
              <a:latin typeface="Arial" panose="020B0604020202020204" pitchFamily="34" charset="0"/>
              <a:ea typeface="Microsoft JhengHei UI" panose="020B0604030504040204" pitchFamily="34" charset="-120"/>
              <a:cs typeface="Arial" panose="020B0604020202020204" pitchFamily="34" charset="0"/>
            </a:endParaRPr>
          </a:p>
        </p:txBody>
      </p:sp>
      <p:sp>
        <p:nvSpPr>
          <p:cNvPr id="38" name="MH_Number_1"/>
          <p:cNvSpPr/>
          <p:nvPr/>
        </p:nvSpPr>
        <p:spPr>
          <a:xfrm>
            <a:off x="796376" y="1615183"/>
            <a:ext cx="833900" cy="736600"/>
          </a:xfrm>
          <a:prstGeom prst="roundRect">
            <a:avLst>
              <a:gd name="adj" fmla="val 7611"/>
            </a:avLst>
          </a:prstGeom>
          <a:solidFill>
            <a:srgbClr val="0895BE"/>
          </a:solidFill>
          <a:ln w="12700">
            <a:noFill/>
          </a:ln>
        </p:spPr>
        <p:txBody>
          <a:bodyPr lIns="0" tIns="0" rIns="0" bIns="0" anchor="ctr"/>
          <a:lstStyle/>
          <a:p>
            <a:pPr lvl="0" algn="ctr"/>
            <a:r>
              <a:rPr lang="en-US" altLang="zh-CN"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rPr>
              <a:t>01</a:t>
            </a:r>
            <a:endParaRPr lang="zh-CN" altLang="en-US"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endParaRPr>
          </a:p>
        </p:txBody>
      </p:sp>
      <p:sp>
        <p:nvSpPr>
          <p:cNvPr id="39" name="MH_Entry_1"/>
          <p:cNvSpPr/>
          <p:nvPr/>
        </p:nvSpPr>
        <p:spPr>
          <a:xfrm>
            <a:off x="1801724" y="1615182"/>
            <a:ext cx="6823119" cy="1681179"/>
          </a:xfrm>
          <a:prstGeom prst="roundRect">
            <a:avLst>
              <a:gd name="adj" fmla="val 9120"/>
            </a:avLst>
          </a:prstGeom>
          <a:solidFill>
            <a:srgbClr val="0895BE"/>
          </a:solidFill>
          <a:ln w="12700">
            <a:noFill/>
          </a:ln>
        </p:spPr>
        <p:txBody>
          <a:bodyPr anchor="ctr"/>
          <a:lstStyle/>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Quan sát hình 9.1 nhận xét số electron trên lớp vỏ ngoài cùng của các ion giải thích vì sao ion lại bền vững về mặt hóa học. Chúng có cấu hình </a:t>
            </a:r>
            <a:r>
              <a:rPr lang="en-US" sz="1600" dirty="0" smtClean="0">
                <a:solidFill>
                  <a:schemeClr val="bg1"/>
                </a:solidFill>
                <a:latin typeface="Arial" panose="020B0604020202020204" pitchFamily="34" charset="0"/>
                <a:ea typeface="Calibri" panose="020F0502020204030204" pitchFamily="34" charset="0"/>
                <a:cs typeface="Arial" panose="020B0604020202020204" pitchFamily="34" charset="0"/>
              </a:rPr>
              <a:t>giống với </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nguyên tử nào?</a:t>
            </a:r>
          </a:p>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So sánh số e ở lớp vỏ với số proton trong hạt nhân của mỗi ion tạo thành suy ra cách tạo thành ion dương và ion âm? </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endParaRPr lang="en-US" sz="16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40" name="MH_Entry_2"/>
          <p:cNvSpPr/>
          <p:nvPr/>
        </p:nvSpPr>
        <p:spPr>
          <a:xfrm>
            <a:off x="1749279" y="3603404"/>
            <a:ext cx="6875563" cy="742314"/>
          </a:xfrm>
          <a:prstGeom prst="roundRect">
            <a:avLst>
              <a:gd name="adj" fmla="val 9120"/>
            </a:avLst>
          </a:prstGeom>
          <a:solidFill>
            <a:srgbClr val="75625B"/>
          </a:solidFill>
          <a:ln w="12700">
            <a:noFill/>
          </a:ln>
        </p:spPr>
        <p:txBody>
          <a:bodyPr anchor="ctr"/>
          <a:lstStyle/>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Trình bày sự tạo thành ion Na</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Mg</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2+</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Cl</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O</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2-</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Nêu cách tính điện tích ion?</a:t>
            </a:r>
          </a:p>
        </p:txBody>
      </p:sp>
      <p:sp>
        <p:nvSpPr>
          <p:cNvPr id="41" name="MH_Number_2"/>
          <p:cNvSpPr/>
          <p:nvPr/>
        </p:nvSpPr>
        <p:spPr>
          <a:xfrm>
            <a:off x="743932" y="3609118"/>
            <a:ext cx="833899" cy="736600"/>
          </a:xfrm>
          <a:prstGeom prst="roundRect">
            <a:avLst>
              <a:gd name="adj" fmla="val 7611"/>
            </a:avLst>
          </a:prstGeom>
          <a:solidFill>
            <a:srgbClr val="75625B"/>
          </a:solidFill>
          <a:ln w="12700">
            <a:noFill/>
          </a:ln>
        </p:spPr>
        <p:txBody>
          <a:bodyPr lIns="0" tIns="0" rIns="0" bIns="0" anchor="ctr"/>
          <a:lstStyle/>
          <a:p>
            <a:pPr lvl="0" algn="ctr"/>
            <a:r>
              <a:rPr lang="en-US" altLang="zh-CN"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rPr>
              <a:t>02</a:t>
            </a:r>
            <a:endParaRPr lang="zh-CN" altLang="en-US"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2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par>
                              <p:cTn id="19" fill="hold">
                                <p:stCondLst>
                                  <p:cond delay="700"/>
                                </p:stCondLst>
                                <p:childTnLst>
                                  <p:par>
                                    <p:cTn id="20" presetID="22" presetClass="entr" presetSubtype="8"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2" presetClass="entr" presetSubtype="2" accel="70000" fill="hold" grpId="0" nodeType="withEffect" p14:presetBounceEnd="50000">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14:bounceEnd="50000">
                                          <p:cBhvr additive="base">
                                            <p:cTn id="27"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28" dur="500" fill="hold"/>
                                            <p:tgtEl>
                                              <p:spTgt spid="7"/>
                                            </p:tgtEl>
                                            <p:attrNameLst>
                                              <p:attrName>ppt_y</p:attrName>
                                            </p:attrNameLst>
                                          </p:cBhvr>
                                          <p:tavLst>
                                            <p:tav tm="0">
                                              <p:val>
                                                <p:strVal val="#ppt_y"/>
                                              </p:val>
                                            </p:tav>
                                            <p:tav tm="100000">
                                              <p:val>
                                                <p:strVal val="#ppt_y"/>
                                              </p:val>
                                            </p:tav>
                                          </p:tavLst>
                                        </p:anim>
                                      </p:childTnLst>
                                    </p:cTn>
                                  </p:par>
                                  <p:par>
                                    <p:cTn id="29" presetID="53" presetClass="entr" presetSubtype="16"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200" fill="hold"/>
                                            <p:tgtEl>
                                              <p:spTgt spid="27"/>
                                            </p:tgtEl>
                                            <p:attrNameLst>
                                              <p:attrName>ppt_w</p:attrName>
                                            </p:attrNameLst>
                                          </p:cBhvr>
                                          <p:tavLst>
                                            <p:tav tm="0">
                                              <p:val>
                                                <p:fltVal val="0"/>
                                              </p:val>
                                            </p:tav>
                                            <p:tav tm="100000">
                                              <p:val>
                                                <p:strVal val="#ppt_w"/>
                                              </p:val>
                                            </p:tav>
                                          </p:tavLst>
                                        </p:anim>
                                        <p:anim calcmode="lin" valueType="num">
                                          <p:cBhvr>
                                            <p:cTn id="32" dur="200" fill="hold"/>
                                            <p:tgtEl>
                                              <p:spTgt spid="27"/>
                                            </p:tgtEl>
                                            <p:attrNameLst>
                                              <p:attrName>ppt_h</p:attrName>
                                            </p:attrNameLst>
                                          </p:cBhvr>
                                          <p:tavLst>
                                            <p:tav tm="0">
                                              <p:val>
                                                <p:fltVal val="0"/>
                                              </p:val>
                                            </p:tav>
                                            <p:tav tm="100000">
                                              <p:val>
                                                <p:strVal val="#ppt_h"/>
                                              </p:val>
                                            </p:tav>
                                          </p:tavLst>
                                        </p:anim>
                                        <p:animEffect transition="in" filter="fade">
                                          <p:cBhvr>
                                            <p:cTn id="33" dur="200"/>
                                            <p:tgtEl>
                                              <p:spTgt spid="27"/>
                                            </p:tgtEl>
                                          </p:cBhvr>
                                        </p:animEffect>
                                      </p:childTnLst>
                                    </p:cTn>
                                  </p:par>
                                  <p:par>
                                    <p:cTn id="34" presetID="26" presetClass="emph" presetSubtype="0" fill="hold" nodeType="withEffect">
                                      <p:stCondLst>
                                        <p:cond delay="0"/>
                                      </p:stCondLst>
                                      <p:childTnLst>
                                        <p:animEffect transition="out" filter="fade">
                                          <p:cBhvr>
                                            <p:cTn id="35" dur="500" tmFilter="0, 0; .2, .5; .8, .5; 1, 0"/>
                                            <p:tgtEl>
                                              <p:spTgt spid="27"/>
                                            </p:tgtEl>
                                          </p:cBhvr>
                                        </p:animEffect>
                                        <p:animScale>
                                          <p:cBhvr>
                                            <p:cTn id="36" dur="250" autoRev="1" fill="hold"/>
                                            <p:tgtEl>
                                              <p:spTgt spid="27"/>
                                            </p:tgtEl>
                                          </p:cBhvr>
                                          <p:by x="105000" y="105000"/>
                                        </p:animScale>
                                      </p:childTnLst>
                                    </p:cTn>
                                  </p:par>
                                  <p:par>
                                    <p:cTn id="37" presetID="16" presetClass="entr" presetSubtype="37"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arn(outVertical)">
                                          <p:cBhvr>
                                            <p:cTn id="39" dur="7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additive="base">
                                            <p:cTn id="44" dur="500" fill="hold"/>
                                            <p:tgtEl>
                                              <p:spTgt spid="38"/>
                                            </p:tgtEl>
                                            <p:attrNameLst>
                                              <p:attrName>ppt_x</p:attrName>
                                            </p:attrNameLst>
                                          </p:cBhvr>
                                          <p:tavLst>
                                            <p:tav tm="0">
                                              <p:val>
                                                <p:strVal val="#ppt_x"/>
                                              </p:val>
                                            </p:tav>
                                            <p:tav tm="100000">
                                              <p:val>
                                                <p:strVal val="#ppt_x"/>
                                              </p:val>
                                            </p:tav>
                                          </p:tavLst>
                                        </p:anim>
                                        <p:anim calcmode="lin" valueType="num">
                                          <p:cBhvr additive="base">
                                            <p:cTn id="45" dur="500" fill="hold"/>
                                            <p:tgtEl>
                                              <p:spTgt spid="38"/>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500" fill="hold"/>
                                            <p:tgtEl>
                                              <p:spTgt spid="39"/>
                                            </p:tgtEl>
                                            <p:attrNameLst>
                                              <p:attrName>ppt_x</p:attrName>
                                            </p:attrNameLst>
                                          </p:cBhvr>
                                          <p:tavLst>
                                            <p:tav tm="0">
                                              <p:val>
                                                <p:strVal val="#ppt_x"/>
                                              </p:val>
                                            </p:tav>
                                            <p:tav tm="100000">
                                              <p:val>
                                                <p:strVal val="#ppt_x"/>
                                              </p:val>
                                            </p:tav>
                                          </p:tavLst>
                                        </p:anim>
                                        <p:anim calcmode="lin" valueType="num">
                                          <p:cBhvr additive="base">
                                            <p:cTn id="49"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0"/>
                                            </p:tgtEl>
                                            <p:attrNameLst>
                                              <p:attrName>style.visibility</p:attrName>
                                            </p:attrNameLst>
                                          </p:cBhvr>
                                          <p:to>
                                            <p:strVal val="visible"/>
                                          </p:to>
                                        </p:set>
                                        <p:anim calcmode="lin" valueType="num">
                                          <p:cBhvr additive="base">
                                            <p:cTn id="54" dur="500" fill="hold"/>
                                            <p:tgtEl>
                                              <p:spTgt spid="40"/>
                                            </p:tgtEl>
                                            <p:attrNameLst>
                                              <p:attrName>ppt_x</p:attrName>
                                            </p:attrNameLst>
                                          </p:cBhvr>
                                          <p:tavLst>
                                            <p:tav tm="0">
                                              <p:val>
                                                <p:strVal val="#ppt_x"/>
                                              </p:val>
                                            </p:tav>
                                            <p:tav tm="100000">
                                              <p:val>
                                                <p:strVal val="#ppt_x"/>
                                              </p:val>
                                            </p:tav>
                                          </p:tavLst>
                                        </p:anim>
                                        <p:anim calcmode="lin" valueType="num">
                                          <p:cBhvr additive="base">
                                            <p:cTn id="55" dur="500" fill="hold"/>
                                            <p:tgtEl>
                                              <p:spTgt spid="40"/>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additive="base">
                                            <p:cTn id="58" dur="500" fill="hold"/>
                                            <p:tgtEl>
                                              <p:spTgt spid="41"/>
                                            </p:tgtEl>
                                            <p:attrNameLst>
                                              <p:attrName>ppt_x</p:attrName>
                                            </p:attrNameLst>
                                          </p:cBhvr>
                                          <p:tavLst>
                                            <p:tav tm="0">
                                              <p:val>
                                                <p:strVal val="#ppt_x"/>
                                              </p:val>
                                            </p:tav>
                                            <p:tav tm="100000">
                                              <p:val>
                                                <p:strVal val="#ppt_x"/>
                                              </p:val>
                                            </p:tav>
                                          </p:tavLst>
                                        </p:anim>
                                        <p:anim calcmode="lin" valueType="num">
                                          <p:cBhvr additive="base">
                                            <p:cTn id="59"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p:bldP spid="38" grpId="0" animBg="1"/>
          <p:bldP spid="39" grpId="0" animBg="1"/>
          <p:bldP spid="40" grpId="0" animBg="1"/>
          <p:bldP spid="41"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2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par>
                              <p:cTn id="19" fill="hold">
                                <p:stCondLst>
                                  <p:cond delay="700"/>
                                </p:stCondLst>
                                <p:childTnLst>
                                  <p:par>
                                    <p:cTn id="20" presetID="22" presetClass="entr" presetSubtype="8"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2" presetClass="entr" presetSubtype="2" accel="7000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1+#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par>
                                    <p:cTn id="29" presetID="53" presetClass="entr" presetSubtype="16"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200" fill="hold"/>
                                            <p:tgtEl>
                                              <p:spTgt spid="27"/>
                                            </p:tgtEl>
                                            <p:attrNameLst>
                                              <p:attrName>ppt_w</p:attrName>
                                            </p:attrNameLst>
                                          </p:cBhvr>
                                          <p:tavLst>
                                            <p:tav tm="0">
                                              <p:val>
                                                <p:fltVal val="0"/>
                                              </p:val>
                                            </p:tav>
                                            <p:tav tm="100000">
                                              <p:val>
                                                <p:strVal val="#ppt_w"/>
                                              </p:val>
                                            </p:tav>
                                          </p:tavLst>
                                        </p:anim>
                                        <p:anim calcmode="lin" valueType="num">
                                          <p:cBhvr>
                                            <p:cTn id="32" dur="200" fill="hold"/>
                                            <p:tgtEl>
                                              <p:spTgt spid="27"/>
                                            </p:tgtEl>
                                            <p:attrNameLst>
                                              <p:attrName>ppt_h</p:attrName>
                                            </p:attrNameLst>
                                          </p:cBhvr>
                                          <p:tavLst>
                                            <p:tav tm="0">
                                              <p:val>
                                                <p:fltVal val="0"/>
                                              </p:val>
                                            </p:tav>
                                            <p:tav tm="100000">
                                              <p:val>
                                                <p:strVal val="#ppt_h"/>
                                              </p:val>
                                            </p:tav>
                                          </p:tavLst>
                                        </p:anim>
                                        <p:animEffect transition="in" filter="fade">
                                          <p:cBhvr>
                                            <p:cTn id="33" dur="200"/>
                                            <p:tgtEl>
                                              <p:spTgt spid="27"/>
                                            </p:tgtEl>
                                          </p:cBhvr>
                                        </p:animEffect>
                                      </p:childTnLst>
                                    </p:cTn>
                                  </p:par>
                                  <p:par>
                                    <p:cTn id="34" presetID="26" presetClass="emph" presetSubtype="0" fill="hold" nodeType="withEffect">
                                      <p:stCondLst>
                                        <p:cond delay="0"/>
                                      </p:stCondLst>
                                      <p:childTnLst>
                                        <p:animEffect transition="out" filter="fade">
                                          <p:cBhvr>
                                            <p:cTn id="35" dur="500" tmFilter="0, 0; .2, .5; .8, .5; 1, 0"/>
                                            <p:tgtEl>
                                              <p:spTgt spid="27"/>
                                            </p:tgtEl>
                                          </p:cBhvr>
                                        </p:animEffect>
                                        <p:animScale>
                                          <p:cBhvr>
                                            <p:cTn id="36" dur="250" autoRev="1" fill="hold"/>
                                            <p:tgtEl>
                                              <p:spTgt spid="27"/>
                                            </p:tgtEl>
                                          </p:cBhvr>
                                          <p:by x="105000" y="105000"/>
                                        </p:animScale>
                                      </p:childTnLst>
                                    </p:cTn>
                                  </p:par>
                                  <p:par>
                                    <p:cTn id="37" presetID="16" presetClass="entr" presetSubtype="37"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arn(outVertical)">
                                          <p:cBhvr>
                                            <p:cTn id="39" dur="7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additive="base">
                                            <p:cTn id="44" dur="500" fill="hold"/>
                                            <p:tgtEl>
                                              <p:spTgt spid="38"/>
                                            </p:tgtEl>
                                            <p:attrNameLst>
                                              <p:attrName>ppt_x</p:attrName>
                                            </p:attrNameLst>
                                          </p:cBhvr>
                                          <p:tavLst>
                                            <p:tav tm="0">
                                              <p:val>
                                                <p:strVal val="#ppt_x"/>
                                              </p:val>
                                            </p:tav>
                                            <p:tav tm="100000">
                                              <p:val>
                                                <p:strVal val="#ppt_x"/>
                                              </p:val>
                                            </p:tav>
                                          </p:tavLst>
                                        </p:anim>
                                        <p:anim calcmode="lin" valueType="num">
                                          <p:cBhvr additive="base">
                                            <p:cTn id="45" dur="500" fill="hold"/>
                                            <p:tgtEl>
                                              <p:spTgt spid="38"/>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500" fill="hold"/>
                                            <p:tgtEl>
                                              <p:spTgt spid="39"/>
                                            </p:tgtEl>
                                            <p:attrNameLst>
                                              <p:attrName>ppt_x</p:attrName>
                                            </p:attrNameLst>
                                          </p:cBhvr>
                                          <p:tavLst>
                                            <p:tav tm="0">
                                              <p:val>
                                                <p:strVal val="#ppt_x"/>
                                              </p:val>
                                            </p:tav>
                                            <p:tav tm="100000">
                                              <p:val>
                                                <p:strVal val="#ppt_x"/>
                                              </p:val>
                                            </p:tav>
                                          </p:tavLst>
                                        </p:anim>
                                        <p:anim calcmode="lin" valueType="num">
                                          <p:cBhvr additive="base">
                                            <p:cTn id="49"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0"/>
                                            </p:tgtEl>
                                            <p:attrNameLst>
                                              <p:attrName>style.visibility</p:attrName>
                                            </p:attrNameLst>
                                          </p:cBhvr>
                                          <p:to>
                                            <p:strVal val="visible"/>
                                          </p:to>
                                        </p:set>
                                        <p:anim calcmode="lin" valueType="num">
                                          <p:cBhvr additive="base">
                                            <p:cTn id="54" dur="500" fill="hold"/>
                                            <p:tgtEl>
                                              <p:spTgt spid="40"/>
                                            </p:tgtEl>
                                            <p:attrNameLst>
                                              <p:attrName>ppt_x</p:attrName>
                                            </p:attrNameLst>
                                          </p:cBhvr>
                                          <p:tavLst>
                                            <p:tav tm="0">
                                              <p:val>
                                                <p:strVal val="#ppt_x"/>
                                              </p:val>
                                            </p:tav>
                                            <p:tav tm="100000">
                                              <p:val>
                                                <p:strVal val="#ppt_x"/>
                                              </p:val>
                                            </p:tav>
                                          </p:tavLst>
                                        </p:anim>
                                        <p:anim calcmode="lin" valueType="num">
                                          <p:cBhvr additive="base">
                                            <p:cTn id="55" dur="500" fill="hold"/>
                                            <p:tgtEl>
                                              <p:spTgt spid="40"/>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additive="base">
                                            <p:cTn id="58" dur="500" fill="hold"/>
                                            <p:tgtEl>
                                              <p:spTgt spid="41"/>
                                            </p:tgtEl>
                                            <p:attrNameLst>
                                              <p:attrName>ppt_x</p:attrName>
                                            </p:attrNameLst>
                                          </p:cBhvr>
                                          <p:tavLst>
                                            <p:tav tm="0">
                                              <p:val>
                                                <p:strVal val="#ppt_x"/>
                                              </p:val>
                                            </p:tav>
                                            <p:tav tm="100000">
                                              <p:val>
                                                <p:strVal val="#ppt_x"/>
                                              </p:val>
                                            </p:tav>
                                          </p:tavLst>
                                        </p:anim>
                                        <p:anim calcmode="lin" valueType="num">
                                          <p:cBhvr additive="base">
                                            <p:cTn id="59"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p:bldP spid="38" grpId="0" animBg="1"/>
          <p:bldP spid="39" grpId="0" animBg="1"/>
          <p:bldP spid="40" grpId="0" animBg="1"/>
          <p:bldP spid="41"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7"/>
          <p:cNvSpPr>
            <a:spLocks noChangeArrowheads="1"/>
          </p:cNvSpPr>
          <p:nvPr/>
        </p:nvSpPr>
        <p:spPr bwMode="auto">
          <a:xfrm>
            <a:off x="568971" y="166510"/>
            <a:ext cx="2343729" cy="2107739"/>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3" name="Oval 10"/>
          <p:cNvSpPr>
            <a:spLocks noChangeArrowheads="1"/>
          </p:cNvSpPr>
          <p:nvPr/>
        </p:nvSpPr>
        <p:spPr bwMode="auto">
          <a:xfrm>
            <a:off x="897720" y="421332"/>
            <a:ext cx="1705897" cy="155595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4" name="Oval 16"/>
          <p:cNvSpPr>
            <a:spLocks noChangeArrowheads="1"/>
          </p:cNvSpPr>
          <p:nvPr/>
        </p:nvSpPr>
        <p:spPr bwMode="auto">
          <a:xfrm>
            <a:off x="1236934" y="715599"/>
            <a:ext cx="1096648" cy="10002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5" name="Oval 23"/>
          <p:cNvSpPr>
            <a:spLocks noChangeArrowheads="1"/>
          </p:cNvSpPr>
          <p:nvPr/>
        </p:nvSpPr>
        <p:spPr bwMode="auto">
          <a:xfrm>
            <a:off x="1502229" y="961669"/>
            <a:ext cx="609249" cy="555698"/>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a:latin typeface="Arial" panose="020B0604020202020204" pitchFamily="34" charset="0"/>
                <a:cs typeface="Arial" panose="020B0604020202020204" pitchFamily="34" charset="0"/>
              </a:rPr>
              <a:t>+11</a:t>
            </a:r>
          </a:p>
        </p:txBody>
      </p:sp>
      <p:sp>
        <p:nvSpPr>
          <p:cNvPr id="6" name="Oval 31"/>
          <p:cNvSpPr>
            <a:spLocks noChangeArrowheads="1"/>
          </p:cNvSpPr>
          <p:nvPr/>
        </p:nvSpPr>
        <p:spPr bwMode="auto">
          <a:xfrm>
            <a:off x="2802675" y="1152871"/>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7" name="Oval 32"/>
          <p:cNvSpPr>
            <a:spLocks noChangeArrowheads="1"/>
          </p:cNvSpPr>
          <p:nvPr/>
        </p:nvSpPr>
        <p:spPr bwMode="auto">
          <a:xfrm>
            <a:off x="1406454" y="1831823"/>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8" name="Oval 33"/>
          <p:cNvSpPr>
            <a:spLocks noChangeArrowheads="1"/>
          </p:cNvSpPr>
          <p:nvPr/>
        </p:nvSpPr>
        <p:spPr bwMode="auto">
          <a:xfrm>
            <a:off x="1787454" y="1831823"/>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9" name="Oval 34"/>
          <p:cNvSpPr>
            <a:spLocks noChangeArrowheads="1"/>
          </p:cNvSpPr>
          <p:nvPr/>
        </p:nvSpPr>
        <p:spPr bwMode="auto">
          <a:xfrm>
            <a:off x="1448507" y="319238"/>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0" name="Oval 35"/>
          <p:cNvSpPr>
            <a:spLocks noChangeArrowheads="1"/>
          </p:cNvSpPr>
          <p:nvPr/>
        </p:nvSpPr>
        <p:spPr bwMode="auto">
          <a:xfrm>
            <a:off x="1829507" y="319238"/>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1" name="Oval 36"/>
          <p:cNvSpPr>
            <a:spLocks noChangeArrowheads="1"/>
          </p:cNvSpPr>
          <p:nvPr/>
        </p:nvSpPr>
        <p:spPr bwMode="auto">
          <a:xfrm>
            <a:off x="789998" y="83938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2" name="Oval 37"/>
          <p:cNvSpPr>
            <a:spLocks noChangeArrowheads="1"/>
          </p:cNvSpPr>
          <p:nvPr/>
        </p:nvSpPr>
        <p:spPr bwMode="auto">
          <a:xfrm>
            <a:off x="789998" y="122038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3" name="Oval 38"/>
          <p:cNvSpPr>
            <a:spLocks noChangeArrowheads="1"/>
          </p:cNvSpPr>
          <p:nvPr/>
        </p:nvSpPr>
        <p:spPr bwMode="auto">
          <a:xfrm>
            <a:off x="2448232" y="90206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4" name="Oval 39"/>
          <p:cNvSpPr>
            <a:spLocks noChangeArrowheads="1"/>
          </p:cNvSpPr>
          <p:nvPr/>
        </p:nvSpPr>
        <p:spPr bwMode="auto">
          <a:xfrm>
            <a:off x="2448232" y="128306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5" name="Oval 40"/>
          <p:cNvSpPr>
            <a:spLocks noChangeArrowheads="1"/>
          </p:cNvSpPr>
          <p:nvPr/>
        </p:nvSpPr>
        <p:spPr bwMode="auto">
          <a:xfrm>
            <a:off x="1632248" y="62193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6" name="Oval 41"/>
          <p:cNvSpPr>
            <a:spLocks noChangeArrowheads="1"/>
          </p:cNvSpPr>
          <p:nvPr/>
        </p:nvSpPr>
        <p:spPr bwMode="auto">
          <a:xfrm>
            <a:off x="1646465" y="159041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7" name="Oval 84"/>
          <p:cNvSpPr>
            <a:spLocks noChangeArrowheads="1"/>
          </p:cNvSpPr>
          <p:nvPr/>
        </p:nvSpPr>
        <p:spPr bwMode="auto">
          <a:xfrm>
            <a:off x="6695943" y="462593"/>
            <a:ext cx="1705897" cy="155595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8" name="Oval 85"/>
          <p:cNvSpPr>
            <a:spLocks noChangeArrowheads="1"/>
          </p:cNvSpPr>
          <p:nvPr/>
        </p:nvSpPr>
        <p:spPr bwMode="auto">
          <a:xfrm>
            <a:off x="7046217" y="761775"/>
            <a:ext cx="1096648" cy="10002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19" name="Oval 86"/>
          <p:cNvSpPr>
            <a:spLocks noChangeArrowheads="1"/>
          </p:cNvSpPr>
          <p:nvPr/>
        </p:nvSpPr>
        <p:spPr bwMode="auto">
          <a:xfrm>
            <a:off x="7305718" y="1019434"/>
            <a:ext cx="609249" cy="555698"/>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a:latin typeface="Arial" panose="020B0604020202020204" pitchFamily="34" charset="0"/>
                <a:cs typeface="Arial" panose="020B0604020202020204" pitchFamily="34" charset="0"/>
              </a:rPr>
              <a:t>+11</a:t>
            </a:r>
          </a:p>
        </p:txBody>
      </p:sp>
      <p:sp>
        <p:nvSpPr>
          <p:cNvPr id="20" name="Oval 87"/>
          <p:cNvSpPr>
            <a:spLocks noChangeArrowheads="1"/>
          </p:cNvSpPr>
          <p:nvPr/>
        </p:nvSpPr>
        <p:spPr bwMode="auto">
          <a:xfrm>
            <a:off x="7253748" y="1913826"/>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1" name="Oval 88"/>
          <p:cNvSpPr>
            <a:spLocks noChangeArrowheads="1"/>
          </p:cNvSpPr>
          <p:nvPr/>
        </p:nvSpPr>
        <p:spPr bwMode="auto">
          <a:xfrm>
            <a:off x="7634748" y="1913826"/>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2" name="Oval 89"/>
          <p:cNvSpPr>
            <a:spLocks noChangeArrowheads="1"/>
          </p:cNvSpPr>
          <p:nvPr/>
        </p:nvSpPr>
        <p:spPr bwMode="auto">
          <a:xfrm>
            <a:off x="7229343" y="362952"/>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3" name="Oval 90"/>
          <p:cNvSpPr>
            <a:spLocks noChangeArrowheads="1"/>
          </p:cNvSpPr>
          <p:nvPr/>
        </p:nvSpPr>
        <p:spPr bwMode="auto">
          <a:xfrm>
            <a:off x="7610343" y="362952"/>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4" name="Oval 91"/>
          <p:cNvSpPr>
            <a:spLocks noChangeArrowheads="1"/>
          </p:cNvSpPr>
          <p:nvPr/>
        </p:nvSpPr>
        <p:spPr bwMode="auto">
          <a:xfrm>
            <a:off x="6618170" y="101320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5" name="Oval 92"/>
          <p:cNvSpPr>
            <a:spLocks noChangeArrowheads="1"/>
          </p:cNvSpPr>
          <p:nvPr/>
        </p:nvSpPr>
        <p:spPr bwMode="auto">
          <a:xfrm>
            <a:off x="6618170" y="1394200"/>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6" name="Oval 93"/>
          <p:cNvSpPr>
            <a:spLocks noChangeArrowheads="1"/>
          </p:cNvSpPr>
          <p:nvPr/>
        </p:nvSpPr>
        <p:spPr bwMode="auto">
          <a:xfrm>
            <a:off x="8269791" y="998101"/>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7" name="Oval 94"/>
          <p:cNvSpPr>
            <a:spLocks noChangeArrowheads="1"/>
          </p:cNvSpPr>
          <p:nvPr/>
        </p:nvSpPr>
        <p:spPr bwMode="auto">
          <a:xfrm>
            <a:off x="8269791" y="1379101"/>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8" name="Oval 95"/>
          <p:cNvSpPr>
            <a:spLocks noChangeArrowheads="1"/>
          </p:cNvSpPr>
          <p:nvPr/>
        </p:nvSpPr>
        <p:spPr bwMode="auto">
          <a:xfrm>
            <a:off x="7472691" y="668325"/>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29" name="Oval 96"/>
          <p:cNvSpPr>
            <a:spLocks noChangeArrowheads="1"/>
          </p:cNvSpPr>
          <p:nvPr/>
        </p:nvSpPr>
        <p:spPr bwMode="auto">
          <a:xfrm>
            <a:off x="7471638" y="1631245"/>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30" name="Line 97"/>
          <p:cNvSpPr>
            <a:spLocks noChangeShapeType="1"/>
          </p:cNvSpPr>
          <p:nvPr/>
        </p:nvSpPr>
        <p:spPr bwMode="auto">
          <a:xfrm>
            <a:off x="3662692" y="1283060"/>
            <a:ext cx="116346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Arial" panose="020B0604020202020204" pitchFamily="34" charset="0"/>
              <a:cs typeface="Arial" panose="020B0604020202020204" pitchFamily="34" charset="0"/>
            </a:endParaRPr>
          </a:p>
        </p:txBody>
      </p:sp>
      <p:sp>
        <p:nvSpPr>
          <p:cNvPr id="31" name="Text Box 100"/>
          <p:cNvSpPr txBox="1">
            <a:spLocks noChangeArrowheads="1"/>
          </p:cNvSpPr>
          <p:nvPr/>
        </p:nvSpPr>
        <p:spPr bwMode="auto">
          <a:xfrm>
            <a:off x="5527800" y="961669"/>
            <a:ext cx="365549" cy="584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50000"/>
              </a:spcBef>
            </a:pPr>
            <a:r>
              <a:rPr lang="en-US" altLang="en-US" sz="3200" dirty="0">
                <a:solidFill>
                  <a:sysClr val="windowText" lastClr="000000"/>
                </a:solidFill>
                <a:latin typeface="Arial" panose="020B0604020202020204" pitchFamily="34" charset="0"/>
                <a:cs typeface="Arial" panose="020B0604020202020204" pitchFamily="34" charset="0"/>
              </a:rPr>
              <a:t>+</a:t>
            </a:r>
          </a:p>
        </p:txBody>
      </p:sp>
      <p:sp>
        <p:nvSpPr>
          <p:cNvPr id="32" name="Oval 103"/>
          <p:cNvSpPr>
            <a:spLocks noChangeArrowheads="1"/>
          </p:cNvSpPr>
          <p:nvPr/>
        </p:nvSpPr>
        <p:spPr bwMode="auto">
          <a:xfrm>
            <a:off x="2814703" y="1156822"/>
            <a:ext cx="243700" cy="222279"/>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latin typeface="Arial" panose="020B0604020202020204" pitchFamily="34" charset="0"/>
              <a:cs typeface="Arial" panose="020B0604020202020204" pitchFamily="34" charset="0"/>
            </a:endParaRPr>
          </a:p>
        </p:txBody>
      </p:sp>
      <p:sp>
        <p:nvSpPr>
          <p:cNvPr id="33" name="Oval 19"/>
          <p:cNvSpPr>
            <a:spLocks noChangeArrowheads="1"/>
          </p:cNvSpPr>
          <p:nvPr/>
        </p:nvSpPr>
        <p:spPr bwMode="auto">
          <a:xfrm>
            <a:off x="783947" y="2757048"/>
            <a:ext cx="1897625" cy="1847299"/>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34" name="Oval 20"/>
          <p:cNvSpPr>
            <a:spLocks noChangeArrowheads="1"/>
          </p:cNvSpPr>
          <p:nvPr/>
        </p:nvSpPr>
        <p:spPr bwMode="auto">
          <a:xfrm>
            <a:off x="1130885" y="3113112"/>
            <a:ext cx="1219902" cy="1187549"/>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35" name="Oval 21"/>
          <p:cNvSpPr>
            <a:spLocks noChangeArrowheads="1"/>
          </p:cNvSpPr>
          <p:nvPr/>
        </p:nvSpPr>
        <p:spPr bwMode="auto">
          <a:xfrm>
            <a:off x="1401974" y="3390651"/>
            <a:ext cx="677723" cy="659750"/>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dirty="0" smtClean="0">
                <a:solidFill>
                  <a:sysClr val="windowText" lastClr="000000"/>
                </a:solidFill>
                <a:latin typeface="Arial" panose="020B0604020202020204" pitchFamily="34" charset="0"/>
                <a:cs typeface="Arial" panose="020B0604020202020204" pitchFamily="34" charset="0"/>
              </a:rPr>
              <a:t>+8</a:t>
            </a:r>
            <a:endParaRPr lang="en-US" altLang="en-US" sz="2000" dirty="0">
              <a:solidFill>
                <a:sysClr val="windowText" lastClr="000000"/>
              </a:solidFill>
              <a:latin typeface="Arial" panose="020B0604020202020204" pitchFamily="34" charset="0"/>
              <a:cs typeface="Arial" panose="020B0604020202020204" pitchFamily="34" charset="0"/>
            </a:endParaRPr>
          </a:p>
        </p:txBody>
      </p:sp>
      <p:sp>
        <p:nvSpPr>
          <p:cNvPr id="36" name="Oval 22"/>
          <p:cNvSpPr>
            <a:spLocks noChangeArrowheads="1"/>
          </p:cNvSpPr>
          <p:nvPr/>
        </p:nvSpPr>
        <p:spPr bwMode="auto">
          <a:xfrm>
            <a:off x="1431821" y="445306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37" name="Oval 23"/>
          <p:cNvSpPr>
            <a:spLocks noChangeArrowheads="1"/>
          </p:cNvSpPr>
          <p:nvPr/>
        </p:nvSpPr>
        <p:spPr bwMode="auto">
          <a:xfrm>
            <a:off x="1812821" y="445306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38" name="Oval 24"/>
          <p:cNvSpPr>
            <a:spLocks noChangeArrowheads="1"/>
          </p:cNvSpPr>
          <p:nvPr/>
        </p:nvSpPr>
        <p:spPr bwMode="auto">
          <a:xfrm>
            <a:off x="1469747" y="2604648"/>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39" name="Oval 25"/>
          <p:cNvSpPr>
            <a:spLocks noChangeArrowheads="1"/>
          </p:cNvSpPr>
          <p:nvPr/>
        </p:nvSpPr>
        <p:spPr bwMode="auto">
          <a:xfrm>
            <a:off x="1850747" y="2604648"/>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0" name="Oval 26"/>
          <p:cNvSpPr>
            <a:spLocks noChangeArrowheads="1"/>
          </p:cNvSpPr>
          <p:nvPr/>
        </p:nvSpPr>
        <p:spPr bwMode="auto">
          <a:xfrm>
            <a:off x="652262" y="339065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1" name="Oval 27"/>
          <p:cNvSpPr>
            <a:spLocks noChangeArrowheads="1"/>
          </p:cNvSpPr>
          <p:nvPr/>
        </p:nvSpPr>
        <p:spPr bwMode="auto">
          <a:xfrm>
            <a:off x="652262" y="377165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2" name="Oval 30"/>
          <p:cNvSpPr>
            <a:spLocks noChangeArrowheads="1"/>
          </p:cNvSpPr>
          <p:nvPr/>
        </p:nvSpPr>
        <p:spPr bwMode="auto">
          <a:xfrm>
            <a:off x="1664285" y="2960712"/>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3" name="Oval 31"/>
          <p:cNvSpPr>
            <a:spLocks noChangeArrowheads="1"/>
          </p:cNvSpPr>
          <p:nvPr/>
        </p:nvSpPr>
        <p:spPr bwMode="auto">
          <a:xfrm>
            <a:off x="1602833" y="416871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4" name="Oval 33"/>
          <p:cNvSpPr>
            <a:spLocks noChangeArrowheads="1"/>
          </p:cNvSpPr>
          <p:nvPr/>
        </p:nvSpPr>
        <p:spPr bwMode="auto">
          <a:xfrm>
            <a:off x="3720708" y="3494555"/>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5" name="Oval 61"/>
          <p:cNvSpPr>
            <a:spLocks noChangeArrowheads="1"/>
          </p:cNvSpPr>
          <p:nvPr/>
        </p:nvSpPr>
        <p:spPr bwMode="auto">
          <a:xfrm>
            <a:off x="5874599" y="2792626"/>
            <a:ext cx="1897625" cy="1847299"/>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6" name="Oval 62"/>
          <p:cNvSpPr>
            <a:spLocks noChangeArrowheads="1"/>
          </p:cNvSpPr>
          <p:nvPr/>
        </p:nvSpPr>
        <p:spPr bwMode="auto">
          <a:xfrm>
            <a:off x="6221537" y="3148690"/>
            <a:ext cx="1219902" cy="1187549"/>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7" name="Oval 63"/>
          <p:cNvSpPr>
            <a:spLocks noChangeArrowheads="1"/>
          </p:cNvSpPr>
          <p:nvPr/>
        </p:nvSpPr>
        <p:spPr bwMode="auto">
          <a:xfrm>
            <a:off x="6492626" y="3426229"/>
            <a:ext cx="677723" cy="659750"/>
          </a:xfrm>
          <a:prstGeom prst="ellipse">
            <a:avLst/>
          </a:prstGeom>
          <a:solidFill>
            <a:srgbClr val="FFFF99"/>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dirty="0" smtClean="0">
                <a:solidFill>
                  <a:sysClr val="windowText" lastClr="000000"/>
                </a:solidFill>
                <a:latin typeface="Arial" panose="020B0604020202020204" pitchFamily="34" charset="0"/>
                <a:cs typeface="Arial" panose="020B0604020202020204" pitchFamily="34" charset="0"/>
              </a:rPr>
              <a:t>+8</a:t>
            </a:r>
            <a:endParaRPr lang="en-US" altLang="en-US" sz="2000" dirty="0">
              <a:solidFill>
                <a:sysClr val="windowText" lastClr="000000"/>
              </a:solidFill>
              <a:latin typeface="Arial" panose="020B0604020202020204" pitchFamily="34" charset="0"/>
              <a:cs typeface="Arial" panose="020B0604020202020204" pitchFamily="34" charset="0"/>
            </a:endParaRPr>
          </a:p>
        </p:txBody>
      </p:sp>
      <p:sp>
        <p:nvSpPr>
          <p:cNvPr id="48" name="Oval 64"/>
          <p:cNvSpPr>
            <a:spLocks noChangeArrowheads="1"/>
          </p:cNvSpPr>
          <p:nvPr/>
        </p:nvSpPr>
        <p:spPr bwMode="auto">
          <a:xfrm>
            <a:off x="6526337" y="4480618"/>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49" name="Oval 65"/>
          <p:cNvSpPr>
            <a:spLocks noChangeArrowheads="1"/>
          </p:cNvSpPr>
          <p:nvPr/>
        </p:nvSpPr>
        <p:spPr bwMode="auto">
          <a:xfrm>
            <a:off x="6907337" y="4480618"/>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0" name="Oval 66"/>
          <p:cNvSpPr>
            <a:spLocks noChangeArrowheads="1"/>
          </p:cNvSpPr>
          <p:nvPr/>
        </p:nvSpPr>
        <p:spPr bwMode="auto">
          <a:xfrm>
            <a:off x="6560399" y="2640226"/>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1" name="Oval 67"/>
          <p:cNvSpPr>
            <a:spLocks noChangeArrowheads="1"/>
          </p:cNvSpPr>
          <p:nvPr/>
        </p:nvSpPr>
        <p:spPr bwMode="auto">
          <a:xfrm>
            <a:off x="6941399" y="2640226"/>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2" name="Oval 68"/>
          <p:cNvSpPr>
            <a:spLocks noChangeArrowheads="1"/>
          </p:cNvSpPr>
          <p:nvPr/>
        </p:nvSpPr>
        <p:spPr bwMode="auto">
          <a:xfrm>
            <a:off x="5755207" y="3427907"/>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3" name="Oval 69"/>
          <p:cNvSpPr>
            <a:spLocks noChangeArrowheads="1"/>
          </p:cNvSpPr>
          <p:nvPr/>
        </p:nvSpPr>
        <p:spPr bwMode="auto">
          <a:xfrm>
            <a:off x="5755207" y="3808907"/>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4" name="Oval 70"/>
          <p:cNvSpPr>
            <a:spLocks noChangeArrowheads="1"/>
          </p:cNvSpPr>
          <p:nvPr/>
        </p:nvSpPr>
        <p:spPr bwMode="auto">
          <a:xfrm>
            <a:off x="7601916" y="3389145"/>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5" name="Oval 71"/>
          <p:cNvSpPr>
            <a:spLocks noChangeArrowheads="1"/>
          </p:cNvSpPr>
          <p:nvPr/>
        </p:nvSpPr>
        <p:spPr bwMode="auto">
          <a:xfrm>
            <a:off x="7601916" y="3770145"/>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6" name="Oval 72"/>
          <p:cNvSpPr>
            <a:spLocks noChangeArrowheads="1"/>
          </p:cNvSpPr>
          <p:nvPr/>
        </p:nvSpPr>
        <p:spPr bwMode="auto">
          <a:xfrm>
            <a:off x="6754937" y="2996290"/>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7" name="Oval 73"/>
          <p:cNvSpPr>
            <a:spLocks noChangeArrowheads="1"/>
          </p:cNvSpPr>
          <p:nvPr/>
        </p:nvSpPr>
        <p:spPr bwMode="auto">
          <a:xfrm>
            <a:off x="6695943" y="4179222"/>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58" name="Line 81"/>
          <p:cNvSpPr>
            <a:spLocks noChangeShapeType="1"/>
          </p:cNvSpPr>
          <p:nvPr/>
        </p:nvSpPr>
        <p:spPr bwMode="auto">
          <a:xfrm>
            <a:off x="4440142" y="3847851"/>
            <a:ext cx="88104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ysClr val="windowText" lastClr="000000"/>
              </a:solidFill>
              <a:latin typeface="Arial" panose="020B0604020202020204" pitchFamily="34" charset="0"/>
              <a:cs typeface="Arial" panose="020B0604020202020204" pitchFamily="34" charset="0"/>
            </a:endParaRPr>
          </a:p>
        </p:txBody>
      </p:sp>
      <p:sp>
        <p:nvSpPr>
          <p:cNvPr id="59" name="Text Box 82"/>
          <p:cNvSpPr txBox="1">
            <a:spLocks noChangeArrowheads="1"/>
          </p:cNvSpPr>
          <p:nvPr/>
        </p:nvSpPr>
        <p:spPr bwMode="auto">
          <a:xfrm>
            <a:off x="3078374" y="3494555"/>
            <a:ext cx="474406" cy="584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50000"/>
              </a:spcBef>
            </a:pPr>
            <a:r>
              <a:rPr lang="en-US" altLang="en-US" sz="3200" b="1">
                <a:solidFill>
                  <a:sysClr val="windowText" lastClr="000000"/>
                </a:solidFill>
                <a:latin typeface="Arial" panose="020B0604020202020204" pitchFamily="34" charset="0"/>
                <a:cs typeface="Arial" panose="020B0604020202020204" pitchFamily="34" charset="0"/>
              </a:rPr>
              <a:t>+</a:t>
            </a:r>
          </a:p>
        </p:txBody>
      </p:sp>
      <p:sp>
        <p:nvSpPr>
          <p:cNvPr id="60" name="Oval 89"/>
          <p:cNvSpPr>
            <a:spLocks noChangeArrowheads="1"/>
          </p:cNvSpPr>
          <p:nvPr/>
        </p:nvSpPr>
        <p:spPr bwMode="auto">
          <a:xfrm>
            <a:off x="3720707" y="3506245"/>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61" name="Oval 33"/>
          <p:cNvSpPr>
            <a:spLocks noChangeArrowheads="1"/>
          </p:cNvSpPr>
          <p:nvPr/>
        </p:nvSpPr>
        <p:spPr bwMode="auto">
          <a:xfrm>
            <a:off x="3720707" y="3935290"/>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62" name="Oval 89"/>
          <p:cNvSpPr>
            <a:spLocks noChangeArrowheads="1"/>
          </p:cNvSpPr>
          <p:nvPr/>
        </p:nvSpPr>
        <p:spPr bwMode="auto">
          <a:xfrm>
            <a:off x="3723931" y="3904811"/>
            <a:ext cx="271089" cy="263900"/>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solidFill>
                <a:sysClr val="windowText" lastClr="000000"/>
              </a:solidFill>
              <a:latin typeface="Arial" panose="020B0604020202020204" pitchFamily="34" charset="0"/>
              <a:cs typeface="Arial" panose="020B0604020202020204" pitchFamily="34" charset="0"/>
            </a:endParaRPr>
          </a:p>
        </p:txBody>
      </p:sp>
      <p:sp>
        <p:nvSpPr>
          <p:cNvPr id="63" name="TextBox 62"/>
          <p:cNvSpPr txBox="1"/>
          <p:nvPr/>
        </p:nvSpPr>
        <p:spPr>
          <a:xfrm>
            <a:off x="892648" y="2347292"/>
            <a:ext cx="2060179" cy="30008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Nguyên tử Sodium (Na) </a:t>
            </a:r>
            <a:endParaRPr lang="en-US" dirty="0">
              <a:latin typeface="Arial" panose="020B0604020202020204" pitchFamily="34" charset="0"/>
              <a:cs typeface="Arial" panose="020B0604020202020204" pitchFamily="34" charset="0"/>
            </a:endParaRPr>
          </a:p>
        </p:txBody>
      </p:sp>
      <p:sp>
        <p:nvSpPr>
          <p:cNvPr id="64" name="TextBox 63"/>
          <p:cNvSpPr txBox="1"/>
          <p:nvPr/>
        </p:nvSpPr>
        <p:spPr>
          <a:xfrm>
            <a:off x="892648" y="4716961"/>
            <a:ext cx="1983235" cy="30008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Nguyên tử Oxygen (O) </a:t>
            </a:r>
            <a:endParaRPr lang="en-US" dirty="0">
              <a:latin typeface="Arial" panose="020B0604020202020204" pitchFamily="34" charset="0"/>
              <a:cs typeface="Arial" panose="020B0604020202020204" pitchFamily="34" charset="0"/>
            </a:endParaRPr>
          </a:p>
        </p:txBody>
      </p:sp>
      <p:sp>
        <p:nvSpPr>
          <p:cNvPr id="65" name="TextBox 64"/>
          <p:cNvSpPr txBox="1"/>
          <p:nvPr/>
        </p:nvSpPr>
        <p:spPr>
          <a:xfrm>
            <a:off x="6949459" y="2224570"/>
            <a:ext cx="1511952" cy="30008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Ion Sodium (Na</a:t>
            </a:r>
            <a:r>
              <a:rPr lang="en-US" baseline="30000"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66" name="TextBox 65"/>
          <p:cNvSpPr txBox="1"/>
          <p:nvPr/>
        </p:nvSpPr>
        <p:spPr>
          <a:xfrm>
            <a:off x="6251466" y="4787019"/>
            <a:ext cx="1374094" cy="30008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Ion Oxyde (O</a:t>
            </a:r>
            <a:r>
              <a:rPr lang="en-US" baseline="30000" dirty="0" smtClean="0">
                <a:latin typeface="Arial" panose="020B0604020202020204" pitchFamily="34" charset="0"/>
                <a:cs typeface="Arial" panose="020B0604020202020204" pitchFamily="34" charset="0"/>
              </a:rPr>
              <a:t>2-</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145176"/>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heckerboard(across)">
                                      <p:cBhvr>
                                        <p:cTn id="16" dur="500"/>
                                        <p:tgtEl>
                                          <p:spTgt spid="11"/>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checkerboard(across)">
                                      <p:cBhvr>
                                        <p:cTn id="19" dur="500"/>
                                        <p:tgtEl>
                                          <p:spTgt spid="1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checkerboard(across)">
                                      <p:cBhvr>
                                        <p:cTn id="25" dur="500"/>
                                        <p:tgtEl>
                                          <p:spTgt spid="16"/>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heckerboard(across)">
                                      <p:cBhvr>
                                        <p:cTn id="28" dur="500"/>
                                        <p:tgtEl>
                                          <p:spTgt spid="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heckerboard(across)">
                                      <p:cBhvr>
                                        <p:cTn id="31" dur="500"/>
                                        <p:tgtEl>
                                          <p:spTgt spid="7"/>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checkerboard(across)">
                                      <p:cBhvr>
                                        <p:cTn id="34" dur="500"/>
                                        <p:tgtEl>
                                          <p:spTgt spid="14"/>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checkerboard(across)">
                                      <p:cBhvr>
                                        <p:cTn id="40" dur="500"/>
                                        <p:tgtEl>
                                          <p:spTgt spid="6"/>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checkerboard(across)">
                                      <p:cBhvr>
                                        <p:cTn id="43" dur="500"/>
                                        <p:tgtEl>
                                          <p:spTgt spid="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checkerboard(across)">
                                      <p:cBhvr>
                                        <p:cTn id="46" dur="500"/>
                                        <p:tgtEl>
                                          <p:spTgt spid="3"/>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checkerboard(across)">
                                      <p:cBhvr>
                                        <p:cTn id="49" dur="500"/>
                                        <p:tgtEl>
                                          <p:spTgt spid="2"/>
                                        </p:tgtEl>
                                      </p:cBhvr>
                                    </p:animEffect>
                                  </p:childTnLst>
                                </p:cTn>
                              </p:par>
                            </p:childTnLst>
                          </p:cTn>
                        </p:par>
                        <p:par>
                          <p:cTn id="50" fill="hold">
                            <p:stCondLst>
                              <p:cond delay="500"/>
                            </p:stCondLst>
                            <p:childTnLst>
                              <p:par>
                                <p:cTn id="51" presetID="1" presetClass="entr" presetSubtype="0"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0" presetClass="path" presetSubtype="0" accel="50000" decel="50000" fill="hold" grpId="1" nodeType="clickEffect">
                                  <p:stCondLst>
                                    <p:cond delay="0"/>
                                  </p:stCondLst>
                                  <p:childTnLst>
                                    <p:animMotion origin="layout" path="M -3.33333E-6 -0.01663 C 0.01528 -0.02241 0.00764 -0.03004 0.01216 -0.04714 C 0.01493 -0.05708 0.0198 -0.05615 0.02691 -0.06101 C 0.03473 -0.06609 0.0408 -0.07441 0.04931 -0.07742 C 0.06233 -0.0825 0.0757 -0.08643 0.08872 -0.09128 C 0.09514 -0.09359 0.10851 -0.09706 0.10851 -0.09683 C 0.12726 -0.11093 0.13212 -0.10469 0.16042 -0.10261 C 0.17622 -0.09359 0.1875 -0.09082 0.20486 -0.08851 C 0.20973 -0.08689 0.21736 -0.08828 0.21962 -0.08296 C 0.22587 -0.06956 0.22101 -0.07349 0.23195 -0.06933 C 0.23351 -0.06655 0.23473 -0.06332 0.23681 -0.06101 C 0.23907 -0.0587 0.24236 -0.058 0.24427 -0.05546 C 0.24584 -0.05315 0.24514 -0.04945 0.2467 -0.04714 C 0.24948 -0.04275 0.25417 -0.04021 0.25677 -0.03605 C 0.26007 -0.0305 0.26667 -0.02611 0.26667 -0.01941 C 0.26667 -0.00924 0.26667 0.00093 0.26667 0.0111 " pathEditMode="relative" rAng="0" ptsTypes="fffffffffffffffA">
                                      <p:cBhvr>
                                        <p:cTn id="56" dur="2000" fill="hold"/>
                                        <p:tgtEl>
                                          <p:spTgt spid="6"/>
                                        </p:tgtEl>
                                        <p:attrNameLst>
                                          <p:attrName>ppt_x</p:attrName>
                                          <p:attrName>ppt_y</p:attrName>
                                        </p:attrNameLst>
                                      </p:cBhvr>
                                      <p:rCtr x="13333" y="-3328"/>
                                    </p:animMotion>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checkerboard(across)">
                                      <p:cBhvr>
                                        <p:cTn id="61" dur="500"/>
                                        <p:tgtEl>
                                          <p:spTgt spid="31"/>
                                        </p:tgtEl>
                                      </p:cBhvr>
                                    </p:animEffect>
                                  </p:childTnLst>
                                </p:cTn>
                              </p:par>
                            </p:childTnLst>
                          </p:cTn>
                        </p:par>
                        <p:par>
                          <p:cTn id="62" fill="hold">
                            <p:stCondLst>
                              <p:cond delay="500"/>
                            </p:stCondLst>
                            <p:childTnLst>
                              <p:par>
                                <p:cTn id="63" presetID="5" presetClass="entr" presetSubtype="1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checkerboard(across)">
                                      <p:cBhvr>
                                        <p:cTn id="65" dur="500"/>
                                        <p:tgtEl>
                                          <p:spTgt spid="17"/>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checkerboard(across)">
                                      <p:cBhvr>
                                        <p:cTn id="68" dur="500"/>
                                        <p:tgtEl>
                                          <p:spTgt spid="19"/>
                                        </p:tgtEl>
                                      </p:cBhvr>
                                    </p:animEffect>
                                  </p:childTnLst>
                                </p:cTn>
                              </p:par>
                              <p:par>
                                <p:cTn id="69" presetID="5" presetClass="entr" presetSubtype="10"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checkerboard(across)">
                                      <p:cBhvr>
                                        <p:cTn id="71" dur="500"/>
                                        <p:tgtEl>
                                          <p:spTgt spid="29"/>
                                        </p:tgtEl>
                                      </p:cBhvr>
                                    </p:animEffect>
                                  </p:childTnLst>
                                </p:cTn>
                              </p:par>
                              <p:par>
                                <p:cTn id="72" presetID="5" presetClass="entr" presetSubtype="10" fill="hold" grpId="0" nodeType="with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checkerboard(across)">
                                      <p:cBhvr>
                                        <p:cTn id="74" dur="500"/>
                                        <p:tgtEl>
                                          <p:spTgt spid="21"/>
                                        </p:tgtEl>
                                      </p:cBhvr>
                                    </p:animEffect>
                                  </p:childTnLst>
                                </p:cTn>
                              </p:par>
                              <p:par>
                                <p:cTn id="75" presetID="5" presetClass="entr" presetSubtype="10"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checkerboard(across)">
                                      <p:cBhvr>
                                        <p:cTn id="77" dur="500"/>
                                        <p:tgtEl>
                                          <p:spTgt spid="20"/>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checkerboard(across)">
                                      <p:cBhvr>
                                        <p:cTn id="80" dur="500"/>
                                        <p:tgtEl>
                                          <p:spTgt spid="25"/>
                                        </p:tgtEl>
                                      </p:cBhvr>
                                    </p:animEffect>
                                  </p:childTnLst>
                                </p:cTn>
                              </p:par>
                              <p:par>
                                <p:cTn id="81" presetID="5" presetClass="entr" presetSubtype="1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checkerboard(across)">
                                      <p:cBhvr>
                                        <p:cTn id="83" dur="500"/>
                                        <p:tgtEl>
                                          <p:spTgt spid="24"/>
                                        </p:tgtEl>
                                      </p:cBhvr>
                                    </p:animEffect>
                                  </p:childTnLst>
                                </p:cTn>
                              </p:par>
                              <p:par>
                                <p:cTn id="84" presetID="5" presetClass="entr" presetSubtype="10"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checkerboard(across)">
                                      <p:cBhvr>
                                        <p:cTn id="86" dur="500"/>
                                        <p:tgtEl>
                                          <p:spTgt spid="28"/>
                                        </p:tgtEl>
                                      </p:cBhvr>
                                    </p:animEffect>
                                  </p:childTnLst>
                                </p:cTn>
                              </p:par>
                              <p:par>
                                <p:cTn id="87" presetID="5" presetClass="entr" presetSubtype="1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checkerboard(across)">
                                      <p:cBhvr>
                                        <p:cTn id="89" dur="500"/>
                                        <p:tgtEl>
                                          <p:spTgt spid="18"/>
                                        </p:tgtEl>
                                      </p:cBhvr>
                                    </p:animEffect>
                                  </p:childTnLst>
                                </p:cTn>
                              </p:par>
                              <p:par>
                                <p:cTn id="90" presetID="5" presetClass="entr" presetSubtype="10" fill="hold" grpId="0" nodeType="with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checkerboard(across)">
                                      <p:cBhvr>
                                        <p:cTn id="92" dur="500"/>
                                        <p:tgtEl>
                                          <p:spTgt spid="22"/>
                                        </p:tgtEl>
                                      </p:cBhvr>
                                    </p:animEffect>
                                  </p:childTnLst>
                                </p:cTn>
                              </p:par>
                              <p:par>
                                <p:cTn id="93" presetID="5" presetClass="entr" presetSubtype="1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checkerboard(across)">
                                      <p:cBhvr>
                                        <p:cTn id="95" dur="500"/>
                                        <p:tgtEl>
                                          <p:spTgt spid="23"/>
                                        </p:tgtEl>
                                      </p:cBhvr>
                                    </p:animEffect>
                                  </p:childTnLst>
                                </p:cTn>
                              </p:par>
                              <p:par>
                                <p:cTn id="96" presetID="5" presetClass="entr" presetSubtype="10" fill="hold" grpId="0" nodeType="with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checkerboard(across)">
                                      <p:cBhvr>
                                        <p:cTn id="98" dur="500"/>
                                        <p:tgtEl>
                                          <p:spTgt spid="26"/>
                                        </p:tgtEl>
                                      </p:cBhvr>
                                    </p:animEffect>
                                  </p:childTnLst>
                                </p:cTn>
                              </p:par>
                              <p:par>
                                <p:cTn id="99" presetID="5" presetClass="entr" presetSubtype="10" fill="hold" grpId="0" nodeType="with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checkerboard(across)">
                                      <p:cBhvr>
                                        <p:cTn id="101" dur="500"/>
                                        <p:tgtEl>
                                          <p:spTgt spid="27"/>
                                        </p:tgtEl>
                                      </p:cBhvr>
                                    </p:animEffect>
                                  </p:childTnLst>
                                </p:cTn>
                              </p:par>
                            </p:childTnLst>
                          </p:cTn>
                        </p:par>
                        <p:par>
                          <p:cTn id="102" fill="hold">
                            <p:stCondLst>
                              <p:cond delay="1000"/>
                            </p:stCondLst>
                            <p:childTnLst>
                              <p:par>
                                <p:cTn id="103" presetID="5" presetClass="entr" presetSubtype="10" fill="hold" grpId="1" nodeType="afterEffect">
                                  <p:stCondLst>
                                    <p:cond delay="0"/>
                                  </p:stCondLst>
                                  <p:childTnLst>
                                    <p:set>
                                      <p:cBhvr>
                                        <p:cTn id="104" dur="1" fill="hold">
                                          <p:stCondLst>
                                            <p:cond delay="0"/>
                                          </p:stCondLst>
                                        </p:cTn>
                                        <p:tgtEl>
                                          <p:spTgt spid="2"/>
                                        </p:tgtEl>
                                        <p:attrNameLst>
                                          <p:attrName>style.visibility</p:attrName>
                                        </p:attrNameLst>
                                      </p:cBhvr>
                                      <p:to>
                                        <p:strVal val="visible"/>
                                      </p:to>
                                    </p:set>
                                    <p:animEffect transition="in" filter="checkerboard(across)">
                                      <p:cBhvr>
                                        <p:cTn id="105" dur="500"/>
                                        <p:tgtEl>
                                          <p:spTgt spid="2"/>
                                        </p:tgtEl>
                                      </p:cBhvr>
                                    </p:animEffect>
                                  </p:childTnLst>
                                </p:cTn>
                              </p:par>
                              <p:par>
                                <p:cTn id="106" presetID="5" presetClass="entr" presetSubtype="10" fill="hold" grpId="0" nodeType="with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checkerboard(across)">
                                      <p:cBhvr>
                                        <p:cTn id="108" dur="500"/>
                                        <p:tgtEl>
                                          <p:spTgt spid="32"/>
                                        </p:tgtEl>
                                      </p:cBhvr>
                                    </p:animEffect>
                                  </p:childTnLst>
                                </p:cTn>
                              </p:par>
                            </p:childTnLst>
                          </p:cTn>
                        </p:par>
                      </p:childTnLst>
                    </p:cTn>
                  </p:par>
                  <p:par>
                    <p:cTn id="109" fill="hold">
                      <p:stCondLst>
                        <p:cond delay="indefinite"/>
                      </p:stCondLst>
                      <p:childTnLst>
                        <p:par>
                          <p:cTn id="110" fill="hold">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65"/>
                                        </p:tgtEl>
                                        <p:attrNameLst>
                                          <p:attrName>style.visibility</p:attrName>
                                        </p:attrNameLst>
                                      </p:cBhvr>
                                      <p:to>
                                        <p:strVal val="visible"/>
                                      </p:to>
                                    </p:set>
                                    <p:animEffect transition="in" filter="barn(inVertical)">
                                      <p:cBhvr>
                                        <p:cTn id="113" dur="500"/>
                                        <p:tgtEl>
                                          <p:spTgt spid="65"/>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64"/>
                                        </p:tgtEl>
                                        <p:attrNameLst>
                                          <p:attrName>style.visibility</p:attrName>
                                        </p:attrNameLst>
                                      </p:cBhvr>
                                      <p:to>
                                        <p:strVal val="visible"/>
                                      </p:to>
                                    </p:set>
                                    <p:animEffect transition="in" filter="barn(inVertical)">
                                      <p:cBhvr>
                                        <p:cTn id="118" dur="500"/>
                                        <p:tgtEl>
                                          <p:spTgt spid="64"/>
                                        </p:tgtEl>
                                      </p:cBhvr>
                                    </p:animEffect>
                                  </p:childTnLst>
                                </p:cTn>
                              </p:par>
                              <p:par>
                                <p:cTn id="119" presetID="5" presetClass="entr" presetSubtype="10" fill="hold" grpId="0" nodeType="with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checkerboard(across)">
                                      <p:cBhvr>
                                        <p:cTn id="121" dur="500"/>
                                        <p:tgtEl>
                                          <p:spTgt spid="35"/>
                                        </p:tgtEl>
                                      </p:cBhvr>
                                    </p:animEffect>
                                  </p:childTnLst>
                                </p:cTn>
                              </p:par>
                              <p:par>
                                <p:cTn id="122" presetID="5" presetClass="entr" presetSubtype="10" fill="hold" grpId="0" nodeType="withEffect">
                                  <p:stCondLst>
                                    <p:cond delay="0"/>
                                  </p:stCondLst>
                                  <p:childTnLst>
                                    <p:set>
                                      <p:cBhvr>
                                        <p:cTn id="123" dur="1" fill="hold">
                                          <p:stCondLst>
                                            <p:cond delay="0"/>
                                          </p:stCondLst>
                                        </p:cTn>
                                        <p:tgtEl>
                                          <p:spTgt spid="34"/>
                                        </p:tgtEl>
                                        <p:attrNameLst>
                                          <p:attrName>style.visibility</p:attrName>
                                        </p:attrNameLst>
                                      </p:cBhvr>
                                      <p:to>
                                        <p:strVal val="visible"/>
                                      </p:to>
                                    </p:set>
                                    <p:animEffect transition="in" filter="checkerboard(across)">
                                      <p:cBhvr>
                                        <p:cTn id="124" dur="500"/>
                                        <p:tgtEl>
                                          <p:spTgt spid="34"/>
                                        </p:tgtEl>
                                      </p:cBhvr>
                                    </p:animEffect>
                                  </p:childTnLst>
                                </p:cTn>
                              </p:par>
                              <p:par>
                                <p:cTn id="125" presetID="5" presetClass="entr" presetSubtype="1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checkerboard(across)">
                                      <p:cBhvr>
                                        <p:cTn id="127" dur="500"/>
                                        <p:tgtEl>
                                          <p:spTgt spid="33"/>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42"/>
                                        </p:tgtEl>
                                        <p:attrNameLst>
                                          <p:attrName>style.visibility</p:attrName>
                                        </p:attrNameLst>
                                      </p:cBhvr>
                                      <p:to>
                                        <p:strVal val="visible"/>
                                      </p:to>
                                    </p:set>
                                    <p:animEffect transition="in" filter="checkerboard(across)">
                                      <p:cBhvr>
                                        <p:cTn id="130" dur="500"/>
                                        <p:tgtEl>
                                          <p:spTgt spid="42"/>
                                        </p:tgtEl>
                                      </p:cBhvr>
                                    </p:animEffect>
                                  </p:childTnLst>
                                </p:cTn>
                              </p:par>
                              <p:par>
                                <p:cTn id="131" presetID="5" presetClass="entr" presetSubtype="10" fill="hold" grpId="0" nodeType="withEffect">
                                  <p:stCondLst>
                                    <p:cond delay="0"/>
                                  </p:stCondLst>
                                  <p:childTnLst>
                                    <p:set>
                                      <p:cBhvr>
                                        <p:cTn id="132" dur="1" fill="hold">
                                          <p:stCondLst>
                                            <p:cond delay="0"/>
                                          </p:stCondLst>
                                        </p:cTn>
                                        <p:tgtEl>
                                          <p:spTgt spid="39"/>
                                        </p:tgtEl>
                                        <p:attrNameLst>
                                          <p:attrName>style.visibility</p:attrName>
                                        </p:attrNameLst>
                                      </p:cBhvr>
                                      <p:to>
                                        <p:strVal val="visible"/>
                                      </p:to>
                                    </p:set>
                                    <p:animEffect transition="in" filter="checkerboard(across)">
                                      <p:cBhvr>
                                        <p:cTn id="133" dur="500"/>
                                        <p:tgtEl>
                                          <p:spTgt spid="39"/>
                                        </p:tgtEl>
                                      </p:cBhvr>
                                    </p:animEffect>
                                  </p:childTnLst>
                                </p:cTn>
                              </p:par>
                              <p:par>
                                <p:cTn id="134" presetID="5" presetClass="entr" presetSubtype="1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checkerboard(across)">
                                      <p:cBhvr>
                                        <p:cTn id="136" dur="500"/>
                                        <p:tgtEl>
                                          <p:spTgt spid="38"/>
                                        </p:tgtEl>
                                      </p:cBhvr>
                                    </p:animEffect>
                                  </p:childTnLst>
                                </p:cTn>
                              </p:par>
                              <p:par>
                                <p:cTn id="137" presetID="5" presetClass="entr" presetSubtype="10" fill="hold" grpId="0" nodeType="withEffect">
                                  <p:stCondLst>
                                    <p:cond delay="0"/>
                                  </p:stCondLst>
                                  <p:childTnLst>
                                    <p:set>
                                      <p:cBhvr>
                                        <p:cTn id="138" dur="1" fill="hold">
                                          <p:stCondLst>
                                            <p:cond delay="0"/>
                                          </p:stCondLst>
                                        </p:cTn>
                                        <p:tgtEl>
                                          <p:spTgt spid="40"/>
                                        </p:tgtEl>
                                        <p:attrNameLst>
                                          <p:attrName>style.visibility</p:attrName>
                                        </p:attrNameLst>
                                      </p:cBhvr>
                                      <p:to>
                                        <p:strVal val="visible"/>
                                      </p:to>
                                    </p:set>
                                    <p:animEffect transition="in" filter="checkerboard(across)">
                                      <p:cBhvr>
                                        <p:cTn id="139" dur="500"/>
                                        <p:tgtEl>
                                          <p:spTgt spid="40"/>
                                        </p:tgtEl>
                                      </p:cBhvr>
                                    </p:animEffect>
                                  </p:childTnLst>
                                </p:cTn>
                              </p:par>
                              <p:par>
                                <p:cTn id="140" presetID="5" presetClass="entr" presetSubtype="10" fill="hold" grpId="0" nodeType="withEffect">
                                  <p:stCondLst>
                                    <p:cond delay="0"/>
                                  </p:stCondLst>
                                  <p:childTnLst>
                                    <p:set>
                                      <p:cBhvr>
                                        <p:cTn id="141" dur="1" fill="hold">
                                          <p:stCondLst>
                                            <p:cond delay="0"/>
                                          </p:stCondLst>
                                        </p:cTn>
                                        <p:tgtEl>
                                          <p:spTgt spid="41"/>
                                        </p:tgtEl>
                                        <p:attrNameLst>
                                          <p:attrName>style.visibility</p:attrName>
                                        </p:attrNameLst>
                                      </p:cBhvr>
                                      <p:to>
                                        <p:strVal val="visible"/>
                                      </p:to>
                                    </p:set>
                                    <p:animEffect transition="in" filter="checkerboard(across)">
                                      <p:cBhvr>
                                        <p:cTn id="142" dur="500"/>
                                        <p:tgtEl>
                                          <p:spTgt spid="41"/>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checkerboard(across)">
                                      <p:cBhvr>
                                        <p:cTn id="145" dur="500"/>
                                        <p:tgtEl>
                                          <p:spTgt spid="36"/>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checkerboard(across)">
                                      <p:cBhvr>
                                        <p:cTn id="148" dur="500"/>
                                        <p:tgtEl>
                                          <p:spTgt spid="43"/>
                                        </p:tgtEl>
                                      </p:cBhvr>
                                    </p:animEffect>
                                  </p:childTnLst>
                                </p:cTn>
                              </p:par>
                              <p:par>
                                <p:cTn id="149" presetID="5" presetClass="entr" presetSubtype="10" fill="hold" grpId="0" nodeType="withEffect">
                                  <p:stCondLst>
                                    <p:cond delay="0"/>
                                  </p:stCondLst>
                                  <p:childTnLst>
                                    <p:set>
                                      <p:cBhvr>
                                        <p:cTn id="150" dur="1" fill="hold">
                                          <p:stCondLst>
                                            <p:cond delay="0"/>
                                          </p:stCondLst>
                                        </p:cTn>
                                        <p:tgtEl>
                                          <p:spTgt spid="37"/>
                                        </p:tgtEl>
                                        <p:attrNameLst>
                                          <p:attrName>style.visibility</p:attrName>
                                        </p:attrNameLst>
                                      </p:cBhvr>
                                      <p:to>
                                        <p:strVal val="visible"/>
                                      </p:to>
                                    </p:set>
                                    <p:animEffect transition="in" filter="checkerboard(across)">
                                      <p:cBhvr>
                                        <p:cTn id="151" dur="500"/>
                                        <p:tgtEl>
                                          <p:spTgt spid="37"/>
                                        </p:tgtEl>
                                      </p:cBhvr>
                                    </p:animEffect>
                                  </p:childTnLst>
                                </p:cTn>
                              </p:par>
                            </p:childTnLst>
                          </p:cTn>
                        </p:par>
                      </p:childTnLst>
                    </p:cTn>
                  </p:par>
                  <p:par>
                    <p:cTn id="152" fill="hold">
                      <p:stCondLst>
                        <p:cond delay="indefinite"/>
                      </p:stCondLst>
                      <p:childTnLst>
                        <p:par>
                          <p:cTn id="153" fill="hold">
                            <p:stCondLst>
                              <p:cond delay="0"/>
                            </p:stCondLst>
                            <p:childTnLst>
                              <p:par>
                                <p:cTn id="154" presetID="5" presetClass="entr" presetSubtype="10" fill="hold" grpId="0" nodeType="clickEffect">
                                  <p:stCondLst>
                                    <p:cond delay="0"/>
                                  </p:stCondLst>
                                  <p:childTnLst>
                                    <p:set>
                                      <p:cBhvr>
                                        <p:cTn id="155" dur="1" fill="hold">
                                          <p:stCondLst>
                                            <p:cond delay="0"/>
                                          </p:stCondLst>
                                        </p:cTn>
                                        <p:tgtEl>
                                          <p:spTgt spid="59"/>
                                        </p:tgtEl>
                                        <p:attrNameLst>
                                          <p:attrName>style.visibility</p:attrName>
                                        </p:attrNameLst>
                                      </p:cBhvr>
                                      <p:to>
                                        <p:strVal val="visible"/>
                                      </p:to>
                                    </p:set>
                                    <p:animEffect transition="in" filter="checkerboard(across)">
                                      <p:cBhvr>
                                        <p:cTn id="156" dur="500"/>
                                        <p:tgtEl>
                                          <p:spTgt spid="59"/>
                                        </p:tgtEl>
                                      </p:cBhvr>
                                    </p:animEffect>
                                  </p:childTnLst>
                                </p:cTn>
                              </p:par>
                            </p:childTnLst>
                          </p:cTn>
                        </p:par>
                      </p:childTnLst>
                    </p:cTn>
                  </p:par>
                  <p:par>
                    <p:cTn id="157" fill="hold">
                      <p:stCondLst>
                        <p:cond delay="indefinite"/>
                      </p:stCondLst>
                      <p:childTnLst>
                        <p:par>
                          <p:cTn id="158" fill="hold">
                            <p:stCondLst>
                              <p:cond delay="0"/>
                            </p:stCondLst>
                            <p:childTnLst>
                              <p:par>
                                <p:cTn id="159" presetID="5" presetClass="entr" presetSubtype="10" fill="hold" grpId="0" nodeType="clickEffect">
                                  <p:stCondLst>
                                    <p:cond delay="0"/>
                                  </p:stCondLst>
                                  <p:childTnLst>
                                    <p:set>
                                      <p:cBhvr>
                                        <p:cTn id="160" dur="1" fill="hold">
                                          <p:stCondLst>
                                            <p:cond delay="0"/>
                                          </p:stCondLst>
                                        </p:cTn>
                                        <p:tgtEl>
                                          <p:spTgt spid="44"/>
                                        </p:tgtEl>
                                        <p:attrNameLst>
                                          <p:attrName>style.visibility</p:attrName>
                                        </p:attrNameLst>
                                      </p:cBhvr>
                                      <p:to>
                                        <p:strVal val="visible"/>
                                      </p:to>
                                    </p:set>
                                    <p:animEffect transition="in" filter="checkerboard(across)">
                                      <p:cBhvr>
                                        <p:cTn id="161" dur="500"/>
                                        <p:tgtEl>
                                          <p:spTgt spid="44"/>
                                        </p:tgtEl>
                                      </p:cBhvr>
                                    </p:animEffect>
                                  </p:childTnLst>
                                </p:cTn>
                              </p:par>
                              <p:par>
                                <p:cTn id="162" presetID="5" presetClass="entr" presetSubtype="10" fill="hold" grpId="0" nodeType="withEffect">
                                  <p:stCondLst>
                                    <p:cond delay="0"/>
                                  </p:stCondLst>
                                  <p:childTnLst>
                                    <p:set>
                                      <p:cBhvr>
                                        <p:cTn id="163" dur="1" fill="hold">
                                          <p:stCondLst>
                                            <p:cond delay="0"/>
                                          </p:stCondLst>
                                        </p:cTn>
                                        <p:tgtEl>
                                          <p:spTgt spid="61"/>
                                        </p:tgtEl>
                                        <p:attrNameLst>
                                          <p:attrName>style.visibility</p:attrName>
                                        </p:attrNameLst>
                                      </p:cBhvr>
                                      <p:to>
                                        <p:strVal val="visible"/>
                                      </p:to>
                                    </p:set>
                                    <p:animEffect transition="in" filter="checkerboard(across)">
                                      <p:cBhvr>
                                        <p:cTn id="164" dur="500"/>
                                        <p:tgtEl>
                                          <p:spTgt spid="61"/>
                                        </p:tgtEl>
                                      </p:cBhvr>
                                    </p:animEffect>
                                  </p:childTnLst>
                                </p:cTn>
                              </p:par>
                            </p:childTnLst>
                          </p:cTn>
                        </p:par>
                      </p:childTnLst>
                    </p:cTn>
                  </p:par>
                  <p:par>
                    <p:cTn id="165" fill="hold">
                      <p:stCondLst>
                        <p:cond delay="indefinite"/>
                      </p:stCondLst>
                      <p:childTnLst>
                        <p:par>
                          <p:cTn id="166" fill="hold">
                            <p:stCondLst>
                              <p:cond delay="0"/>
                            </p:stCondLst>
                            <p:childTnLst>
                              <p:par>
                                <p:cTn id="167" presetID="0" presetClass="path" presetSubtype="0" accel="50000" decel="50000" fill="hold" grpId="1" nodeType="clickEffect">
                                  <p:stCondLst>
                                    <p:cond delay="0"/>
                                  </p:stCondLst>
                                  <p:childTnLst>
                                    <p:animMotion origin="layout" path="M -1.38889E-6 1.7284E-6 C -0.00121 -0.00309 -0.00121 -0.00556 -0.00312 -0.00772 C -0.01493 -0.02284 -0.02239 -0.02037 -0.04167 -0.0284 C -0.09271 -0.02562 -0.06302 -0.02685 -0.13003 -0.02685 " pathEditMode="relative" rAng="0" ptsTypes="AAAA">
                                      <p:cBhvr>
                                        <p:cTn id="168" dur="2000" fill="hold"/>
                                        <p:tgtEl>
                                          <p:spTgt spid="44"/>
                                        </p:tgtEl>
                                        <p:attrNameLst>
                                          <p:attrName>ppt_x</p:attrName>
                                          <p:attrName>ppt_y</p:attrName>
                                        </p:attrNameLst>
                                      </p:cBhvr>
                                      <p:rCtr x="-6510" y="-1420"/>
                                    </p:animMotion>
                                  </p:childTnLst>
                                </p:cTn>
                              </p:par>
                            </p:childTnLst>
                          </p:cTn>
                        </p:par>
                      </p:childTnLst>
                    </p:cTn>
                  </p:par>
                  <p:par>
                    <p:cTn id="169" fill="hold">
                      <p:stCondLst>
                        <p:cond delay="indefinite"/>
                      </p:stCondLst>
                      <p:childTnLst>
                        <p:par>
                          <p:cTn id="170" fill="hold">
                            <p:stCondLst>
                              <p:cond delay="0"/>
                            </p:stCondLst>
                            <p:childTnLst>
                              <p:par>
                                <p:cTn id="171" presetID="0" presetClass="path" presetSubtype="0" accel="50000" decel="50000" fill="hold" grpId="1" nodeType="clickEffect">
                                  <p:stCondLst>
                                    <p:cond delay="0"/>
                                  </p:stCondLst>
                                  <p:childTnLst>
                                    <p:animMotion origin="layout" path="M -1.38889E-6 -7.40741E-7 C -0.00121 -0.00339 -0.00121 -0.00679 -0.00312 -0.00926 C -0.01545 -0.02778 -0.02309 -0.02438 -0.04323 -0.03457 C -0.09635 -0.03086 -0.06545 -0.03241 -0.13524 -0.03241 " pathEditMode="relative" rAng="0" ptsTypes="AAAA">
                                      <p:cBhvr>
                                        <p:cTn id="172" dur="2000" fill="hold"/>
                                        <p:tgtEl>
                                          <p:spTgt spid="61"/>
                                        </p:tgtEl>
                                        <p:attrNameLst>
                                          <p:attrName>ppt_x</p:attrName>
                                          <p:attrName>ppt_y</p:attrName>
                                        </p:attrNameLst>
                                      </p:cBhvr>
                                      <p:rCtr x="-6771" y="-1728"/>
                                    </p:animMotion>
                                  </p:childTnLst>
                                </p:cTn>
                              </p:par>
                            </p:childTnLst>
                          </p:cTn>
                        </p:par>
                      </p:childTnLst>
                    </p:cTn>
                  </p:par>
                  <p:par>
                    <p:cTn id="173" fill="hold">
                      <p:stCondLst>
                        <p:cond delay="indefinite"/>
                      </p:stCondLst>
                      <p:childTnLst>
                        <p:par>
                          <p:cTn id="174" fill="hold">
                            <p:stCondLst>
                              <p:cond delay="0"/>
                            </p:stCondLst>
                            <p:childTnLst>
                              <p:par>
                                <p:cTn id="175" presetID="53" presetClass="entr" presetSubtype="16" fill="hold" grpId="0" nodeType="clickEffect">
                                  <p:stCondLst>
                                    <p:cond delay="0"/>
                                  </p:stCondLst>
                                  <p:childTnLst>
                                    <p:set>
                                      <p:cBhvr>
                                        <p:cTn id="176" dur="1" fill="hold">
                                          <p:stCondLst>
                                            <p:cond delay="0"/>
                                          </p:stCondLst>
                                        </p:cTn>
                                        <p:tgtEl>
                                          <p:spTgt spid="62"/>
                                        </p:tgtEl>
                                        <p:attrNameLst>
                                          <p:attrName>style.visibility</p:attrName>
                                        </p:attrNameLst>
                                      </p:cBhvr>
                                      <p:to>
                                        <p:strVal val="visible"/>
                                      </p:to>
                                    </p:set>
                                    <p:anim calcmode="lin" valueType="num">
                                      <p:cBhvr>
                                        <p:cTn id="177" dur="500" fill="hold"/>
                                        <p:tgtEl>
                                          <p:spTgt spid="62"/>
                                        </p:tgtEl>
                                        <p:attrNameLst>
                                          <p:attrName>ppt_w</p:attrName>
                                        </p:attrNameLst>
                                      </p:cBhvr>
                                      <p:tavLst>
                                        <p:tav tm="0">
                                          <p:val>
                                            <p:fltVal val="0"/>
                                          </p:val>
                                        </p:tav>
                                        <p:tav tm="100000">
                                          <p:val>
                                            <p:strVal val="#ppt_w"/>
                                          </p:val>
                                        </p:tav>
                                      </p:tavLst>
                                    </p:anim>
                                    <p:anim calcmode="lin" valueType="num">
                                      <p:cBhvr>
                                        <p:cTn id="178" dur="500" fill="hold"/>
                                        <p:tgtEl>
                                          <p:spTgt spid="62"/>
                                        </p:tgtEl>
                                        <p:attrNameLst>
                                          <p:attrName>ppt_h</p:attrName>
                                        </p:attrNameLst>
                                      </p:cBhvr>
                                      <p:tavLst>
                                        <p:tav tm="0">
                                          <p:val>
                                            <p:fltVal val="0"/>
                                          </p:val>
                                        </p:tav>
                                        <p:tav tm="100000">
                                          <p:val>
                                            <p:strVal val="#ppt_h"/>
                                          </p:val>
                                        </p:tav>
                                      </p:tavLst>
                                    </p:anim>
                                    <p:animEffect transition="in" filter="fade">
                                      <p:cBhvr>
                                        <p:cTn id="179" dur="500"/>
                                        <p:tgtEl>
                                          <p:spTgt spid="62"/>
                                        </p:tgtEl>
                                      </p:cBhvr>
                                    </p:animEffect>
                                  </p:childTnLst>
                                </p:cTn>
                              </p:par>
                              <p:par>
                                <p:cTn id="180" presetID="4" presetClass="exit" presetSubtype="16" fill="hold" grpId="2" nodeType="withEffect">
                                  <p:stCondLst>
                                    <p:cond delay="0"/>
                                  </p:stCondLst>
                                  <p:childTnLst>
                                    <p:animEffect transition="out" filter="box(in)">
                                      <p:cBhvr>
                                        <p:cTn id="181" dur="500"/>
                                        <p:tgtEl>
                                          <p:spTgt spid="44"/>
                                        </p:tgtEl>
                                      </p:cBhvr>
                                    </p:animEffect>
                                    <p:set>
                                      <p:cBhvr>
                                        <p:cTn id="182" dur="1" fill="hold">
                                          <p:stCondLst>
                                            <p:cond delay="499"/>
                                          </p:stCondLst>
                                        </p:cTn>
                                        <p:tgtEl>
                                          <p:spTgt spid="44"/>
                                        </p:tgtEl>
                                        <p:attrNameLst>
                                          <p:attrName>style.visibility</p:attrName>
                                        </p:attrNameLst>
                                      </p:cBhvr>
                                      <p:to>
                                        <p:strVal val="hidden"/>
                                      </p:to>
                                    </p:set>
                                  </p:childTnLst>
                                </p:cTn>
                              </p:par>
                              <p:par>
                                <p:cTn id="183" presetID="4" presetClass="exit" presetSubtype="16" fill="hold" grpId="2" nodeType="withEffect">
                                  <p:stCondLst>
                                    <p:cond delay="0"/>
                                  </p:stCondLst>
                                  <p:childTnLst>
                                    <p:animEffect transition="out" filter="box(in)">
                                      <p:cBhvr>
                                        <p:cTn id="184" dur="500"/>
                                        <p:tgtEl>
                                          <p:spTgt spid="61"/>
                                        </p:tgtEl>
                                      </p:cBhvr>
                                    </p:animEffect>
                                    <p:set>
                                      <p:cBhvr>
                                        <p:cTn id="185" dur="1" fill="hold">
                                          <p:stCondLst>
                                            <p:cond delay="499"/>
                                          </p:stCondLst>
                                        </p:cTn>
                                        <p:tgtEl>
                                          <p:spTgt spid="61"/>
                                        </p:tgtEl>
                                        <p:attrNameLst>
                                          <p:attrName>style.visibility</p:attrName>
                                        </p:attrNameLst>
                                      </p:cBhvr>
                                      <p:to>
                                        <p:strVal val="hidden"/>
                                      </p:to>
                                    </p:set>
                                  </p:childTnLst>
                                </p:cTn>
                              </p:par>
                              <p:par>
                                <p:cTn id="186" presetID="5" presetClass="entr" presetSubtype="10" fill="hold" grpId="0" nodeType="withEffect">
                                  <p:stCondLst>
                                    <p:cond delay="0"/>
                                  </p:stCondLst>
                                  <p:childTnLst>
                                    <p:set>
                                      <p:cBhvr>
                                        <p:cTn id="187" dur="1" fill="hold">
                                          <p:stCondLst>
                                            <p:cond delay="0"/>
                                          </p:stCondLst>
                                        </p:cTn>
                                        <p:tgtEl>
                                          <p:spTgt spid="60"/>
                                        </p:tgtEl>
                                        <p:attrNameLst>
                                          <p:attrName>style.visibility</p:attrName>
                                        </p:attrNameLst>
                                      </p:cBhvr>
                                      <p:to>
                                        <p:strVal val="visible"/>
                                      </p:to>
                                    </p:set>
                                    <p:animEffect transition="in" filter="checkerboard(across)">
                                      <p:cBhvr>
                                        <p:cTn id="188" dur="500"/>
                                        <p:tgtEl>
                                          <p:spTgt spid="60"/>
                                        </p:tgtEl>
                                      </p:cBhvr>
                                    </p:animEffect>
                                  </p:childTnLst>
                                </p:cTn>
                              </p:par>
                            </p:childTnLst>
                          </p:cTn>
                        </p:par>
                      </p:childTnLst>
                    </p:cTn>
                  </p:par>
                  <p:par>
                    <p:cTn id="189" fill="hold">
                      <p:stCondLst>
                        <p:cond delay="indefinite"/>
                      </p:stCondLst>
                      <p:childTnLst>
                        <p:par>
                          <p:cTn id="190" fill="hold">
                            <p:stCondLst>
                              <p:cond delay="0"/>
                            </p:stCondLst>
                            <p:childTnLst>
                              <p:par>
                                <p:cTn id="191" presetID="5" presetClass="entr" presetSubtype="10" fill="hold" nodeType="clickEffect">
                                  <p:stCondLst>
                                    <p:cond delay="0"/>
                                  </p:stCondLst>
                                  <p:childTnLst>
                                    <p:set>
                                      <p:cBhvr>
                                        <p:cTn id="192" dur="1" fill="hold">
                                          <p:stCondLst>
                                            <p:cond delay="0"/>
                                          </p:stCondLst>
                                        </p:cTn>
                                        <p:tgtEl>
                                          <p:spTgt spid="58"/>
                                        </p:tgtEl>
                                        <p:attrNameLst>
                                          <p:attrName>style.visibility</p:attrName>
                                        </p:attrNameLst>
                                      </p:cBhvr>
                                      <p:to>
                                        <p:strVal val="visible"/>
                                      </p:to>
                                    </p:set>
                                    <p:animEffect transition="in" filter="checkerboard(across)">
                                      <p:cBhvr>
                                        <p:cTn id="193" dur="500"/>
                                        <p:tgtEl>
                                          <p:spTgt spid="58"/>
                                        </p:tgtEl>
                                      </p:cBhvr>
                                    </p:animEffect>
                                  </p:childTnLst>
                                </p:cTn>
                              </p:par>
                              <p:par>
                                <p:cTn id="194" presetID="5" presetClass="entr" presetSubtype="10" fill="hold" grpId="0" nodeType="withEffect">
                                  <p:stCondLst>
                                    <p:cond delay="0"/>
                                  </p:stCondLst>
                                  <p:childTnLst>
                                    <p:set>
                                      <p:cBhvr>
                                        <p:cTn id="195" dur="1" fill="hold">
                                          <p:stCondLst>
                                            <p:cond delay="0"/>
                                          </p:stCondLst>
                                        </p:cTn>
                                        <p:tgtEl>
                                          <p:spTgt spid="47"/>
                                        </p:tgtEl>
                                        <p:attrNameLst>
                                          <p:attrName>style.visibility</p:attrName>
                                        </p:attrNameLst>
                                      </p:cBhvr>
                                      <p:to>
                                        <p:strVal val="visible"/>
                                      </p:to>
                                    </p:set>
                                    <p:animEffect transition="in" filter="checkerboard(across)">
                                      <p:cBhvr>
                                        <p:cTn id="196" dur="500"/>
                                        <p:tgtEl>
                                          <p:spTgt spid="47"/>
                                        </p:tgtEl>
                                      </p:cBhvr>
                                    </p:animEffect>
                                  </p:childTnLst>
                                </p:cTn>
                              </p:par>
                              <p:par>
                                <p:cTn id="197" presetID="5" presetClass="entr" presetSubtype="10" fill="hold" grpId="0" nodeType="withEffect">
                                  <p:stCondLst>
                                    <p:cond delay="0"/>
                                  </p:stCondLst>
                                  <p:childTnLst>
                                    <p:set>
                                      <p:cBhvr>
                                        <p:cTn id="198" dur="1" fill="hold">
                                          <p:stCondLst>
                                            <p:cond delay="0"/>
                                          </p:stCondLst>
                                        </p:cTn>
                                        <p:tgtEl>
                                          <p:spTgt spid="46"/>
                                        </p:tgtEl>
                                        <p:attrNameLst>
                                          <p:attrName>style.visibility</p:attrName>
                                        </p:attrNameLst>
                                      </p:cBhvr>
                                      <p:to>
                                        <p:strVal val="visible"/>
                                      </p:to>
                                    </p:set>
                                    <p:animEffect transition="in" filter="checkerboard(across)">
                                      <p:cBhvr>
                                        <p:cTn id="199" dur="500"/>
                                        <p:tgtEl>
                                          <p:spTgt spid="46"/>
                                        </p:tgtEl>
                                      </p:cBhvr>
                                    </p:animEffect>
                                  </p:childTnLst>
                                </p:cTn>
                              </p:par>
                              <p:par>
                                <p:cTn id="200" presetID="5" presetClass="entr" presetSubtype="10" fill="hold" grpId="0" nodeType="withEffect">
                                  <p:stCondLst>
                                    <p:cond delay="0"/>
                                  </p:stCondLst>
                                  <p:childTnLst>
                                    <p:set>
                                      <p:cBhvr>
                                        <p:cTn id="201" dur="1" fill="hold">
                                          <p:stCondLst>
                                            <p:cond delay="0"/>
                                          </p:stCondLst>
                                        </p:cTn>
                                        <p:tgtEl>
                                          <p:spTgt spid="45"/>
                                        </p:tgtEl>
                                        <p:attrNameLst>
                                          <p:attrName>style.visibility</p:attrName>
                                        </p:attrNameLst>
                                      </p:cBhvr>
                                      <p:to>
                                        <p:strVal val="visible"/>
                                      </p:to>
                                    </p:set>
                                    <p:animEffect transition="in" filter="checkerboard(across)">
                                      <p:cBhvr>
                                        <p:cTn id="202" dur="500"/>
                                        <p:tgtEl>
                                          <p:spTgt spid="45"/>
                                        </p:tgtEl>
                                      </p:cBhvr>
                                    </p:animEffect>
                                  </p:childTnLst>
                                </p:cTn>
                              </p:par>
                              <p:par>
                                <p:cTn id="203" presetID="5" presetClass="entr" presetSubtype="10" fill="hold" grpId="0" nodeType="withEffect">
                                  <p:stCondLst>
                                    <p:cond delay="0"/>
                                  </p:stCondLst>
                                  <p:childTnLst>
                                    <p:set>
                                      <p:cBhvr>
                                        <p:cTn id="204" dur="1" fill="hold">
                                          <p:stCondLst>
                                            <p:cond delay="0"/>
                                          </p:stCondLst>
                                        </p:cTn>
                                        <p:tgtEl>
                                          <p:spTgt spid="51"/>
                                        </p:tgtEl>
                                        <p:attrNameLst>
                                          <p:attrName>style.visibility</p:attrName>
                                        </p:attrNameLst>
                                      </p:cBhvr>
                                      <p:to>
                                        <p:strVal val="visible"/>
                                      </p:to>
                                    </p:set>
                                    <p:animEffect transition="in" filter="checkerboard(across)">
                                      <p:cBhvr>
                                        <p:cTn id="205" dur="500"/>
                                        <p:tgtEl>
                                          <p:spTgt spid="51"/>
                                        </p:tgtEl>
                                      </p:cBhvr>
                                    </p:animEffect>
                                  </p:childTnLst>
                                </p:cTn>
                              </p:par>
                              <p:par>
                                <p:cTn id="206" presetID="5" presetClass="entr" presetSubtype="10" fill="hold" grpId="0" nodeType="withEffect">
                                  <p:stCondLst>
                                    <p:cond delay="0"/>
                                  </p:stCondLst>
                                  <p:childTnLst>
                                    <p:set>
                                      <p:cBhvr>
                                        <p:cTn id="207" dur="1" fill="hold">
                                          <p:stCondLst>
                                            <p:cond delay="0"/>
                                          </p:stCondLst>
                                        </p:cTn>
                                        <p:tgtEl>
                                          <p:spTgt spid="56"/>
                                        </p:tgtEl>
                                        <p:attrNameLst>
                                          <p:attrName>style.visibility</p:attrName>
                                        </p:attrNameLst>
                                      </p:cBhvr>
                                      <p:to>
                                        <p:strVal val="visible"/>
                                      </p:to>
                                    </p:set>
                                    <p:animEffect transition="in" filter="checkerboard(across)">
                                      <p:cBhvr>
                                        <p:cTn id="208" dur="500"/>
                                        <p:tgtEl>
                                          <p:spTgt spid="56"/>
                                        </p:tgtEl>
                                      </p:cBhvr>
                                    </p:animEffect>
                                  </p:childTnLst>
                                </p:cTn>
                              </p:par>
                              <p:par>
                                <p:cTn id="209" presetID="5" presetClass="entr" presetSubtype="10" fill="hold" grpId="0" nodeType="withEffect">
                                  <p:stCondLst>
                                    <p:cond delay="0"/>
                                  </p:stCondLst>
                                  <p:childTnLst>
                                    <p:set>
                                      <p:cBhvr>
                                        <p:cTn id="210" dur="1" fill="hold">
                                          <p:stCondLst>
                                            <p:cond delay="0"/>
                                          </p:stCondLst>
                                        </p:cTn>
                                        <p:tgtEl>
                                          <p:spTgt spid="50"/>
                                        </p:tgtEl>
                                        <p:attrNameLst>
                                          <p:attrName>style.visibility</p:attrName>
                                        </p:attrNameLst>
                                      </p:cBhvr>
                                      <p:to>
                                        <p:strVal val="visible"/>
                                      </p:to>
                                    </p:set>
                                    <p:animEffect transition="in" filter="checkerboard(across)">
                                      <p:cBhvr>
                                        <p:cTn id="211" dur="500"/>
                                        <p:tgtEl>
                                          <p:spTgt spid="50"/>
                                        </p:tgtEl>
                                      </p:cBhvr>
                                    </p:animEffect>
                                  </p:childTnLst>
                                </p:cTn>
                              </p:par>
                              <p:par>
                                <p:cTn id="212" presetID="5" presetClass="entr" presetSubtype="10" fill="hold" grpId="0" nodeType="withEffect">
                                  <p:stCondLst>
                                    <p:cond delay="0"/>
                                  </p:stCondLst>
                                  <p:childTnLst>
                                    <p:set>
                                      <p:cBhvr>
                                        <p:cTn id="213" dur="1" fill="hold">
                                          <p:stCondLst>
                                            <p:cond delay="0"/>
                                          </p:stCondLst>
                                        </p:cTn>
                                        <p:tgtEl>
                                          <p:spTgt spid="54"/>
                                        </p:tgtEl>
                                        <p:attrNameLst>
                                          <p:attrName>style.visibility</p:attrName>
                                        </p:attrNameLst>
                                      </p:cBhvr>
                                      <p:to>
                                        <p:strVal val="visible"/>
                                      </p:to>
                                    </p:set>
                                    <p:animEffect transition="in" filter="checkerboard(across)">
                                      <p:cBhvr>
                                        <p:cTn id="214" dur="500"/>
                                        <p:tgtEl>
                                          <p:spTgt spid="54"/>
                                        </p:tgtEl>
                                      </p:cBhvr>
                                    </p:animEffect>
                                  </p:childTnLst>
                                </p:cTn>
                              </p:par>
                              <p:par>
                                <p:cTn id="215" presetID="5" presetClass="entr" presetSubtype="10" fill="hold" grpId="0" nodeType="withEffect">
                                  <p:stCondLst>
                                    <p:cond delay="0"/>
                                  </p:stCondLst>
                                  <p:childTnLst>
                                    <p:set>
                                      <p:cBhvr>
                                        <p:cTn id="216" dur="1" fill="hold">
                                          <p:stCondLst>
                                            <p:cond delay="0"/>
                                          </p:stCondLst>
                                        </p:cTn>
                                        <p:tgtEl>
                                          <p:spTgt spid="55"/>
                                        </p:tgtEl>
                                        <p:attrNameLst>
                                          <p:attrName>style.visibility</p:attrName>
                                        </p:attrNameLst>
                                      </p:cBhvr>
                                      <p:to>
                                        <p:strVal val="visible"/>
                                      </p:to>
                                    </p:set>
                                    <p:animEffect transition="in" filter="checkerboard(across)">
                                      <p:cBhvr>
                                        <p:cTn id="217" dur="500"/>
                                        <p:tgtEl>
                                          <p:spTgt spid="55"/>
                                        </p:tgtEl>
                                      </p:cBhvr>
                                    </p:animEffect>
                                  </p:childTnLst>
                                </p:cTn>
                              </p:par>
                              <p:par>
                                <p:cTn id="218" presetID="5" presetClass="entr" presetSubtype="10" fill="hold" grpId="0" nodeType="withEffect">
                                  <p:stCondLst>
                                    <p:cond delay="0"/>
                                  </p:stCondLst>
                                  <p:childTnLst>
                                    <p:set>
                                      <p:cBhvr>
                                        <p:cTn id="219" dur="1" fill="hold">
                                          <p:stCondLst>
                                            <p:cond delay="0"/>
                                          </p:stCondLst>
                                        </p:cTn>
                                        <p:tgtEl>
                                          <p:spTgt spid="57"/>
                                        </p:tgtEl>
                                        <p:attrNameLst>
                                          <p:attrName>style.visibility</p:attrName>
                                        </p:attrNameLst>
                                      </p:cBhvr>
                                      <p:to>
                                        <p:strVal val="visible"/>
                                      </p:to>
                                    </p:set>
                                    <p:animEffect transition="in" filter="checkerboard(across)">
                                      <p:cBhvr>
                                        <p:cTn id="220" dur="500"/>
                                        <p:tgtEl>
                                          <p:spTgt spid="57"/>
                                        </p:tgtEl>
                                      </p:cBhvr>
                                    </p:animEffect>
                                  </p:childTnLst>
                                </p:cTn>
                              </p:par>
                              <p:par>
                                <p:cTn id="221" presetID="5" presetClass="entr" presetSubtype="10" fill="hold" grpId="0" nodeType="withEffect">
                                  <p:stCondLst>
                                    <p:cond delay="0"/>
                                  </p:stCondLst>
                                  <p:childTnLst>
                                    <p:set>
                                      <p:cBhvr>
                                        <p:cTn id="222" dur="1" fill="hold">
                                          <p:stCondLst>
                                            <p:cond delay="0"/>
                                          </p:stCondLst>
                                        </p:cTn>
                                        <p:tgtEl>
                                          <p:spTgt spid="49"/>
                                        </p:tgtEl>
                                        <p:attrNameLst>
                                          <p:attrName>style.visibility</p:attrName>
                                        </p:attrNameLst>
                                      </p:cBhvr>
                                      <p:to>
                                        <p:strVal val="visible"/>
                                      </p:to>
                                    </p:set>
                                    <p:animEffect transition="in" filter="checkerboard(across)">
                                      <p:cBhvr>
                                        <p:cTn id="223" dur="500"/>
                                        <p:tgtEl>
                                          <p:spTgt spid="49"/>
                                        </p:tgtEl>
                                      </p:cBhvr>
                                    </p:animEffect>
                                  </p:childTnLst>
                                </p:cTn>
                              </p:par>
                              <p:par>
                                <p:cTn id="224" presetID="5" presetClass="entr" presetSubtype="10" fill="hold" grpId="0" nodeType="withEffect">
                                  <p:stCondLst>
                                    <p:cond delay="0"/>
                                  </p:stCondLst>
                                  <p:childTnLst>
                                    <p:set>
                                      <p:cBhvr>
                                        <p:cTn id="225" dur="1" fill="hold">
                                          <p:stCondLst>
                                            <p:cond delay="0"/>
                                          </p:stCondLst>
                                        </p:cTn>
                                        <p:tgtEl>
                                          <p:spTgt spid="48"/>
                                        </p:tgtEl>
                                        <p:attrNameLst>
                                          <p:attrName>style.visibility</p:attrName>
                                        </p:attrNameLst>
                                      </p:cBhvr>
                                      <p:to>
                                        <p:strVal val="visible"/>
                                      </p:to>
                                    </p:set>
                                    <p:animEffect transition="in" filter="checkerboard(across)">
                                      <p:cBhvr>
                                        <p:cTn id="226" dur="500"/>
                                        <p:tgtEl>
                                          <p:spTgt spid="48"/>
                                        </p:tgtEl>
                                      </p:cBhvr>
                                    </p:animEffect>
                                  </p:childTnLst>
                                </p:cTn>
                              </p:par>
                              <p:par>
                                <p:cTn id="227" presetID="5" presetClass="entr" presetSubtype="10" fill="hold" grpId="0" nodeType="withEffect">
                                  <p:stCondLst>
                                    <p:cond delay="0"/>
                                  </p:stCondLst>
                                  <p:childTnLst>
                                    <p:set>
                                      <p:cBhvr>
                                        <p:cTn id="228" dur="1" fill="hold">
                                          <p:stCondLst>
                                            <p:cond delay="0"/>
                                          </p:stCondLst>
                                        </p:cTn>
                                        <p:tgtEl>
                                          <p:spTgt spid="53"/>
                                        </p:tgtEl>
                                        <p:attrNameLst>
                                          <p:attrName>style.visibility</p:attrName>
                                        </p:attrNameLst>
                                      </p:cBhvr>
                                      <p:to>
                                        <p:strVal val="visible"/>
                                      </p:to>
                                    </p:set>
                                    <p:animEffect transition="in" filter="checkerboard(across)">
                                      <p:cBhvr>
                                        <p:cTn id="229" dur="500"/>
                                        <p:tgtEl>
                                          <p:spTgt spid="53"/>
                                        </p:tgtEl>
                                      </p:cBhvr>
                                    </p:animEffect>
                                  </p:childTnLst>
                                </p:cTn>
                              </p:par>
                              <p:par>
                                <p:cTn id="230" presetID="5" presetClass="entr" presetSubtype="10" fill="hold" grpId="0" nodeType="withEffect">
                                  <p:stCondLst>
                                    <p:cond delay="0"/>
                                  </p:stCondLst>
                                  <p:childTnLst>
                                    <p:set>
                                      <p:cBhvr>
                                        <p:cTn id="231" dur="1" fill="hold">
                                          <p:stCondLst>
                                            <p:cond delay="0"/>
                                          </p:stCondLst>
                                        </p:cTn>
                                        <p:tgtEl>
                                          <p:spTgt spid="52"/>
                                        </p:tgtEl>
                                        <p:attrNameLst>
                                          <p:attrName>style.visibility</p:attrName>
                                        </p:attrNameLst>
                                      </p:cBhvr>
                                      <p:to>
                                        <p:strVal val="visible"/>
                                      </p:to>
                                    </p:set>
                                    <p:animEffect transition="in" filter="checkerboard(across)">
                                      <p:cBhvr>
                                        <p:cTn id="232" dur="500"/>
                                        <p:tgtEl>
                                          <p:spTgt spid="52"/>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66"/>
                                        </p:tgtEl>
                                        <p:attrNameLst>
                                          <p:attrName>style.visibility</p:attrName>
                                        </p:attrNameLst>
                                      </p:cBhvr>
                                      <p:to>
                                        <p:strVal val="visible"/>
                                      </p:to>
                                    </p:set>
                                    <p:animEffect transition="in" filter="barn(inVertical)">
                                      <p:cBhvr>
                                        <p:cTn id="23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P spid="6" grpId="1"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4" grpId="1" animBg="1"/>
      <p:bldP spid="44" grpId="2"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9" grpId="0" animBg="1"/>
      <p:bldP spid="60" grpId="0" animBg="1"/>
      <p:bldP spid="61" grpId="0" animBg="1"/>
      <p:bldP spid="61" grpId="1" animBg="1"/>
      <p:bldP spid="61" grpId="2" animBg="1"/>
      <p:bldP spid="62" grpId="0" animBg="1"/>
      <p:bldP spid="64" grpId="0"/>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MH_Number_1"/>
          <p:cNvSpPr/>
          <p:nvPr/>
        </p:nvSpPr>
        <p:spPr>
          <a:xfrm>
            <a:off x="519118" y="237521"/>
            <a:ext cx="833900" cy="736600"/>
          </a:xfrm>
          <a:prstGeom prst="roundRect">
            <a:avLst>
              <a:gd name="adj" fmla="val 7611"/>
            </a:avLst>
          </a:prstGeom>
          <a:solidFill>
            <a:srgbClr val="0895BE"/>
          </a:solidFill>
          <a:ln w="12700">
            <a:noFill/>
          </a:ln>
        </p:spPr>
        <p:txBody>
          <a:bodyPr lIns="0" tIns="0" rIns="0" bIns="0" anchor="ctr"/>
          <a:lstStyle/>
          <a:p>
            <a:pPr lvl="0" algn="ctr"/>
            <a:r>
              <a:rPr lang="en-US" altLang="zh-CN"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rPr>
              <a:t>01</a:t>
            </a:r>
            <a:endParaRPr lang="zh-CN" altLang="en-US"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endParaRPr>
          </a:p>
        </p:txBody>
      </p:sp>
      <p:sp>
        <p:nvSpPr>
          <p:cNvPr id="53" name="MH_Entry_1"/>
          <p:cNvSpPr/>
          <p:nvPr/>
        </p:nvSpPr>
        <p:spPr>
          <a:xfrm>
            <a:off x="1524466" y="237520"/>
            <a:ext cx="6823119" cy="1681179"/>
          </a:xfrm>
          <a:prstGeom prst="roundRect">
            <a:avLst>
              <a:gd name="adj" fmla="val 9120"/>
            </a:avLst>
          </a:prstGeom>
          <a:solidFill>
            <a:srgbClr val="0895BE"/>
          </a:solidFill>
          <a:ln w="12700">
            <a:noFill/>
          </a:ln>
        </p:spPr>
        <p:txBody>
          <a:bodyPr anchor="ctr"/>
          <a:lstStyle/>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Quan sát hình 9.1 nhận xét số electron trên lớp vỏ ngoài cùng của các ion giải thích vì sao ion lại bền vững về mặt hóa học. Chúng có cấu hình </a:t>
            </a:r>
            <a:r>
              <a:rPr lang="en-US" sz="1600" dirty="0" smtClean="0">
                <a:solidFill>
                  <a:schemeClr val="bg1"/>
                </a:solidFill>
                <a:latin typeface="Arial" panose="020B0604020202020204" pitchFamily="34" charset="0"/>
                <a:ea typeface="Calibri" panose="020F0502020204030204" pitchFamily="34" charset="0"/>
                <a:cs typeface="Arial" panose="020B0604020202020204" pitchFamily="34" charset="0"/>
              </a:rPr>
              <a:t>giống với </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nguyên tử nào?</a:t>
            </a:r>
          </a:p>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So sánh số e ở lớp vỏ với số proton trong hạt nhân của mỗi ion tạo thành suy ra cách tạo thành ion dương và ion âm? </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endParaRPr lang="en-US" sz="16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54" name="Rectangle 53"/>
          <p:cNvSpPr/>
          <p:nvPr/>
        </p:nvSpPr>
        <p:spPr>
          <a:xfrm>
            <a:off x="614515" y="2039583"/>
            <a:ext cx="7969045" cy="1963166"/>
          </a:xfrm>
          <a:prstGeom prst="rect">
            <a:avLst/>
          </a:prstGeom>
        </p:spPr>
        <p:txBody>
          <a:bodyPr wrap="square">
            <a:spAutoFit/>
          </a:bodyPr>
          <a:lstStyle/>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Trong mỗi ion ở lớp vỏ ngoài cùng đều có 8e giống cấu hình e lớp ngoài cùng của khí hiếm nên bền vững về mặt hóa học.</a:t>
            </a:r>
            <a:r>
              <a:rPr lang="en-US" sz="1600" b="1"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C</a:t>
            </a:r>
            <a:r>
              <a:rPr lang="en-US" sz="1600" dirty="0" smtClean="0">
                <a:latin typeface="Arial" panose="020B0604020202020204" pitchFamily="34" charset="0"/>
                <a:ea typeface="Calibri" panose="020F0502020204030204" pitchFamily="34" charset="0"/>
                <a:cs typeface="Arial" panose="020B0604020202020204" pitchFamily="34" charset="0"/>
              </a:rPr>
              <a:t>ấu </a:t>
            </a:r>
            <a:r>
              <a:rPr lang="en-US" sz="1600" dirty="0">
                <a:latin typeface="Arial" panose="020B0604020202020204" pitchFamily="34" charset="0"/>
                <a:ea typeface="Calibri" panose="020F0502020204030204" pitchFamily="34" charset="0"/>
                <a:cs typeface="Arial" panose="020B0604020202020204" pitchFamily="34" charset="0"/>
              </a:rPr>
              <a:t>hình</a:t>
            </a:r>
            <a:r>
              <a:rPr lang="en-US" sz="1600" b="1"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ion Na</a:t>
            </a:r>
            <a:r>
              <a:rPr lang="en-US" sz="1600" baseline="30000"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 giống cấu hình Ne; cấu hình</a:t>
            </a:r>
            <a:r>
              <a:rPr lang="en-US" sz="1600" b="1"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ion O</a:t>
            </a:r>
            <a:r>
              <a:rPr lang="en-US" sz="1600" baseline="30000" dirty="0">
                <a:latin typeface="Arial" panose="020B0604020202020204" pitchFamily="34" charset="0"/>
                <a:ea typeface="Calibri" panose="020F0502020204030204" pitchFamily="34" charset="0"/>
                <a:cs typeface="Arial" panose="020B0604020202020204" pitchFamily="34" charset="0"/>
              </a:rPr>
              <a:t>2- </a:t>
            </a:r>
            <a:r>
              <a:rPr lang="en-US" sz="1600" dirty="0">
                <a:latin typeface="Arial" panose="020B0604020202020204" pitchFamily="34" charset="0"/>
                <a:ea typeface="Calibri" panose="020F0502020204030204" pitchFamily="34" charset="0"/>
                <a:cs typeface="Arial" panose="020B0604020202020204" pitchFamily="34" charset="0"/>
              </a:rPr>
              <a:t>giống cấu hình  Ne.</a:t>
            </a:r>
          </a:p>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Ion sodium (Na</a:t>
            </a:r>
            <a:r>
              <a:rPr lang="en-US" sz="1600" baseline="30000" dirty="0">
                <a:latin typeface="Arial" panose="020B0604020202020204" pitchFamily="34" charset="0"/>
                <a:ea typeface="Calibri" panose="020F0502020204030204" pitchFamily="34" charset="0"/>
                <a:cs typeface="Arial" panose="020B0604020202020204" pitchFamily="34" charset="0"/>
              </a:rPr>
              <a:t>+</a:t>
            </a:r>
            <a:r>
              <a:rPr lang="en-US" sz="1600" dirty="0">
                <a:latin typeface="Arial" panose="020B0604020202020204" pitchFamily="34" charset="0"/>
                <a:ea typeface="Calibri" panose="020F0502020204030204" pitchFamily="34" charset="0"/>
                <a:cs typeface="Arial" panose="020B0604020202020204" pitchFamily="34" charset="0"/>
              </a:rPr>
              <a:t>): số p (11) &gt; số e (10); ion oxygen (O</a:t>
            </a:r>
            <a:r>
              <a:rPr lang="en-US" sz="1600" baseline="30000" dirty="0">
                <a:latin typeface="Arial" panose="020B0604020202020204" pitchFamily="34" charset="0"/>
                <a:ea typeface="Calibri" panose="020F0502020204030204" pitchFamily="34" charset="0"/>
                <a:cs typeface="Arial" panose="020B0604020202020204" pitchFamily="34" charset="0"/>
              </a:rPr>
              <a:t>2-</a:t>
            </a:r>
            <a:r>
              <a:rPr lang="en-US" sz="1600" dirty="0">
                <a:latin typeface="Arial" panose="020B0604020202020204" pitchFamily="34" charset="0"/>
                <a:ea typeface="Calibri" panose="020F0502020204030204" pitchFamily="34" charset="0"/>
                <a:cs typeface="Arial" panose="020B0604020202020204" pitchFamily="34" charset="0"/>
              </a:rPr>
              <a:t>): số p (8) &lt; số e (10). </a:t>
            </a:r>
          </a:p>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 Nguyên tử nhận e tạo ion âm:            X + ne → X</a:t>
            </a:r>
            <a:r>
              <a:rPr lang="en-US" sz="1600" baseline="30000" dirty="0">
                <a:latin typeface="Arial" panose="020B0604020202020204" pitchFamily="34" charset="0"/>
                <a:ea typeface="Calibri" panose="020F0502020204030204" pitchFamily="34" charset="0"/>
                <a:cs typeface="Arial" panose="020B0604020202020204" pitchFamily="34" charset="0"/>
              </a:rPr>
              <a:t>n-</a:t>
            </a:r>
            <a:endParaRPr lang="en-US"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tabLst>
                <a:tab pos="180340" algn="l"/>
              </a:tabLst>
            </a:pPr>
            <a:r>
              <a:rPr lang="en-US" sz="1600" dirty="0">
                <a:latin typeface="Arial" panose="020B0604020202020204" pitchFamily="34" charset="0"/>
                <a:ea typeface="Calibri" panose="020F0502020204030204" pitchFamily="34" charset="0"/>
                <a:cs typeface="Arial" panose="020B0604020202020204" pitchFamily="34" charset="0"/>
              </a:rPr>
              <a:t>- Nguyên tử nhường e tạo ion dương:  M → M</a:t>
            </a:r>
            <a:r>
              <a:rPr lang="en-US" sz="1600" baseline="30000" dirty="0">
                <a:latin typeface="Arial" panose="020B0604020202020204" pitchFamily="34" charset="0"/>
                <a:ea typeface="Calibri" panose="020F0502020204030204" pitchFamily="34" charset="0"/>
                <a:cs typeface="Arial" panose="020B0604020202020204" pitchFamily="34" charset="0"/>
              </a:rPr>
              <a:t>n+</a:t>
            </a:r>
            <a:r>
              <a:rPr lang="en-US" sz="1600" baseline="-25000"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 ne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772402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500" fill="hold"/>
                                        <p:tgtEl>
                                          <p:spTgt spid="53"/>
                                        </p:tgtEl>
                                        <p:attrNameLst>
                                          <p:attrName>ppt_x</p:attrName>
                                        </p:attrNameLst>
                                      </p:cBhvr>
                                      <p:tavLst>
                                        <p:tav tm="0">
                                          <p:val>
                                            <p:strVal val="#ppt_x"/>
                                          </p:val>
                                        </p:tav>
                                        <p:tav tm="100000">
                                          <p:val>
                                            <p:strVal val="#ppt_x"/>
                                          </p:val>
                                        </p:tav>
                                      </p:tavLst>
                                    </p:anim>
                                    <p:anim calcmode="lin" valueType="num">
                                      <p:cBhvr additive="base">
                                        <p:cTn id="1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 calcmode="lin" valueType="num">
                                      <p:cBhvr>
                                        <p:cTn id="17" dur="500" fill="hold"/>
                                        <p:tgtEl>
                                          <p:spTgt spid="54"/>
                                        </p:tgtEl>
                                        <p:attrNameLst>
                                          <p:attrName>ppt_w</p:attrName>
                                        </p:attrNameLst>
                                      </p:cBhvr>
                                      <p:tavLst>
                                        <p:tav tm="0">
                                          <p:val>
                                            <p:fltVal val="0"/>
                                          </p:val>
                                        </p:tav>
                                        <p:tav tm="100000">
                                          <p:val>
                                            <p:strVal val="#ppt_w"/>
                                          </p:val>
                                        </p:tav>
                                      </p:tavLst>
                                    </p:anim>
                                    <p:anim calcmode="lin" valueType="num">
                                      <p:cBhvr>
                                        <p:cTn id="18" dur="500" fill="hold"/>
                                        <p:tgtEl>
                                          <p:spTgt spid="54"/>
                                        </p:tgtEl>
                                        <p:attrNameLst>
                                          <p:attrName>ppt_h</p:attrName>
                                        </p:attrNameLst>
                                      </p:cBhvr>
                                      <p:tavLst>
                                        <p:tav tm="0">
                                          <p:val>
                                            <p:fltVal val="0"/>
                                          </p:val>
                                        </p:tav>
                                        <p:tav tm="100000">
                                          <p:val>
                                            <p:strVal val="#ppt_h"/>
                                          </p:val>
                                        </p:tav>
                                      </p:tavLst>
                                    </p:anim>
                                    <p:animEffect transition="in" filter="fade">
                                      <p:cBhvr>
                                        <p:cTn id="1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H_Entry_2"/>
          <p:cNvSpPr/>
          <p:nvPr/>
        </p:nvSpPr>
        <p:spPr>
          <a:xfrm>
            <a:off x="1658834" y="367445"/>
            <a:ext cx="6927026" cy="742314"/>
          </a:xfrm>
          <a:prstGeom prst="roundRect">
            <a:avLst>
              <a:gd name="adj" fmla="val 9120"/>
            </a:avLst>
          </a:prstGeom>
          <a:solidFill>
            <a:srgbClr val="75625B"/>
          </a:solidFill>
          <a:ln w="12700">
            <a:noFill/>
          </a:ln>
        </p:spPr>
        <p:txBody>
          <a:bodyPr anchor="ctr"/>
          <a:lstStyle/>
          <a:p>
            <a:pPr algn="just">
              <a:lnSpc>
                <a:spcPct val="107000"/>
              </a:lnSpc>
              <a:spcAft>
                <a:spcPts val="800"/>
              </a:spcAft>
              <a:tabLst>
                <a:tab pos="180340" algn="l"/>
              </a:tabLst>
            </a:pP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Trình bày sự tạo thành ion Na</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Mg</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2+</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Cl</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O</a:t>
            </a:r>
            <a:r>
              <a:rPr lang="en-US" sz="16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2-</a:t>
            </a:r>
            <a:r>
              <a:rPr lang="en-US" sz="1600" dirty="0">
                <a:solidFill>
                  <a:schemeClr val="bg1"/>
                </a:solidFill>
                <a:latin typeface="Arial" panose="020B0604020202020204" pitchFamily="34" charset="0"/>
                <a:ea typeface="Calibri" panose="020F0502020204030204" pitchFamily="34" charset="0"/>
                <a:cs typeface="Arial" panose="020B0604020202020204" pitchFamily="34" charset="0"/>
              </a:rPr>
              <a:t>. Nêu cách tính điện tích ion?</a:t>
            </a:r>
          </a:p>
        </p:txBody>
      </p:sp>
      <p:sp>
        <p:nvSpPr>
          <p:cNvPr id="3" name="MH_Number_2"/>
          <p:cNvSpPr/>
          <p:nvPr/>
        </p:nvSpPr>
        <p:spPr>
          <a:xfrm>
            <a:off x="653487" y="373159"/>
            <a:ext cx="840141" cy="736600"/>
          </a:xfrm>
          <a:prstGeom prst="roundRect">
            <a:avLst>
              <a:gd name="adj" fmla="val 7611"/>
            </a:avLst>
          </a:prstGeom>
          <a:solidFill>
            <a:srgbClr val="75625B"/>
          </a:solidFill>
          <a:ln w="12700">
            <a:noFill/>
          </a:ln>
        </p:spPr>
        <p:txBody>
          <a:bodyPr lIns="0" tIns="0" rIns="0" bIns="0" anchor="ctr"/>
          <a:lstStyle/>
          <a:p>
            <a:pPr lvl="0" algn="ctr"/>
            <a:r>
              <a:rPr lang="en-US" altLang="zh-CN"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rPr>
              <a:t>02</a:t>
            </a:r>
            <a:endParaRPr lang="zh-CN" altLang="en-US" sz="2800" b="1" dirty="0">
              <a:solidFill>
                <a:srgbClr val="FFFFFF"/>
              </a:solidFill>
              <a:latin typeface="Arial" panose="020B0604020202020204" pitchFamily="34" charset="0"/>
              <a:ea typeface="微软雅黑" pitchFamily="34" charset="-122"/>
              <a:cs typeface="Arial" panose="020B0604020202020204" pitchFamily="34" charset="0"/>
              <a:sym typeface="Times New Roman" pitchFamily="18" charset="0"/>
            </a:endParaRPr>
          </a:p>
        </p:txBody>
      </p:sp>
      <p:sp>
        <p:nvSpPr>
          <p:cNvPr id="4" name="Rectangle 3"/>
          <p:cNvSpPr/>
          <p:nvPr/>
        </p:nvSpPr>
        <p:spPr>
          <a:xfrm>
            <a:off x="2685381" y="1298984"/>
            <a:ext cx="3456087" cy="2513509"/>
          </a:xfrm>
          <a:prstGeom prst="rect">
            <a:avLst/>
          </a:prstGeom>
        </p:spPr>
        <p:txBody>
          <a:bodyPr wrap="square">
            <a:spAutoFit/>
          </a:bodyPr>
          <a:lstStyle/>
          <a:p>
            <a:pPr algn="just">
              <a:lnSpc>
                <a:spcPct val="150000"/>
              </a:lnSpc>
              <a:spcAft>
                <a:spcPts val="800"/>
              </a:spcAft>
              <a:tabLst>
                <a:tab pos="180340" algn="l"/>
              </a:tabLst>
            </a:pPr>
            <a:r>
              <a:rPr lang="en-US" sz="2400" dirty="0">
                <a:latin typeface="Arial" panose="020B0604020202020204" pitchFamily="34" charset="0"/>
                <a:ea typeface="Calibri" panose="020F0502020204030204" pitchFamily="34" charset="0"/>
                <a:cs typeface="Arial" panose="020B0604020202020204" pitchFamily="34" charset="0"/>
              </a:rPr>
              <a:t>Na </a:t>
            </a:r>
            <a:r>
              <a:rPr lang="en-US" sz="2400" dirty="0" smtClean="0">
                <a:latin typeface="Arial" panose="020B0604020202020204" pitchFamily="34" charset="0"/>
                <a:ea typeface="Calibri" panose="020F0502020204030204" pitchFamily="34" charset="0"/>
                <a:cs typeface="Arial" panose="020B0604020202020204" pitchFamily="34" charset="0"/>
              </a:rPr>
              <a:t>   →      </a:t>
            </a:r>
            <a:r>
              <a:rPr lang="en-US" sz="2400" dirty="0">
                <a:latin typeface="Arial" panose="020B0604020202020204" pitchFamily="34" charset="0"/>
                <a:ea typeface="Calibri" panose="020F0502020204030204" pitchFamily="34" charset="0"/>
                <a:cs typeface="Arial" panose="020B0604020202020204" pitchFamily="34" charset="0"/>
              </a:rPr>
              <a:t>Na</a:t>
            </a:r>
            <a:r>
              <a:rPr lang="en-US" sz="2400" baseline="30000" dirty="0">
                <a:latin typeface="Arial" panose="020B0604020202020204" pitchFamily="34" charset="0"/>
                <a:ea typeface="Calibri" panose="020F0502020204030204" pitchFamily="34" charset="0"/>
                <a:cs typeface="Arial" panose="020B0604020202020204" pitchFamily="34" charset="0"/>
              </a:rPr>
              <a:t>+  </a:t>
            </a: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smtClean="0">
                <a:latin typeface="Arial" panose="020B0604020202020204" pitchFamily="34" charset="0"/>
                <a:ea typeface="Calibri" panose="020F0502020204030204" pitchFamily="34" charset="0"/>
                <a:cs typeface="Arial" panose="020B0604020202020204" pitchFamily="34" charset="0"/>
              </a:rPr>
              <a:t>   +   1e      </a:t>
            </a:r>
          </a:p>
          <a:p>
            <a:pPr algn="just">
              <a:lnSpc>
                <a:spcPct val="150000"/>
              </a:lnSpc>
              <a:spcAft>
                <a:spcPts val="800"/>
              </a:spcAft>
              <a:tabLst>
                <a:tab pos="180340" algn="l"/>
              </a:tabLst>
            </a:pPr>
            <a:r>
              <a:rPr lang="en-US" sz="2400" dirty="0" smtClean="0">
                <a:latin typeface="Arial" panose="020B0604020202020204" pitchFamily="34" charset="0"/>
                <a:ea typeface="Calibri" panose="020F0502020204030204" pitchFamily="34" charset="0"/>
                <a:cs typeface="Arial" panose="020B0604020202020204" pitchFamily="34" charset="0"/>
              </a:rPr>
              <a:t>Mg   →      Mg</a:t>
            </a:r>
            <a:r>
              <a:rPr lang="en-US" sz="2400" baseline="30000" dirty="0" smtClean="0">
                <a:latin typeface="Arial" panose="020B0604020202020204" pitchFamily="34" charset="0"/>
                <a:ea typeface="Calibri" panose="020F0502020204030204" pitchFamily="34" charset="0"/>
                <a:cs typeface="Arial" panose="020B0604020202020204" pitchFamily="34" charset="0"/>
              </a:rPr>
              <a:t>2</a:t>
            </a:r>
            <a:r>
              <a:rPr lang="en-US" sz="2400" baseline="30000" dirty="0">
                <a:latin typeface="Arial" panose="020B0604020202020204" pitchFamily="34" charset="0"/>
                <a:ea typeface="Calibri" panose="020F0502020204030204" pitchFamily="34" charset="0"/>
                <a:cs typeface="Arial" panose="020B0604020202020204" pitchFamily="34" charset="0"/>
              </a:rPr>
              <a:t>+</a:t>
            </a: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smtClean="0">
                <a:latin typeface="Arial" panose="020B0604020202020204" pitchFamily="34" charset="0"/>
                <a:ea typeface="Calibri" panose="020F0502020204030204" pitchFamily="34" charset="0"/>
                <a:cs typeface="Arial" panose="020B0604020202020204" pitchFamily="34" charset="0"/>
              </a:rPr>
              <a:t>  +    2e   </a:t>
            </a: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sz="2400" dirty="0" smtClean="0">
                <a:latin typeface="Arial" panose="020B0604020202020204" pitchFamily="34" charset="0"/>
                <a:ea typeface="Calibri" panose="020F0502020204030204" pitchFamily="34" charset="0"/>
                <a:cs typeface="Arial" panose="020B0604020202020204" pitchFamily="34" charset="0"/>
              </a:rPr>
              <a:t>Cl    +   1e     </a:t>
            </a:r>
            <a:r>
              <a:rPr lang="en-US" sz="2400" dirty="0">
                <a:latin typeface="Arial" panose="020B0604020202020204" pitchFamily="34" charset="0"/>
                <a:ea typeface="Calibri" panose="020F0502020204030204" pitchFamily="34" charset="0"/>
                <a:cs typeface="Arial" panose="020B0604020202020204" pitchFamily="34" charset="0"/>
              </a:rPr>
              <a:t>→ </a:t>
            </a:r>
            <a:r>
              <a:rPr lang="en-US" sz="2400" dirty="0" smtClean="0">
                <a:latin typeface="Arial" panose="020B0604020202020204" pitchFamily="34" charset="0"/>
                <a:ea typeface="Calibri" panose="020F0502020204030204" pitchFamily="34" charset="0"/>
                <a:cs typeface="Arial" panose="020B0604020202020204" pitchFamily="34" charset="0"/>
              </a:rPr>
              <a:t>    Cl</a:t>
            </a:r>
            <a:r>
              <a:rPr lang="en-US" sz="2400" baseline="30000" dirty="0" smtClean="0">
                <a:latin typeface="Arial" panose="020B0604020202020204" pitchFamily="34" charset="0"/>
                <a:ea typeface="Calibri" panose="020F0502020204030204" pitchFamily="34" charset="0"/>
                <a:cs typeface="Arial" panose="020B0604020202020204" pitchFamily="34" charset="0"/>
              </a:rPr>
              <a:t>-                  </a:t>
            </a:r>
          </a:p>
          <a:p>
            <a:pPr>
              <a:lnSpc>
                <a:spcPct val="150000"/>
              </a:lnSpc>
            </a:pPr>
            <a:r>
              <a:rPr lang="en-US" sz="2400" dirty="0" smtClean="0">
                <a:latin typeface="Arial" panose="020B0604020202020204" pitchFamily="34" charset="0"/>
                <a:ea typeface="Calibri" panose="020F0502020204030204" pitchFamily="34" charset="0"/>
                <a:cs typeface="Arial" panose="020B0604020202020204" pitchFamily="34" charset="0"/>
              </a:rPr>
              <a:t>O     +   </a:t>
            </a:r>
            <a:r>
              <a:rPr lang="en-US" sz="2400" dirty="0">
                <a:latin typeface="Arial" panose="020B0604020202020204" pitchFamily="34" charset="0"/>
                <a:ea typeface="Calibri" panose="020F0502020204030204" pitchFamily="34" charset="0"/>
                <a:cs typeface="Arial" panose="020B0604020202020204" pitchFamily="34" charset="0"/>
              </a:rPr>
              <a:t>2e </a:t>
            </a:r>
            <a:r>
              <a:rPr lang="en-US" sz="2400" dirty="0" smtClean="0">
                <a:latin typeface="Arial" panose="020B0604020202020204" pitchFamily="34" charset="0"/>
                <a:ea typeface="Calibri" panose="020F0502020204030204" pitchFamily="34" charset="0"/>
                <a:cs typeface="Arial" panose="020B0604020202020204" pitchFamily="34" charset="0"/>
              </a:rPr>
              <a:t>    →     O</a:t>
            </a:r>
            <a:r>
              <a:rPr lang="en-US" sz="2400" baseline="30000" dirty="0" smtClean="0">
                <a:latin typeface="Arial" panose="020B0604020202020204" pitchFamily="34" charset="0"/>
                <a:ea typeface="Calibri" panose="020F0502020204030204" pitchFamily="34" charset="0"/>
                <a:cs typeface="Arial" panose="020B0604020202020204" pitchFamily="34" charset="0"/>
              </a:rPr>
              <a:t>2- </a:t>
            </a:r>
            <a:endParaRPr lang="en-US" sz="2000" dirty="0">
              <a:latin typeface="Arial" panose="020B0604020202020204" pitchFamily="34" charset="0"/>
              <a:cs typeface="Arial" panose="020B0604020202020204" pitchFamily="34" charset="0"/>
            </a:endParaRPr>
          </a:p>
        </p:txBody>
      </p:sp>
      <p:sp>
        <p:nvSpPr>
          <p:cNvPr id="5" name="Rectangle 4"/>
          <p:cNvSpPr/>
          <p:nvPr/>
        </p:nvSpPr>
        <p:spPr>
          <a:xfrm>
            <a:off x="776674" y="4001718"/>
            <a:ext cx="7635490" cy="646331"/>
          </a:xfrm>
          <a:prstGeom prst="rect">
            <a:avLst/>
          </a:prstGeom>
        </p:spPr>
        <p:txBody>
          <a:bodyPr wrap="square">
            <a:spAutoFit/>
          </a:bodyPr>
          <a:lstStyle/>
          <a:p>
            <a:pPr algn="ctr"/>
            <a:r>
              <a:rPr lang="en-US" sz="1800" b="1" i="1" dirty="0" smtClean="0">
                <a:solidFill>
                  <a:srgbClr val="002060"/>
                </a:solidFill>
                <a:latin typeface="Arial" panose="020B0604020202020204" pitchFamily="34" charset="0"/>
                <a:cs typeface="Arial" panose="020B0604020202020204" pitchFamily="34" charset="0"/>
              </a:rPr>
              <a:t>Giá </a:t>
            </a:r>
            <a:r>
              <a:rPr lang="en-US" sz="1800" b="1" i="1" dirty="0">
                <a:solidFill>
                  <a:srgbClr val="002060"/>
                </a:solidFill>
                <a:latin typeface="Arial" panose="020B0604020202020204" pitchFamily="34" charset="0"/>
                <a:cs typeface="Arial" panose="020B0604020202020204" pitchFamily="34" charset="0"/>
              </a:rPr>
              <a:t>trị điện tích trên cation hoặc anion bằng số e mà nguyên tử đã nhường hoặc nhận.</a:t>
            </a:r>
            <a:endParaRPr lang="en-US" sz="1800" b="1" i="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5499080"/>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73500" y="94596"/>
            <a:ext cx="2072960" cy="2584754"/>
            <a:chOff x="3295850" y="1908877"/>
            <a:chExt cx="3738030" cy="4660916"/>
          </a:xfrm>
        </p:grpSpPr>
        <p:sp>
          <p:nvSpPr>
            <p:cNvPr id="3" name="圆角矩形 2"/>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4" name="Freeform 5"/>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sp>
          <p:nvSpPr>
            <p:cNvPr id="5" name="圆角矩形 4"/>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6" name="Freeform 5"/>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FFC165"/>
                </a:gs>
                <a:gs pos="100000">
                  <a:srgbClr val="FF9A05"/>
                </a:gs>
              </a:gsLst>
              <a:lin ang="2700000" scaled="1"/>
              <a:tileRect/>
            </a:gradFill>
            <a:ln w="25400">
              <a:gradFill flip="none" rotWithShape="1">
                <a:gsLst>
                  <a:gs pos="0">
                    <a:srgbClr val="FF9B09"/>
                  </a:gs>
                  <a:gs pos="100000">
                    <a:srgbClr val="FFDBA7"/>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lstStyle/>
            <a:p>
              <a:endParaRPr lang="zh-CN" altLang="en-US" sz="1015">
                <a:solidFill>
                  <a:prstClr val="black"/>
                </a:solidFill>
                <a:latin typeface="Arial" panose="020B0604020202020204" pitchFamily="34" charset="0"/>
                <a:cs typeface="Arial" panose="020B0604020202020204" pitchFamily="34" charset="0"/>
              </a:endParaRPr>
            </a:p>
          </p:txBody>
        </p:sp>
      </p:grpSp>
      <p:sp>
        <p:nvSpPr>
          <p:cNvPr id="7" name="圆角矩形 6"/>
          <p:cNvSpPr/>
          <p:nvPr/>
        </p:nvSpPr>
        <p:spPr>
          <a:xfrm>
            <a:off x="2681252" y="562411"/>
            <a:ext cx="5060954" cy="751080"/>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latin typeface="Arial" panose="020B0604020202020204" pitchFamily="34" charset="0"/>
              <a:cs typeface="Arial" panose="020B0604020202020204" pitchFamily="34" charset="0"/>
            </a:endParaRPr>
          </a:p>
        </p:txBody>
      </p:sp>
      <p:grpSp>
        <p:nvGrpSpPr>
          <p:cNvPr id="8" name="组合 7"/>
          <p:cNvGrpSpPr/>
          <p:nvPr/>
        </p:nvGrpSpPr>
        <p:grpSpPr>
          <a:xfrm>
            <a:off x="2697514" y="872980"/>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1" name="组合 10"/>
          <p:cNvGrpSpPr/>
          <p:nvPr/>
        </p:nvGrpSpPr>
        <p:grpSpPr>
          <a:xfrm>
            <a:off x="2398009" y="872980"/>
            <a:ext cx="118508" cy="118509"/>
            <a:chOff x="4486616" y="3001075"/>
            <a:chExt cx="274695" cy="274699"/>
          </a:xfrm>
        </p:grpSpPr>
        <p:sp>
          <p:nvSpPr>
            <p:cNvPr id="12" name="椭圆 11"/>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3" name="椭圆 1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4" name="组合 13"/>
          <p:cNvGrpSpPr/>
          <p:nvPr/>
        </p:nvGrpSpPr>
        <p:grpSpPr>
          <a:xfrm>
            <a:off x="2464566" y="906642"/>
            <a:ext cx="288238" cy="46073"/>
            <a:chOff x="4318304" y="3089060"/>
            <a:chExt cx="384317" cy="61430"/>
          </a:xfrm>
        </p:grpSpPr>
        <p:sp>
          <p:nvSpPr>
            <p:cNvPr id="15" name="圆角矩形 14"/>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16" name="圆角矩形 15"/>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grpSp>
      <p:grpSp>
        <p:nvGrpSpPr>
          <p:cNvPr id="18" name="组合 17"/>
          <p:cNvGrpSpPr/>
          <p:nvPr/>
        </p:nvGrpSpPr>
        <p:grpSpPr>
          <a:xfrm>
            <a:off x="1518746" y="662691"/>
            <a:ext cx="589923" cy="553376"/>
            <a:chOff x="3108756" y="2110160"/>
            <a:chExt cx="745081" cy="698920"/>
          </a:xfrm>
          <a:solidFill>
            <a:schemeClr val="bg1"/>
          </a:solidFill>
        </p:grpSpPr>
        <p:sp>
          <p:nvSpPr>
            <p:cNvPr id="19" name="Freeform 489"/>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0" name="Freeform 490"/>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1" name="Freeform 491"/>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2"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3"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4"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5"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sp>
          <p:nvSpPr>
            <p:cNvPr id="26" name="Freeform 496"/>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latin typeface="Arial" panose="020B0604020202020204" pitchFamily="34" charset="0"/>
                <a:cs typeface="Arial" panose="020B0604020202020204" pitchFamily="34" charset="0"/>
              </a:endParaRPr>
            </a:p>
          </p:txBody>
        </p:sp>
      </p:grpSp>
      <p:sp>
        <p:nvSpPr>
          <p:cNvPr id="30" name="Rectangle 29"/>
          <p:cNvSpPr/>
          <p:nvPr/>
        </p:nvSpPr>
        <p:spPr>
          <a:xfrm>
            <a:off x="3764123" y="713478"/>
            <a:ext cx="3124573" cy="461665"/>
          </a:xfrm>
          <a:prstGeom prst="rect">
            <a:avLst/>
          </a:prstGeom>
        </p:spPr>
        <p:txBody>
          <a:bodyPr wrap="none">
            <a:spAutoFit/>
          </a:bodyPr>
          <a:lstStyle/>
          <a:p>
            <a:r>
              <a:rPr lang="en-US" sz="2400" b="1"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Kiến thức trọng tâm</a:t>
            </a:r>
            <a:endParaRPr lang="en-US" sz="2000" dirty="0">
              <a:solidFill>
                <a:schemeClr val="accent5">
                  <a:lumMod val="50000"/>
                </a:schemeClr>
              </a:solidFill>
              <a:latin typeface="Arial" panose="020B0604020202020204" pitchFamily="34" charset="0"/>
              <a:cs typeface="Arial" panose="020B0604020202020204" pitchFamily="34" charset="0"/>
            </a:endParaRPr>
          </a:p>
        </p:txBody>
      </p:sp>
      <p:grpSp>
        <p:nvGrpSpPr>
          <p:cNvPr id="86" name="组合 161"/>
          <p:cNvGrpSpPr/>
          <p:nvPr/>
        </p:nvGrpSpPr>
        <p:grpSpPr>
          <a:xfrm>
            <a:off x="741929" y="1894224"/>
            <a:ext cx="505896" cy="600164"/>
            <a:chOff x="4560808" y="1584759"/>
            <a:chExt cx="674440" cy="800403"/>
          </a:xfrm>
        </p:grpSpPr>
        <p:sp>
          <p:nvSpPr>
            <p:cNvPr id="87" name="椭圆 162"/>
            <p:cNvSpPr/>
            <p:nvPr/>
          </p:nvSpPr>
          <p:spPr>
            <a:xfrm>
              <a:off x="4560808" y="1618057"/>
              <a:ext cx="674440" cy="674440"/>
            </a:xfrm>
            <a:prstGeom prst="ellipse">
              <a:avLst/>
            </a:prstGeom>
            <a:solidFill>
              <a:schemeClr val="bg1">
                <a:lumMod val="95000"/>
              </a:schemeClr>
            </a:solidFill>
            <a:ln w="22225">
              <a:gradFill flip="none" rotWithShape="1">
                <a:gsLst>
                  <a:gs pos="0">
                    <a:srgbClr val="D12121"/>
                  </a:gs>
                  <a:gs pos="100000">
                    <a:srgbClr val="F0A6A6"/>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88" name="文本框 63"/>
            <p:cNvSpPr txBox="1"/>
            <p:nvPr/>
          </p:nvSpPr>
          <p:spPr>
            <a:xfrm>
              <a:off x="4619487" y="1584759"/>
              <a:ext cx="561699" cy="800403"/>
            </a:xfrm>
            <a:prstGeom prst="rect">
              <a:avLst/>
            </a:prstGeom>
            <a:noFill/>
          </p:spPr>
          <p:txBody>
            <a:bodyPr wrap="square" rtlCol="0">
              <a:spAutoFit/>
            </a:bodyPr>
            <a:lstStyle/>
            <a:p>
              <a:pPr algn="ctr"/>
              <a:r>
                <a:rPr lang="en-US" altLang="zh-CN" sz="3300" dirty="0">
                  <a:solidFill>
                    <a:srgbClr val="E87071"/>
                  </a:solidFill>
                  <a:latin typeface="Arial" panose="020B0604020202020204" pitchFamily="34" charset="0"/>
                  <a:cs typeface="Arial" panose="020B0604020202020204" pitchFamily="34" charset="0"/>
                </a:rPr>
                <a:t>1</a:t>
              </a:r>
              <a:endParaRPr lang="zh-CN" altLang="en-US" sz="3300" dirty="0">
                <a:solidFill>
                  <a:srgbClr val="E87071"/>
                </a:solidFill>
                <a:latin typeface="Arial" panose="020B0604020202020204" pitchFamily="34" charset="0"/>
                <a:cs typeface="Arial" panose="020B0604020202020204" pitchFamily="34" charset="0"/>
              </a:endParaRPr>
            </a:p>
          </p:txBody>
        </p:sp>
      </p:grpSp>
      <p:grpSp>
        <p:nvGrpSpPr>
          <p:cNvPr id="89" name="组合 164"/>
          <p:cNvGrpSpPr/>
          <p:nvPr/>
        </p:nvGrpSpPr>
        <p:grpSpPr>
          <a:xfrm>
            <a:off x="754217" y="2434552"/>
            <a:ext cx="481319" cy="600164"/>
            <a:chOff x="6197474" y="2097937"/>
            <a:chExt cx="674440" cy="800405"/>
          </a:xfrm>
        </p:grpSpPr>
        <p:sp>
          <p:nvSpPr>
            <p:cNvPr id="90" name="椭圆 165"/>
            <p:cNvSpPr/>
            <p:nvPr/>
          </p:nvSpPr>
          <p:spPr>
            <a:xfrm>
              <a:off x="6197474" y="2139438"/>
              <a:ext cx="674440" cy="674440"/>
            </a:xfrm>
            <a:prstGeom prst="ellipse">
              <a:avLst/>
            </a:prstGeom>
            <a:solidFill>
              <a:schemeClr val="bg1">
                <a:lumMod val="95000"/>
              </a:schemeClr>
            </a:solidFill>
            <a:ln w="22225">
              <a:gradFill flip="none" rotWithShape="1">
                <a:gsLst>
                  <a:gs pos="0">
                    <a:srgbClr val="FFA41F"/>
                  </a:gs>
                  <a:gs pos="100000">
                    <a:srgbClr val="FFD597"/>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91" name="文本框 64"/>
            <p:cNvSpPr txBox="1"/>
            <p:nvPr/>
          </p:nvSpPr>
          <p:spPr>
            <a:xfrm>
              <a:off x="6253844" y="2097937"/>
              <a:ext cx="561699" cy="800405"/>
            </a:xfrm>
            <a:prstGeom prst="rect">
              <a:avLst/>
            </a:prstGeom>
            <a:noFill/>
          </p:spPr>
          <p:txBody>
            <a:bodyPr wrap="square" rtlCol="0">
              <a:spAutoFit/>
            </a:bodyPr>
            <a:lstStyle/>
            <a:p>
              <a:pPr algn="ctr"/>
              <a:r>
                <a:rPr lang="en-US" altLang="zh-CN" sz="3300" dirty="0">
                  <a:solidFill>
                    <a:srgbClr val="FFB850"/>
                  </a:solidFill>
                  <a:latin typeface="Arial" panose="020B0604020202020204" pitchFamily="34" charset="0"/>
                  <a:cs typeface="Arial" panose="020B0604020202020204" pitchFamily="34" charset="0"/>
                </a:rPr>
                <a:t>2</a:t>
              </a:r>
              <a:endParaRPr lang="zh-CN" altLang="en-US" sz="3300" dirty="0">
                <a:solidFill>
                  <a:srgbClr val="FFB850"/>
                </a:solidFill>
                <a:latin typeface="Arial" panose="020B0604020202020204" pitchFamily="34" charset="0"/>
                <a:cs typeface="Arial" panose="020B0604020202020204" pitchFamily="34" charset="0"/>
              </a:endParaRPr>
            </a:p>
          </p:txBody>
        </p:sp>
      </p:grpSp>
      <p:sp>
        <p:nvSpPr>
          <p:cNvPr id="92" name="Rectangle 91"/>
          <p:cNvSpPr/>
          <p:nvPr/>
        </p:nvSpPr>
        <p:spPr>
          <a:xfrm>
            <a:off x="1451891" y="3605360"/>
            <a:ext cx="7439295" cy="646331"/>
          </a:xfrm>
          <a:prstGeom prst="rect">
            <a:avLst/>
          </a:prstGeom>
        </p:spPr>
        <p:txBody>
          <a:bodyPr wrap="square">
            <a:spAutoFit/>
          </a:bodyPr>
          <a:lstStyle/>
          <a:p>
            <a:r>
              <a:rPr lang="en-US" sz="1800" i="1" dirty="0" smtClean="0">
                <a:latin typeface="Arial" panose="020B0604020202020204" pitchFamily="34" charset="0"/>
                <a:cs typeface="Arial" panose="020B0604020202020204" pitchFamily="34" charset="0"/>
              </a:rPr>
              <a:t>Giá </a:t>
            </a:r>
            <a:r>
              <a:rPr lang="en-US" sz="1800" i="1" dirty="0">
                <a:latin typeface="Arial" panose="020B0604020202020204" pitchFamily="34" charset="0"/>
                <a:cs typeface="Arial" panose="020B0604020202020204" pitchFamily="34" charset="0"/>
              </a:rPr>
              <a:t>trị điện tích trên cation hoặc anion bằng số e mà nguyên tử đã nhường hoặc nhận.</a:t>
            </a:r>
          </a:p>
        </p:txBody>
      </p:sp>
      <p:grpSp>
        <p:nvGrpSpPr>
          <p:cNvPr id="93" name="组合 167"/>
          <p:cNvGrpSpPr/>
          <p:nvPr/>
        </p:nvGrpSpPr>
        <p:grpSpPr>
          <a:xfrm>
            <a:off x="740370" y="2987529"/>
            <a:ext cx="505896" cy="600164"/>
            <a:chOff x="7768088" y="2579617"/>
            <a:chExt cx="674440" cy="800403"/>
          </a:xfrm>
        </p:grpSpPr>
        <p:sp>
          <p:nvSpPr>
            <p:cNvPr id="94" name="椭圆 168"/>
            <p:cNvSpPr/>
            <p:nvPr/>
          </p:nvSpPr>
          <p:spPr>
            <a:xfrm>
              <a:off x="7768088" y="2614418"/>
              <a:ext cx="674440" cy="674440"/>
            </a:xfrm>
            <a:prstGeom prst="ellipse">
              <a:avLst/>
            </a:prstGeom>
            <a:solidFill>
              <a:schemeClr val="bg1">
                <a:lumMod val="95000"/>
              </a:schemeClr>
            </a:solidFill>
            <a:ln w="22225">
              <a:gradFill flip="none" rotWithShape="1">
                <a:gsLst>
                  <a:gs pos="0">
                    <a:srgbClr val="019DAD"/>
                  </a:gs>
                  <a:gs pos="100000">
                    <a:srgbClr val="2AEAFE"/>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95" name="文本框 65"/>
            <p:cNvSpPr txBox="1"/>
            <p:nvPr/>
          </p:nvSpPr>
          <p:spPr>
            <a:xfrm>
              <a:off x="7834075" y="2579617"/>
              <a:ext cx="561699" cy="800403"/>
            </a:xfrm>
            <a:prstGeom prst="rect">
              <a:avLst/>
            </a:prstGeom>
            <a:noFill/>
          </p:spPr>
          <p:txBody>
            <a:bodyPr wrap="square" rtlCol="0">
              <a:spAutoFit/>
            </a:bodyPr>
            <a:lstStyle/>
            <a:p>
              <a:pPr algn="ctr"/>
              <a:r>
                <a:rPr lang="en-US" altLang="zh-CN" sz="3300" dirty="0">
                  <a:solidFill>
                    <a:srgbClr val="01ACBE"/>
                  </a:solidFill>
                  <a:latin typeface="Arial" panose="020B0604020202020204" pitchFamily="34" charset="0"/>
                  <a:cs typeface="Arial" panose="020B0604020202020204" pitchFamily="34" charset="0"/>
                </a:rPr>
                <a:t>3</a:t>
              </a:r>
              <a:endParaRPr lang="zh-CN" altLang="en-US" sz="3300" dirty="0">
                <a:solidFill>
                  <a:srgbClr val="01ACBE"/>
                </a:solidFill>
                <a:latin typeface="Arial" panose="020B0604020202020204" pitchFamily="34" charset="0"/>
                <a:cs typeface="Arial" panose="020B0604020202020204" pitchFamily="34" charset="0"/>
              </a:endParaRPr>
            </a:p>
          </p:txBody>
        </p:sp>
      </p:grpSp>
      <p:grpSp>
        <p:nvGrpSpPr>
          <p:cNvPr id="96" name="组合 170"/>
          <p:cNvGrpSpPr/>
          <p:nvPr/>
        </p:nvGrpSpPr>
        <p:grpSpPr>
          <a:xfrm>
            <a:off x="772333" y="3537354"/>
            <a:ext cx="505896" cy="600164"/>
            <a:chOff x="9372478" y="3041339"/>
            <a:chExt cx="674440" cy="800403"/>
          </a:xfrm>
        </p:grpSpPr>
        <p:sp>
          <p:nvSpPr>
            <p:cNvPr id="97" name="椭圆 171"/>
            <p:cNvSpPr/>
            <p:nvPr/>
          </p:nvSpPr>
          <p:spPr>
            <a:xfrm>
              <a:off x="9372478" y="3094380"/>
              <a:ext cx="674440" cy="674440"/>
            </a:xfrm>
            <a:prstGeom prst="ellipse">
              <a:avLst/>
            </a:prstGeom>
            <a:solidFill>
              <a:schemeClr val="bg1">
                <a:lumMod val="95000"/>
              </a:schemeClr>
            </a:solidFill>
            <a:ln w="22225">
              <a:gradFill flip="none" rotWithShape="1">
                <a:gsLst>
                  <a:gs pos="0">
                    <a:srgbClr val="00AC8F"/>
                  </a:gs>
                  <a:gs pos="100000">
                    <a:srgbClr val="11FFD7"/>
                  </a:gs>
                </a:gsLst>
                <a:lin ang="2700000" scaled="1"/>
                <a:tileRect/>
              </a:gradFill>
            </a:ln>
            <a:effectLst>
              <a:innerShdw blurRad="63500" dist="25400" dir="13500000">
                <a:prstClr val="black">
                  <a:alpha val="50000"/>
                </a:prst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prstClr val="white"/>
                </a:solidFill>
                <a:latin typeface="Arial" panose="020B0604020202020204" pitchFamily="34" charset="0"/>
                <a:cs typeface="Arial" panose="020B0604020202020204" pitchFamily="34" charset="0"/>
              </a:endParaRPr>
            </a:p>
          </p:txBody>
        </p:sp>
        <p:sp>
          <p:nvSpPr>
            <p:cNvPr id="98" name="文本框 66"/>
            <p:cNvSpPr txBox="1"/>
            <p:nvPr/>
          </p:nvSpPr>
          <p:spPr>
            <a:xfrm>
              <a:off x="9428848" y="3041339"/>
              <a:ext cx="561699" cy="800403"/>
            </a:xfrm>
            <a:prstGeom prst="rect">
              <a:avLst/>
            </a:prstGeom>
            <a:noFill/>
          </p:spPr>
          <p:txBody>
            <a:bodyPr wrap="square" rtlCol="0">
              <a:spAutoFit/>
            </a:bodyPr>
            <a:lstStyle/>
            <a:p>
              <a:pPr algn="ctr"/>
              <a:r>
                <a:rPr lang="en-US" altLang="zh-CN" sz="3300" dirty="0">
                  <a:solidFill>
                    <a:srgbClr val="00AF92"/>
                  </a:solidFill>
                  <a:latin typeface="Arial" panose="020B0604020202020204" pitchFamily="34" charset="0"/>
                  <a:cs typeface="Arial" panose="020B0604020202020204" pitchFamily="34" charset="0"/>
                </a:rPr>
                <a:t>4</a:t>
              </a:r>
              <a:endParaRPr lang="zh-CN" altLang="en-US" sz="3300" dirty="0">
                <a:solidFill>
                  <a:srgbClr val="00AF92"/>
                </a:solidFill>
                <a:latin typeface="Arial" panose="020B0604020202020204" pitchFamily="34" charset="0"/>
                <a:cs typeface="Arial" panose="020B0604020202020204" pitchFamily="34" charset="0"/>
              </a:endParaRPr>
            </a:p>
          </p:txBody>
        </p:sp>
      </p:grpSp>
      <p:sp>
        <p:nvSpPr>
          <p:cNvPr id="99" name="Rectangle 98"/>
          <p:cNvSpPr/>
          <p:nvPr/>
        </p:nvSpPr>
        <p:spPr>
          <a:xfrm>
            <a:off x="1518746" y="1996101"/>
            <a:ext cx="4875053" cy="369332"/>
          </a:xfrm>
          <a:prstGeom prst="rect">
            <a:avLst/>
          </a:prstGeom>
        </p:spPr>
        <p:txBody>
          <a:bodyPr wrap="none">
            <a:spAutoFit/>
          </a:bodyPr>
          <a:lstStyle/>
          <a:p>
            <a:r>
              <a:rPr lang="en-US" sz="1800" i="1" dirty="0">
                <a:latin typeface="Arial" panose="020B0604020202020204" pitchFamily="34" charset="0"/>
                <a:cs typeface="Arial" panose="020B0604020202020204" pitchFamily="34" charset="0"/>
              </a:rPr>
              <a:t>Nguyên tử nhường hoặc nhận e tạo thành ion</a:t>
            </a:r>
          </a:p>
        </p:txBody>
      </p:sp>
      <p:sp>
        <p:nvSpPr>
          <p:cNvPr id="100" name="Rectangle 99"/>
          <p:cNvSpPr/>
          <p:nvPr/>
        </p:nvSpPr>
        <p:spPr>
          <a:xfrm>
            <a:off x="1478123" y="2553418"/>
            <a:ext cx="7305748" cy="369332"/>
          </a:xfrm>
          <a:prstGeom prst="rect">
            <a:avLst/>
          </a:prstGeom>
        </p:spPr>
        <p:txBody>
          <a:bodyPr wrap="square">
            <a:spAutoFit/>
          </a:bodyPr>
          <a:lstStyle/>
          <a:p>
            <a:r>
              <a:rPr lang="en-US" sz="1800" i="1" dirty="0">
                <a:latin typeface="Arial" panose="020B0604020202020204" pitchFamily="34" charset="0"/>
                <a:cs typeface="Arial" panose="020B0604020202020204" pitchFamily="34" charset="0"/>
              </a:rPr>
              <a:t>Nguyên tử nhận e tạo thành ion âm (anion) : X + ne → X</a:t>
            </a:r>
            <a:r>
              <a:rPr lang="en-US" sz="1800" i="1" baseline="30000" dirty="0">
                <a:latin typeface="Arial" panose="020B0604020202020204" pitchFamily="34" charset="0"/>
                <a:cs typeface="Arial" panose="020B0604020202020204" pitchFamily="34" charset="0"/>
              </a:rPr>
              <a:t>n-</a:t>
            </a:r>
            <a:endParaRPr lang="en-US" sz="1800" i="1" dirty="0">
              <a:latin typeface="Arial" panose="020B0604020202020204" pitchFamily="34" charset="0"/>
              <a:cs typeface="Arial" panose="020B0604020202020204" pitchFamily="34" charset="0"/>
            </a:endParaRPr>
          </a:p>
        </p:txBody>
      </p:sp>
      <p:sp>
        <p:nvSpPr>
          <p:cNvPr id="101" name="Rectangle 100"/>
          <p:cNvSpPr/>
          <p:nvPr/>
        </p:nvSpPr>
        <p:spPr>
          <a:xfrm>
            <a:off x="1451891" y="3116221"/>
            <a:ext cx="7461340" cy="369332"/>
          </a:xfrm>
          <a:prstGeom prst="rect">
            <a:avLst/>
          </a:prstGeom>
        </p:spPr>
        <p:txBody>
          <a:bodyPr wrap="square">
            <a:spAutoFit/>
          </a:bodyPr>
          <a:lstStyle/>
          <a:p>
            <a:r>
              <a:rPr lang="en-US" sz="1800" i="1" dirty="0">
                <a:latin typeface="Arial" panose="020B0604020202020204" pitchFamily="34" charset="0"/>
                <a:cs typeface="Arial" panose="020B0604020202020204" pitchFamily="34" charset="0"/>
              </a:rPr>
              <a:t>Nguyên tử nhường e tạo thành ion dương (cation) : M → M</a:t>
            </a:r>
            <a:r>
              <a:rPr lang="en-US" sz="1800" i="1" baseline="30000" dirty="0">
                <a:latin typeface="Arial" panose="020B0604020202020204" pitchFamily="34" charset="0"/>
                <a:cs typeface="Arial" panose="020B0604020202020204" pitchFamily="34" charset="0"/>
              </a:rPr>
              <a:t>n+</a:t>
            </a:r>
            <a:r>
              <a:rPr lang="en-US" sz="1800" i="1" baseline="-250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 ne </a:t>
            </a:r>
          </a:p>
        </p:txBody>
      </p:sp>
    </p:spTree>
    <p:extLst>
      <p:ext uri="{BB962C8B-B14F-4D97-AF65-F5344CB8AC3E}">
        <p14:creationId xmlns:p14="http://schemas.microsoft.com/office/powerpoint/2010/main" val="199635788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5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700"/>
                                            <p:tgtEl>
                                              <p:spTgt spid="18"/>
                                            </p:tgtEl>
                                          </p:cBhvr>
                                        </p:animEffect>
                                        <p:anim calcmode="lin" valueType="num">
                                          <p:cBhvr>
                                            <p:cTn id="21" dur="700" fill="hold"/>
                                            <p:tgtEl>
                                              <p:spTgt spid="18"/>
                                            </p:tgtEl>
                                            <p:attrNameLst>
                                              <p:attrName>ppt_x</p:attrName>
                                            </p:attrNameLst>
                                          </p:cBhvr>
                                          <p:tavLst>
                                            <p:tav tm="0">
                                              <p:val>
                                                <p:strVal val="#ppt_x"/>
                                              </p:val>
                                            </p:tav>
                                            <p:tav tm="100000">
                                              <p:val>
                                                <p:strVal val="#ppt_x"/>
                                              </p:val>
                                            </p:tav>
                                          </p:tavLst>
                                        </p:anim>
                                        <p:anim calcmode="lin" valueType="num">
                                          <p:cBhvr>
                                            <p:cTn id="22" dur="630" decel="100000" fill="hold"/>
                                            <p:tgtEl>
                                              <p:spTgt spid="18"/>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18"/>
                                            </p:tgtEl>
                                            <p:attrNameLst>
                                              <p:attrName>ppt_y</p:attrName>
                                            </p:attrNameLst>
                                          </p:cBhvr>
                                          <p:tavLst>
                                            <p:tav tm="0">
                                              <p:val>
                                                <p:strVal val="#ppt_y-.03"/>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childTnLst>
                              </p:cTn>
                            </p:par>
                            <p:par>
                              <p:cTn id="26" fill="hold">
                                <p:stCondLst>
                                  <p:cond delay="1700"/>
                                </p:stCondLst>
                                <p:childTnLst>
                                  <p:par>
                                    <p:cTn id="27" presetID="22" presetClass="entr" presetSubtype="8"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par>
                                    <p:cTn id="30" presetID="1" presetClass="entr" presetSubtype="0" fill="hold" nodeType="withEffect">
                                      <p:stCondLst>
                                        <p:cond delay="0"/>
                                      </p:stCondLst>
                                      <p:childTnLst>
                                        <p:set>
                                          <p:cBhvr>
                                            <p:cTn id="31" dur="1" fill="hold">
                                              <p:stCondLst>
                                                <p:cond delay="0"/>
                                              </p:stCondLst>
                                            </p:cTn>
                                            <p:tgtEl>
                                              <p:spTgt spid="8"/>
                                            </p:tgtEl>
                                            <p:attrNameLst>
                                              <p:attrName>style.visibility</p:attrName>
                                            </p:attrNameLst>
                                          </p:cBhvr>
                                          <p:to>
                                            <p:strVal val="visible"/>
                                          </p:to>
                                        </p:set>
                                      </p:childTnLst>
                                    </p:cTn>
                                  </p:par>
                                  <p:par>
                                    <p:cTn id="32" presetID="2" presetClass="entr" presetSubtype="2" accel="70000" fill="hold" grpId="0" nodeType="withEffect" p14:presetBounceEnd="50000">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14:bounceEnd="50000">
                                          <p:cBhvr additive="base">
                                            <p:cTn id="34" dur="5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35" dur="500" fill="hold"/>
                                            <p:tgtEl>
                                              <p:spTgt spid="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1+#ppt_w/2"/>
                                              </p:val>
                                            </p:tav>
                                            <p:tav tm="100000">
                                              <p:val>
                                                <p:strVal val="#ppt_x"/>
                                              </p:val>
                                            </p:tav>
                                          </p:tavLst>
                                        </p:anim>
                                        <p:anim calcmode="lin" valueType="num">
                                          <p:cBhvr additive="base">
                                            <p:cTn id="39"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86"/>
                                            </p:tgtEl>
                                            <p:attrNameLst>
                                              <p:attrName>style.visibility</p:attrName>
                                            </p:attrNameLst>
                                          </p:cBhvr>
                                          <p:to>
                                            <p:strVal val="visible"/>
                                          </p:to>
                                        </p:set>
                                        <p:animEffect transition="in" filter="wheel(1)">
                                          <p:cBhvr>
                                            <p:cTn id="44" dur="700"/>
                                            <p:tgtEl>
                                              <p:spTgt spid="86"/>
                                            </p:tgtEl>
                                          </p:cBhvr>
                                        </p:animEffect>
                                      </p:childTnLst>
                                    </p:cTn>
                                  </p:par>
                                </p:childTnLst>
                              </p:cTn>
                            </p:par>
                            <p:par>
                              <p:cTn id="45" fill="hold">
                                <p:stCondLst>
                                  <p:cond delay="700"/>
                                </p:stCondLst>
                                <p:childTnLst>
                                  <p:par>
                                    <p:cTn id="46" presetID="22" presetClass="entr" presetSubtype="8" fill="hold" grpId="0" nodeType="afterEffect">
                                      <p:stCondLst>
                                        <p:cond delay="0"/>
                                      </p:stCondLst>
                                      <p:childTnLst>
                                        <p:set>
                                          <p:cBhvr>
                                            <p:cTn id="47" dur="1" fill="hold">
                                              <p:stCondLst>
                                                <p:cond delay="0"/>
                                              </p:stCondLst>
                                            </p:cTn>
                                            <p:tgtEl>
                                              <p:spTgt spid="99"/>
                                            </p:tgtEl>
                                            <p:attrNameLst>
                                              <p:attrName>style.visibility</p:attrName>
                                            </p:attrNameLst>
                                          </p:cBhvr>
                                          <p:to>
                                            <p:strVal val="visible"/>
                                          </p:to>
                                        </p:set>
                                        <p:animEffect transition="in" filter="wipe(left)">
                                          <p:cBhvr>
                                            <p:cTn id="48" dur="500"/>
                                            <p:tgtEl>
                                              <p:spTgt spid="99"/>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89"/>
                                            </p:tgtEl>
                                            <p:attrNameLst>
                                              <p:attrName>style.visibility</p:attrName>
                                            </p:attrNameLst>
                                          </p:cBhvr>
                                          <p:to>
                                            <p:strVal val="visible"/>
                                          </p:to>
                                        </p:set>
                                        <p:animEffect transition="in" filter="wheel(1)">
                                          <p:cBhvr>
                                            <p:cTn id="53" dur="750"/>
                                            <p:tgtEl>
                                              <p:spTgt spid="89"/>
                                            </p:tgtEl>
                                          </p:cBhvr>
                                        </p:animEffect>
                                      </p:childTnLst>
                                    </p:cTn>
                                  </p:par>
                                </p:childTnLst>
                              </p:cTn>
                            </p:par>
                            <p:par>
                              <p:cTn id="54" fill="hold">
                                <p:stCondLst>
                                  <p:cond delay="750"/>
                                </p:stCondLst>
                                <p:childTnLst>
                                  <p:par>
                                    <p:cTn id="55" presetID="22" presetClass="entr" presetSubtype="8" fill="hold" grpId="0" nodeType="afterEffect">
                                      <p:stCondLst>
                                        <p:cond delay="0"/>
                                      </p:stCondLst>
                                      <p:childTnLst>
                                        <p:set>
                                          <p:cBhvr>
                                            <p:cTn id="56" dur="1" fill="hold">
                                              <p:stCondLst>
                                                <p:cond delay="0"/>
                                              </p:stCondLst>
                                            </p:cTn>
                                            <p:tgtEl>
                                              <p:spTgt spid="100"/>
                                            </p:tgtEl>
                                            <p:attrNameLst>
                                              <p:attrName>style.visibility</p:attrName>
                                            </p:attrNameLst>
                                          </p:cBhvr>
                                          <p:to>
                                            <p:strVal val="visible"/>
                                          </p:to>
                                        </p:set>
                                        <p:animEffect transition="in" filter="wipe(left)">
                                          <p:cBhvr>
                                            <p:cTn id="57" dur="500"/>
                                            <p:tgtEl>
                                              <p:spTgt spid="100"/>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nodeType="clickEffect">
                                      <p:stCondLst>
                                        <p:cond delay="0"/>
                                      </p:stCondLst>
                                      <p:childTnLst>
                                        <p:set>
                                          <p:cBhvr>
                                            <p:cTn id="61" dur="1" fill="hold">
                                              <p:stCondLst>
                                                <p:cond delay="0"/>
                                              </p:stCondLst>
                                            </p:cTn>
                                            <p:tgtEl>
                                              <p:spTgt spid="93"/>
                                            </p:tgtEl>
                                            <p:attrNameLst>
                                              <p:attrName>style.visibility</p:attrName>
                                            </p:attrNameLst>
                                          </p:cBhvr>
                                          <p:to>
                                            <p:strVal val="visible"/>
                                          </p:to>
                                        </p:set>
                                        <p:animEffect transition="in" filter="wheel(1)">
                                          <p:cBhvr>
                                            <p:cTn id="62" dur="800"/>
                                            <p:tgtEl>
                                              <p:spTgt spid="93"/>
                                            </p:tgtEl>
                                          </p:cBhvr>
                                        </p:animEffect>
                                      </p:childTnLst>
                                    </p:cTn>
                                  </p:par>
                                </p:childTnLst>
                              </p:cTn>
                            </p:par>
                            <p:par>
                              <p:cTn id="63" fill="hold">
                                <p:stCondLst>
                                  <p:cond delay="800"/>
                                </p:stCondLst>
                                <p:childTnLst>
                                  <p:par>
                                    <p:cTn id="64" presetID="22" presetClass="entr" presetSubtype="8" fill="hold" grpId="0" nodeType="afterEffect">
                                      <p:stCondLst>
                                        <p:cond delay="0"/>
                                      </p:stCondLst>
                                      <p:childTnLst>
                                        <p:set>
                                          <p:cBhvr>
                                            <p:cTn id="65" dur="1" fill="hold">
                                              <p:stCondLst>
                                                <p:cond delay="0"/>
                                              </p:stCondLst>
                                            </p:cTn>
                                            <p:tgtEl>
                                              <p:spTgt spid="101"/>
                                            </p:tgtEl>
                                            <p:attrNameLst>
                                              <p:attrName>style.visibility</p:attrName>
                                            </p:attrNameLst>
                                          </p:cBhvr>
                                          <p:to>
                                            <p:strVal val="visible"/>
                                          </p:to>
                                        </p:set>
                                        <p:animEffect transition="in" filter="wipe(left)">
                                          <p:cBhvr>
                                            <p:cTn id="66" dur="500"/>
                                            <p:tgtEl>
                                              <p:spTgt spid="101"/>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nodeType="clickEffect">
                                      <p:stCondLst>
                                        <p:cond delay="0"/>
                                      </p:stCondLst>
                                      <p:childTnLst>
                                        <p:set>
                                          <p:cBhvr>
                                            <p:cTn id="70" dur="1" fill="hold">
                                              <p:stCondLst>
                                                <p:cond delay="0"/>
                                              </p:stCondLst>
                                            </p:cTn>
                                            <p:tgtEl>
                                              <p:spTgt spid="96"/>
                                            </p:tgtEl>
                                            <p:attrNameLst>
                                              <p:attrName>style.visibility</p:attrName>
                                            </p:attrNameLst>
                                          </p:cBhvr>
                                          <p:to>
                                            <p:strVal val="visible"/>
                                          </p:to>
                                        </p:set>
                                        <p:animEffect transition="in" filter="wheel(1)">
                                          <p:cBhvr>
                                            <p:cTn id="71" dur="800"/>
                                            <p:tgtEl>
                                              <p:spTgt spid="96"/>
                                            </p:tgtEl>
                                          </p:cBhvr>
                                        </p:animEffect>
                                      </p:childTnLst>
                                    </p:cTn>
                                  </p:par>
                                </p:childTnLst>
                              </p:cTn>
                            </p:par>
                            <p:par>
                              <p:cTn id="72" fill="hold">
                                <p:stCondLst>
                                  <p:cond delay="800"/>
                                </p:stCondLst>
                                <p:childTnLst>
                                  <p:par>
                                    <p:cTn id="73" presetID="22" presetClass="entr" presetSubtype="8" fill="hold" grpId="0" nodeType="afterEffect">
                                      <p:stCondLst>
                                        <p:cond delay="0"/>
                                      </p:stCondLst>
                                      <p:childTnLst>
                                        <p:set>
                                          <p:cBhvr>
                                            <p:cTn id="74" dur="1" fill="hold">
                                              <p:stCondLst>
                                                <p:cond delay="0"/>
                                              </p:stCondLst>
                                            </p:cTn>
                                            <p:tgtEl>
                                              <p:spTgt spid="92"/>
                                            </p:tgtEl>
                                            <p:attrNameLst>
                                              <p:attrName>style.visibility</p:attrName>
                                            </p:attrNameLst>
                                          </p:cBhvr>
                                          <p:to>
                                            <p:strVal val="visible"/>
                                          </p:to>
                                        </p:set>
                                        <p:animEffect transition="in" filter="wipe(left)">
                                          <p:cBhvr>
                                            <p:cTn id="75"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p:bldP spid="92" grpId="0"/>
          <p:bldP spid="99" grpId="0"/>
          <p:bldP spid="100" grpId="0"/>
          <p:bldP spid="101"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childTnLst>
                              </p:cTn>
                            </p:par>
                            <p:par>
                              <p:cTn id="10" fill="hold">
                                <p:stCondLst>
                                  <p:cond delay="500"/>
                                </p:stCondLst>
                                <p:childTnLst>
                                  <p:par>
                                    <p:cTn id="11" presetID="32" presetClass="emph" presetSubtype="0" fill="hold" nodeType="afterEffect">
                                      <p:stCondLst>
                                        <p:cond delay="0"/>
                                      </p:stCondLst>
                                      <p:childTnLst>
                                        <p:animRot by="120000">
                                          <p:cBhvr>
                                            <p:cTn id="12" dur="50" fill="hold">
                                              <p:stCondLst>
                                                <p:cond delay="0"/>
                                              </p:stCondLst>
                                            </p:cTn>
                                            <p:tgtEl>
                                              <p:spTgt spid="2"/>
                                            </p:tgtEl>
                                            <p:attrNameLst>
                                              <p:attrName>r</p:attrName>
                                            </p:attrNameLst>
                                          </p:cBhvr>
                                        </p:animRot>
                                        <p:animRot by="-240000">
                                          <p:cBhvr>
                                            <p:cTn id="13" dur="100" fill="hold">
                                              <p:stCondLst>
                                                <p:cond delay="100"/>
                                              </p:stCondLst>
                                            </p:cTn>
                                            <p:tgtEl>
                                              <p:spTgt spid="2"/>
                                            </p:tgtEl>
                                            <p:attrNameLst>
                                              <p:attrName>r</p:attrName>
                                            </p:attrNameLst>
                                          </p:cBhvr>
                                        </p:animRot>
                                        <p:animRot by="240000">
                                          <p:cBhvr>
                                            <p:cTn id="14" dur="100" fill="hold">
                                              <p:stCondLst>
                                                <p:cond delay="200"/>
                                              </p:stCondLst>
                                            </p:cTn>
                                            <p:tgtEl>
                                              <p:spTgt spid="2"/>
                                            </p:tgtEl>
                                            <p:attrNameLst>
                                              <p:attrName>r</p:attrName>
                                            </p:attrNameLst>
                                          </p:cBhvr>
                                        </p:animRot>
                                        <p:animRot by="-240000">
                                          <p:cBhvr>
                                            <p:cTn id="15" dur="100" fill="hold">
                                              <p:stCondLst>
                                                <p:cond delay="300"/>
                                              </p:stCondLst>
                                            </p:cTn>
                                            <p:tgtEl>
                                              <p:spTgt spid="2"/>
                                            </p:tgtEl>
                                            <p:attrNameLst>
                                              <p:attrName>r</p:attrName>
                                            </p:attrNameLst>
                                          </p:cBhvr>
                                        </p:animRot>
                                        <p:animRot by="120000">
                                          <p:cBhvr>
                                            <p:cTn id="16" dur="100" fill="hold">
                                              <p:stCondLst>
                                                <p:cond delay="400"/>
                                              </p:stCondLst>
                                            </p:cTn>
                                            <p:tgtEl>
                                              <p:spTgt spid="2"/>
                                            </p:tgtEl>
                                            <p:attrNameLst>
                                              <p:attrName>r</p:attrName>
                                            </p:attrNameLst>
                                          </p:cBhvr>
                                        </p:animRot>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700"/>
                                            <p:tgtEl>
                                              <p:spTgt spid="18"/>
                                            </p:tgtEl>
                                          </p:cBhvr>
                                        </p:animEffect>
                                        <p:anim calcmode="lin" valueType="num">
                                          <p:cBhvr>
                                            <p:cTn id="21" dur="700" fill="hold"/>
                                            <p:tgtEl>
                                              <p:spTgt spid="18"/>
                                            </p:tgtEl>
                                            <p:attrNameLst>
                                              <p:attrName>ppt_x</p:attrName>
                                            </p:attrNameLst>
                                          </p:cBhvr>
                                          <p:tavLst>
                                            <p:tav tm="0">
                                              <p:val>
                                                <p:strVal val="#ppt_x"/>
                                              </p:val>
                                            </p:tav>
                                            <p:tav tm="100000">
                                              <p:val>
                                                <p:strVal val="#ppt_x"/>
                                              </p:val>
                                            </p:tav>
                                          </p:tavLst>
                                        </p:anim>
                                        <p:anim calcmode="lin" valueType="num">
                                          <p:cBhvr>
                                            <p:cTn id="22" dur="630" decel="100000" fill="hold"/>
                                            <p:tgtEl>
                                              <p:spTgt spid="18"/>
                                            </p:tgtEl>
                                            <p:attrNameLst>
                                              <p:attrName>ppt_y</p:attrName>
                                            </p:attrNameLst>
                                          </p:cBhvr>
                                          <p:tavLst>
                                            <p:tav tm="0">
                                              <p:val>
                                                <p:strVal val="#ppt_y+1"/>
                                              </p:val>
                                            </p:tav>
                                            <p:tav tm="100000">
                                              <p:val>
                                                <p:strVal val="#ppt_y-.03"/>
                                              </p:val>
                                            </p:tav>
                                          </p:tavLst>
                                        </p:anim>
                                        <p:anim calcmode="lin" valueType="num">
                                          <p:cBhvr>
                                            <p:cTn id="23" dur="70" accel="100000" fill="hold">
                                              <p:stCondLst>
                                                <p:cond delay="630"/>
                                              </p:stCondLst>
                                            </p:cTn>
                                            <p:tgtEl>
                                              <p:spTgt spid="18"/>
                                            </p:tgtEl>
                                            <p:attrNameLst>
                                              <p:attrName>ppt_y</p:attrName>
                                            </p:attrNameLst>
                                          </p:cBhvr>
                                          <p:tavLst>
                                            <p:tav tm="0">
                                              <p:val>
                                                <p:strVal val="#ppt_y-.03"/>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childTnLst>
                              </p:cTn>
                            </p:par>
                            <p:par>
                              <p:cTn id="26" fill="hold">
                                <p:stCondLst>
                                  <p:cond delay="1700"/>
                                </p:stCondLst>
                                <p:childTnLst>
                                  <p:par>
                                    <p:cTn id="27" presetID="22" presetClass="entr" presetSubtype="8"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par>
                                    <p:cTn id="30" presetID="1" presetClass="entr" presetSubtype="0" fill="hold" nodeType="withEffect">
                                      <p:stCondLst>
                                        <p:cond delay="0"/>
                                      </p:stCondLst>
                                      <p:childTnLst>
                                        <p:set>
                                          <p:cBhvr>
                                            <p:cTn id="31" dur="1" fill="hold">
                                              <p:stCondLst>
                                                <p:cond delay="0"/>
                                              </p:stCondLst>
                                            </p:cTn>
                                            <p:tgtEl>
                                              <p:spTgt spid="8"/>
                                            </p:tgtEl>
                                            <p:attrNameLst>
                                              <p:attrName>style.visibility</p:attrName>
                                            </p:attrNameLst>
                                          </p:cBhvr>
                                          <p:to>
                                            <p:strVal val="visible"/>
                                          </p:to>
                                        </p:set>
                                      </p:childTnLst>
                                    </p:cTn>
                                  </p:par>
                                  <p:par>
                                    <p:cTn id="32" presetID="2" presetClass="entr" presetSubtype="2" accel="7000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1+#ppt_w/2"/>
                                              </p:val>
                                            </p:tav>
                                            <p:tav tm="100000">
                                              <p:val>
                                                <p:strVal val="#ppt_x"/>
                                              </p:val>
                                            </p:tav>
                                          </p:tavLst>
                                        </p:anim>
                                        <p:anim calcmode="lin" valueType="num">
                                          <p:cBhvr additive="base">
                                            <p:cTn id="35" dur="500" fill="hold"/>
                                            <p:tgtEl>
                                              <p:spTgt spid="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1+#ppt_w/2"/>
                                              </p:val>
                                            </p:tav>
                                            <p:tav tm="100000">
                                              <p:val>
                                                <p:strVal val="#ppt_x"/>
                                              </p:val>
                                            </p:tav>
                                          </p:tavLst>
                                        </p:anim>
                                        <p:anim calcmode="lin" valueType="num">
                                          <p:cBhvr additive="base">
                                            <p:cTn id="39"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86"/>
                                            </p:tgtEl>
                                            <p:attrNameLst>
                                              <p:attrName>style.visibility</p:attrName>
                                            </p:attrNameLst>
                                          </p:cBhvr>
                                          <p:to>
                                            <p:strVal val="visible"/>
                                          </p:to>
                                        </p:set>
                                        <p:animEffect transition="in" filter="wheel(1)">
                                          <p:cBhvr>
                                            <p:cTn id="44" dur="700"/>
                                            <p:tgtEl>
                                              <p:spTgt spid="86"/>
                                            </p:tgtEl>
                                          </p:cBhvr>
                                        </p:animEffect>
                                      </p:childTnLst>
                                    </p:cTn>
                                  </p:par>
                                </p:childTnLst>
                              </p:cTn>
                            </p:par>
                            <p:par>
                              <p:cTn id="45" fill="hold">
                                <p:stCondLst>
                                  <p:cond delay="700"/>
                                </p:stCondLst>
                                <p:childTnLst>
                                  <p:par>
                                    <p:cTn id="46" presetID="22" presetClass="entr" presetSubtype="8" fill="hold" grpId="0" nodeType="afterEffect">
                                      <p:stCondLst>
                                        <p:cond delay="0"/>
                                      </p:stCondLst>
                                      <p:childTnLst>
                                        <p:set>
                                          <p:cBhvr>
                                            <p:cTn id="47" dur="1" fill="hold">
                                              <p:stCondLst>
                                                <p:cond delay="0"/>
                                              </p:stCondLst>
                                            </p:cTn>
                                            <p:tgtEl>
                                              <p:spTgt spid="99"/>
                                            </p:tgtEl>
                                            <p:attrNameLst>
                                              <p:attrName>style.visibility</p:attrName>
                                            </p:attrNameLst>
                                          </p:cBhvr>
                                          <p:to>
                                            <p:strVal val="visible"/>
                                          </p:to>
                                        </p:set>
                                        <p:animEffect transition="in" filter="wipe(left)">
                                          <p:cBhvr>
                                            <p:cTn id="48" dur="500"/>
                                            <p:tgtEl>
                                              <p:spTgt spid="99"/>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89"/>
                                            </p:tgtEl>
                                            <p:attrNameLst>
                                              <p:attrName>style.visibility</p:attrName>
                                            </p:attrNameLst>
                                          </p:cBhvr>
                                          <p:to>
                                            <p:strVal val="visible"/>
                                          </p:to>
                                        </p:set>
                                        <p:animEffect transition="in" filter="wheel(1)">
                                          <p:cBhvr>
                                            <p:cTn id="53" dur="750"/>
                                            <p:tgtEl>
                                              <p:spTgt spid="89"/>
                                            </p:tgtEl>
                                          </p:cBhvr>
                                        </p:animEffect>
                                      </p:childTnLst>
                                    </p:cTn>
                                  </p:par>
                                </p:childTnLst>
                              </p:cTn>
                            </p:par>
                            <p:par>
                              <p:cTn id="54" fill="hold">
                                <p:stCondLst>
                                  <p:cond delay="750"/>
                                </p:stCondLst>
                                <p:childTnLst>
                                  <p:par>
                                    <p:cTn id="55" presetID="22" presetClass="entr" presetSubtype="8" fill="hold" grpId="0" nodeType="afterEffect">
                                      <p:stCondLst>
                                        <p:cond delay="0"/>
                                      </p:stCondLst>
                                      <p:childTnLst>
                                        <p:set>
                                          <p:cBhvr>
                                            <p:cTn id="56" dur="1" fill="hold">
                                              <p:stCondLst>
                                                <p:cond delay="0"/>
                                              </p:stCondLst>
                                            </p:cTn>
                                            <p:tgtEl>
                                              <p:spTgt spid="100"/>
                                            </p:tgtEl>
                                            <p:attrNameLst>
                                              <p:attrName>style.visibility</p:attrName>
                                            </p:attrNameLst>
                                          </p:cBhvr>
                                          <p:to>
                                            <p:strVal val="visible"/>
                                          </p:to>
                                        </p:set>
                                        <p:animEffect transition="in" filter="wipe(left)">
                                          <p:cBhvr>
                                            <p:cTn id="57" dur="500"/>
                                            <p:tgtEl>
                                              <p:spTgt spid="100"/>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nodeType="clickEffect">
                                      <p:stCondLst>
                                        <p:cond delay="0"/>
                                      </p:stCondLst>
                                      <p:childTnLst>
                                        <p:set>
                                          <p:cBhvr>
                                            <p:cTn id="61" dur="1" fill="hold">
                                              <p:stCondLst>
                                                <p:cond delay="0"/>
                                              </p:stCondLst>
                                            </p:cTn>
                                            <p:tgtEl>
                                              <p:spTgt spid="93"/>
                                            </p:tgtEl>
                                            <p:attrNameLst>
                                              <p:attrName>style.visibility</p:attrName>
                                            </p:attrNameLst>
                                          </p:cBhvr>
                                          <p:to>
                                            <p:strVal val="visible"/>
                                          </p:to>
                                        </p:set>
                                        <p:animEffect transition="in" filter="wheel(1)">
                                          <p:cBhvr>
                                            <p:cTn id="62" dur="800"/>
                                            <p:tgtEl>
                                              <p:spTgt spid="93"/>
                                            </p:tgtEl>
                                          </p:cBhvr>
                                        </p:animEffect>
                                      </p:childTnLst>
                                    </p:cTn>
                                  </p:par>
                                </p:childTnLst>
                              </p:cTn>
                            </p:par>
                            <p:par>
                              <p:cTn id="63" fill="hold">
                                <p:stCondLst>
                                  <p:cond delay="800"/>
                                </p:stCondLst>
                                <p:childTnLst>
                                  <p:par>
                                    <p:cTn id="64" presetID="22" presetClass="entr" presetSubtype="8" fill="hold" grpId="0" nodeType="afterEffect">
                                      <p:stCondLst>
                                        <p:cond delay="0"/>
                                      </p:stCondLst>
                                      <p:childTnLst>
                                        <p:set>
                                          <p:cBhvr>
                                            <p:cTn id="65" dur="1" fill="hold">
                                              <p:stCondLst>
                                                <p:cond delay="0"/>
                                              </p:stCondLst>
                                            </p:cTn>
                                            <p:tgtEl>
                                              <p:spTgt spid="101"/>
                                            </p:tgtEl>
                                            <p:attrNameLst>
                                              <p:attrName>style.visibility</p:attrName>
                                            </p:attrNameLst>
                                          </p:cBhvr>
                                          <p:to>
                                            <p:strVal val="visible"/>
                                          </p:to>
                                        </p:set>
                                        <p:animEffect transition="in" filter="wipe(left)">
                                          <p:cBhvr>
                                            <p:cTn id="66" dur="500"/>
                                            <p:tgtEl>
                                              <p:spTgt spid="101"/>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nodeType="clickEffect">
                                      <p:stCondLst>
                                        <p:cond delay="0"/>
                                      </p:stCondLst>
                                      <p:childTnLst>
                                        <p:set>
                                          <p:cBhvr>
                                            <p:cTn id="70" dur="1" fill="hold">
                                              <p:stCondLst>
                                                <p:cond delay="0"/>
                                              </p:stCondLst>
                                            </p:cTn>
                                            <p:tgtEl>
                                              <p:spTgt spid="96"/>
                                            </p:tgtEl>
                                            <p:attrNameLst>
                                              <p:attrName>style.visibility</p:attrName>
                                            </p:attrNameLst>
                                          </p:cBhvr>
                                          <p:to>
                                            <p:strVal val="visible"/>
                                          </p:to>
                                        </p:set>
                                        <p:animEffect transition="in" filter="wheel(1)">
                                          <p:cBhvr>
                                            <p:cTn id="71" dur="800"/>
                                            <p:tgtEl>
                                              <p:spTgt spid="96"/>
                                            </p:tgtEl>
                                          </p:cBhvr>
                                        </p:animEffect>
                                      </p:childTnLst>
                                    </p:cTn>
                                  </p:par>
                                </p:childTnLst>
                              </p:cTn>
                            </p:par>
                            <p:par>
                              <p:cTn id="72" fill="hold">
                                <p:stCondLst>
                                  <p:cond delay="800"/>
                                </p:stCondLst>
                                <p:childTnLst>
                                  <p:par>
                                    <p:cTn id="73" presetID="22" presetClass="entr" presetSubtype="8" fill="hold" grpId="0" nodeType="afterEffect">
                                      <p:stCondLst>
                                        <p:cond delay="0"/>
                                      </p:stCondLst>
                                      <p:childTnLst>
                                        <p:set>
                                          <p:cBhvr>
                                            <p:cTn id="74" dur="1" fill="hold">
                                              <p:stCondLst>
                                                <p:cond delay="0"/>
                                              </p:stCondLst>
                                            </p:cTn>
                                            <p:tgtEl>
                                              <p:spTgt spid="92"/>
                                            </p:tgtEl>
                                            <p:attrNameLst>
                                              <p:attrName>style.visibility</p:attrName>
                                            </p:attrNameLst>
                                          </p:cBhvr>
                                          <p:to>
                                            <p:strVal val="visible"/>
                                          </p:to>
                                        </p:set>
                                        <p:animEffect transition="in" filter="wipe(left)">
                                          <p:cBhvr>
                                            <p:cTn id="75"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p:bldP spid="92" grpId="0"/>
          <p:bldP spid="99" grpId="0"/>
          <p:bldP spid="100" grpId="0"/>
          <p:bldP spid="101" grpId="0"/>
        </p:bldLst>
      </p:timing>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淡雅彩色精美毕业答辩ppt模板"/>
</p:tagLst>
</file>

<file path=ppt/tags/tag2.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5"/>
</p:tagLst>
</file>

<file path=ppt/tags/tag3.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6"/>
</p:tagLst>
</file>

<file path=ppt/tags/tag4.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1"/>
</p:tagLst>
</file>

<file path=ppt/tags/tag5.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2"/>
</p:tagLst>
</file>

<file path=ppt/tags/tag6.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7"/>
</p:tagLst>
</file>

<file path=ppt/tags/tag7.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8"/>
</p:tagLst>
</file>

<file path=ppt/tags/tag8.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2"/>
</p:tagLst>
</file>

<file path=ppt/tags/tag9.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3"/>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穿越">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TotalTime>
  <Words>1423</Words>
  <Application>Microsoft Office PowerPoint</Application>
  <PresentationFormat>On-screen Show (16:9)</PresentationFormat>
  <Paragraphs>265</Paragraphs>
  <Slides>22</Slides>
  <Notes>8</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22</vt:i4>
      </vt:variant>
    </vt:vector>
  </HeadingPairs>
  <TitlesOfParts>
    <vt:vector size="40" baseType="lpstr">
      <vt:lpstr>Microsoft JhengHei UI</vt:lpstr>
      <vt:lpstr>微软雅黑</vt:lpstr>
      <vt:lpstr>PMingLiU-ExtB</vt:lpstr>
      <vt:lpstr>宋体</vt:lpstr>
      <vt:lpstr>Arial</vt:lpstr>
      <vt:lpstr>Calibri</vt:lpstr>
      <vt:lpstr>Calibri Light</vt:lpstr>
      <vt:lpstr>Gill Sans</vt:lpstr>
      <vt:lpstr>LiHei Pro</vt:lpstr>
      <vt:lpstr>黑体</vt:lpstr>
      <vt:lpstr>华文细黑</vt:lpstr>
      <vt:lpstr>Times New Roman</vt:lpstr>
      <vt:lpstr>ヒラギノ角ゴ ProN W3</vt:lpstr>
      <vt:lpstr>方正兰亭超细黑简体</vt:lpstr>
      <vt:lpstr>汉仪尚巍清茶体W</vt:lpstr>
      <vt:lpstr>造字工房悦黑体验版细体</vt:lpstr>
      <vt:lpstr>Office 主题</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 R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淡雅彩色精美毕业答辩ppt模板</dc:title>
  <dc:creator>www.1ppt.com</dc:creator>
  <cp:keywords>www.1ppt.com</cp:keywords>
  <cp:lastModifiedBy>Windows User</cp:lastModifiedBy>
  <cp:revision>73</cp:revision>
  <dcterms:created xsi:type="dcterms:W3CDTF">2016-05-19T05:14:00Z</dcterms:created>
  <dcterms:modified xsi:type="dcterms:W3CDTF">2022-07-27T02:14:38Z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