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687" r:id="rId2"/>
    <p:sldMasterId id="2147483715" r:id="rId3"/>
  </p:sldMasterIdLst>
  <p:notesMasterIdLst>
    <p:notesMasterId r:id="rId47"/>
  </p:notesMasterIdLst>
  <p:sldIdLst>
    <p:sldId id="319" r:id="rId4"/>
    <p:sldId id="320" r:id="rId5"/>
    <p:sldId id="322" r:id="rId6"/>
    <p:sldId id="323" r:id="rId7"/>
    <p:sldId id="407" r:id="rId8"/>
    <p:sldId id="384" r:id="rId9"/>
    <p:sldId id="408" r:id="rId10"/>
    <p:sldId id="380" r:id="rId11"/>
    <p:sldId id="381" r:id="rId12"/>
    <p:sldId id="382" r:id="rId13"/>
    <p:sldId id="383" r:id="rId14"/>
    <p:sldId id="387" r:id="rId15"/>
    <p:sldId id="388" r:id="rId16"/>
    <p:sldId id="389" r:id="rId17"/>
    <p:sldId id="390" r:id="rId18"/>
    <p:sldId id="391" r:id="rId19"/>
    <p:sldId id="392" r:id="rId20"/>
    <p:sldId id="329" r:id="rId21"/>
    <p:sldId id="353" r:id="rId22"/>
    <p:sldId id="305" r:id="rId23"/>
    <p:sldId id="306" r:id="rId24"/>
    <p:sldId id="314" r:id="rId25"/>
    <p:sldId id="315" r:id="rId26"/>
    <p:sldId id="316" r:id="rId27"/>
    <p:sldId id="317" r:id="rId28"/>
    <p:sldId id="313" r:id="rId29"/>
    <p:sldId id="393" r:id="rId30"/>
    <p:sldId id="397" r:id="rId31"/>
    <p:sldId id="398" r:id="rId32"/>
    <p:sldId id="332" r:id="rId33"/>
    <p:sldId id="333" r:id="rId34"/>
    <p:sldId id="340" r:id="rId35"/>
    <p:sldId id="379" r:id="rId36"/>
    <p:sldId id="400" r:id="rId37"/>
    <p:sldId id="339" r:id="rId38"/>
    <p:sldId id="401" r:id="rId39"/>
    <p:sldId id="402" r:id="rId40"/>
    <p:sldId id="404" r:id="rId41"/>
    <p:sldId id="363" r:id="rId42"/>
    <p:sldId id="405" r:id="rId43"/>
    <p:sldId id="406" r:id="rId44"/>
    <p:sldId id="369" r:id="rId45"/>
    <p:sldId id="351" r:id="rId46"/>
  </p:sldIdLst>
  <p:sldSz cx="9144000" cy="5143500" type="screen16x9"/>
  <p:notesSz cx="6858000" cy="9144000"/>
  <p:embeddedFontLst>
    <p:embeddedFont>
      <p:font typeface="Calibri" panose="020F0502020204030204" pitchFamily="34" charset="0"/>
      <p:regular r:id="rId48"/>
      <p:bold r:id="rId49"/>
      <p:italic r:id="rId50"/>
      <p:boldItalic r:id="rId51"/>
    </p:embeddedFont>
    <p:embeddedFont>
      <p:font typeface="Quicksand" panose="020B0604020202020204" charset="0"/>
      <p:regular r:id="rId52"/>
      <p:bold r:id="rId53"/>
    </p:embeddedFont>
    <p:embeddedFont>
      <p:font typeface="Cambria Math" panose="02040503050406030204" pitchFamily="18" charset="0"/>
      <p:regular r:id="rId54"/>
    </p:embeddedFont>
    <p:embeddedFont>
      <p:font typeface="Merriweather Sans" panose="020B0604020202020204" charset="0"/>
      <p:regular r:id="rId55"/>
      <p:bold r:id="rId56"/>
      <p:italic r:id="rId57"/>
      <p:boldItalic r:id="rId58"/>
    </p:embeddedFont>
    <p:embeddedFont>
      <p:font typeface="Chelsea Market" panose="020B0604020202020204" charset="0"/>
      <p:regular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99"/>
    <a:srgbClr val="FF3B3B"/>
    <a:srgbClr val="FFEFF3"/>
    <a:srgbClr val="E3EDF1"/>
    <a:srgbClr val="D7FACA"/>
    <a:srgbClr val="C9E8B2"/>
    <a:srgbClr val="5C9B2D"/>
    <a:srgbClr val="FFD5F6"/>
    <a:srgbClr val="F3CD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252817A-FB4C-49D8-BB9D-AC2AD50A9D49}">
  <a:tblStyle styleId="{3252817A-FB4C-49D8-BB9D-AC2AD50A9D4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09" autoAdjust="0"/>
    <p:restoredTop sz="94660"/>
  </p:normalViewPr>
  <p:slideViewPr>
    <p:cSldViewPr snapToGrid="0">
      <p:cViewPr varScale="1">
        <p:scale>
          <a:sx n="80" d="100"/>
          <a:sy n="80" d="100"/>
        </p:scale>
        <p:origin x="55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font" Target="fonts/font7.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5.fntdata"/><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5.xml"/><Relationship Id="rId51"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d1bf8d60a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d1bf8d60a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2831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d1bf8d60a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d1bf8d60a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5988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d1bf8d60a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d1bf8d60a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1068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d1bf8d60a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d1bf8d60a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6799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d1bf8d60a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d1bf8d60a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3632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d1bf8d60a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d1bf8d60a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3840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69784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3820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mtClean="0"/>
              <a:t>GV</a:t>
            </a:r>
            <a:r>
              <a:rPr lang="en-US" baseline="0" smtClean="0"/>
              <a:t> bấm vào các lá bài để mở câu hỏi, bấm nút mũi tên để kết thúc trò chơi.</a:t>
            </a:r>
            <a:endParaRPr lang="en-US"/>
          </a:p>
        </p:txBody>
      </p:sp>
    </p:spTree>
    <p:extLst>
      <p:ext uri="{BB962C8B-B14F-4D97-AF65-F5344CB8AC3E}">
        <p14:creationId xmlns:p14="http://schemas.microsoft.com/office/powerpoint/2010/main" val="2412878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185c551acd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1185c551acd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mtClean="0"/>
              <a:t>GV bấm</a:t>
            </a:r>
            <a:r>
              <a:rPr lang="en-US" baseline="0" smtClean="0"/>
              <a:t> nút mũi tên màu xanh để trở lại slide chọn câu hỏi.</a:t>
            </a:r>
            <a:endParaRPr/>
          </a:p>
        </p:txBody>
      </p:sp>
    </p:spTree>
    <p:extLst>
      <p:ext uri="{BB962C8B-B14F-4D97-AF65-F5344CB8AC3E}">
        <p14:creationId xmlns:p14="http://schemas.microsoft.com/office/powerpoint/2010/main" val="2356605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185c551acd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1185c551acd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mtClean="0"/>
              <a:t>GV bấm</a:t>
            </a:r>
            <a:r>
              <a:rPr lang="en-US" baseline="0" smtClean="0"/>
              <a:t> nút mũi tên màu xanh để trở lại slide chọn câu hỏi.</a:t>
            </a:r>
            <a:endParaRPr/>
          </a:p>
        </p:txBody>
      </p:sp>
    </p:spTree>
    <p:extLst>
      <p:ext uri="{BB962C8B-B14F-4D97-AF65-F5344CB8AC3E}">
        <p14:creationId xmlns:p14="http://schemas.microsoft.com/office/powerpoint/2010/main" val="2419476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d1bf8d60a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d1bf8d60a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1309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185c551acd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1185c551acd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mtClean="0"/>
              <a:t>GV bấm</a:t>
            </a:r>
            <a:r>
              <a:rPr lang="en-US" baseline="0" smtClean="0"/>
              <a:t> nút mũi tên màu xanh để trở lại slide chọn câu hỏi.</a:t>
            </a:r>
            <a:endParaRPr/>
          </a:p>
        </p:txBody>
      </p:sp>
    </p:spTree>
    <p:extLst>
      <p:ext uri="{BB962C8B-B14F-4D97-AF65-F5344CB8AC3E}">
        <p14:creationId xmlns:p14="http://schemas.microsoft.com/office/powerpoint/2010/main" val="4675821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185c551acd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1185c551acd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mtClean="0"/>
              <a:t>GV bấm</a:t>
            </a:r>
            <a:r>
              <a:rPr lang="en-US" baseline="0" smtClean="0"/>
              <a:t> nút mũi tên màu xanh để trở lại slide chọn câu hỏi.</a:t>
            </a:r>
            <a:endParaRPr/>
          </a:p>
        </p:txBody>
      </p:sp>
    </p:spTree>
    <p:extLst>
      <p:ext uri="{BB962C8B-B14F-4D97-AF65-F5344CB8AC3E}">
        <p14:creationId xmlns:p14="http://schemas.microsoft.com/office/powerpoint/2010/main" val="1845743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185c551acd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1185c551acd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mtClean="0"/>
              <a:t>GV bấm</a:t>
            </a:r>
            <a:r>
              <a:rPr lang="en-US" baseline="0" smtClean="0"/>
              <a:t> nút mũi tên màu xanh để trở lại slide chọn câu hỏi.</a:t>
            </a:r>
            <a:endParaRPr/>
          </a:p>
        </p:txBody>
      </p:sp>
    </p:spTree>
    <p:extLst>
      <p:ext uri="{BB962C8B-B14F-4D97-AF65-F5344CB8AC3E}">
        <p14:creationId xmlns:p14="http://schemas.microsoft.com/office/powerpoint/2010/main" val="22465406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14231f69b35_1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14231f69b35_1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30155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d1bf8d60a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d1bf8d60a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78447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d1bf8d60a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d1bf8d60a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9022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d1bf8d60a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d1bf8d60a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81072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d1bf8d60a4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4" name="Google Shape;1124;gd1bf8d60a4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75160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20f41e19245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4" name="Google Shape;1174;g20f41e19245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43642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2"/>
        <p:cNvGrpSpPr/>
        <p:nvPr/>
      </p:nvGrpSpPr>
      <p:grpSpPr>
        <a:xfrm>
          <a:off x="0" y="0"/>
          <a:ext cx="0" cy="0"/>
          <a:chOff x="0" y="0"/>
          <a:chExt cx="0" cy="0"/>
        </a:xfrm>
      </p:grpSpPr>
      <p:sp>
        <p:nvSpPr>
          <p:cNvPr id="1613" name="Google Shape;1613;gd1bf8d60a4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4" name="Google Shape;1614;gd1bf8d60a4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2915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20f41e192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20f41e19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31056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2"/>
        <p:cNvGrpSpPr/>
        <p:nvPr/>
      </p:nvGrpSpPr>
      <p:grpSpPr>
        <a:xfrm>
          <a:off x="0" y="0"/>
          <a:ext cx="0" cy="0"/>
          <a:chOff x="0" y="0"/>
          <a:chExt cx="0" cy="0"/>
        </a:xfrm>
      </p:grpSpPr>
      <p:sp>
        <p:nvSpPr>
          <p:cNvPr id="1613" name="Google Shape;1613;gd1bf8d60a4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4" name="Google Shape;1614;gd1bf8d60a4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7876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2"/>
        <p:cNvGrpSpPr/>
        <p:nvPr/>
      </p:nvGrpSpPr>
      <p:grpSpPr>
        <a:xfrm>
          <a:off x="0" y="0"/>
          <a:ext cx="0" cy="0"/>
          <a:chOff x="0" y="0"/>
          <a:chExt cx="0" cy="0"/>
        </a:xfrm>
      </p:grpSpPr>
      <p:sp>
        <p:nvSpPr>
          <p:cNvPr id="1613" name="Google Shape;1613;gd1bf8d60a4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4" name="Google Shape;1614;gd1bf8d60a4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81813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gd1bf8d60a4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8" name="Google Shape;1558;gd1bf8d60a4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3008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d1bf8d60a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d1bf8d60a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79316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d1bf8d60a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d1bf8d60a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11699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d1bf8d60a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d1bf8d60a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80779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73807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2"/>
        <p:cNvGrpSpPr/>
        <p:nvPr/>
      </p:nvGrpSpPr>
      <p:grpSpPr>
        <a:xfrm>
          <a:off x="0" y="0"/>
          <a:ext cx="0" cy="0"/>
          <a:chOff x="0" y="0"/>
          <a:chExt cx="0" cy="0"/>
        </a:xfrm>
      </p:grpSpPr>
      <p:sp>
        <p:nvSpPr>
          <p:cNvPr id="1613" name="Google Shape;1613;gd1bf8d60a4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4" name="Google Shape;1614;gd1bf8d60a4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48807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2"/>
        <p:cNvGrpSpPr/>
        <p:nvPr/>
      </p:nvGrpSpPr>
      <p:grpSpPr>
        <a:xfrm>
          <a:off x="0" y="0"/>
          <a:ext cx="0" cy="0"/>
          <a:chOff x="0" y="0"/>
          <a:chExt cx="0" cy="0"/>
        </a:xfrm>
      </p:grpSpPr>
      <p:sp>
        <p:nvSpPr>
          <p:cNvPr id="1613" name="Google Shape;1613;gd1bf8d60a4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4" name="Google Shape;1614;gd1bf8d60a4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28814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d1bf8d60a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d1bf8d60a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5418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83489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8"/>
        <p:cNvGrpSpPr/>
        <p:nvPr/>
      </p:nvGrpSpPr>
      <p:grpSpPr>
        <a:xfrm>
          <a:off x="0" y="0"/>
          <a:ext cx="0" cy="0"/>
          <a:chOff x="0" y="0"/>
          <a:chExt cx="0" cy="0"/>
        </a:xfrm>
      </p:grpSpPr>
      <p:sp>
        <p:nvSpPr>
          <p:cNvPr id="2159" name="Google Shape;2159;g291bfba4dfb_0_16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0" name="Google Shape;2160;g291bfba4dfb_0_16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1976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d1bf8d60a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d1bf8d60a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5802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d1bf8d60a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d1bf8d60a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1103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d1bf8d60a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d1bf8d60a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1227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d1bf8d60a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d1bf8d60a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6564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d1bf8d60a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d1bf8d60a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943970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13.png"/><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image" Target="../media/image11.png"/><Relationship Id="rId9"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2.png"/><Relationship Id="rId12"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5.png"/><Relationship Id="rId12"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2.png"/><Relationship Id="rId5" Type="http://schemas.openxmlformats.org/officeDocument/2006/relationships/image" Target="../media/image8.png"/><Relationship Id="rId15" Type="http://schemas.openxmlformats.org/officeDocument/2006/relationships/image" Target="../media/image11.png"/><Relationship Id="rId10"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image" Target="../media/image16.png"/><Relationship Id="rId1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8"/>
        <p:cNvGrpSpPr/>
        <p:nvPr/>
      </p:nvGrpSpPr>
      <p:grpSpPr>
        <a:xfrm>
          <a:off x="0" y="0"/>
          <a:ext cx="0" cy="0"/>
          <a:chOff x="0" y="0"/>
          <a:chExt cx="0" cy="0"/>
        </a:xfrm>
      </p:grpSpPr>
      <p:pic>
        <p:nvPicPr>
          <p:cNvPr id="109" name="Google Shape;109;p8"/>
          <p:cNvPicPr preferRelativeResize="0"/>
          <p:nvPr/>
        </p:nvPicPr>
        <p:blipFill>
          <a:blip r:embed="rId2">
            <a:alphaModFix/>
          </a:blip>
          <a:stretch>
            <a:fillRect/>
          </a:stretch>
        </p:blipFill>
        <p:spPr>
          <a:xfrm>
            <a:off x="0" y="0"/>
            <a:ext cx="9143949" cy="5143500"/>
          </a:xfrm>
          <a:prstGeom prst="rect">
            <a:avLst/>
          </a:prstGeom>
          <a:noFill/>
          <a:ln>
            <a:noFill/>
          </a:ln>
        </p:spPr>
      </p:pic>
      <p:sp>
        <p:nvSpPr>
          <p:cNvPr id="110" name="Google Shape;110;p8"/>
          <p:cNvSpPr/>
          <p:nvPr/>
        </p:nvSpPr>
        <p:spPr>
          <a:xfrm>
            <a:off x="0" y="0"/>
            <a:ext cx="9144000" cy="5143500"/>
          </a:xfrm>
          <a:prstGeom prst="rect">
            <a:avLst/>
          </a:prstGeom>
          <a:solidFill>
            <a:srgbClr val="FBEDA6">
              <a:alpha val="5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txBox="1">
            <a:spLocks noGrp="1"/>
          </p:cNvSpPr>
          <p:nvPr>
            <p:ph type="title"/>
          </p:nvPr>
        </p:nvSpPr>
        <p:spPr>
          <a:xfrm>
            <a:off x="1226100" y="936750"/>
            <a:ext cx="6691800" cy="327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000">
                <a:latin typeface="Arial" panose="020B0604020202020204" pitchFamily="34" charset="0"/>
                <a:cs typeface="Arial" panose="020B0604020202020204" pitchFamily="34" charset="0"/>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grpSp>
        <p:nvGrpSpPr>
          <p:cNvPr id="112" name="Google Shape;112;p8"/>
          <p:cNvGrpSpPr/>
          <p:nvPr/>
        </p:nvGrpSpPr>
        <p:grpSpPr>
          <a:xfrm>
            <a:off x="435482" y="118800"/>
            <a:ext cx="8392335" cy="4267543"/>
            <a:chOff x="435482" y="118800"/>
            <a:chExt cx="8392335" cy="4267543"/>
          </a:xfrm>
        </p:grpSpPr>
        <p:pic>
          <p:nvPicPr>
            <p:cNvPr id="113" name="Google Shape;113;p8"/>
            <p:cNvPicPr preferRelativeResize="0"/>
            <p:nvPr/>
          </p:nvPicPr>
          <p:blipFill>
            <a:blip r:embed="rId3">
              <a:alphaModFix/>
            </a:blip>
            <a:stretch>
              <a:fillRect/>
            </a:stretch>
          </p:blipFill>
          <p:spPr>
            <a:xfrm>
              <a:off x="6815925" y="118800"/>
              <a:ext cx="467100" cy="467100"/>
            </a:xfrm>
            <a:prstGeom prst="rect">
              <a:avLst/>
            </a:prstGeom>
            <a:noFill/>
            <a:ln>
              <a:noFill/>
            </a:ln>
          </p:spPr>
        </p:pic>
        <p:pic>
          <p:nvPicPr>
            <p:cNvPr id="114" name="Google Shape;114;p8"/>
            <p:cNvPicPr preferRelativeResize="0"/>
            <p:nvPr/>
          </p:nvPicPr>
          <p:blipFill>
            <a:blip r:embed="rId4">
              <a:alphaModFix/>
            </a:blip>
            <a:stretch>
              <a:fillRect/>
            </a:stretch>
          </p:blipFill>
          <p:spPr>
            <a:xfrm>
              <a:off x="460307" y="4011057"/>
              <a:ext cx="375286" cy="375286"/>
            </a:xfrm>
            <a:prstGeom prst="rect">
              <a:avLst/>
            </a:prstGeom>
            <a:noFill/>
            <a:ln>
              <a:noFill/>
            </a:ln>
          </p:spPr>
        </p:pic>
        <p:pic>
          <p:nvPicPr>
            <p:cNvPr id="115" name="Google Shape;115;p8"/>
            <p:cNvPicPr preferRelativeResize="0"/>
            <p:nvPr/>
          </p:nvPicPr>
          <p:blipFill>
            <a:blip r:embed="rId5">
              <a:alphaModFix/>
            </a:blip>
            <a:stretch>
              <a:fillRect/>
            </a:stretch>
          </p:blipFill>
          <p:spPr>
            <a:xfrm>
              <a:off x="4908457" y="164707"/>
              <a:ext cx="375287" cy="375287"/>
            </a:xfrm>
            <a:prstGeom prst="rect">
              <a:avLst/>
            </a:prstGeom>
            <a:noFill/>
            <a:ln>
              <a:noFill/>
            </a:ln>
          </p:spPr>
        </p:pic>
        <p:pic>
          <p:nvPicPr>
            <p:cNvPr id="116" name="Google Shape;116;p8"/>
            <p:cNvPicPr preferRelativeResize="0"/>
            <p:nvPr/>
          </p:nvPicPr>
          <p:blipFill>
            <a:blip r:embed="rId6">
              <a:alphaModFix/>
            </a:blip>
            <a:stretch>
              <a:fillRect/>
            </a:stretch>
          </p:blipFill>
          <p:spPr>
            <a:xfrm>
              <a:off x="897869" y="267656"/>
              <a:ext cx="360061" cy="451889"/>
            </a:xfrm>
            <a:prstGeom prst="rect">
              <a:avLst/>
            </a:prstGeom>
            <a:noFill/>
            <a:ln>
              <a:noFill/>
            </a:ln>
          </p:spPr>
        </p:pic>
        <p:pic>
          <p:nvPicPr>
            <p:cNvPr id="117" name="Google Shape;117;p8"/>
            <p:cNvPicPr preferRelativeResize="0"/>
            <p:nvPr/>
          </p:nvPicPr>
          <p:blipFill>
            <a:blip r:embed="rId7">
              <a:alphaModFix/>
            </a:blip>
            <a:stretch>
              <a:fillRect/>
            </a:stretch>
          </p:blipFill>
          <p:spPr>
            <a:xfrm>
              <a:off x="5892375" y="297275"/>
              <a:ext cx="541300" cy="541300"/>
            </a:xfrm>
            <a:prstGeom prst="rect">
              <a:avLst/>
            </a:prstGeom>
            <a:noFill/>
            <a:ln>
              <a:noFill/>
            </a:ln>
          </p:spPr>
        </p:pic>
        <p:pic>
          <p:nvPicPr>
            <p:cNvPr id="118" name="Google Shape;118;p8"/>
            <p:cNvPicPr preferRelativeResize="0"/>
            <p:nvPr/>
          </p:nvPicPr>
          <p:blipFill>
            <a:blip r:embed="rId8">
              <a:alphaModFix/>
            </a:blip>
            <a:stretch>
              <a:fillRect/>
            </a:stretch>
          </p:blipFill>
          <p:spPr>
            <a:xfrm>
              <a:off x="435482" y="3280207"/>
              <a:ext cx="509885" cy="509885"/>
            </a:xfrm>
            <a:prstGeom prst="rect">
              <a:avLst/>
            </a:prstGeom>
            <a:noFill/>
            <a:ln>
              <a:noFill/>
            </a:ln>
          </p:spPr>
        </p:pic>
        <p:pic>
          <p:nvPicPr>
            <p:cNvPr id="119" name="Google Shape;119;p8"/>
            <p:cNvPicPr preferRelativeResize="0"/>
            <p:nvPr/>
          </p:nvPicPr>
          <p:blipFill>
            <a:blip r:embed="rId9">
              <a:alphaModFix/>
            </a:blip>
            <a:stretch>
              <a:fillRect/>
            </a:stretch>
          </p:blipFill>
          <p:spPr>
            <a:xfrm>
              <a:off x="8317932" y="3444732"/>
              <a:ext cx="509885" cy="509885"/>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Molengo"/>
                <a:ea typeface="Molengo"/>
                <a:cs typeface="Molengo"/>
                <a:sym typeface="Molengo"/>
              </a:rPr>
              <a:t> </a:t>
            </a: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14" name="Google Shape;14;p3"/>
          <p:cNvSpPr txBox="1">
            <a:spLocks noGrp="1"/>
          </p:cNvSpPr>
          <p:nvPr>
            <p:ph type="title"/>
          </p:nvPr>
        </p:nvSpPr>
        <p:spPr>
          <a:xfrm>
            <a:off x="4472600" y="2076825"/>
            <a:ext cx="3958200" cy="1453800"/>
          </a:xfrm>
          <a:prstGeom prst="rect">
            <a:avLst/>
          </a:prstGeom>
        </p:spPr>
        <p:txBody>
          <a:bodyPr spcFirstLastPara="1" wrap="square" lIns="91425" tIns="91425" rIns="91425" bIns="91425" anchor="b" anchorCtr="0">
            <a:noAutofit/>
          </a:bodyPr>
          <a:lstStyle>
            <a:lvl1pPr lvl="0" algn="r">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6728275" y="988465"/>
            <a:ext cx="1702500" cy="1009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6000" b="1">
                <a:solidFill>
                  <a:schemeClr val="dk2"/>
                </a:solidFill>
                <a:latin typeface="Montserrat Alternates"/>
                <a:ea typeface="Montserrat Alternates"/>
                <a:cs typeface="Montserrat Alternates"/>
                <a:sym typeface="Montserrat Alternates"/>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6" name="Google Shape;16;p3"/>
          <p:cNvSpPr txBox="1">
            <a:spLocks noGrp="1"/>
          </p:cNvSpPr>
          <p:nvPr>
            <p:ph type="subTitle" idx="1"/>
          </p:nvPr>
        </p:nvSpPr>
        <p:spPr>
          <a:xfrm>
            <a:off x="4472600" y="3697225"/>
            <a:ext cx="3958200" cy="4578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07169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45"/>
        <p:cNvGrpSpPr/>
        <p:nvPr/>
      </p:nvGrpSpPr>
      <p:grpSpPr>
        <a:xfrm>
          <a:off x="0" y="0"/>
          <a:ext cx="0" cy="0"/>
          <a:chOff x="0" y="0"/>
          <a:chExt cx="0" cy="0"/>
        </a:xfrm>
      </p:grpSpPr>
    </p:spTree>
    <p:extLst>
      <p:ext uri="{BB962C8B-B14F-4D97-AF65-F5344CB8AC3E}">
        <p14:creationId xmlns:p14="http://schemas.microsoft.com/office/powerpoint/2010/main" val="109887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46"/>
        <p:cNvGrpSpPr/>
        <p:nvPr/>
      </p:nvGrpSpPr>
      <p:grpSpPr>
        <a:xfrm>
          <a:off x="0" y="0"/>
          <a:ext cx="0" cy="0"/>
          <a:chOff x="0" y="0"/>
          <a:chExt cx="0" cy="0"/>
        </a:xfrm>
      </p:grpSpPr>
      <p:sp>
        <p:nvSpPr>
          <p:cNvPr id="147" name="Google Shape;147;p13"/>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148" name="Google Shape;148;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49" name="Google Shape;149;p13"/>
          <p:cNvSpPr txBox="1">
            <a:spLocks noGrp="1"/>
          </p:cNvSpPr>
          <p:nvPr>
            <p:ph type="subTitle" idx="1"/>
          </p:nvPr>
        </p:nvSpPr>
        <p:spPr>
          <a:xfrm>
            <a:off x="1276775" y="2132675"/>
            <a:ext cx="2919300" cy="604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50" name="Google Shape;150;p13"/>
          <p:cNvSpPr txBox="1">
            <a:spLocks noGrp="1"/>
          </p:cNvSpPr>
          <p:nvPr>
            <p:ph type="subTitle" idx="2"/>
          </p:nvPr>
        </p:nvSpPr>
        <p:spPr>
          <a:xfrm>
            <a:off x="4947924" y="2132675"/>
            <a:ext cx="2919300" cy="604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51" name="Google Shape;151;p13"/>
          <p:cNvSpPr txBox="1">
            <a:spLocks noGrp="1"/>
          </p:cNvSpPr>
          <p:nvPr>
            <p:ph type="subTitle" idx="3"/>
          </p:nvPr>
        </p:nvSpPr>
        <p:spPr>
          <a:xfrm>
            <a:off x="1276775" y="3828850"/>
            <a:ext cx="2919300" cy="604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52" name="Google Shape;152;p13"/>
          <p:cNvSpPr txBox="1">
            <a:spLocks noGrp="1"/>
          </p:cNvSpPr>
          <p:nvPr>
            <p:ph type="subTitle" idx="4"/>
          </p:nvPr>
        </p:nvSpPr>
        <p:spPr>
          <a:xfrm>
            <a:off x="4947924" y="3828850"/>
            <a:ext cx="2919300" cy="604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53" name="Google Shape;153;p13"/>
          <p:cNvSpPr txBox="1">
            <a:spLocks noGrp="1"/>
          </p:cNvSpPr>
          <p:nvPr>
            <p:ph type="title" idx="5" hasCustomPrompt="1"/>
          </p:nvPr>
        </p:nvSpPr>
        <p:spPr>
          <a:xfrm>
            <a:off x="1276776" y="1232725"/>
            <a:ext cx="954600" cy="6402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b="1">
                <a:solidFill>
                  <a:schemeClr val="dk2"/>
                </a:solidFill>
                <a:latin typeface="Montserrat Alternates"/>
                <a:ea typeface="Montserrat Alternates"/>
                <a:cs typeface="Montserrat Alternates"/>
                <a:sym typeface="Montserrat Alternate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4" name="Google Shape;154;p13"/>
          <p:cNvSpPr txBox="1">
            <a:spLocks noGrp="1"/>
          </p:cNvSpPr>
          <p:nvPr>
            <p:ph type="title" idx="6" hasCustomPrompt="1"/>
          </p:nvPr>
        </p:nvSpPr>
        <p:spPr>
          <a:xfrm>
            <a:off x="1276776" y="2928921"/>
            <a:ext cx="954600" cy="6402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b="1">
                <a:solidFill>
                  <a:schemeClr val="dk2"/>
                </a:solidFill>
                <a:latin typeface="Montserrat Alternates"/>
                <a:ea typeface="Montserrat Alternates"/>
                <a:cs typeface="Montserrat Alternates"/>
                <a:sym typeface="Montserrat Alternate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5" name="Google Shape;155;p13"/>
          <p:cNvSpPr txBox="1">
            <a:spLocks noGrp="1"/>
          </p:cNvSpPr>
          <p:nvPr>
            <p:ph type="title" idx="7" hasCustomPrompt="1"/>
          </p:nvPr>
        </p:nvSpPr>
        <p:spPr>
          <a:xfrm>
            <a:off x="4947926" y="1232725"/>
            <a:ext cx="954600" cy="6402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b="1">
                <a:solidFill>
                  <a:schemeClr val="dk2"/>
                </a:solidFill>
                <a:latin typeface="Montserrat Alternates"/>
                <a:ea typeface="Montserrat Alternates"/>
                <a:cs typeface="Montserrat Alternates"/>
                <a:sym typeface="Montserrat Alternate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6" name="Google Shape;156;p13"/>
          <p:cNvSpPr txBox="1">
            <a:spLocks noGrp="1"/>
          </p:cNvSpPr>
          <p:nvPr>
            <p:ph type="title" idx="8" hasCustomPrompt="1"/>
          </p:nvPr>
        </p:nvSpPr>
        <p:spPr>
          <a:xfrm>
            <a:off x="4947926" y="2928921"/>
            <a:ext cx="954600" cy="6402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b="1">
                <a:solidFill>
                  <a:schemeClr val="dk2"/>
                </a:solidFill>
                <a:latin typeface="Montserrat Alternates"/>
                <a:ea typeface="Montserrat Alternates"/>
                <a:cs typeface="Montserrat Alternates"/>
                <a:sym typeface="Montserrat Alternate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7" name="Google Shape;157;p13"/>
          <p:cNvSpPr txBox="1">
            <a:spLocks noGrp="1"/>
          </p:cNvSpPr>
          <p:nvPr>
            <p:ph type="subTitle" idx="9"/>
          </p:nvPr>
        </p:nvSpPr>
        <p:spPr>
          <a:xfrm>
            <a:off x="1276774" y="1872925"/>
            <a:ext cx="2919300" cy="36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000">
                <a:latin typeface="Montserrat Alternates Medium"/>
                <a:ea typeface="Montserrat Alternates Medium"/>
                <a:cs typeface="Montserrat Alternates Medium"/>
                <a:sym typeface="Montserrat Alternates Medium"/>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58" name="Google Shape;158;p13"/>
          <p:cNvSpPr txBox="1">
            <a:spLocks noGrp="1"/>
          </p:cNvSpPr>
          <p:nvPr>
            <p:ph type="subTitle" idx="13"/>
          </p:nvPr>
        </p:nvSpPr>
        <p:spPr>
          <a:xfrm>
            <a:off x="4947926" y="1872925"/>
            <a:ext cx="2919300" cy="36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000">
                <a:latin typeface="Montserrat Alternates Medium"/>
                <a:ea typeface="Montserrat Alternates Medium"/>
                <a:cs typeface="Montserrat Alternates Medium"/>
                <a:sym typeface="Montserrat Alternates Medium"/>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59" name="Google Shape;159;p13"/>
          <p:cNvSpPr txBox="1">
            <a:spLocks noGrp="1"/>
          </p:cNvSpPr>
          <p:nvPr>
            <p:ph type="subTitle" idx="14"/>
          </p:nvPr>
        </p:nvSpPr>
        <p:spPr>
          <a:xfrm>
            <a:off x="1276774" y="3569051"/>
            <a:ext cx="2919300" cy="36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000">
                <a:latin typeface="Montserrat Alternates Medium"/>
                <a:ea typeface="Montserrat Alternates Medium"/>
                <a:cs typeface="Montserrat Alternates Medium"/>
                <a:sym typeface="Montserrat Alternates Medium"/>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0" name="Google Shape;160;p13"/>
          <p:cNvSpPr txBox="1">
            <a:spLocks noGrp="1"/>
          </p:cNvSpPr>
          <p:nvPr>
            <p:ph type="subTitle" idx="15"/>
          </p:nvPr>
        </p:nvSpPr>
        <p:spPr>
          <a:xfrm>
            <a:off x="4947926" y="3569051"/>
            <a:ext cx="2919300" cy="36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000">
                <a:latin typeface="Montserrat Alternates Medium"/>
                <a:ea typeface="Montserrat Alternates Medium"/>
                <a:cs typeface="Montserrat Alternates Medium"/>
                <a:sym typeface="Montserrat Alternates Medium"/>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extLst>
      <p:ext uri="{BB962C8B-B14F-4D97-AF65-F5344CB8AC3E}">
        <p14:creationId xmlns:p14="http://schemas.microsoft.com/office/powerpoint/2010/main" val="3430733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66"/>
        <p:cNvGrpSpPr/>
        <p:nvPr/>
      </p:nvGrpSpPr>
      <p:grpSpPr>
        <a:xfrm>
          <a:off x="0" y="0"/>
          <a:ext cx="0" cy="0"/>
          <a:chOff x="0" y="0"/>
          <a:chExt cx="0" cy="0"/>
        </a:xfrm>
      </p:grpSpPr>
      <p:sp>
        <p:nvSpPr>
          <p:cNvPr id="167" name="Google Shape;167;p15"/>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Molengo"/>
                <a:ea typeface="Molengo"/>
                <a:cs typeface="Molengo"/>
                <a:sym typeface="Molengo"/>
              </a:rPr>
              <a:t> </a:t>
            </a: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168" name="Google Shape;168;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69" name="Google Shape;169;p15"/>
          <p:cNvSpPr txBox="1">
            <a:spLocks noGrp="1"/>
          </p:cNvSpPr>
          <p:nvPr>
            <p:ph type="subTitle" idx="1"/>
          </p:nvPr>
        </p:nvSpPr>
        <p:spPr>
          <a:xfrm>
            <a:off x="4644975" y="1721525"/>
            <a:ext cx="3501600" cy="1716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70" name="Google Shape;170;p15"/>
          <p:cNvSpPr txBox="1">
            <a:spLocks noGrp="1"/>
          </p:cNvSpPr>
          <p:nvPr>
            <p:ph type="subTitle" idx="2"/>
          </p:nvPr>
        </p:nvSpPr>
        <p:spPr>
          <a:xfrm>
            <a:off x="997425" y="1721525"/>
            <a:ext cx="3501600" cy="1716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08190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3"/>
        <p:cNvGrpSpPr/>
        <p:nvPr/>
      </p:nvGrpSpPr>
      <p:grpSpPr>
        <a:xfrm>
          <a:off x="0" y="0"/>
          <a:ext cx="0" cy="0"/>
          <a:chOff x="0" y="0"/>
          <a:chExt cx="0" cy="0"/>
        </a:xfrm>
      </p:grpSpPr>
      <p:sp>
        <p:nvSpPr>
          <p:cNvPr id="274" name="Google Shape;274;p28"/>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grpSp>
        <p:nvGrpSpPr>
          <p:cNvPr id="275" name="Google Shape;275;p28"/>
          <p:cNvGrpSpPr/>
          <p:nvPr/>
        </p:nvGrpSpPr>
        <p:grpSpPr>
          <a:xfrm rot="609176">
            <a:off x="8445526" y="1457906"/>
            <a:ext cx="1075778" cy="1075778"/>
            <a:chOff x="7174069" y="3047744"/>
            <a:chExt cx="1555652" cy="1555652"/>
          </a:xfrm>
        </p:grpSpPr>
        <p:sp>
          <p:nvSpPr>
            <p:cNvPr id="276" name="Google Shape;276;p28"/>
            <p:cNvSpPr/>
            <p:nvPr/>
          </p:nvSpPr>
          <p:spPr>
            <a:xfrm>
              <a:off x="7174069" y="3047744"/>
              <a:ext cx="1555652" cy="1555652"/>
            </a:xfrm>
            <a:custGeom>
              <a:avLst/>
              <a:gdLst/>
              <a:ahLst/>
              <a:cxnLst/>
              <a:rect l="l" t="t" r="r" b="b"/>
              <a:pathLst>
                <a:path w="1987" h="1987" extrusionOk="0">
                  <a:moveTo>
                    <a:pt x="993" y="1987"/>
                  </a:moveTo>
                  <a:cubicBezTo>
                    <a:pt x="942" y="1987"/>
                    <a:pt x="890" y="1983"/>
                    <a:pt x="839" y="1975"/>
                  </a:cubicBezTo>
                  <a:cubicBezTo>
                    <a:pt x="735" y="1959"/>
                    <a:pt x="635" y="1927"/>
                    <a:pt x="541" y="1878"/>
                  </a:cubicBezTo>
                  <a:cubicBezTo>
                    <a:pt x="380" y="1796"/>
                    <a:pt x="245" y="1672"/>
                    <a:pt x="150" y="1519"/>
                  </a:cubicBezTo>
                  <a:cubicBezTo>
                    <a:pt x="51" y="1362"/>
                    <a:pt x="0" y="1180"/>
                    <a:pt x="0" y="994"/>
                  </a:cubicBezTo>
                  <a:cubicBezTo>
                    <a:pt x="0" y="866"/>
                    <a:pt x="23" y="743"/>
                    <a:pt x="70" y="625"/>
                  </a:cubicBezTo>
                  <a:cubicBezTo>
                    <a:pt x="160" y="400"/>
                    <a:pt x="329" y="215"/>
                    <a:pt x="546" y="106"/>
                  </a:cubicBezTo>
                  <a:cubicBezTo>
                    <a:pt x="686" y="36"/>
                    <a:pt x="836" y="0"/>
                    <a:pt x="993" y="0"/>
                  </a:cubicBezTo>
                  <a:cubicBezTo>
                    <a:pt x="1164" y="0"/>
                    <a:pt x="1333" y="44"/>
                    <a:pt x="1481" y="128"/>
                  </a:cubicBezTo>
                  <a:cubicBezTo>
                    <a:pt x="1625" y="209"/>
                    <a:pt x="1747" y="326"/>
                    <a:pt x="1835" y="466"/>
                  </a:cubicBezTo>
                  <a:cubicBezTo>
                    <a:pt x="1896" y="563"/>
                    <a:pt x="1939" y="669"/>
                    <a:pt x="1964" y="780"/>
                  </a:cubicBezTo>
                  <a:cubicBezTo>
                    <a:pt x="1964" y="782"/>
                    <a:pt x="1965" y="784"/>
                    <a:pt x="1965" y="785"/>
                  </a:cubicBezTo>
                  <a:cubicBezTo>
                    <a:pt x="1971" y="813"/>
                    <a:pt x="1975" y="841"/>
                    <a:pt x="1979" y="869"/>
                  </a:cubicBezTo>
                  <a:cubicBezTo>
                    <a:pt x="1981" y="884"/>
                    <a:pt x="1982" y="898"/>
                    <a:pt x="1984" y="913"/>
                  </a:cubicBezTo>
                  <a:cubicBezTo>
                    <a:pt x="1986" y="939"/>
                    <a:pt x="1987" y="966"/>
                    <a:pt x="1987" y="993"/>
                  </a:cubicBezTo>
                  <a:cubicBezTo>
                    <a:pt x="1987" y="1177"/>
                    <a:pt x="1936" y="1357"/>
                    <a:pt x="1841" y="1512"/>
                  </a:cubicBezTo>
                  <a:lnTo>
                    <a:pt x="1839" y="1515"/>
                  </a:lnTo>
                  <a:cubicBezTo>
                    <a:pt x="1822" y="1542"/>
                    <a:pt x="1804" y="1569"/>
                    <a:pt x="1785" y="1594"/>
                  </a:cubicBezTo>
                  <a:cubicBezTo>
                    <a:pt x="1694" y="1713"/>
                    <a:pt x="1576" y="1812"/>
                    <a:pt x="1442" y="1880"/>
                  </a:cubicBezTo>
                  <a:cubicBezTo>
                    <a:pt x="1303" y="1951"/>
                    <a:pt x="1151" y="1987"/>
                    <a:pt x="993" y="1987"/>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 name="Google Shape;277;p28"/>
            <p:cNvSpPr/>
            <p:nvPr/>
          </p:nvSpPr>
          <p:spPr>
            <a:xfrm>
              <a:off x="7203820" y="3077495"/>
              <a:ext cx="1496151" cy="1496151"/>
            </a:xfrm>
            <a:custGeom>
              <a:avLst/>
              <a:gdLst/>
              <a:ahLst/>
              <a:cxnLst/>
              <a:rect l="l" t="t" r="r" b="b"/>
              <a:pathLst>
                <a:path w="1911" h="1911" extrusionOk="0">
                  <a:moveTo>
                    <a:pt x="1911" y="955"/>
                  </a:moveTo>
                  <a:cubicBezTo>
                    <a:pt x="1911" y="1123"/>
                    <a:pt x="1867" y="1288"/>
                    <a:pt x="1783" y="1433"/>
                  </a:cubicBezTo>
                  <a:cubicBezTo>
                    <a:pt x="1699" y="1578"/>
                    <a:pt x="1578" y="1699"/>
                    <a:pt x="1433" y="1783"/>
                  </a:cubicBezTo>
                  <a:cubicBezTo>
                    <a:pt x="1288" y="1867"/>
                    <a:pt x="1122" y="1911"/>
                    <a:pt x="955" y="1911"/>
                  </a:cubicBezTo>
                  <a:cubicBezTo>
                    <a:pt x="787" y="1911"/>
                    <a:pt x="623" y="1867"/>
                    <a:pt x="478" y="1783"/>
                  </a:cubicBezTo>
                  <a:cubicBezTo>
                    <a:pt x="332" y="1699"/>
                    <a:pt x="212" y="1578"/>
                    <a:pt x="128" y="1433"/>
                  </a:cubicBezTo>
                  <a:cubicBezTo>
                    <a:pt x="44" y="1288"/>
                    <a:pt x="0" y="1123"/>
                    <a:pt x="0" y="955"/>
                  </a:cubicBezTo>
                  <a:cubicBezTo>
                    <a:pt x="0" y="788"/>
                    <a:pt x="44" y="623"/>
                    <a:pt x="128" y="478"/>
                  </a:cubicBezTo>
                  <a:cubicBezTo>
                    <a:pt x="212" y="333"/>
                    <a:pt x="332" y="212"/>
                    <a:pt x="478" y="128"/>
                  </a:cubicBezTo>
                  <a:cubicBezTo>
                    <a:pt x="623" y="44"/>
                    <a:pt x="788" y="0"/>
                    <a:pt x="955" y="0"/>
                  </a:cubicBezTo>
                  <a:cubicBezTo>
                    <a:pt x="1123" y="0"/>
                    <a:pt x="1288" y="44"/>
                    <a:pt x="1433" y="128"/>
                  </a:cubicBezTo>
                  <a:cubicBezTo>
                    <a:pt x="1578" y="212"/>
                    <a:pt x="1699" y="333"/>
                    <a:pt x="1783" y="478"/>
                  </a:cubicBezTo>
                  <a:cubicBezTo>
                    <a:pt x="1867" y="623"/>
                    <a:pt x="1911" y="788"/>
                    <a:pt x="1911" y="955"/>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 name="Google Shape;278;p28"/>
            <p:cNvSpPr/>
            <p:nvPr/>
          </p:nvSpPr>
          <p:spPr>
            <a:xfrm>
              <a:off x="7501327" y="4163396"/>
              <a:ext cx="746118" cy="139359"/>
            </a:xfrm>
            <a:custGeom>
              <a:avLst/>
              <a:gdLst/>
              <a:ahLst/>
              <a:cxnLst/>
              <a:rect l="l" t="t" r="r" b="b"/>
              <a:pathLst>
                <a:path w="953" h="178" extrusionOk="0">
                  <a:moveTo>
                    <a:pt x="953" y="178"/>
                  </a:moveTo>
                  <a:lnTo>
                    <a:pt x="0" y="178"/>
                  </a:lnTo>
                  <a:cubicBezTo>
                    <a:pt x="32" y="151"/>
                    <a:pt x="75" y="137"/>
                    <a:pt x="117" y="141"/>
                  </a:cubicBezTo>
                  <a:cubicBezTo>
                    <a:pt x="141" y="144"/>
                    <a:pt x="164" y="152"/>
                    <a:pt x="188" y="155"/>
                  </a:cubicBezTo>
                  <a:cubicBezTo>
                    <a:pt x="212" y="158"/>
                    <a:pt x="239" y="155"/>
                    <a:pt x="256" y="139"/>
                  </a:cubicBezTo>
                  <a:cubicBezTo>
                    <a:pt x="266" y="129"/>
                    <a:pt x="273" y="117"/>
                    <a:pt x="281" y="105"/>
                  </a:cubicBezTo>
                  <a:cubicBezTo>
                    <a:pt x="293" y="88"/>
                    <a:pt x="310" y="75"/>
                    <a:pt x="329" y="63"/>
                  </a:cubicBezTo>
                  <a:cubicBezTo>
                    <a:pt x="428" y="-1"/>
                    <a:pt x="554" y="-15"/>
                    <a:pt x="668" y="13"/>
                  </a:cubicBezTo>
                  <a:cubicBezTo>
                    <a:pt x="769" y="37"/>
                    <a:pt x="873" y="105"/>
                    <a:pt x="953" y="178"/>
                  </a:cubicBezTo>
                  <a:close/>
                </a:path>
              </a:pathLst>
            </a:custGeom>
            <a:solidFill>
              <a:schemeClr val="accent6"/>
            </a:solidFill>
            <a:ln>
              <a:noFill/>
            </a:ln>
          </p:spPr>
          <p:txBody>
            <a:bodyPr spcFirstLastPara="1" wrap="square" lIns="90000" tIns="19075" rIns="90000" bIns="190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 name="Google Shape;279;p28"/>
            <p:cNvSpPr/>
            <p:nvPr/>
          </p:nvSpPr>
          <p:spPr>
            <a:xfrm>
              <a:off x="7889652" y="3721833"/>
              <a:ext cx="746118" cy="138576"/>
            </a:xfrm>
            <a:custGeom>
              <a:avLst/>
              <a:gdLst/>
              <a:ahLst/>
              <a:cxnLst/>
              <a:rect l="l" t="t" r="r" b="b"/>
              <a:pathLst>
                <a:path w="953" h="177" extrusionOk="0">
                  <a:moveTo>
                    <a:pt x="953" y="177"/>
                  </a:moveTo>
                  <a:lnTo>
                    <a:pt x="0" y="177"/>
                  </a:lnTo>
                  <a:cubicBezTo>
                    <a:pt x="32" y="150"/>
                    <a:pt x="75" y="136"/>
                    <a:pt x="117" y="141"/>
                  </a:cubicBezTo>
                  <a:cubicBezTo>
                    <a:pt x="141" y="143"/>
                    <a:pt x="164" y="152"/>
                    <a:pt x="188" y="155"/>
                  </a:cubicBezTo>
                  <a:cubicBezTo>
                    <a:pt x="212" y="158"/>
                    <a:pt x="239" y="155"/>
                    <a:pt x="256" y="138"/>
                  </a:cubicBezTo>
                  <a:cubicBezTo>
                    <a:pt x="266" y="129"/>
                    <a:pt x="272" y="116"/>
                    <a:pt x="280" y="105"/>
                  </a:cubicBezTo>
                  <a:cubicBezTo>
                    <a:pt x="293" y="88"/>
                    <a:pt x="310" y="74"/>
                    <a:pt x="328" y="63"/>
                  </a:cubicBezTo>
                  <a:cubicBezTo>
                    <a:pt x="427" y="-1"/>
                    <a:pt x="554" y="-15"/>
                    <a:pt x="668" y="13"/>
                  </a:cubicBezTo>
                  <a:cubicBezTo>
                    <a:pt x="769" y="37"/>
                    <a:pt x="873" y="105"/>
                    <a:pt x="953" y="177"/>
                  </a:cubicBezTo>
                  <a:close/>
                </a:path>
              </a:pathLst>
            </a:custGeom>
            <a:solidFill>
              <a:schemeClr val="accent6"/>
            </a:solidFill>
            <a:ln>
              <a:noFill/>
            </a:ln>
          </p:spPr>
          <p:txBody>
            <a:bodyPr spcFirstLastPara="1" wrap="square" lIns="90000" tIns="18700" rIns="90000" bIns="187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0" name="Google Shape;280;p28"/>
            <p:cNvSpPr/>
            <p:nvPr/>
          </p:nvSpPr>
          <p:spPr>
            <a:xfrm>
              <a:off x="7261755" y="3593435"/>
              <a:ext cx="746118" cy="138576"/>
            </a:xfrm>
            <a:custGeom>
              <a:avLst/>
              <a:gdLst/>
              <a:ahLst/>
              <a:cxnLst/>
              <a:rect l="l" t="t" r="r" b="b"/>
              <a:pathLst>
                <a:path w="953" h="177" extrusionOk="0">
                  <a:moveTo>
                    <a:pt x="953" y="177"/>
                  </a:moveTo>
                  <a:lnTo>
                    <a:pt x="0" y="177"/>
                  </a:lnTo>
                  <a:cubicBezTo>
                    <a:pt x="32" y="150"/>
                    <a:pt x="76" y="136"/>
                    <a:pt x="117" y="141"/>
                  </a:cubicBezTo>
                  <a:cubicBezTo>
                    <a:pt x="141" y="143"/>
                    <a:pt x="164" y="151"/>
                    <a:pt x="188" y="155"/>
                  </a:cubicBezTo>
                  <a:cubicBezTo>
                    <a:pt x="212" y="158"/>
                    <a:pt x="239" y="155"/>
                    <a:pt x="256" y="138"/>
                  </a:cubicBezTo>
                  <a:cubicBezTo>
                    <a:pt x="267" y="129"/>
                    <a:pt x="273" y="116"/>
                    <a:pt x="281" y="105"/>
                  </a:cubicBezTo>
                  <a:cubicBezTo>
                    <a:pt x="293" y="88"/>
                    <a:pt x="311" y="74"/>
                    <a:pt x="329" y="63"/>
                  </a:cubicBezTo>
                  <a:cubicBezTo>
                    <a:pt x="428" y="-1"/>
                    <a:pt x="554" y="-15"/>
                    <a:pt x="669" y="13"/>
                  </a:cubicBezTo>
                  <a:cubicBezTo>
                    <a:pt x="769" y="37"/>
                    <a:pt x="873" y="104"/>
                    <a:pt x="953" y="177"/>
                  </a:cubicBezTo>
                  <a:close/>
                </a:path>
              </a:pathLst>
            </a:custGeom>
            <a:solidFill>
              <a:schemeClr val="accent6"/>
            </a:solidFill>
            <a:ln>
              <a:noFill/>
            </a:ln>
          </p:spPr>
          <p:txBody>
            <a:bodyPr spcFirstLastPara="1" wrap="square" lIns="90000" tIns="18700" rIns="90000" bIns="187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1" name="Google Shape;281;p28"/>
            <p:cNvSpPr/>
            <p:nvPr/>
          </p:nvSpPr>
          <p:spPr>
            <a:xfrm>
              <a:off x="7524814" y="3454076"/>
              <a:ext cx="836153" cy="938715"/>
            </a:xfrm>
            <a:custGeom>
              <a:avLst/>
              <a:gdLst/>
              <a:ahLst/>
              <a:cxnLst/>
              <a:rect l="l" t="t" r="r" b="b"/>
              <a:pathLst>
                <a:path w="1068" h="1199" extrusionOk="0">
                  <a:moveTo>
                    <a:pt x="1050" y="347"/>
                  </a:moveTo>
                  <a:cubicBezTo>
                    <a:pt x="973" y="85"/>
                    <a:pt x="680" y="-60"/>
                    <a:pt x="395" y="23"/>
                  </a:cubicBezTo>
                  <a:cubicBezTo>
                    <a:pt x="110" y="106"/>
                    <a:pt x="-58" y="386"/>
                    <a:pt x="19" y="649"/>
                  </a:cubicBezTo>
                  <a:cubicBezTo>
                    <a:pt x="76" y="844"/>
                    <a:pt x="252" y="974"/>
                    <a:pt x="455" y="994"/>
                  </a:cubicBezTo>
                  <a:cubicBezTo>
                    <a:pt x="458" y="994"/>
                    <a:pt x="461" y="997"/>
                    <a:pt x="461" y="1000"/>
                  </a:cubicBezTo>
                  <a:lnTo>
                    <a:pt x="473" y="1091"/>
                  </a:lnTo>
                  <a:cubicBezTo>
                    <a:pt x="482" y="1162"/>
                    <a:pt x="548" y="1210"/>
                    <a:pt x="617" y="1197"/>
                  </a:cubicBezTo>
                  <a:lnTo>
                    <a:pt x="617" y="1197"/>
                  </a:lnTo>
                  <a:cubicBezTo>
                    <a:pt x="683" y="1185"/>
                    <a:pt x="726" y="1123"/>
                    <a:pt x="717" y="1058"/>
                  </a:cubicBezTo>
                  <a:lnTo>
                    <a:pt x="703" y="969"/>
                  </a:lnTo>
                  <a:cubicBezTo>
                    <a:pt x="703" y="966"/>
                    <a:pt x="705" y="963"/>
                    <a:pt x="708" y="962"/>
                  </a:cubicBezTo>
                  <a:cubicBezTo>
                    <a:pt x="971" y="866"/>
                    <a:pt x="1123" y="599"/>
                    <a:pt x="1050" y="347"/>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 name="Google Shape;282;p28"/>
            <p:cNvSpPr/>
            <p:nvPr/>
          </p:nvSpPr>
          <p:spPr>
            <a:xfrm>
              <a:off x="7823105" y="3671726"/>
              <a:ext cx="330390" cy="663129"/>
            </a:xfrm>
            <a:custGeom>
              <a:avLst/>
              <a:gdLst/>
              <a:ahLst/>
              <a:cxnLst/>
              <a:rect l="l" t="t" r="r" b="b"/>
              <a:pathLst>
                <a:path w="422" h="847" extrusionOk="0">
                  <a:moveTo>
                    <a:pt x="153" y="847"/>
                  </a:moveTo>
                  <a:lnTo>
                    <a:pt x="133" y="840"/>
                  </a:lnTo>
                  <a:cubicBezTo>
                    <a:pt x="172" y="728"/>
                    <a:pt x="168" y="604"/>
                    <a:pt x="127" y="494"/>
                  </a:cubicBezTo>
                  <a:cubicBezTo>
                    <a:pt x="98" y="498"/>
                    <a:pt x="66" y="488"/>
                    <a:pt x="43" y="465"/>
                  </a:cubicBezTo>
                  <a:cubicBezTo>
                    <a:pt x="20" y="444"/>
                    <a:pt x="5" y="411"/>
                    <a:pt x="1" y="375"/>
                  </a:cubicBezTo>
                  <a:cubicBezTo>
                    <a:pt x="0" y="365"/>
                    <a:pt x="0" y="352"/>
                    <a:pt x="8" y="342"/>
                  </a:cubicBezTo>
                  <a:cubicBezTo>
                    <a:pt x="14" y="335"/>
                    <a:pt x="22" y="331"/>
                    <a:pt x="31" y="331"/>
                  </a:cubicBezTo>
                  <a:cubicBezTo>
                    <a:pt x="49" y="331"/>
                    <a:pt x="67" y="346"/>
                    <a:pt x="78" y="360"/>
                  </a:cubicBezTo>
                  <a:cubicBezTo>
                    <a:pt x="103" y="394"/>
                    <a:pt x="124" y="430"/>
                    <a:pt x="140" y="469"/>
                  </a:cubicBezTo>
                  <a:cubicBezTo>
                    <a:pt x="159" y="461"/>
                    <a:pt x="175" y="444"/>
                    <a:pt x="185" y="431"/>
                  </a:cubicBezTo>
                  <a:cubicBezTo>
                    <a:pt x="206" y="405"/>
                    <a:pt x="223" y="376"/>
                    <a:pt x="235" y="345"/>
                  </a:cubicBezTo>
                  <a:cubicBezTo>
                    <a:pt x="212" y="326"/>
                    <a:pt x="191" y="299"/>
                    <a:pt x="174" y="264"/>
                  </a:cubicBezTo>
                  <a:cubicBezTo>
                    <a:pt x="141" y="200"/>
                    <a:pt x="125" y="127"/>
                    <a:pt x="128" y="55"/>
                  </a:cubicBezTo>
                  <a:cubicBezTo>
                    <a:pt x="129" y="39"/>
                    <a:pt x="131" y="22"/>
                    <a:pt x="144" y="11"/>
                  </a:cubicBezTo>
                  <a:cubicBezTo>
                    <a:pt x="159" y="-4"/>
                    <a:pt x="184" y="-3"/>
                    <a:pt x="200" y="7"/>
                  </a:cubicBezTo>
                  <a:cubicBezTo>
                    <a:pt x="216" y="16"/>
                    <a:pt x="226" y="32"/>
                    <a:pt x="234" y="46"/>
                  </a:cubicBezTo>
                  <a:cubicBezTo>
                    <a:pt x="284" y="132"/>
                    <a:pt x="292" y="242"/>
                    <a:pt x="260" y="337"/>
                  </a:cubicBezTo>
                  <a:cubicBezTo>
                    <a:pt x="262" y="338"/>
                    <a:pt x="264" y="340"/>
                    <a:pt x="266" y="341"/>
                  </a:cubicBezTo>
                  <a:cubicBezTo>
                    <a:pt x="269" y="343"/>
                    <a:pt x="272" y="344"/>
                    <a:pt x="276" y="346"/>
                  </a:cubicBezTo>
                  <a:cubicBezTo>
                    <a:pt x="285" y="321"/>
                    <a:pt x="297" y="297"/>
                    <a:pt x="310" y="274"/>
                  </a:cubicBezTo>
                  <a:cubicBezTo>
                    <a:pt x="317" y="262"/>
                    <a:pt x="326" y="248"/>
                    <a:pt x="340" y="240"/>
                  </a:cubicBezTo>
                  <a:cubicBezTo>
                    <a:pt x="354" y="233"/>
                    <a:pt x="371" y="233"/>
                    <a:pt x="386" y="240"/>
                  </a:cubicBezTo>
                  <a:cubicBezTo>
                    <a:pt x="404" y="248"/>
                    <a:pt x="418" y="264"/>
                    <a:pt x="421" y="281"/>
                  </a:cubicBezTo>
                  <a:cubicBezTo>
                    <a:pt x="428" y="312"/>
                    <a:pt x="411" y="346"/>
                    <a:pt x="381" y="365"/>
                  </a:cubicBezTo>
                  <a:cubicBezTo>
                    <a:pt x="354" y="380"/>
                    <a:pt x="320" y="383"/>
                    <a:pt x="288" y="373"/>
                  </a:cubicBezTo>
                  <a:cubicBezTo>
                    <a:pt x="238" y="513"/>
                    <a:pt x="245" y="672"/>
                    <a:pt x="311" y="807"/>
                  </a:cubicBezTo>
                  <a:lnTo>
                    <a:pt x="292" y="816"/>
                  </a:lnTo>
                  <a:cubicBezTo>
                    <a:pt x="223" y="676"/>
                    <a:pt x="216" y="511"/>
                    <a:pt x="268" y="366"/>
                  </a:cubicBezTo>
                  <a:cubicBezTo>
                    <a:pt x="264" y="364"/>
                    <a:pt x="259" y="361"/>
                    <a:pt x="255" y="359"/>
                  </a:cubicBezTo>
                  <a:cubicBezTo>
                    <a:pt x="254" y="358"/>
                    <a:pt x="253" y="358"/>
                    <a:pt x="252" y="357"/>
                  </a:cubicBezTo>
                  <a:cubicBezTo>
                    <a:pt x="240" y="389"/>
                    <a:pt x="223" y="418"/>
                    <a:pt x="201" y="445"/>
                  </a:cubicBezTo>
                  <a:cubicBezTo>
                    <a:pt x="189" y="459"/>
                    <a:pt x="171" y="479"/>
                    <a:pt x="147" y="488"/>
                  </a:cubicBezTo>
                  <a:cubicBezTo>
                    <a:pt x="190" y="602"/>
                    <a:pt x="193" y="731"/>
                    <a:pt x="153" y="847"/>
                  </a:cubicBezTo>
                  <a:moveTo>
                    <a:pt x="30" y="352"/>
                  </a:moveTo>
                  <a:cubicBezTo>
                    <a:pt x="27" y="352"/>
                    <a:pt x="26" y="353"/>
                    <a:pt x="24" y="355"/>
                  </a:cubicBezTo>
                  <a:cubicBezTo>
                    <a:pt x="21" y="359"/>
                    <a:pt x="21" y="366"/>
                    <a:pt x="22" y="372"/>
                  </a:cubicBezTo>
                  <a:cubicBezTo>
                    <a:pt x="26" y="404"/>
                    <a:pt x="38" y="432"/>
                    <a:pt x="57" y="450"/>
                  </a:cubicBezTo>
                  <a:cubicBezTo>
                    <a:pt x="74" y="467"/>
                    <a:pt x="97" y="475"/>
                    <a:pt x="119" y="474"/>
                  </a:cubicBezTo>
                  <a:lnTo>
                    <a:pt x="119" y="474"/>
                  </a:lnTo>
                  <a:cubicBezTo>
                    <a:pt x="104" y="438"/>
                    <a:pt x="84" y="404"/>
                    <a:pt x="61" y="372"/>
                  </a:cubicBezTo>
                  <a:cubicBezTo>
                    <a:pt x="53" y="361"/>
                    <a:pt x="39" y="352"/>
                    <a:pt x="31" y="352"/>
                  </a:cubicBezTo>
                  <a:cubicBezTo>
                    <a:pt x="30" y="352"/>
                    <a:pt x="30" y="352"/>
                    <a:pt x="30" y="352"/>
                  </a:cubicBezTo>
                  <a:moveTo>
                    <a:pt x="295" y="353"/>
                  </a:moveTo>
                  <a:cubicBezTo>
                    <a:pt x="322" y="361"/>
                    <a:pt x="349" y="359"/>
                    <a:pt x="370" y="346"/>
                  </a:cubicBezTo>
                  <a:cubicBezTo>
                    <a:pt x="389" y="335"/>
                    <a:pt x="406" y="310"/>
                    <a:pt x="401" y="286"/>
                  </a:cubicBezTo>
                  <a:cubicBezTo>
                    <a:pt x="398" y="275"/>
                    <a:pt x="389" y="264"/>
                    <a:pt x="378" y="259"/>
                  </a:cubicBezTo>
                  <a:cubicBezTo>
                    <a:pt x="368" y="254"/>
                    <a:pt x="358" y="254"/>
                    <a:pt x="351" y="259"/>
                  </a:cubicBezTo>
                  <a:cubicBezTo>
                    <a:pt x="341" y="264"/>
                    <a:pt x="335" y="274"/>
                    <a:pt x="329" y="285"/>
                  </a:cubicBezTo>
                  <a:cubicBezTo>
                    <a:pt x="316" y="307"/>
                    <a:pt x="305" y="330"/>
                    <a:pt x="295" y="353"/>
                  </a:cubicBezTo>
                  <a:moveTo>
                    <a:pt x="171" y="20"/>
                  </a:moveTo>
                  <a:cubicBezTo>
                    <a:pt x="166" y="21"/>
                    <a:pt x="162" y="23"/>
                    <a:pt x="158" y="26"/>
                  </a:cubicBezTo>
                  <a:cubicBezTo>
                    <a:pt x="151" y="33"/>
                    <a:pt x="150" y="44"/>
                    <a:pt x="149" y="56"/>
                  </a:cubicBezTo>
                  <a:cubicBezTo>
                    <a:pt x="146" y="124"/>
                    <a:pt x="161" y="193"/>
                    <a:pt x="192" y="254"/>
                  </a:cubicBezTo>
                  <a:cubicBezTo>
                    <a:pt x="207" y="284"/>
                    <a:pt x="224" y="306"/>
                    <a:pt x="242" y="323"/>
                  </a:cubicBezTo>
                  <a:cubicBezTo>
                    <a:pt x="269" y="235"/>
                    <a:pt x="262" y="135"/>
                    <a:pt x="216" y="56"/>
                  </a:cubicBezTo>
                  <a:cubicBezTo>
                    <a:pt x="209" y="44"/>
                    <a:pt x="201" y="32"/>
                    <a:pt x="189" y="25"/>
                  </a:cubicBezTo>
                  <a:cubicBezTo>
                    <a:pt x="184" y="22"/>
                    <a:pt x="177" y="20"/>
                    <a:pt x="171" y="2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83" name="Google Shape;283;p28"/>
            <p:cNvSpPr/>
            <p:nvPr/>
          </p:nvSpPr>
          <p:spPr>
            <a:xfrm>
              <a:off x="7870862" y="4282399"/>
              <a:ext cx="245052" cy="238789"/>
            </a:xfrm>
            <a:custGeom>
              <a:avLst/>
              <a:gdLst/>
              <a:ahLst/>
              <a:cxnLst/>
              <a:rect l="l" t="t" r="r" b="b"/>
              <a:pathLst>
                <a:path w="313" h="305" extrusionOk="0">
                  <a:moveTo>
                    <a:pt x="310" y="54"/>
                  </a:moveTo>
                  <a:lnTo>
                    <a:pt x="303" y="0"/>
                  </a:lnTo>
                  <a:lnTo>
                    <a:pt x="0" y="46"/>
                  </a:lnTo>
                  <a:lnTo>
                    <a:pt x="6" y="117"/>
                  </a:lnTo>
                  <a:cubicBezTo>
                    <a:pt x="6" y="117"/>
                    <a:pt x="21" y="250"/>
                    <a:pt x="130" y="264"/>
                  </a:cubicBezTo>
                  <a:cubicBezTo>
                    <a:pt x="140" y="285"/>
                    <a:pt x="160" y="308"/>
                    <a:pt x="190" y="304"/>
                  </a:cubicBezTo>
                  <a:cubicBezTo>
                    <a:pt x="222" y="300"/>
                    <a:pt x="232" y="269"/>
                    <a:pt x="235" y="246"/>
                  </a:cubicBezTo>
                  <a:cubicBezTo>
                    <a:pt x="337" y="192"/>
                    <a:pt x="310" y="54"/>
                    <a:pt x="310" y="54"/>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 name="Google Shape;284;p28"/>
            <p:cNvSpPr/>
            <p:nvPr/>
          </p:nvSpPr>
          <p:spPr>
            <a:xfrm>
              <a:off x="7581184" y="3325678"/>
              <a:ext cx="292810" cy="245835"/>
            </a:xfrm>
            <a:custGeom>
              <a:avLst/>
              <a:gdLst/>
              <a:ahLst/>
              <a:cxnLst/>
              <a:rect l="l" t="t" r="r" b="b"/>
              <a:pathLst>
                <a:path w="374" h="314" extrusionOk="0">
                  <a:moveTo>
                    <a:pt x="343" y="5"/>
                  </a:moveTo>
                  <a:cubicBezTo>
                    <a:pt x="258" y="-12"/>
                    <a:pt x="165" y="9"/>
                    <a:pt x="96" y="62"/>
                  </a:cubicBezTo>
                  <a:cubicBezTo>
                    <a:pt x="119" y="64"/>
                    <a:pt x="140" y="65"/>
                    <a:pt x="163" y="64"/>
                  </a:cubicBezTo>
                  <a:cubicBezTo>
                    <a:pt x="126" y="71"/>
                    <a:pt x="92" y="91"/>
                    <a:pt x="65" y="118"/>
                  </a:cubicBezTo>
                  <a:cubicBezTo>
                    <a:pt x="38" y="145"/>
                    <a:pt x="18" y="178"/>
                    <a:pt x="0" y="213"/>
                  </a:cubicBezTo>
                  <a:cubicBezTo>
                    <a:pt x="22" y="199"/>
                    <a:pt x="43" y="187"/>
                    <a:pt x="67" y="178"/>
                  </a:cubicBezTo>
                  <a:cubicBezTo>
                    <a:pt x="39" y="217"/>
                    <a:pt x="14" y="267"/>
                    <a:pt x="11" y="314"/>
                  </a:cubicBezTo>
                  <a:cubicBezTo>
                    <a:pt x="18" y="308"/>
                    <a:pt x="27" y="306"/>
                    <a:pt x="36" y="303"/>
                  </a:cubicBezTo>
                  <a:cubicBezTo>
                    <a:pt x="75" y="290"/>
                    <a:pt x="111" y="268"/>
                    <a:pt x="140" y="239"/>
                  </a:cubicBezTo>
                  <a:cubicBezTo>
                    <a:pt x="132" y="257"/>
                    <a:pt x="124" y="272"/>
                    <a:pt x="116" y="290"/>
                  </a:cubicBezTo>
                  <a:cubicBezTo>
                    <a:pt x="138" y="289"/>
                    <a:pt x="157" y="281"/>
                    <a:pt x="177" y="271"/>
                  </a:cubicBezTo>
                  <a:cubicBezTo>
                    <a:pt x="198" y="261"/>
                    <a:pt x="217" y="248"/>
                    <a:pt x="235" y="235"/>
                  </a:cubicBezTo>
                  <a:cubicBezTo>
                    <a:pt x="229" y="248"/>
                    <a:pt x="222" y="260"/>
                    <a:pt x="216" y="273"/>
                  </a:cubicBezTo>
                  <a:cubicBezTo>
                    <a:pt x="260" y="255"/>
                    <a:pt x="302" y="232"/>
                    <a:pt x="332" y="196"/>
                  </a:cubicBezTo>
                  <a:cubicBezTo>
                    <a:pt x="362" y="159"/>
                    <a:pt x="380" y="111"/>
                    <a:pt x="373" y="64"/>
                  </a:cubicBezTo>
                  <a:cubicBezTo>
                    <a:pt x="370" y="45"/>
                    <a:pt x="357" y="19"/>
                    <a:pt x="343" y="5"/>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 name="Google Shape;285;p28"/>
            <p:cNvSpPr/>
            <p:nvPr/>
          </p:nvSpPr>
          <p:spPr>
            <a:xfrm>
              <a:off x="7747162" y="3187886"/>
              <a:ext cx="366404" cy="388326"/>
            </a:xfrm>
            <a:custGeom>
              <a:avLst/>
              <a:gdLst/>
              <a:ahLst/>
              <a:cxnLst/>
              <a:rect l="l" t="t" r="r" b="b"/>
              <a:pathLst>
                <a:path w="468" h="496" extrusionOk="0">
                  <a:moveTo>
                    <a:pt x="426" y="85"/>
                  </a:moveTo>
                  <a:cubicBezTo>
                    <a:pt x="426" y="85"/>
                    <a:pt x="490" y="-36"/>
                    <a:pt x="325" y="10"/>
                  </a:cubicBezTo>
                  <a:cubicBezTo>
                    <a:pt x="322" y="11"/>
                    <a:pt x="320" y="12"/>
                    <a:pt x="317" y="12"/>
                  </a:cubicBezTo>
                  <a:cubicBezTo>
                    <a:pt x="260" y="11"/>
                    <a:pt x="10" y="4"/>
                    <a:pt x="1" y="33"/>
                  </a:cubicBezTo>
                  <a:cubicBezTo>
                    <a:pt x="-4" y="52"/>
                    <a:pt x="46" y="85"/>
                    <a:pt x="87" y="108"/>
                  </a:cubicBezTo>
                  <a:cubicBezTo>
                    <a:pt x="76" y="113"/>
                    <a:pt x="65" y="119"/>
                    <a:pt x="54" y="125"/>
                  </a:cubicBezTo>
                  <a:lnTo>
                    <a:pt x="202" y="387"/>
                  </a:lnTo>
                  <a:cubicBezTo>
                    <a:pt x="202" y="387"/>
                    <a:pt x="231" y="369"/>
                    <a:pt x="273" y="339"/>
                  </a:cubicBezTo>
                  <a:lnTo>
                    <a:pt x="270" y="342"/>
                  </a:lnTo>
                  <a:cubicBezTo>
                    <a:pt x="270" y="342"/>
                    <a:pt x="301" y="497"/>
                    <a:pt x="334" y="496"/>
                  </a:cubicBezTo>
                  <a:cubicBezTo>
                    <a:pt x="361" y="495"/>
                    <a:pt x="427" y="272"/>
                    <a:pt x="444" y="195"/>
                  </a:cubicBezTo>
                  <a:lnTo>
                    <a:pt x="444" y="195"/>
                  </a:lnTo>
                  <a:cubicBezTo>
                    <a:pt x="508" y="132"/>
                    <a:pt x="427" y="147"/>
                    <a:pt x="426" y="85"/>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6" name="Google Shape;286;p28"/>
            <p:cNvSpPr/>
            <p:nvPr/>
          </p:nvSpPr>
          <p:spPr>
            <a:xfrm>
              <a:off x="8000826" y="3177708"/>
              <a:ext cx="182419" cy="162846"/>
            </a:xfrm>
            <a:custGeom>
              <a:avLst/>
              <a:gdLst/>
              <a:ahLst/>
              <a:cxnLst/>
              <a:rect l="l" t="t" r="r" b="b"/>
              <a:pathLst>
                <a:path w="233" h="208" extrusionOk="0">
                  <a:moveTo>
                    <a:pt x="233" y="12"/>
                  </a:moveTo>
                  <a:cubicBezTo>
                    <a:pt x="234" y="74"/>
                    <a:pt x="183" y="145"/>
                    <a:pt x="120" y="208"/>
                  </a:cubicBezTo>
                  <a:cubicBezTo>
                    <a:pt x="110" y="181"/>
                    <a:pt x="92" y="141"/>
                    <a:pt x="66" y="102"/>
                  </a:cubicBezTo>
                  <a:cubicBezTo>
                    <a:pt x="39" y="61"/>
                    <a:pt x="15" y="36"/>
                    <a:pt x="0" y="23"/>
                  </a:cubicBezTo>
                  <a:cubicBezTo>
                    <a:pt x="166" y="-23"/>
                    <a:pt x="233" y="12"/>
                    <a:pt x="233" y="12"/>
                  </a:cubicBezTo>
                  <a:close/>
                </a:path>
              </a:pathLst>
            </a:custGeom>
            <a:solidFill>
              <a:schemeClr val="accent2"/>
            </a:solidFill>
            <a:ln>
              <a:noFill/>
            </a:ln>
          </p:spPr>
          <p:txBody>
            <a:bodyPr spcFirstLastPara="1" wrap="square" lIns="90000" tIns="29875" rIns="90000" bIns="298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7" name="Google Shape;287;p28"/>
            <p:cNvSpPr/>
            <p:nvPr/>
          </p:nvSpPr>
          <p:spPr>
            <a:xfrm>
              <a:off x="7889652" y="3254433"/>
              <a:ext cx="130747" cy="130747"/>
            </a:xfrm>
            <a:custGeom>
              <a:avLst/>
              <a:gdLst/>
              <a:ahLst/>
              <a:cxnLst/>
              <a:rect l="l" t="t" r="r" b="b"/>
              <a:pathLst>
                <a:path w="167" h="167" extrusionOk="0">
                  <a:moveTo>
                    <a:pt x="167" y="84"/>
                  </a:moveTo>
                  <a:cubicBezTo>
                    <a:pt x="167" y="98"/>
                    <a:pt x="163" y="114"/>
                    <a:pt x="156" y="126"/>
                  </a:cubicBezTo>
                  <a:cubicBezTo>
                    <a:pt x="148" y="139"/>
                    <a:pt x="138" y="149"/>
                    <a:pt x="126" y="156"/>
                  </a:cubicBezTo>
                  <a:cubicBezTo>
                    <a:pt x="113" y="164"/>
                    <a:pt x="98" y="167"/>
                    <a:pt x="84" y="167"/>
                  </a:cubicBezTo>
                  <a:cubicBezTo>
                    <a:pt x="69" y="167"/>
                    <a:pt x="54" y="164"/>
                    <a:pt x="42" y="156"/>
                  </a:cubicBezTo>
                  <a:cubicBezTo>
                    <a:pt x="29" y="149"/>
                    <a:pt x="18" y="139"/>
                    <a:pt x="11" y="126"/>
                  </a:cubicBezTo>
                  <a:cubicBezTo>
                    <a:pt x="3" y="114"/>
                    <a:pt x="0" y="98"/>
                    <a:pt x="0" y="84"/>
                  </a:cubicBezTo>
                  <a:cubicBezTo>
                    <a:pt x="0" y="69"/>
                    <a:pt x="3" y="54"/>
                    <a:pt x="11" y="42"/>
                  </a:cubicBezTo>
                  <a:cubicBezTo>
                    <a:pt x="18" y="29"/>
                    <a:pt x="29" y="19"/>
                    <a:pt x="42" y="11"/>
                  </a:cubicBezTo>
                  <a:cubicBezTo>
                    <a:pt x="54" y="4"/>
                    <a:pt x="69" y="0"/>
                    <a:pt x="84" y="0"/>
                  </a:cubicBezTo>
                  <a:cubicBezTo>
                    <a:pt x="98" y="0"/>
                    <a:pt x="113" y="4"/>
                    <a:pt x="126" y="11"/>
                  </a:cubicBezTo>
                  <a:cubicBezTo>
                    <a:pt x="138" y="19"/>
                    <a:pt x="149" y="29"/>
                    <a:pt x="156" y="42"/>
                  </a:cubicBezTo>
                  <a:cubicBezTo>
                    <a:pt x="164" y="54"/>
                    <a:pt x="167" y="69"/>
                    <a:pt x="167" y="84"/>
                  </a:cubicBezTo>
                  <a:close/>
                </a:path>
              </a:pathLst>
            </a:custGeom>
            <a:solidFill>
              <a:schemeClr val="dk1"/>
            </a:solidFill>
            <a:ln>
              <a:noFill/>
            </a:ln>
          </p:spPr>
          <p:txBody>
            <a:bodyPr spcFirstLastPara="1" wrap="square" lIns="90000" tIns="15100" rIns="90000" bIns="151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88" name="Google Shape;288;p28"/>
            <p:cNvSpPr/>
            <p:nvPr/>
          </p:nvSpPr>
          <p:spPr>
            <a:xfrm>
              <a:off x="7909225" y="3274006"/>
              <a:ext cx="91601" cy="91601"/>
            </a:xfrm>
            <a:custGeom>
              <a:avLst/>
              <a:gdLst/>
              <a:ahLst/>
              <a:cxnLst/>
              <a:rect l="l" t="t" r="r" b="b"/>
              <a:pathLst>
                <a:path w="117" h="117" extrusionOk="0">
                  <a:moveTo>
                    <a:pt x="117" y="59"/>
                  </a:moveTo>
                  <a:cubicBezTo>
                    <a:pt x="117" y="91"/>
                    <a:pt x="91" y="117"/>
                    <a:pt x="59" y="117"/>
                  </a:cubicBezTo>
                  <a:cubicBezTo>
                    <a:pt x="26" y="117"/>
                    <a:pt x="0" y="92"/>
                    <a:pt x="0" y="59"/>
                  </a:cubicBezTo>
                  <a:cubicBezTo>
                    <a:pt x="0" y="27"/>
                    <a:pt x="26" y="0"/>
                    <a:pt x="59" y="0"/>
                  </a:cubicBezTo>
                  <a:cubicBezTo>
                    <a:pt x="91" y="0"/>
                    <a:pt x="117" y="26"/>
                    <a:pt x="117" y="59"/>
                  </a:cubicBezTo>
                  <a:close/>
                </a:path>
              </a:pathLst>
            </a:custGeom>
            <a:solidFill>
              <a:schemeClr val="accent4"/>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9" name="Google Shape;289;p28"/>
            <p:cNvSpPr/>
            <p:nvPr/>
          </p:nvSpPr>
          <p:spPr>
            <a:xfrm>
              <a:off x="7784742" y="3191800"/>
              <a:ext cx="220782" cy="98647"/>
            </a:xfrm>
            <a:custGeom>
              <a:avLst/>
              <a:gdLst/>
              <a:ahLst/>
              <a:cxnLst/>
              <a:rect l="l" t="t" r="r" b="b"/>
              <a:pathLst>
                <a:path w="282" h="126" extrusionOk="0">
                  <a:moveTo>
                    <a:pt x="6" y="126"/>
                  </a:moveTo>
                  <a:cubicBezTo>
                    <a:pt x="4" y="126"/>
                    <a:pt x="2" y="125"/>
                    <a:pt x="1" y="123"/>
                  </a:cubicBezTo>
                  <a:cubicBezTo>
                    <a:pt x="-1" y="120"/>
                    <a:pt x="0" y="116"/>
                    <a:pt x="3" y="115"/>
                  </a:cubicBezTo>
                  <a:cubicBezTo>
                    <a:pt x="5" y="114"/>
                    <a:pt x="160" y="29"/>
                    <a:pt x="275" y="0"/>
                  </a:cubicBezTo>
                  <a:cubicBezTo>
                    <a:pt x="278" y="-1"/>
                    <a:pt x="281" y="1"/>
                    <a:pt x="282" y="4"/>
                  </a:cubicBezTo>
                  <a:cubicBezTo>
                    <a:pt x="283" y="7"/>
                    <a:pt x="281" y="10"/>
                    <a:pt x="278" y="11"/>
                  </a:cubicBezTo>
                  <a:cubicBezTo>
                    <a:pt x="164" y="40"/>
                    <a:pt x="10" y="124"/>
                    <a:pt x="9" y="125"/>
                  </a:cubicBezTo>
                  <a:cubicBezTo>
                    <a:pt x="8" y="125"/>
                    <a:pt x="7" y="126"/>
                    <a:pt x="6" y="126"/>
                  </a:cubicBezTo>
                  <a:close/>
                </a:path>
              </a:pathLst>
            </a:custGeom>
            <a:solidFill>
              <a:schemeClr val="dk1"/>
            </a:solidFill>
            <a:ln>
              <a:noFill/>
            </a:ln>
          </p:spPr>
          <p:txBody>
            <a:bodyPr spcFirstLastPara="1" wrap="square" lIns="90000" tIns="350" rIns="90000" bIns="3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90" name="Google Shape;290;p28"/>
            <p:cNvSpPr/>
            <p:nvPr/>
          </p:nvSpPr>
          <p:spPr>
            <a:xfrm>
              <a:off x="7900613" y="3335856"/>
              <a:ext cx="202775" cy="159715"/>
            </a:xfrm>
            <a:custGeom>
              <a:avLst/>
              <a:gdLst/>
              <a:ahLst/>
              <a:cxnLst/>
              <a:rect l="l" t="t" r="r" b="b"/>
              <a:pathLst>
                <a:path w="259" h="204" extrusionOk="0">
                  <a:moveTo>
                    <a:pt x="6" y="204"/>
                  </a:moveTo>
                  <a:cubicBezTo>
                    <a:pt x="4" y="204"/>
                    <a:pt x="2" y="203"/>
                    <a:pt x="1" y="201"/>
                  </a:cubicBezTo>
                  <a:cubicBezTo>
                    <a:pt x="0" y="199"/>
                    <a:pt x="0" y="195"/>
                    <a:pt x="3" y="193"/>
                  </a:cubicBezTo>
                  <a:cubicBezTo>
                    <a:pt x="5" y="192"/>
                    <a:pt x="168" y="81"/>
                    <a:pt x="249" y="1"/>
                  </a:cubicBezTo>
                  <a:cubicBezTo>
                    <a:pt x="251" y="-1"/>
                    <a:pt x="254" y="-1"/>
                    <a:pt x="257" y="1"/>
                  </a:cubicBezTo>
                  <a:cubicBezTo>
                    <a:pt x="259" y="3"/>
                    <a:pt x="260" y="7"/>
                    <a:pt x="257" y="9"/>
                  </a:cubicBezTo>
                  <a:cubicBezTo>
                    <a:pt x="175" y="90"/>
                    <a:pt x="11" y="202"/>
                    <a:pt x="10" y="203"/>
                  </a:cubicBezTo>
                  <a:cubicBezTo>
                    <a:pt x="8" y="203"/>
                    <a:pt x="7" y="204"/>
                    <a:pt x="6" y="204"/>
                  </a:cubicBezTo>
                  <a:close/>
                </a:path>
              </a:pathLst>
            </a:custGeom>
            <a:solidFill>
              <a:schemeClr val="dk1"/>
            </a:solidFill>
            <a:ln>
              <a:noFill/>
            </a:ln>
          </p:spPr>
          <p:txBody>
            <a:bodyPr spcFirstLastPara="1" wrap="square" lIns="90000" tIns="28425" rIns="90000" bIns="284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291" name="Google Shape;291;p28"/>
            <p:cNvGrpSpPr/>
            <p:nvPr/>
          </p:nvGrpSpPr>
          <p:grpSpPr>
            <a:xfrm>
              <a:off x="7269585" y="3310803"/>
              <a:ext cx="1234655" cy="929319"/>
              <a:chOff x="7269585" y="3310803"/>
              <a:chExt cx="1234655" cy="929319"/>
            </a:xfrm>
          </p:grpSpPr>
          <p:sp>
            <p:nvSpPr>
              <p:cNvPr id="292" name="Google Shape;292;p28"/>
              <p:cNvSpPr/>
              <p:nvPr/>
            </p:nvSpPr>
            <p:spPr>
              <a:xfrm>
                <a:off x="8060328" y="3548809"/>
                <a:ext cx="211387" cy="227045"/>
              </a:xfrm>
              <a:custGeom>
                <a:avLst/>
                <a:gdLst/>
                <a:ahLst/>
                <a:cxnLst/>
                <a:rect l="l" t="t" r="r" b="b"/>
                <a:pathLst>
                  <a:path w="270" h="290" extrusionOk="0">
                    <a:moveTo>
                      <a:pt x="107" y="3"/>
                    </a:moveTo>
                    <a:cubicBezTo>
                      <a:pt x="73" y="29"/>
                      <a:pt x="40" y="55"/>
                      <a:pt x="7" y="82"/>
                    </a:cubicBezTo>
                    <a:cubicBezTo>
                      <a:pt x="-3" y="91"/>
                      <a:pt x="-2" y="108"/>
                      <a:pt x="10" y="115"/>
                    </a:cubicBezTo>
                    <a:lnTo>
                      <a:pt x="11" y="115"/>
                    </a:lnTo>
                    <a:cubicBezTo>
                      <a:pt x="71" y="153"/>
                      <a:pt x="120" y="211"/>
                      <a:pt x="146" y="277"/>
                    </a:cubicBezTo>
                    <a:cubicBezTo>
                      <a:pt x="151" y="290"/>
                      <a:pt x="168" y="294"/>
                      <a:pt x="178" y="285"/>
                    </a:cubicBezTo>
                    <a:cubicBezTo>
                      <a:pt x="207" y="260"/>
                      <a:pt x="234" y="236"/>
                      <a:pt x="263" y="211"/>
                    </a:cubicBezTo>
                    <a:cubicBezTo>
                      <a:pt x="270" y="205"/>
                      <a:pt x="272" y="197"/>
                      <a:pt x="269" y="189"/>
                    </a:cubicBezTo>
                    <a:cubicBezTo>
                      <a:pt x="245" y="118"/>
                      <a:pt x="192" y="48"/>
                      <a:pt x="131" y="3"/>
                    </a:cubicBezTo>
                    <a:cubicBezTo>
                      <a:pt x="124" y="-2"/>
                      <a:pt x="115" y="-2"/>
                      <a:pt x="107" y="3"/>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3" name="Google Shape;293;p28"/>
              <p:cNvSpPr/>
              <p:nvPr/>
            </p:nvSpPr>
            <p:spPr>
              <a:xfrm>
                <a:off x="8217693" y="3776637"/>
                <a:ext cx="92384" cy="92384"/>
              </a:xfrm>
              <a:custGeom>
                <a:avLst/>
                <a:gdLst/>
                <a:ahLst/>
                <a:cxnLst/>
                <a:rect l="l" t="t" r="r" b="b"/>
                <a:pathLst>
                  <a:path w="118" h="118" extrusionOk="0">
                    <a:moveTo>
                      <a:pt x="118" y="59"/>
                    </a:moveTo>
                    <a:cubicBezTo>
                      <a:pt x="118" y="70"/>
                      <a:pt x="115" y="80"/>
                      <a:pt x="110" y="89"/>
                    </a:cubicBezTo>
                    <a:cubicBezTo>
                      <a:pt x="104" y="98"/>
                      <a:pt x="98" y="105"/>
                      <a:pt x="89" y="110"/>
                    </a:cubicBezTo>
                    <a:cubicBezTo>
                      <a:pt x="80" y="116"/>
                      <a:pt x="69" y="118"/>
                      <a:pt x="59" y="118"/>
                    </a:cubicBezTo>
                    <a:cubicBezTo>
                      <a:pt x="48" y="118"/>
                      <a:pt x="39" y="116"/>
                      <a:pt x="30" y="110"/>
                    </a:cubicBezTo>
                    <a:cubicBezTo>
                      <a:pt x="21" y="105"/>
                      <a:pt x="13" y="98"/>
                      <a:pt x="8" y="89"/>
                    </a:cubicBezTo>
                    <a:cubicBezTo>
                      <a:pt x="3" y="80"/>
                      <a:pt x="0" y="70"/>
                      <a:pt x="0" y="59"/>
                    </a:cubicBezTo>
                    <a:cubicBezTo>
                      <a:pt x="0" y="49"/>
                      <a:pt x="3" y="39"/>
                      <a:pt x="8" y="30"/>
                    </a:cubicBezTo>
                    <a:cubicBezTo>
                      <a:pt x="13" y="21"/>
                      <a:pt x="21" y="13"/>
                      <a:pt x="30" y="8"/>
                    </a:cubicBezTo>
                    <a:cubicBezTo>
                      <a:pt x="39" y="3"/>
                      <a:pt x="49" y="0"/>
                      <a:pt x="59" y="0"/>
                    </a:cubicBezTo>
                    <a:cubicBezTo>
                      <a:pt x="70" y="0"/>
                      <a:pt x="80" y="3"/>
                      <a:pt x="89" y="8"/>
                    </a:cubicBezTo>
                    <a:cubicBezTo>
                      <a:pt x="98" y="13"/>
                      <a:pt x="105" y="21"/>
                      <a:pt x="110" y="30"/>
                    </a:cubicBezTo>
                    <a:cubicBezTo>
                      <a:pt x="116" y="39"/>
                      <a:pt x="118" y="49"/>
                      <a:pt x="118" y="59"/>
                    </a:cubicBezTo>
                    <a:close/>
                  </a:path>
                </a:pathLst>
              </a:custGeom>
              <a:solidFill>
                <a:schemeClr val="accent6"/>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4" name="Google Shape;294;p28"/>
              <p:cNvSpPr/>
              <p:nvPr/>
            </p:nvSpPr>
            <p:spPr>
              <a:xfrm>
                <a:off x="8245878" y="3310803"/>
                <a:ext cx="129964" cy="129964"/>
              </a:xfrm>
              <a:custGeom>
                <a:avLst/>
                <a:gdLst/>
                <a:ahLst/>
                <a:cxnLst/>
                <a:rect l="l" t="t" r="r" b="b"/>
                <a:pathLst>
                  <a:path w="166" h="166" extrusionOk="0">
                    <a:moveTo>
                      <a:pt x="110" y="60"/>
                    </a:moveTo>
                    <a:lnTo>
                      <a:pt x="162" y="76"/>
                    </a:lnTo>
                    <a:cubicBezTo>
                      <a:pt x="168" y="78"/>
                      <a:pt x="168" y="85"/>
                      <a:pt x="162" y="87"/>
                    </a:cubicBezTo>
                    <a:lnTo>
                      <a:pt x="110" y="102"/>
                    </a:lnTo>
                    <a:cubicBezTo>
                      <a:pt x="108" y="102"/>
                      <a:pt x="107" y="104"/>
                      <a:pt x="106" y="106"/>
                    </a:cubicBezTo>
                    <a:lnTo>
                      <a:pt x="89" y="161"/>
                    </a:lnTo>
                    <a:cubicBezTo>
                      <a:pt x="88" y="167"/>
                      <a:pt x="80" y="167"/>
                      <a:pt x="78" y="161"/>
                    </a:cubicBezTo>
                    <a:lnTo>
                      <a:pt x="61" y="111"/>
                    </a:lnTo>
                    <a:cubicBezTo>
                      <a:pt x="61" y="109"/>
                      <a:pt x="59" y="108"/>
                      <a:pt x="58" y="107"/>
                    </a:cubicBezTo>
                    <a:lnTo>
                      <a:pt x="4" y="88"/>
                    </a:lnTo>
                    <a:cubicBezTo>
                      <a:pt x="-1" y="86"/>
                      <a:pt x="-1" y="78"/>
                      <a:pt x="4" y="77"/>
                    </a:cubicBezTo>
                    <a:lnTo>
                      <a:pt x="59" y="61"/>
                    </a:lnTo>
                    <a:cubicBezTo>
                      <a:pt x="61" y="61"/>
                      <a:pt x="62" y="59"/>
                      <a:pt x="63" y="57"/>
                    </a:cubicBezTo>
                    <a:lnTo>
                      <a:pt x="79" y="3"/>
                    </a:lnTo>
                    <a:cubicBezTo>
                      <a:pt x="80" y="-2"/>
                      <a:pt x="88" y="-2"/>
                      <a:pt x="90" y="3"/>
                    </a:cubicBezTo>
                    <a:lnTo>
                      <a:pt x="106" y="56"/>
                    </a:lnTo>
                    <a:cubicBezTo>
                      <a:pt x="107" y="58"/>
                      <a:pt x="108" y="60"/>
                      <a:pt x="110" y="60"/>
                    </a:cubicBezTo>
                    <a:close/>
                  </a:path>
                </a:pathLst>
              </a:custGeom>
              <a:solidFill>
                <a:schemeClr val="accent6"/>
              </a:solidFill>
              <a:ln>
                <a:noFill/>
              </a:ln>
            </p:spPr>
            <p:txBody>
              <a:bodyPr spcFirstLastPara="1" wrap="square" lIns="90000" tIns="14750" rIns="90000" bIns="147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5" name="Google Shape;295;p28"/>
              <p:cNvSpPr/>
              <p:nvPr/>
            </p:nvSpPr>
            <p:spPr>
              <a:xfrm>
                <a:off x="8374276" y="4110158"/>
                <a:ext cx="129964" cy="129964"/>
              </a:xfrm>
              <a:custGeom>
                <a:avLst/>
                <a:gdLst/>
                <a:ahLst/>
                <a:cxnLst/>
                <a:rect l="l" t="t" r="r" b="b"/>
                <a:pathLst>
                  <a:path w="166" h="166" extrusionOk="0">
                    <a:moveTo>
                      <a:pt x="110" y="61"/>
                    </a:moveTo>
                    <a:lnTo>
                      <a:pt x="162" y="77"/>
                    </a:lnTo>
                    <a:cubicBezTo>
                      <a:pt x="168" y="78"/>
                      <a:pt x="167" y="86"/>
                      <a:pt x="162" y="88"/>
                    </a:cubicBezTo>
                    <a:lnTo>
                      <a:pt x="110" y="103"/>
                    </a:lnTo>
                    <a:cubicBezTo>
                      <a:pt x="108" y="103"/>
                      <a:pt x="107" y="105"/>
                      <a:pt x="106" y="106"/>
                    </a:cubicBezTo>
                    <a:lnTo>
                      <a:pt x="89" y="162"/>
                    </a:lnTo>
                    <a:cubicBezTo>
                      <a:pt x="88" y="167"/>
                      <a:pt x="80" y="167"/>
                      <a:pt x="78" y="162"/>
                    </a:cubicBezTo>
                    <a:lnTo>
                      <a:pt x="61" y="111"/>
                    </a:lnTo>
                    <a:cubicBezTo>
                      <a:pt x="61" y="110"/>
                      <a:pt x="59" y="108"/>
                      <a:pt x="58" y="108"/>
                    </a:cubicBezTo>
                    <a:lnTo>
                      <a:pt x="4" y="88"/>
                    </a:lnTo>
                    <a:cubicBezTo>
                      <a:pt x="-1" y="86"/>
                      <a:pt x="-1" y="79"/>
                      <a:pt x="4" y="77"/>
                    </a:cubicBezTo>
                    <a:lnTo>
                      <a:pt x="59" y="62"/>
                    </a:lnTo>
                    <a:cubicBezTo>
                      <a:pt x="61" y="61"/>
                      <a:pt x="62" y="60"/>
                      <a:pt x="63" y="58"/>
                    </a:cubicBezTo>
                    <a:lnTo>
                      <a:pt x="79" y="4"/>
                    </a:lnTo>
                    <a:cubicBezTo>
                      <a:pt x="80" y="-2"/>
                      <a:pt x="88" y="-2"/>
                      <a:pt x="90" y="4"/>
                    </a:cubicBezTo>
                    <a:lnTo>
                      <a:pt x="106" y="57"/>
                    </a:lnTo>
                    <a:cubicBezTo>
                      <a:pt x="107" y="59"/>
                      <a:pt x="108" y="60"/>
                      <a:pt x="110" y="61"/>
                    </a:cubicBezTo>
                    <a:close/>
                  </a:path>
                </a:pathLst>
              </a:custGeom>
              <a:solidFill>
                <a:schemeClr val="accent6"/>
              </a:solidFill>
              <a:ln>
                <a:noFill/>
              </a:ln>
            </p:spPr>
            <p:txBody>
              <a:bodyPr spcFirstLastPara="1" wrap="square" lIns="90000" tIns="14750" rIns="90000" bIns="147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6" name="Google Shape;296;p28"/>
              <p:cNvSpPr/>
              <p:nvPr/>
            </p:nvSpPr>
            <p:spPr>
              <a:xfrm>
                <a:off x="7269585" y="3822046"/>
                <a:ext cx="129964" cy="129181"/>
              </a:xfrm>
              <a:custGeom>
                <a:avLst/>
                <a:gdLst/>
                <a:ahLst/>
                <a:cxnLst/>
                <a:rect l="l" t="t" r="r" b="b"/>
                <a:pathLst>
                  <a:path w="166" h="165" extrusionOk="0">
                    <a:moveTo>
                      <a:pt x="110" y="60"/>
                    </a:moveTo>
                    <a:lnTo>
                      <a:pt x="162" y="76"/>
                    </a:lnTo>
                    <a:cubicBezTo>
                      <a:pt x="168" y="77"/>
                      <a:pt x="167" y="85"/>
                      <a:pt x="162" y="87"/>
                    </a:cubicBezTo>
                    <a:lnTo>
                      <a:pt x="110" y="102"/>
                    </a:lnTo>
                    <a:cubicBezTo>
                      <a:pt x="108" y="102"/>
                      <a:pt x="107" y="104"/>
                      <a:pt x="106" y="106"/>
                    </a:cubicBezTo>
                    <a:lnTo>
                      <a:pt x="89" y="161"/>
                    </a:lnTo>
                    <a:cubicBezTo>
                      <a:pt x="88" y="166"/>
                      <a:pt x="80" y="167"/>
                      <a:pt x="78" y="161"/>
                    </a:cubicBezTo>
                    <a:lnTo>
                      <a:pt x="61" y="111"/>
                    </a:lnTo>
                    <a:cubicBezTo>
                      <a:pt x="61" y="109"/>
                      <a:pt x="59" y="108"/>
                      <a:pt x="57" y="107"/>
                    </a:cubicBezTo>
                    <a:lnTo>
                      <a:pt x="4" y="88"/>
                    </a:lnTo>
                    <a:cubicBezTo>
                      <a:pt x="-1" y="86"/>
                      <a:pt x="-1" y="78"/>
                      <a:pt x="4" y="77"/>
                    </a:cubicBezTo>
                    <a:lnTo>
                      <a:pt x="59" y="61"/>
                    </a:lnTo>
                    <a:cubicBezTo>
                      <a:pt x="61" y="60"/>
                      <a:pt x="62" y="59"/>
                      <a:pt x="63" y="57"/>
                    </a:cubicBezTo>
                    <a:lnTo>
                      <a:pt x="78" y="3"/>
                    </a:lnTo>
                    <a:cubicBezTo>
                      <a:pt x="80" y="-2"/>
                      <a:pt x="88" y="-2"/>
                      <a:pt x="90" y="3"/>
                    </a:cubicBezTo>
                    <a:lnTo>
                      <a:pt x="106" y="56"/>
                    </a:lnTo>
                    <a:cubicBezTo>
                      <a:pt x="107" y="58"/>
                      <a:pt x="108" y="59"/>
                      <a:pt x="110" y="60"/>
                    </a:cubicBezTo>
                    <a:close/>
                  </a:path>
                </a:pathLst>
              </a:custGeom>
              <a:solidFill>
                <a:schemeClr val="accent6"/>
              </a:solidFill>
              <a:ln>
                <a:noFill/>
              </a:ln>
            </p:spPr>
            <p:txBody>
              <a:bodyPr spcFirstLastPara="1" wrap="square" lIns="90000" tIns="14400" rIns="90000" bIns="144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97" name="Google Shape;297;p28"/>
            <p:cNvGrpSpPr/>
            <p:nvPr/>
          </p:nvGrpSpPr>
          <p:grpSpPr>
            <a:xfrm>
              <a:off x="7340830" y="3427457"/>
              <a:ext cx="1241702" cy="915227"/>
              <a:chOff x="7340830" y="3427457"/>
              <a:chExt cx="1241702" cy="915227"/>
            </a:xfrm>
          </p:grpSpPr>
          <p:sp>
            <p:nvSpPr>
              <p:cNvPr id="298" name="Google Shape;298;p28"/>
              <p:cNvSpPr/>
              <p:nvPr/>
            </p:nvSpPr>
            <p:spPr>
              <a:xfrm>
                <a:off x="8438475" y="3509663"/>
                <a:ext cx="144056" cy="143273"/>
              </a:xfrm>
              <a:custGeom>
                <a:avLst/>
                <a:gdLst/>
                <a:ahLst/>
                <a:cxnLst/>
                <a:rect l="l" t="t" r="r" b="b"/>
                <a:pathLst>
                  <a:path w="184" h="183" extrusionOk="0">
                    <a:moveTo>
                      <a:pt x="92" y="183"/>
                    </a:moveTo>
                    <a:cubicBezTo>
                      <a:pt x="41" y="183"/>
                      <a:pt x="0" y="143"/>
                      <a:pt x="0" y="92"/>
                    </a:cubicBezTo>
                    <a:cubicBezTo>
                      <a:pt x="0" y="42"/>
                      <a:pt x="41" y="0"/>
                      <a:pt x="92" y="0"/>
                    </a:cubicBezTo>
                    <a:cubicBezTo>
                      <a:pt x="142" y="0"/>
                      <a:pt x="184" y="42"/>
                      <a:pt x="184" y="92"/>
                    </a:cubicBezTo>
                    <a:cubicBezTo>
                      <a:pt x="184" y="143"/>
                      <a:pt x="142" y="183"/>
                      <a:pt x="92" y="183"/>
                    </a:cubicBezTo>
                    <a:moveTo>
                      <a:pt x="92" y="12"/>
                    </a:moveTo>
                    <a:cubicBezTo>
                      <a:pt x="48" y="12"/>
                      <a:pt x="12" y="48"/>
                      <a:pt x="12" y="92"/>
                    </a:cubicBezTo>
                    <a:cubicBezTo>
                      <a:pt x="12" y="136"/>
                      <a:pt x="48" y="172"/>
                      <a:pt x="92" y="172"/>
                    </a:cubicBezTo>
                    <a:cubicBezTo>
                      <a:pt x="136" y="172"/>
                      <a:pt x="172" y="136"/>
                      <a:pt x="172" y="92"/>
                    </a:cubicBezTo>
                    <a:cubicBezTo>
                      <a:pt x="172" y="48"/>
                      <a:pt x="136" y="12"/>
                      <a:pt x="92" y="12"/>
                    </a:cubicBezTo>
                    <a:close/>
                  </a:path>
                </a:pathLst>
              </a:custGeom>
              <a:solidFill>
                <a:schemeClr val="dk1"/>
              </a:solidFill>
              <a:ln>
                <a:noFill/>
              </a:ln>
            </p:spPr>
            <p:txBody>
              <a:bodyPr spcFirstLastPara="1" wrap="square" lIns="90000" tIns="20875" rIns="90000" bIns="208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99" name="Google Shape;299;p28"/>
              <p:cNvSpPr/>
              <p:nvPr/>
            </p:nvSpPr>
            <p:spPr>
              <a:xfrm>
                <a:off x="7441826" y="4199410"/>
                <a:ext cx="143273" cy="143273"/>
              </a:xfrm>
              <a:custGeom>
                <a:avLst/>
                <a:gdLst/>
                <a:ahLst/>
                <a:cxnLst/>
                <a:rect l="l" t="t" r="r" b="b"/>
                <a:pathLst>
                  <a:path w="183" h="183" extrusionOk="0">
                    <a:moveTo>
                      <a:pt x="91" y="183"/>
                    </a:moveTo>
                    <a:cubicBezTo>
                      <a:pt x="41" y="183"/>
                      <a:pt x="0" y="143"/>
                      <a:pt x="0" y="92"/>
                    </a:cubicBezTo>
                    <a:cubicBezTo>
                      <a:pt x="0" y="42"/>
                      <a:pt x="40" y="0"/>
                      <a:pt x="91" y="0"/>
                    </a:cubicBezTo>
                    <a:cubicBezTo>
                      <a:pt x="141" y="0"/>
                      <a:pt x="183" y="42"/>
                      <a:pt x="183" y="92"/>
                    </a:cubicBezTo>
                    <a:cubicBezTo>
                      <a:pt x="183" y="143"/>
                      <a:pt x="142" y="183"/>
                      <a:pt x="91" y="183"/>
                    </a:cubicBezTo>
                    <a:moveTo>
                      <a:pt x="91" y="12"/>
                    </a:moveTo>
                    <a:cubicBezTo>
                      <a:pt x="47" y="12"/>
                      <a:pt x="11" y="48"/>
                      <a:pt x="11" y="92"/>
                    </a:cubicBezTo>
                    <a:cubicBezTo>
                      <a:pt x="11" y="136"/>
                      <a:pt x="46" y="172"/>
                      <a:pt x="91" y="172"/>
                    </a:cubicBezTo>
                    <a:cubicBezTo>
                      <a:pt x="135" y="172"/>
                      <a:pt x="172" y="136"/>
                      <a:pt x="172" y="92"/>
                    </a:cubicBezTo>
                    <a:cubicBezTo>
                      <a:pt x="172" y="48"/>
                      <a:pt x="136" y="12"/>
                      <a:pt x="91" y="12"/>
                    </a:cubicBezTo>
                    <a:close/>
                  </a:path>
                </a:pathLst>
              </a:custGeom>
              <a:solidFill>
                <a:schemeClr val="dk1"/>
              </a:solidFill>
              <a:ln>
                <a:noFill/>
              </a:ln>
            </p:spPr>
            <p:txBody>
              <a:bodyPr spcFirstLastPara="1" wrap="square" lIns="90000" tIns="20875" rIns="90000" bIns="208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00" name="Google Shape;300;p28"/>
              <p:cNvSpPr/>
              <p:nvPr/>
            </p:nvSpPr>
            <p:spPr>
              <a:xfrm>
                <a:off x="7340830" y="3427457"/>
                <a:ext cx="143273" cy="143273"/>
              </a:xfrm>
              <a:custGeom>
                <a:avLst/>
                <a:gdLst/>
                <a:ahLst/>
                <a:cxnLst/>
                <a:rect l="l" t="t" r="r" b="b"/>
                <a:pathLst>
                  <a:path w="183" h="183" extrusionOk="0">
                    <a:moveTo>
                      <a:pt x="92" y="183"/>
                    </a:moveTo>
                    <a:cubicBezTo>
                      <a:pt x="41" y="183"/>
                      <a:pt x="0" y="142"/>
                      <a:pt x="0" y="91"/>
                    </a:cubicBezTo>
                    <a:cubicBezTo>
                      <a:pt x="0" y="41"/>
                      <a:pt x="41" y="0"/>
                      <a:pt x="92" y="0"/>
                    </a:cubicBezTo>
                    <a:cubicBezTo>
                      <a:pt x="142" y="0"/>
                      <a:pt x="183" y="41"/>
                      <a:pt x="183" y="91"/>
                    </a:cubicBezTo>
                    <a:cubicBezTo>
                      <a:pt x="183" y="142"/>
                      <a:pt x="142" y="183"/>
                      <a:pt x="92" y="183"/>
                    </a:cubicBezTo>
                    <a:moveTo>
                      <a:pt x="92" y="11"/>
                    </a:moveTo>
                    <a:cubicBezTo>
                      <a:pt x="47" y="11"/>
                      <a:pt x="11" y="47"/>
                      <a:pt x="11" y="91"/>
                    </a:cubicBezTo>
                    <a:cubicBezTo>
                      <a:pt x="11" y="136"/>
                      <a:pt x="47" y="172"/>
                      <a:pt x="92" y="172"/>
                    </a:cubicBezTo>
                    <a:cubicBezTo>
                      <a:pt x="136" y="172"/>
                      <a:pt x="172" y="136"/>
                      <a:pt x="172" y="91"/>
                    </a:cubicBezTo>
                    <a:cubicBezTo>
                      <a:pt x="172" y="47"/>
                      <a:pt x="136" y="11"/>
                      <a:pt x="92" y="11"/>
                    </a:cubicBezTo>
                    <a:close/>
                  </a:path>
                </a:pathLst>
              </a:custGeom>
              <a:solidFill>
                <a:schemeClr val="dk1"/>
              </a:solidFill>
              <a:ln>
                <a:noFill/>
              </a:ln>
            </p:spPr>
            <p:txBody>
              <a:bodyPr spcFirstLastPara="1" wrap="square" lIns="90000" tIns="20875" rIns="90000" bIns="208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grpSp>
        <p:nvGrpSpPr>
          <p:cNvPr id="301" name="Google Shape;301;p28"/>
          <p:cNvGrpSpPr/>
          <p:nvPr/>
        </p:nvGrpSpPr>
        <p:grpSpPr>
          <a:xfrm rot="-1634096">
            <a:off x="-541789" y="3456483"/>
            <a:ext cx="1212816" cy="1211527"/>
            <a:chOff x="-3939259" y="873775"/>
            <a:chExt cx="1742100" cy="1740250"/>
          </a:xfrm>
        </p:grpSpPr>
        <p:sp>
          <p:nvSpPr>
            <p:cNvPr id="302" name="Google Shape;302;p28"/>
            <p:cNvSpPr/>
            <p:nvPr/>
          </p:nvSpPr>
          <p:spPr>
            <a:xfrm>
              <a:off x="-3939259" y="873775"/>
              <a:ext cx="1742100" cy="1740250"/>
            </a:xfrm>
            <a:custGeom>
              <a:avLst/>
              <a:gdLst/>
              <a:ahLst/>
              <a:cxnLst/>
              <a:rect l="l" t="t" r="r" b="b"/>
              <a:pathLst>
                <a:path w="1897" h="1895" extrusionOk="0">
                  <a:moveTo>
                    <a:pt x="948" y="1895"/>
                  </a:moveTo>
                  <a:cubicBezTo>
                    <a:pt x="899" y="1895"/>
                    <a:pt x="850" y="1891"/>
                    <a:pt x="802" y="1883"/>
                  </a:cubicBezTo>
                  <a:cubicBezTo>
                    <a:pt x="702" y="1868"/>
                    <a:pt x="606" y="1837"/>
                    <a:pt x="517" y="1791"/>
                  </a:cubicBezTo>
                  <a:cubicBezTo>
                    <a:pt x="364" y="1713"/>
                    <a:pt x="235" y="1595"/>
                    <a:pt x="143" y="1449"/>
                  </a:cubicBezTo>
                  <a:cubicBezTo>
                    <a:pt x="50" y="1299"/>
                    <a:pt x="0" y="1126"/>
                    <a:pt x="0" y="948"/>
                  </a:cubicBezTo>
                  <a:cubicBezTo>
                    <a:pt x="0" y="826"/>
                    <a:pt x="23" y="708"/>
                    <a:pt x="68" y="596"/>
                  </a:cubicBezTo>
                  <a:cubicBezTo>
                    <a:pt x="153" y="381"/>
                    <a:pt x="315" y="205"/>
                    <a:pt x="522" y="101"/>
                  </a:cubicBezTo>
                  <a:cubicBezTo>
                    <a:pt x="655" y="34"/>
                    <a:pt x="798" y="0"/>
                    <a:pt x="949" y="0"/>
                  </a:cubicBezTo>
                  <a:cubicBezTo>
                    <a:pt x="1112" y="0"/>
                    <a:pt x="1273" y="42"/>
                    <a:pt x="1415" y="122"/>
                  </a:cubicBezTo>
                  <a:cubicBezTo>
                    <a:pt x="1552" y="199"/>
                    <a:pt x="1668" y="311"/>
                    <a:pt x="1752" y="444"/>
                  </a:cubicBezTo>
                  <a:cubicBezTo>
                    <a:pt x="1810" y="537"/>
                    <a:pt x="1852" y="638"/>
                    <a:pt x="1875" y="744"/>
                  </a:cubicBezTo>
                  <a:cubicBezTo>
                    <a:pt x="1875" y="746"/>
                    <a:pt x="1876" y="748"/>
                    <a:pt x="1876" y="749"/>
                  </a:cubicBezTo>
                  <a:cubicBezTo>
                    <a:pt x="1882" y="775"/>
                    <a:pt x="1886" y="802"/>
                    <a:pt x="1890" y="829"/>
                  </a:cubicBezTo>
                  <a:cubicBezTo>
                    <a:pt x="1891" y="843"/>
                    <a:pt x="1893" y="857"/>
                    <a:pt x="1894" y="871"/>
                  </a:cubicBezTo>
                  <a:cubicBezTo>
                    <a:pt x="1896" y="896"/>
                    <a:pt x="1897" y="922"/>
                    <a:pt x="1897" y="948"/>
                  </a:cubicBezTo>
                  <a:cubicBezTo>
                    <a:pt x="1897" y="1123"/>
                    <a:pt x="1849" y="1294"/>
                    <a:pt x="1758" y="1443"/>
                  </a:cubicBezTo>
                  <a:lnTo>
                    <a:pt x="1756" y="1446"/>
                  </a:lnTo>
                  <a:cubicBezTo>
                    <a:pt x="1740" y="1471"/>
                    <a:pt x="1723" y="1497"/>
                    <a:pt x="1705" y="1521"/>
                  </a:cubicBezTo>
                  <a:cubicBezTo>
                    <a:pt x="1618" y="1635"/>
                    <a:pt x="1505" y="1729"/>
                    <a:pt x="1378" y="1793"/>
                  </a:cubicBezTo>
                  <a:cubicBezTo>
                    <a:pt x="1243" y="1860"/>
                    <a:pt x="1099" y="1895"/>
                    <a:pt x="948" y="1895"/>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3" name="Google Shape;303;p28"/>
            <p:cNvSpPr/>
            <p:nvPr/>
          </p:nvSpPr>
          <p:spPr>
            <a:xfrm>
              <a:off x="-3821711" y="906835"/>
              <a:ext cx="1561187" cy="1673211"/>
            </a:xfrm>
            <a:custGeom>
              <a:avLst/>
              <a:gdLst/>
              <a:ahLst/>
              <a:cxnLst/>
              <a:rect l="l" t="t" r="r" b="b"/>
              <a:pathLst>
                <a:path w="1700" h="1822" extrusionOk="0">
                  <a:moveTo>
                    <a:pt x="1392" y="857"/>
                  </a:moveTo>
                  <a:cubicBezTo>
                    <a:pt x="1392" y="943"/>
                    <a:pt x="1720" y="1079"/>
                    <a:pt x="1699" y="1157"/>
                  </a:cubicBezTo>
                  <a:cubicBezTo>
                    <a:pt x="1691" y="1183"/>
                    <a:pt x="1683" y="1209"/>
                    <a:pt x="1673" y="1234"/>
                  </a:cubicBezTo>
                  <a:cubicBezTo>
                    <a:pt x="1543" y="1578"/>
                    <a:pt x="1210" y="1822"/>
                    <a:pt x="820" y="1822"/>
                  </a:cubicBezTo>
                  <a:cubicBezTo>
                    <a:pt x="674" y="1822"/>
                    <a:pt x="536" y="1788"/>
                    <a:pt x="414" y="1728"/>
                  </a:cubicBezTo>
                  <a:cubicBezTo>
                    <a:pt x="114" y="1578"/>
                    <a:pt x="154" y="1184"/>
                    <a:pt x="154" y="827"/>
                  </a:cubicBezTo>
                  <a:cubicBezTo>
                    <a:pt x="154" y="673"/>
                    <a:pt x="-53" y="613"/>
                    <a:pt x="14" y="486"/>
                  </a:cubicBezTo>
                  <a:cubicBezTo>
                    <a:pt x="167" y="197"/>
                    <a:pt x="471" y="0"/>
                    <a:pt x="820" y="0"/>
                  </a:cubicBezTo>
                  <a:cubicBezTo>
                    <a:pt x="967" y="0"/>
                    <a:pt x="1105" y="34"/>
                    <a:pt x="1228" y="96"/>
                  </a:cubicBezTo>
                  <a:cubicBezTo>
                    <a:pt x="1245" y="104"/>
                    <a:pt x="1261" y="113"/>
                    <a:pt x="1278" y="123"/>
                  </a:cubicBezTo>
                  <a:cubicBezTo>
                    <a:pt x="1550" y="281"/>
                    <a:pt x="1392" y="521"/>
                    <a:pt x="1392" y="857"/>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4" name="Google Shape;304;p28"/>
            <p:cNvSpPr/>
            <p:nvPr/>
          </p:nvSpPr>
          <p:spPr>
            <a:xfrm>
              <a:off x="-3905281" y="1353147"/>
              <a:ext cx="727329" cy="1140575"/>
            </a:xfrm>
            <a:custGeom>
              <a:avLst/>
              <a:gdLst/>
              <a:ahLst/>
              <a:cxnLst/>
              <a:rect l="l" t="t" r="r" b="b"/>
              <a:pathLst>
                <a:path w="792" h="1242" extrusionOk="0">
                  <a:moveTo>
                    <a:pt x="710" y="1095"/>
                  </a:moveTo>
                  <a:cubicBezTo>
                    <a:pt x="658" y="1163"/>
                    <a:pt x="586" y="1214"/>
                    <a:pt x="505" y="1242"/>
                  </a:cubicBezTo>
                  <a:cubicBezTo>
                    <a:pt x="205" y="1093"/>
                    <a:pt x="0" y="783"/>
                    <a:pt x="0" y="426"/>
                  </a:cubicBezTo>
                  <a:cubicBezTo>
                    <a:pt x="0" y="272"/>
                    <a:pt x="38" y="127"/>
                    <a:pt x="105" y="0"/>
                  </a:cubicBezTo>
                  <a:cubicBezTo>
                    <a:pt x="170" y="4"/>
                    <a:pt x="233" y="21"/>
                    <a:pt x="284" y="61"/>
                  </a:cubicBezTo>
                  <a:cubicBezTo>
                    <a:pt x="342" y="108"/>
                    <a:pt x="376" y="182"/>
                    <a:pt x="387" y="257"/>
                  </a:cubicBezTo>
                  <a:cubicBezTo>
                    <a:pt x="399" y="331"/>
                    <a:pt x="391" y="407"/>
                    <a:pt x="381" y="482"/>
                  </a:cubicBezTo>
                  <a:cubicBezTo>
                    <a:pt x="474" y="472"/>
                    <a:pt x="571" y="499"/>
                    <a:pt x="646" y="556"/>
                  </a:cubicBezTo>
                  <a:cubicBezTo>
                    <a:pt x="721" y="614"/>
                    <a:pt x="773" y="700"/>
                    <a:pt x="788" y="793"/>
                  </a:cubicBezTo>
                  <a:cubicBezTo>
                    <a:pt x="805" y="898"/>
                    <a:pt x="775" y="1010"/>
                    <a:pt x="710" y="1095"/>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 name="Google Shape;305;p28"/>
            <p:cNvSpPr/>
            <p:nvPr/>
          </p:nvSpPr>
          <p:spPr>
            <a:xfrm>
              <a:off x="-2783982" y="994996"/>
              <a:ext cx="552844" cy="1006498"/>
            </a:xfrm>
            <a:custGeom>
              <a:avLst/>
              <a:gdLst/>
              <a:ahLst/>
              <a:cxnLst/>
              <a:rect l="l" t="t" r="r" b="b"/>
              <a:pathLst>
                <a:path w="602" h="1096" extrusionOk="0">
                  <a:moveTo>
                    <a:pt x="602" y="816"/>
                  </a:moveTo>
                  <a:cubicBezTo>
                    <a:pt x="602" y="901"/>
                    <a:pt x="590" y="983"/>
                    <a:pt x="569" y="1061"/>
                  </a:cubicBezTo>
                  <a:cubicBezTo>
                    <a:pt x="559" y="1067"/>
                    <a:pt x="549" y="1071"/>
                    <a:pt x="538" y="1075"/>
                  </a:cubicBezTo>
                  <a:cubicBezTo>
                    <a:pt x="483" y="1097"/>
                    <a:pt x="422" y="1100"/>
                    <a:pt x="363" y="1093"/>
                  </a:cubicBezTo>
                  <a:cubicBezTo>
                    <a:pt x="266" y="1082"/>
                    <a:pt x="170" y="1041"/>
                    <a:pt x="101" y="972"/>
                  </a:cubicBezTo>
                  <a:cubicBezTo>
                    <a:pt x="31" y="902"/>
                    <a:pt x="-9" y="802"/>
                    <a:pt x="2" y="704"/>
                  </a:cubicBezTo>
                  <a:cubicBezTo>
                    <a:pt x="12" y="607"/>
                    <a:pt x="78" y="515"/>
                    <a:pt x="171" y="482"/>
                  </a:cubicBezTo>
                  <a:cubicBezTo>
                    <a:pt x="118" y="413"/>
                    <a:pt x="93" y="327"/>
                    <a:pt x="79" y="242"/>
                  </a:cubicBezTo>
                  <a:cubicBezTo>
                    <a:pt x="68" y="168"/>
                    <a:pt x="63" y="89"/>
                    <a:pt x="90" y="18"/>
                  </a:cubicBezTo>
                  <a:cubicBezTo>
                    <a:pt x="92" y="12"/>
                    <a:pt x="95" y="6"/>
                    <a:pt x="98" y="0"/>
                  </a:cubicBezTo>
                  <a:cubicBezTo>
                    <a:pt x="115" y="8"/>
                    <a:pt x="131" y="17"/>
                    <a:pt x="148" y="27"/>
                  </a:cubicBezTo>
                  <a:cubicBezTo>
                    <a:pt x="420" y="185"/>
                    <a:pt x="602" y="479"/>
                    <a:pt x="602" y="816"/>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06" name="Google Shape;306;p28"/>
            <p:cNvGrpSpPr/>
            <p:nvPr/>
          </p:nvGrpSpPr>
          <p:grpSpPr>
            <a:xfrm>
              <a:off x="-3825385" y="1275089"/>
              <a:ext cx="1535473" cy="738343"/>
              <a:chOff x="-3825385" y="1275089"/>
              <a:chExt cx="1535473" cy="738343"/>
            </a:xfrm>
          </p:grpSpPr>
          <p:sp>
            <p:nvSpPr>
              <p:cNvPr id="307" name="Google Shape;307;p28"/>
              <p:cNvSpPr/>
              <p:nvPr/>
            </p:nvSpPr>
            <p:spPr>
              <a:xfrm>
                <a:off x="-3683960" y="1275089"/>
                <a:ext cx="359073" cy="358152"/>
              </a:xfrm>
              <a:custGeom>
                <a:avLst/>
                <a:gdLst/>
                <a:ahLst/>
                <a:cxnLst/>
                <a:rect l="l" t="t" r="r" b="b"/>
                <a:pathLst>
                  <a:path w="391" h="390" extrusionOk="0">
                    <a:moveTo>
                      <a:pt x="391" y="195"/>
                    </a:moveTo>
                    <a:cubicBezTo>
                      <a:pt x="391" y="229"/>
                      <a:pt x="381" y="262"/>
                      <a:pt x="364" y="292"/>
                    </a:cubicBezTo>
                    <a:cubicBezTo>
                      <a:pt x="347" y="321"/>
                      <a:pt x="323" y="347"/>
                      <a:pt x="293" y="364"/>
                    </a:cubicBezTo>
                    <a:cubicBezTo>
                      <a:pt x="263" y="381"/>
                      <a:pt x="229" y="390"/>
                      <a:pt x="195" y="390"/>
                    </a:cubicBezTo>
                    <a:cubicBezTo>
                      <a:pt x="160" y="390"/>
                      <a:pt x="128" y="381"/>
                      <a:pt x="98" y="364"/>
                    </a:cubicBezTo>
                    <a:cubicBezTo>
                      <a:pt x="68" y="347"/>
                      <a:pt x="43" y="321"/>
                      <a:pt x="26" y="292"/>
                    </a:cubicBezTo>
                    <a:cubicBezTo>
                      <a:pt x="8" y="262"/>
                      <a:pt x="0" y="229"/>
                      <a:pt x="0" y="195"/>
                    </a:cubicBezTo>
                    <a:cubicBezTo>
                      <a:pt x="0" y="161"/>
                      <a:pt x="9" y="127"/>
                      <a:pt x="26" y="97"/>
                    </a:cubicBezTo>
                    <a:cubicBezTo>
                      <a:pt x="44" y="68"/>
                      <a:pt x="68" y="43"/>
                      <a:pt x="98" y="26"/>
                    </a:cubicBezTo>
                    <a:cubicBezTo>
                      <a:pt x="128" y="9"/>
                      <a:pt x="161" y="0"/>
                      <a:pt x="195" y="0"/>
                    </a:cubicBezTo>
                    <a:cubicBezTo>
                      <a:pt x="230" y="0"/>
                      <a:pt x="263" y="9"/>
                      <a:pt x="293" y="26"/>
                    </a:cubicBezTo>
                    <a:cubicBezTo>
                      <a:pt x="323" y="43"/>
                      <a:pt x="347" y="68"/>
                      <a:pt x="364" y="97"/>
                    </a:cubicBezTo>
                    <a:cubicBezTo>
                      <a:pt x="381" y="127"/>
                      <a:pt x="391" y="161"/>
                      <a:pt x="391" y="195"/>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8" name="Google Shape;308;p28"/>
              <p:cNvSpPr/>
              <p:nvPr/>
            </p:nvSpPr>
            <p:spPr>
              <a:xfrm>
                <a:off x="-3825385" y="1679157"/>
                <a:ext cx="656617" cy="324173"/>
              </a:xfrm>
              <a:custGeom>
                <a:avLst/>
                <a:gdLst/>
                <a:ahLst/>
                <a:cxnLst/>
                <a:rect l="l" t="t" r="r" b="b"/>
                <a:pathLst>
                  <a:path w="715" h="353" extrusionOk="0">
                    <a:moveTo>
                      <a:pt x="715" y="353"/>
                    </a:moveTo>
                    <a:lnTo>
                      <a:pt x="0" y="353"/>
                    </a:lnTo>
                    <a:cubicBezTo>
                      <a:pt x="35" y="226"/>
                      <a:pt x="130" y="-6"/>
                      <a:pt x="364" y="1"/>
                    </a:cubicBezTo>
                    <a:cubicBezTo>
                      <a:pt x="601" y="8"/>
                      <a:pt x="687" y="235"/>
                      <a:pt x="715" y="353"/>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9" name="Google Shape;309;p28"/>
              <p:cNvSpPr/>
              <p:nvPr/>
            </p:nvSpPr>
            <p:spPr>
              <a:xfrm>
                <a:off x="-2851939" y="1282435"/>
                <a:ext cx="358155" cy="358152"/>
              </a:xfrm>
              <a:custGeom>
                <a:avLst/>
                <a:gdLst/>
                <a:ahLst/>
                <a:cxnLst/>
                <a:rect l="l" t="t" r="r" b="b"/>
                <a:pathLst>
                  <a:path w="390" h="390" extrusionOk="0">
                    <a:moveTo>
                      <a:pt x="390" y="195"/>
                    </a:moveTo>
                    <a:cubicBezTo>
                      <a:pt x="390" y="229"/>
                      <a:pt x="381" y="262"/>
                      <a:pt x="364" y="292"/>
                    </a:cubicBezTo>
                    <a:cubicBezTo>
                      <a:pt x="347" y="321"/>
                      <a:pt x="323" y="346"/>
                      <a:pt x="293" y="364"/>
                    </a:cubicBezTo>
                    <a:cubicBezTo>
                      <a:pt x="263" y="381"/>
                      <a:pt x="229" y="390"/>
                      <a:pt x="195" y="390"/>
                    </a:cubicBezTo>
                    <a:cubicBezTo>
                      <a:pt x="160" y="390"/>
                      <a:pt x="128" y="381"/>
                      <a:pt x="98" y="364"/>
                    </a:cubicBezTo>
                    <a:cubicBezTo>
                      <a:pt x="68" y="346"/>
                      <a:pt x="43" y="321"/>
                      <a:pt x="26" y="292"/>
                    </a:cubicBezTo>
                    <a:cubicBezTo>
                      <a:pt x="8" y="262"/>
                      <a:pt x="0" y="229"/>
                      <a:pt x="0" y="195"/>
                    </a:cubicBezTo>
                    <a:cubicBezTo>
                      <a:pt x="0" y="160"/>
                      <a:pt x="9" y="127"/>
                      <a:pt x="26" y="97"/>
                    </a:cubicBezTo>
                    <a:cubicBezTo>
                      <a:pt x="44" y="67"/>
                      <a:pt x="68" y="43"/>
                      <a:pt x="98" y="26"/>
                    </a:cubicBezTo>
                    <a:cubicBezTo>
                      <a:pt x="128" y="9"/>
                      <a:pt x="161" y="0"/>
                      <a:pt x="195" y="0"/>
                    </a:cubicBezTo>
                    <a:cubicBezTo>
                      <a:pt x="230" y="0"/>
                      <a:pt x="263" y="9"/>
                      <a:pt x="293" y="26"/>
                    </a:cubicBezTo>
                    <a:cubicBezTo>
                      <a:pt x="323" y="43"/>
                      <a:pt x="347" y="67"/>
                      <a:pt x="364" y="97"/>
                    </a:cubicBezTo>
                    <a:cubicBezTo>
                      <a:pt x="381" y="127"/>
                      <a:pt x="390" y="160"/>
                      <a:pt x="390" y="195"/>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0" name="Google Shape;310;p28"/>
              <p:cNvSpPr/>
              <p:nvPr/>
            </p:nvSpPr>
            <p:spPr>
              <a:xfrm>
                <a:off x="-2946529" y="1689259"/>
                <a:ext cx="656617" cy="324173"/>
              </a:xfrm>
              <a:custGeom>
                <a:avLst/>
                <a:gdLst/>
                <a:ahLst/>
                <a:cxnLst/>
                <a:rect l="l" t="t" r="r" b="b"/>
                <a:pathLst>
                  <a:path w="715" h="353" extrusionOk="0">
                    <a:moveTo>
                      <a:pt x="715" y="353"/>
                    </a:moveTo>
                    <a:lnTo>
                      <a:pt x="0" y="353"/>
                    </a:lnTo>
                    <a:cubicBezTo>
                      <a:pt x="35" y="227"/>
                      <a:pt x="130" y="-6"/>
                      <a:pt x="364" y="1"/>
                    </a:cubicBezTo>
                    <a:cubicBezTo>
                      <a:pt x="601" y="8"/>
                      <a:pt x="687" y="235"/>
                      <a:pt x="715" y="353"/>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11" name="Google Shape;311;p28"/>
            <p:cNvGrpSpPr/>
            <p:nvPr/>
          </p:nvGrpSpPr>
          <p:grpSpPr>
            <a:xfrm>
              <a:off x="-3392844" y="1499163"/>
              <a:ext cx="656617" cy="728242"/>
              <a:chOff x="-3392844" y="1499163"/>
              <a:chExt cx="656617" cy="728242"/>
            </a:xfrm>
          </p:grpSpPr>
          <p:sp>
            <p:nvSpPr>
              <p:cNvPr id="312" name="Google Shape;312;p28"/>
              <p:cNvSpPr/>
              <p:nvPr/>
            </p:nvSpPr>
            <p:spPr>
              <a:xfrm>
                <a:off x="-3251419" y="1499163"/>
                <a:ext cx="359073" cy="358152"/>
              </a:xfrm>
              <a:custGeom>
                <a:avLst/>
                <a:gdLst/>
                <a:ahLst/>
                <a:cxnLst/>
                <a:rect l="l" t="t" r="r" b="b"/>
                <a:pathLst>
                  <a:path w="391" h="390" extrusionOk="0">
                    <a:moveTo>
                      <a:pt x="391" y="195"/>
                    </a:moveTo>
                    <a:cubicBezTo>
                      <a:pt x="391" y="229"/>
                      <a:pt x="381" y="262"/>
                      <a:pt x="364" y="292"/>
                    </a:cubicBezTo>
                    <a:cubicBezTo>
                      <a:pt x="346" y="321"/>
                      <a:pt x="323" y="347"/>
                      <a:pt x="293" y="364"/>
                    </a:cubicBezTo>
                    <a:cubicBezTo>
                      <a:pt x="263" y="381"/>
                      <a:pt x="230" y="390"/>
                      <a:pt x="196" y="390"/>
                    </a:cubicBezTo>
                    <a:cubicBezTo>
                      <a:pt x="161" y="390"/>
                      <a:pt x="128" y="381"/>
                      <a:pt x="98" y="364"/>
                    </a:cubicBezTo>
                    <a:cubicBezTo>
                      <a:pt x="68" y="347"/>
                      <a:pt x="44" y="321"/>
                      <a:pt x="27" y="292"/>
                    </a:cubicBezTo>
                    <a:cubicBezTo>
                      <a:pt x="9" y="262"/>
                      <a:pt x="0" y="229"/>
                      <a:pt x="0" y="195"/>
                    </a:cubicBezTo>
                    <a:cubicBezTo>
                      <a:pt x="0" y="160"/>
                      <a:pt x="9" y="127"/>
                      <a:pt x="27" y="97"/>
                    </a:cubicBezTo>
                    <a:cubicBezTo>
                      <a:pt x="44" y="68"/>
                      <a:pt x="68" y="43"/>
                      <a:pt x="98" y="26"/>
                    </a:cubicBezTo>
                    <a:cubicBezTo>
                      <a:pt x="128" y="9"/>
                      <a:pt x="161" y="0"/>
                      <a:pt x="196" y="0"/>
                    </a:cubicBezTo>
                    <a:cubicBezTo>
                      <a:pt x="230" y="0"/>
                      <a:pt x="263" y="9"/>
                      <a:pt x="293" y="26"/>
                    </a:cubicBezTo>
                    <a:cubicBezTo>
                      <a:pt x="323" y="43"/>
                      <a:pt x="347" y="68"/>
                      <a:pt x="364" y="97"/>
                    </a:cubicBezTo>
                    <a:cubicBezTo>
                      <a:pt x="382" y="127"/>
                      <a:pt x="391" y="160"/>
                      <a:pt x="391" y="19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13" name="Google Shape;313;p28"/>
              <p:cNvSpPr/>
              <p:nvPr/>
            </p:nvSpPr>
            <p:spPr>
              <a:xfrm>
                <a:off x="-3392844" y="1903232"/>
                <a:ext cx="656617" cy="324173"/>
              </a:xfrm>
              <a:custGeom>
                <a:avLst/>
                <a:gdLst/>
                <a:ahLst/>
                <a:cxnLst/>
                <a:rect l="l" t="t" r="r" b="b"/>
                <a:pathLst>
                  <a:path w="715" h="353" extrusionOk="0">
                    <a:moveTo>
                      <a:pt x="715" y="353"/>
                    </a:moveTo>
                    <a:lnTo>
                      <a:pt x="0" y="353"/>
                    </a:lnTo>
                    <a:cubicBezTo>
                      <a:pt x="35" y="226"/>
                      <a:pt x="130" y="-6"/>
                      <a:pt x="364" y="1"/>
                    </a:cubicBezTo>
                    <a:cubicBezTo>
                      <a:pt x="601" y="8"/>
                      <a:pt x="687" y="235"/>
                      <a:pt x="715" y="35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314" name="Google Shape;314;p28"/>
            <p:cNvSpPr/>
            <p:nvPr/>
          </p:nvSpPr>
          <p:spPr>
            <a:xfrm>
              <a:off x="-3353356" y="1963842"/>
              <a:ext cx="594169" cy="541819"/>
            </a:xfrm>
            <a:custGeom>
              <a:avLst/>
              <a:gdLst/>
              <a:ahLst/>
              <a:cxnLst/>
              <a:rect l="l" t="t" r="r" b="b"/>
              <a:pathLst>
                <a:path w="647" h="590" extrusionOk="0">
                  <a:moveTo>
                    <a:pt x="324" y="590"/>
                  </a:moveTo>
                  <a:cubicBezTo>
                    <a:pt x="334" y="580"/>
                    <a:pt x="752" y="159"/>
                    <a:pt x="623" y="36"/>
                  </a:cubicBezTo>
                  <a:cubicBezTo>
                    <a:pt x="509" y="-73"/>
                    <a:pt x="360" y="99"/>
                    <a:pt x="324" y="145"/>
                  </a:cubicBezTo>
                  <a:cubicBezTo>
                    <a:pt x="288" y="99"/>
                    <a:pt x="139" y="-73"/>
                    <a:pt x="25" y="36"/>
                  </a:cubicBezTo>
                  <a:cubicBezTo>
                    <a:pt x="-104" y="159"/>
                    <a:pt x="314" y="580"/>
                    <a:pt x="324" y="59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15" name="Google Shape;315;p28"/>
            <p:cNvGrpSpPr/>
            <p:nvPr/>
          </p:nvGrpSpPr>
          <p:grpSpPr>
            <a:xfrm>
              <a:off x="-2878571" y="2007922"/>
              <a:ext cx="101018" cy="232339"/>
              <a:chOff x="-2878571" y="2007922"/>
              <a:chExt cx="101018" cy="232339"/>
            </a:xfrm>
          </p:grpSpPr>
          <p:sp>
            <p:nvSpPr>
              <p:cNvPr id="316" name="Google Shape;316;p28"/>
              <p:cNvSpPr/>
              <p:nvPr/>
            </p:nvSpPr>
            <p:spPr>
              <a:xfrm>
                <a:off x="-2817042" y="2007922"/>
                <a:ext cx="39489" cy="86324"/>
              </a:xfrm>
              <a:custGeom>
                <a:avLst/>
                <a:gdLst/>
                <a:ahLst/>
                <a:cxnLst/>
                <a:rect l="l" t="t" r="r" b="b"/>
                <a:pathLst>
                  <a:path w="43" h="94" extrusionOk="0">
                    <a:moveTo>
                      <a:pt x="3" y="27"/>
                    </a:moveTo>
                    <a:cubicBezTo>
                      <a:pt x="4" y="28"/>
                      <a:pt x="4" y="29"/>
                      <a:pt x="4" y="30"/>
                    </a:cubicBezTo>
                    <a:cubicBezTo>
                      <a:pt x="4" y="29"/>
                      <a:pt x="3" y="27"/>
                      <a:pt x="3" y="26"/>
                    </a:cubicBezTo>
                    <a:cubicBezTo>
                      <a:pt x="5" y="32"/>
                      <a:pt x="7" y="39"/>
                      <a:pt x="8" y="46"/>
                    </a:cubicBezTo>
                    <a:cubicBezTo>
                      <a:pt x="8" y="44"/>
                      <a:pt x="8" y="43"/>
                      <a:pt x="7" y="41"/>
                    </a:cubicBezTo>
                    <a:cubicBezTo>
                      <a:pt x="8" y="49"/>
                      <a:pt x="8" y="56"/>
                      <a:pt x="7" y="63"/>
                    </a:cubicBezTo>
                    <a:cubicBezTo>
                      <a:pt x="8" y="62"/>
                      <a:pt x="8" y="60"/>
                      <a:pt x="8" y="58"/>
                    </a:cubicBezTo>
                    <a:cubicBezTo>
                      <a:pt x="7" y="63"/>
                      <a:pt x="6" y="68"/>
                      <a:pt x="5" y="72"/>
                    </a:cubicBezTo>
                    <a:cubicBezTo>
                      <a:pt x="2" y="81"/>
                      <a:pt x="8" y="92"/>
                      <a:pt x="17" y="94"/>
                    </a:cubicBezTo>
                    <a:cubicBezTo>
                      <a:pt x="27" y="96"/>
                      <a:pt x="36" y="91"/>
                      <a:pt x="39" y="81"/>
                    </a:cubicBezTo>
                    <a:cubicBezTo>
                      <a:pt x="47" y="58"/>
                      <a:pt x="44" y="32"/>
                      <a:pt x="34" y="10"/>
                    </a:cubicBezTo>
                    <a:cubicBezTo>
                      <a:pt x="32" y="6"/>
                      <a:pt x="27" y="3"/>
                      <a:pt x="23" y="1"/>
                    </a:cubicBezTo>
                    <a:cubicBezTo>
                      <a:pt x="19" y="0"/>
                      <a:pt x="12" y="0"/>
                      <a:pt x="9" y="3"/>
                    </a:cubicBezTo>
                    <a:cubicBezTo>
                      <a:pt x="5" y="5"/>
                      <a:pt x="2" y="9"/>
                      <a:pt x="1" y="14"/>
                    </a:cubicBezTo>
                    <a:cubicBezTo>
                      <a:pt x="0" y="19"/>
                      <a:pt x="1" y="23"/>
                      <a:pt x="3" y="27"/>
                    </a:cubicBezTo>
                    <a:close/>
                  </a:path>
                </a:pathLst>
              </a:custGeom>
              <a:solidFill>
                <a:schemeClr val="accent6"/>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7" name="Google Shape;317;p28"/>
              <p:cNvSpPr/>
              <p:nvPr/>
            </p:nvSpPr>
            <p:spPr>
              <a:xfrm>
                <a:off x="-2878571" y="2111694"/>
                <a:ext cx="83569" cy="128567"/>
              </a:xfrm>
              <a:custGeom>
                <a:avLst/>
                <a:gdLst/>
                <a:ahLst/>
                <a:cxnLst/>
                <a:rect l="l" t="t" r="r" b="b"/>
                <a:pathLst>
                  <a:path w="91" h="140" extrusionOk="0">
                    <a:moveTo>
                      <a:pt x="57" y="14"/>
                    </a:moveTo>
                    <a:cubicBezTo>
                      <a:pt x="55" y="18"/>
                      <a:pt x="53" y="23"/>
                      <a:pt x="51" y="27"/>
                    </a:cubicBezTo>
                    <a:cubicBezTo>
                      <a:pt x="52" y="24"/>
                      <a:pt x="51" y="27"/>
                      <a:pt x="51" y="28"/>
                    </a:cubicBezTo>
                    <a:cubicBezTo>
                      <a:pt x="50" y="29"/>
                      <a:pt x="50" y="30"/>
                      <a:pt x="49" y="31"/>
                    </a:cubicBezTo>
                    <a:cubicBezTo>
                      <a:pt x="49" y="33"/>
                      <a:pt x="47" y="35"/>
                      <a:pt x="47" y="37"/>
                    </a:cubicBezTo>
                    <a:cubicBezTo>
                      <a:pt x="42" y="46"/>
                      <a:pt x="38" y="55"/>
                      <a:pt x="34" y="64"/>
                    </a:cubicBezTo>
                    <a:cubicBezTo>
                      <a:pt x="24" y="81"/>
                      <a:pt x="14" y="98"/>
                      <a:pt x="3" y="114"/>
                    </a:cubicBezTo>
                    <a:cubicBezTo>
                      <a:pt x="-2" y="121"/>
                      <a:pt x="1" y="134"/>
                      <a:pt x="9" y="138"/>
                    </a:cubicBezTo>
                    <a:cubicBezTo>
                      <a:pt x="18" y="143"/>
                      <a:pt x="28" y="140"/>
                      <a:pt x="34" y="132"/>
                    </a:cubicBezTo>
                    <a:cubicBezTo>
                      <a:pt x="57" y="98"/>
                      <a:pt x="76" y="61"/>
                      <a:pt x="91" y="23"/>
                    </a:cubicBezTo>
                    <a:cubicBezTo>
                      <a:pt x="94" y="14"/>
                      <a:pt x="87" y="3"/>
                      <a:pt x="78" y="1"/>
                    </a:cubicBezTo>
                    <a:cubicBezTo>
                      <a:pt x="68" y="-1"/>
                      <a:pt x="60" y="4"/>
                      <a:pt x="57" y="14"/>
                    </a:cubicBezTo>
                    <a:close/>
                  </a:path>
                </a:pathLst>
              </a:custGeom>
              <a:solidFill>
                <a:schemeClr val="accent6"/>
              </a:solidFill>
              <a:ln>
                <a:noFill/>
              </a:ln>
            </p:spPr>
            <p:txBody>
              <a:bodyPr spcFirstLastPara="1" wrap="square" lIns="90000" tIns="5400" rIns="90000" bIns="54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18" name="Google Shape;318;p28"/>
            <p:cNvGrpSpPr/>
            <p:nvPr/>
          </p:nvGrpSpPr>
          <p:grpSpPr>
            <a:xfrm>
              <a:off x="-3513148" y="992241"/>
              <a:ext cx="973445" cy="345295"/>
              <a:chOff x="-3513148" y="992241"/>
              <a:chExt cx="973445" cy="345295"/>
            </a:xfrm>
          </p:grpSpPr>
          <p:sp>
            <p:nvSpPr>
              <p:cNvPr id="319" name="Google Shape;319;p28"/>
              <p:cNvSpPr/>
              <p:nvPr/>
            </p:nvSpPr>
            <p:spPr>
              <a:xfrm>
                <a:off x="-3513148" y="1078564"/>
                <a:ext cx="135915" cy="169892"/>
              </a:xfrm>
              <a:custGeom>
                <a:avLst/>
                <a:gdLst/>
                <a:ahLst/>
                <a:cxnLst/>
                <a:rect l="l" t="t" r="r" b="b"/>
                <a:pathLst>
                  <a:path w="148" h="185" extrusionOk="0">
                    <a:moveTo>
                      <a:pt x="85" y="185"/>
                    </a:moveTo>
                    <a:lnTo>
                      <a:pt x="0" y="36"/>
                    </a:lnTo>
                    <a:lnTo>
                      <a:pt x="63" y="0"/>
                    </a:lnTo>
                    <a:lnTo>
                      <a:pt x="76" y="21"/>
                    </a:lnTo>
                    <a:lnTo>
                      <a:pt x="35" y="44"/>
                    </a:lnTo>
                    <a:lnTo>
                      <a:pt x="58" y="83"/>
                    </a:lnTo>
                    <a:lnTo>
                      <a:pt x="90" y="65"/>
                    </a:lnTo>
                    <a:lnTo>
                      <a:pt x="102" y="86"/>
                    </a:lnTo>
                    <a:lnTo>
                      <a:pt x="70" y="104"/>
                    </a:lnTo>
                    <a:lnTo>
                      <a:pt x="96" y="150"/>
                    </a:lnTo>
                    <a:lnTo>
                      <a:pt x="136" y="127"/>
                    </a:lnTo>
                    <a:lnTo>
                      <a:pt x="148" y="148"/>
                    </a:lnTo>
                    <a:lnTo>
                      <a:pt x="85" y="185"/>
                    </a:lnTo>
                    <a:close/>
                  </a:path>
                </a:pathLst>
              </a:custGeom>
              <a:solidFill>
                <a:schemeClr val="dk1"/>
              </a:solidFill>
              <a:ln>
                <a:noFill/>
              </a:ln>
            </p:spPr>
            <p:txBody>
              <a:bodyPr spcFirstLastPara="1" wrap="square" lIns="90000" tIns="21600" rIns="90000" bIns="216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0" name="Google Shape;320;p28"/>
              <p:cNvSpPr/>
              <p:nvPr/>
            </p:nvSpPr>
            <p:spPr>
              <a:xfrm>
                <a:off x="-3402946" y="1018872"/>
                <a:ext cx="148772" cy="182749"/>
              </a:xfrm>
              <a:custGeom>
                <a:avLst/>
                <a:gdLst/>
                <a:ahLst/>
                <a:cxnLst/>
                <a:rect l="l" t="t" r="r" b="b"/>
                <a:pathLst>
                  <a:path w="162" h="199" extrusionOk="0">
                    <a:moveTo>
                      <a:pt x="56" y="199"/>
                    </a:moveTo>
                    <a:lnTo>
                      <a:pt x="0" y="37"/>
                    </a:lnTo>
                    <a:lnTo>
                      <a:pt x="36" y="25"/>
                    </a:lnTo>
                    <a:lnTo>
                      <a:pt x="94" y="136"/>
                    </a:lnTo>
                    <a:lnTo>
                      <a:pt x="70" y="13"/>
                    </a:lnTo>
                    <a:lnTo>
                      <a:pt x="105" y="0"/>
                    </a:lnTo>
                    <a:lnTo>
                      <a:pt x="162" y="162"/>
                    </a:lnTo>
                    <a:lnTo>
                      <a:pt x="138" y="171"/>
                    </a:lnTo>
                    <a:lnTo>
                      <a:pt x="95" y="48"/>
                    </a:lnTo>
                    <a:lnTo>
                      <a:pt x="119" y="177"/>
                    </a:lnTo>
                    <a:lnTo>
                      <a:pt x="98" y="184"/>
                    </a:lnTo>
                    <a:lnTo>
                      <a:pt x="36" y="69"/>
                    </a:lnTo>
                    <a:lnTo>
                      <a:pt x="79" y="191"/>
                    </a:lnTo>
                    <a:lnTo>
                      <a:pt x="56" y="199"/>
                    </a:lnTo>
                    <a:close/>
                  </a:path>
                </a:pathLst>
              </a:custGeom>
              <a:solidFill>
                <a:schemeClr val="dk1"/>
              </a:solidFill>
              <a:ln>
                <a:noFill/>
              </a:ln>
            </p:spPr>
            <p:txBody>
              <a:bodyPr spcFirstLastPara="1" wrap="square" lIns="90000" tIns="26625" rIns="90000" bIns="266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1" name="Google Shape;321;p28"/>
              <p:cNvSpPr/>
              <p:nvPr/>
            </p:nvSpPr>
            <p:spPr>
              <a:xfrm>
                <a:off x="-3244073" y="999587"/>
                <a:ext cx="80814" cy="161627"/>
              </a:xfrm>
              <a:custGeom>
                <a:avLst/>
                <a:gdLst/>
                <a:ahLst/>
                <a:cxnLst/>
                <a:rect l="l" t="t" r="r" b="b"/>
                <a:pathLst>
                  <a:path w="88" h="176" extrusionOk="0">
                    <a:moveTo>
                      <a:pt x="25" y="176"/>
                    </a:moveTo>
                    <a:lnTo>
                      <a:pt x="0" y="7"/>
                    </a:lnTo>
                    <a:lnTo>
                      <a:pt x="39" y="1"/>
                    </a:lnTo>
                    <a:cubicBezTo>
                      <a:pt x="66" y="-3"/>
                      <a:pt x="81" y="9"/>
                      <a:pt x="85" y="37"/>
                    </a:cubicBezTo>
                    <a:lnTo>
                      <a:pt x="88" y="54"/>
                    </a:lnTo>
                    <a:cubicBezTo>
                      <a:pt x="92" y="82"/>
                      <a:pt x="80" y="98"/>
                      <a:pt x="54" y="102"/>
                    </a:cubicBezTo>
                    <a:lnTo>
                      <a:pt x="41" y="103"/>
                    </a:lnTo>
                    <a:lnTo>
                      <a:pt x="51" y="172"/>
                    </a:lnTo>
                    <a:lnTo>
                      <a:pt x="25" y="176"/>
                    </a:lnTo>
                    <a:moveTo>
                      <a:pt x="38" y="79"/>
                    </a:moveTo>
                    <a:lnTo>
                      <a:pt x="51" y="77"/>
                    </a:lnTo>
                    <a:cubicBezTo>
                      <a:pt x="59" y="76"/>
                      <a:pt x="63" y="71"/>
                      <a:pt x="61" y="59"/>
                    </a:cubicBezTo>
                    <a:lnTo>
                      <a:pt x="58" y="39"/>
                    </a:lnTo>
                    <a:cubicBezTo>
                      <a:pt x="57" y="28"/>
                      <a:pt x="52" y="24"/>
                      <a:pt x="43" y="25"/>
                    </a:cubicBezTo>
                    <a:lnTo>
                      <a:pt x="30" y="27"/>
                    </a:lnTo>
                    <a:lnTo>
                      <a:pt x="38" y="79"/>
                    </a:lnTo>
                    <a:close/>
                  </a:path>
                </a:pathLst>
              </a:custGeom>
              <a:solidFill>
                <a:schemeClr val="dk1"/>
              </a:solidFill>
              <a:ln>
                <a:noFill/>
              </a:ln>
            </p:spPr>
            <p:txBody>
              <a:bodyPr spcFirstLastPara="1" wrap="square" lIns="90000" tIns="18350" rIns="90000" bIns="183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2" name="Google Shape;322;p28"/>
              <p:cNvSpPr/>
              <p:nvPr/>
            </p:nvSpPr>
            <p:spPr>
              <a:xfrm>
                <a:off x="-3132953" y="992241"/>
                <a:ext cx="84488" cy="157954"/>
              </a:xfrm>
              <a:custGeom>
                <a:avLst/>
                <a:gdLst/>
                <a:ahLst/>
                <a:cxnLst/>
                <a:rect l="l" t="t" r="r" b="b"/>
                <a:pathLst>
                  <a:path w="92" h="172" extrusionOk="0">
                    <a:moveTo>
                      <a:pt x="65" y="172"/>
                    </a:moveTo>
                    <a:lnTo>
                      <a:pt x="61" y="138"/>
                    </a:lnTo>
                    <a:lnTo>
                      <a:pt x="30" y="138"/>
                    </a:lnTo>
                    <a:lnTo>
                      <a:pt x="25" y="172"/>
                    </a:lnTo>
                    <a:lnTo>
                      <a:pt x="0" y="171"/>
                    </a:lnTo>
                    <a:lnTo>
                      <a:pt x="29" y="0"/>
                    </a:lnTo>
                    <a:lnTo>
                      <a:pt x="66" y="1"/>
                    </a:lnTo>
                    <a:lnTo>
                      <a:pt x="92" y="172"/>
                    </a:lnTo>
                    <a:lnTo>
                      <a:pt x="65" y="172"/>
                    </a:lnTo>
                    <a:moveTo>
                      <a:pt x="33" y="115"/>
                    </a:moveTo>
                    <a:lnTo>
                      <a:pt x="58" y="115"/>
                    </a:lnTo>
                    <a:lnTo>
                      <a:pt x="46" y="29"/>
                    </a:lnTo>
                    <a:lnTo>
                      <a:pt x="33" y="115"/>
                    </a:lnTo>
                    <a:close/>
                  </a:path>
                </a:pathLst>
              </a:custGeom>
              <a:solidFill>
                <a:schemeClr val="dk1"/>
              </a:solidFill>
              <a:ln>
                <a:noFill/>
              </a:ln>
            </p:spPr>
            <p:txBody>
              <a:bodyPr spcFirstLastPara="1" wrap="square" lIns="90000" tIns="16900" rIns="90000" bIns="169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3" name="Google Shape;323;p28"/>
              <p:cNvSpPr/>
              <p:nvPr/>
            </p:nvSpPr>
            <p:spPr>
              <a:xfrm>
                <a:off x="-3015405" y="995914"/>
                <a:ext cx="78978" cy="163464"/>
              </a:xfrm>
              <a:custGeom>
                <a:avLst/>
                <a:gdLst/>
                <a:ahLst/>
                <a:cxnLst/>
                <a:rect l="l" t="t" r="r" b="b"/>
                <a:pathLst>
                  <a:path w="86" h="178" extrusionOk="0">
                    <a:moveTo>
                      <a:pt x="5" y="174"/>
                    </a:moveTo>
                    <a:lnTo>
                      <a:pt x="28" y="29"/>
                    </a:lnTo>
                    <a:lnTo>
                      <a:pt x="0" y="25"/>
                    </a:lnTo>
                    <a:lnTo>
                      <a:pt x="3" y="0"/>
                    </a:lnTo>
                    <a:lnTo>
                      <a:pt x="86" y="13"/>
                    </a:lnTo>
                    <a:lnTo>
                      <a:pt x="82" y="37"/>
                    </a:lnTo>
                    <a:lnTo>
                      <a:pt x="54" y="33"/>
                    </a:lnTo>
                    <a:lnTo>
                      <a:pt x="31" y="178"/>
                    </a:lnTo>
                    <a:lnTo>
                      <a:pt x="5" y="174"/>
                    </a:lnTo>
                    <a:close/>
                  </a:path>
                </a:pathLst>
              </a:custGeom>
              <a:solidFill>
                <a:schemeClr val="dk1"/>
              </a:solidFill>
              <a:ln>
                <a:noFill/>
              </a:ln>
            </p:spPr>
            <p:txBody>
              <a:bodyPr spcFirstLastPara="1" wrap="square" lIns="90000" tIns="19075" rIns="90000" bIns="190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4" name="Google Shape;324;p28"/>
              <p:cNvSpPr/>
              <p:nvPr/>
            </p:nvSpPr>
            <p:spPr>
              <a:xfrm>
                <a:off x="-2933672" y="1020709"/>
                <a:ext cx="121222" cy="173566"/>
              </a:xfrm>
              <a:custGeom>
                <a:avLst/>
                <a:gdLst/>
                <a:ahLst/>
                <a:cxnLst/>
                <a:rect l="l" t="t" r="r" b="b"/>
                <a:pathLst>
                  <a:path w="132" h="189" extrusionOk="0">
                    <a:moveTo>
                      <a:pt x="0" y="163"/>
                    </a:moveTo>
                    <a:lnTo>
                      <a:pt x="54" y="0"/>
                    </a:lnTo>
                    <a:lnTo>
                      <a:pt x="79" y="8"/>
                    </a:lnTo>
                    <a:lnTo>
                      <a:pt x="58" y="75"/>
                    </a:lnTo>
                    <a:lnTo>
                      <a:pt x="85" y="84"/>
                    </a:lnTo>
                    <a:lnTo>
                      <a:pt x="107" y="17"/>
                    </a:lnTo>
                    <a:lnTo>
                      <a:pt x="132" y="26"/>
                    </a:lnTo>
                    <a:lnTo>
                      <a:pt x="79" y="189"/>
                    </a:lnTo>
                    <a:lnTo>
                      <a:pt x="53" y="180"/>
                    </a:lnTo>
                    <a:lnTo>
                      <a:pt x="77" y="107"/>
                    </a:lnTo>
                    <a:lnTo>
                      <a:pt x="50" y="98"/>
                    </a:lnTo>
                    <a:lnTo>
                      <a:pt x="26" y="171"/>
                    </a:lnTo>
                    <a:lnTo>
                      <a:pt x="0" y="163"/>
                    </a:lnTo>
                    <a:close/>
                  </a:path>
                </a:pathLst>
              </a:custGeom>
              <a:solidFill>
                <a:schemeClr val="dk1"/>
              </a:solidFill>
              <a:ln>
                <a:noFill/>
              </a:ln>
            </p:spPr>
            <p:txBody>
              <a:bodyPr spcFirstLastPara="1" wrap="square" lIns="90000" tIns="23025" rIns="90000" bIns="230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5" name="Google Shape;325;p28"/>
              <p:cNvSpPr/>
              <p:nvPr/>
            </p:nvSpPr>
            <p:spPr>
              <a:xfrm>
                <a:off x="-2828981" y="1067544"/>
                <a:ext cx="90916" cy="152444"/>
              </a:xfrm>
              <a:custGeom>
                <a:avLst/>
                <a:gdLst/>
                <a:ahLst/>
                <a:cxnLst/>
                <a:rect l="l" t="t" r="r" b="b"/>
                <a:pathLst>
                  <a:path w="99" h="166" extrusionOk="0">
                    <a:moveTo>
                      <a:pt x="0" y="154"/>
                    </a:moveTo>
                    <a:lnTo>
                      <a:pt x="75" y="0"/>
                    </a:lnTo>
                    <a:lnTo>
                      <a:pt x="99" y="12"/>
                    </a:lnTo>
                    <a:lnTo>
                      <a:pt x="24" y="166"/>
                    </a:lnTo>
                    <a:lnTo>
                      <a:pt x="0" y="154"/>
                    </a:lnTo>
                    <a:close/>
                  </a:path>
                </a:pathLst>
              </a:custGeom>
              <a:solidFill>
                <a:schemeClr val="dk1"/>
              </a:solidFill>
              <a:ln>
                <a:noFill/>
              </a:ln>
            </p:spPr>
            <p:txBody>
              <a:bodyPr spcFirstLastPara="1" wrap="square" lIns="90000" tIns="14750" rIns="90000" bIns="147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6" name="Google Shape;326;p28"/>
              <p:cNvSpPr/>
              <p:nvPr/>
            </p:nvSpPr>
            <p:spPr>
              <a:xfrm>
                <a:off x="-2779390" y="1103359"/>
                <a:ext cx="146935" cy="169892"/>
              </a:xfrm>
              <a:custGeom>
                <a:avLst/>
                <a:gdLst/>
                <a:ahLst/>
                <a:cxnLst/>
                <a:rect l="l" t="t" r="r" b="b"/>
                <a:pathLst>
                  <a:path w="160" h="185" extrusionOk="0">
                    <a:moveTo>
                      <a:pt x="0" y="142"/>
                    </a:moveTo>
                    <a:lnTo>
                      <a:pt x="13" y="122"/>
                    </a:lnTo>
                    <a:lnTo>
                      <a:pt x="122" y="47"/>
                    </a:lnTo>
                    <a:lnTo>
                      <a:pt x="83" y="21"/>
                    </a:lnTo>
                    <a:lnTo>
                      <a:pt x="96" y="0"/>
                    </a:lnTo>
                    <a:lnTo>
                      <a:pt x="160" y="42"/>
                    </a:lnTo>
                    <a:lnTo>
                      <a:pt x="147" y="62"/>
                    </a:lnTo>
                    <a:lnTo>
                      <a:pt x="37" y="138"/>
                    </a:lnTo>
                    <a:lnTo>
                      <a:pt x="79" y="165"/>
                    </a:lnTo>
                    <a:lnTo>
                      <a:pt x="66" y="185"/>
                    </a:lnTo>
                    <a:lnTo>
                      <a:pt x="0" y="142"/>
                    </a:lnTo>
                    <a:close/>
                  </a:path>
                </a:pathLst>
              </a:custGeom>
              <a:solidFill>
                <a:schemeClr val="dk1"/>
              </a:solidFill>
              <a:ln>
                <a:noFill/>
              </a:ln>
            </p:spPr>
            <p:txBody>
              <a:bodyPr spcFirstLastPara="1" wrap="square" lIns="90000" tIns="21600" rIns="90000" bIns="216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7" name="Google Shape;327;p28"/>
              <p:cNvSpPr/>
              <p:nvPr/>
            </p:nvSpPr>
            <p:spPr>
              <a:xfrm>
                <a:off x="-2695821" y="1175908"/>
                <a:ext cx="156119" cy="161627"/>
              </a:xfrm>
              <a:custGeom>
                <a:avLst/>
                <a:gdLst/>
                <a:ahLst/>
                <a:cxnLst/>
                <a:rect l="l" t="t" r="r" b="b"/>
                <a:pathLst>
                  <a:path w="170" h="176" extrusionOk="0">
                    <a:moveTo>
                      <a:pt x="0" y="127"/>
                    </a:moveTo>
                    <a:lnTo>
                      <a:pt x="116" y="0"/>
                    </a:lnTo>
                    <a:lnTo>
                      <a:pt x="170" y="49"/>
                    </a:lnTo>
                    <a:lnTo>
                      <a:pt x="153" y="67"/>
                    </a:lnTo>
                    <a:lnTo>
                      <a:pt x="119" y="36"/>
                    </a:lnTo>
                    <a:lnTo>
                      <a:pt x="89" y="70"/>
                    </a:lnTo>
                    <a:lnTo>
                      <a:pt x="116" y="94"/>
                    </a:lnTo>
                    <a:lnTo>
                      <a:pt x="99" y="112"/>
                    </a:lnTo>
                    <a:lnTo>
                      <a:pt x="72" y="88"/>
                    </a:lnTo>
                    <a:lnTo>
                      <a:pt x="37" y="127"/>
                    </a:lnTo>
                    <a:lnTo>
                      <a:pt x="71" y="158"/>
                    </a:lnTo>
                    <a:lnTo>
                      <a:pt x="55" y="176"/>
                    </a:lnTo>
                    <a:lnTo>
                      <a:pt x="0" y="127"/>
                    </a:lnTo>
                    <a:close/>
                  </a:path>
                </a:pathLst>
              </a:custGeom>
              <a:solidFill>
                <a:schemeClr val="dk1"/>
              </a:solidFill>
              <a:ln>
                <a:noFill/>
              </a:ln>
            </p:spPr>
            <p:txBody>
              <a:bodyPr spcFirstLastPara="1" wrap="square" lIns="90000" tIns="18350" rIns="90000" bIns="183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nvGrpSpPr>
            <p:cNvPr id="328" name="Google Shape;328;p28"/>
            <p:cNvGrpSpPr/>
            <p:nvPr/>
          </p:nvGrpSpPr>
          <p:grpSpPr>
            <a:xfrm>
              <a:off x="-3852017" y="1248457"/>
              <a:ext cx="1551084" cy="996396"/>
              <a:chOff x="-3852017" y="1248457"/>
              <a:chExt cx="1551084" cy="996396"/>
            </a:xfrm>
          </p:grpSpPr>
          <p:sp>
            <p:nvSpPr>
              <p:cNvPr id="329" name="Google Shape;329;p28"/>
              <p:cNvSpPr/>
              <p:nvPr/>
            </p:nvSpPr>
            <p:spPr>
              <a:xfrm>
                <a:off x="-3148565" y="1248457"/>
                <a:ext cx="145099" cy="145097"/>
              </a:xfrm>
              <a:custGeom>
                <a:avLst/>
                <a:gdLst/>
                <a:ahLst/>
                <a:cxnLst/>
                <a:rect l="l" t="t" r="r" b="b"/>
                <a:pathLst>
                  <a:path w="158" h="158" extrusionOk="0">
                    <a:moveTo>
                      <a:pt x="105" y="58"/>
                    </a:moveTo>
                    <a:lnTo>
                      <a:pt x="155" y="73"/>
                    </a:lnTo>
                    <a:cubicBezTo>
                      <a:pt x="160" y="75"/>
                      <a:pt x="160" y="82"/>
                      <a:pt x="155" y="84"/>
                    </a:cubicBezTo>
                    <a:lnTo>
                      <a:pt x="105" y="98"/>
                    </a:lnTo>
                    <a:cubicBezTo>
                      <a:pt x="103" y="98"/>
                      <a:pt x="102" y="100"/>
                      <a:pt x="101" y="102"/>
                    </a:cubicBezTo>
                    <a:lnTo>
                      <a:pt x="85" y="155"/>
                    </a:lnTo>
                    <a:cubicBezTo>
                      <a:pt x="84" y="160"/>
                      <a:pt x="76" y="160"/>
                      <a:pt x="75" y="155"/>
                    </a:cubicBezTo>
                    <a:lnTo>
                      <a:pt x="58" y="106"/>
                    </a:lnTo>
                    <a:cubicBezTo>
                      <a:pt x="58" y="105"/>
                      <a:pt x="57" y="104"/>
                      <a:pt x="55" y="103"/>
                    </a:cubicBezTo>
                    <a:lnTo>
                      <a:pt x="4" y="85"/>
                    </a:lnTo>
                    <a:cubicBezTo>
                      <a:pt x="-1" y="83"/>
                      <a:pt x="-1" y="76"/>
                      <a:pt x="4" y="74"/>
                    </a:cubicBezTo>
                    <a:lnTo>
                      <a:pt x="56" y="59"/>
                    </a:lnTo>
                    <a:cubicBezTo>
                      <a:pt x="58" y="59"/>
                      <a:pt x="60" y="57"/>
                      <a:pt x="60" y="55"/>
                    </a:cubicBezTo>
                    <a:lnTo>
                      <a:pt x="75" y="4"/>
                    </a:lnTo>
                    <a:cubicBezTo>
                      <a:pt x="77" y="-1"/>
                      <a:pt x="84" y="-1"/>
                      <a:pt x="86" y="4"/>
                    </a:cubicBezTo>
                    <a:lnTo>
                      <a:pt x="102" y="54"/>
                    </a:lnTo>
                    <a:cubicBezTo>
                      <a:pt x="102" y="56"/>
                      <a:pt x="103" y="57"/>
                      <a:pt x="105" y="58"/>
                    </a:cubicBezTo>
                    <a:close/>
                  </a:path>
                </a:pathLst>
              </a:custGeom>
              <a:solidFill>
                <a:schemeClr val="accent6"/>
              </a:solidFill>
              <a:ln>
                <a:noFill/>
              </a:ln>
            </p:spPr>
            <p:txBody>
              <a:bodyPr spcFirstLastPara="1" wrap="square" lIns="90000" tIns="11875" rIns="90000" bIns="118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0" name="Google Shape;330;p28"/>
              <p:cNvSpPr/>
              <p:nvPr/>
            </p:nvSpPr>
            <p:spPr>
              <a:xfrm>
                <a:off x="-2446031" y="1512020"/>
                <a:ext cx="145099" cy="145097"/>
              </a:xfrm>
              <a:custGeom>
                <a:avLst/>
                <a:gdLst/>
                <a:ahLst/>
                <a:cxnLst/>
                <a:rect l="l" t="t" r="r" b="b"/>
                <a:pathLst>
                  <a:path w="158" h="158" extrusionOk="0">
                    <a:moveTo>
                      <a:pt x="105" y="59"/>
                    </a:moveTo>
                    <a:lnTo>
                      <a:pt x="155" y="74"/>
                    </a:lnTo>
                    <a:cubicBezTo>
                      <a:pt x="160" y="75"/>
                      <a:pt x="160" y="83"/>
                      <a:pt x="155" y="84"/>
                    </a:cubicBezTo>
                    <a:lnTo>
                      <a:pt x="106" y="98"/>
                    </a:lnTo>
                    <a:cubicBezTo>
                      <a:pt x="104" y="99"/>
                      <a:pt x="102" y="100"/>
                      <a:pt x="102" y="102"/>
                    </a:cubicBezTo>
                    <a:lnTo>
                      <a:pt x="86" y="155"/>
                    </a:lnTo>
                    <a:cubicBezTo>
                      <a:pt x="84" y="160"/>
                      <a:pt x="77" y="160"/>
                      <a:pt x="75" y="155"/>
                    </a:cubicBezTo>
                    <a:lnTo>
                      <a:pt x="59" y="107"/>
                    </a:lnTo>
                    <a:cubicBezTo>
                      <a:pt x="58" y="105"/>
                      <a:pt x="57" y="104"/>
                      <a:pt x="55" y="104"/>
                    </a:cubicBezTo>
                    <a:lnTo>
                      <a:pt x="4" y="85"/>
                    </a:lnTo>
                    <a:cubicBezTo>
                      <a:pt x="-1" y="83"/>
                      <a:pt x="-1" y="76"/>
                      <a:pt x="5" y="75"/>
                    </a:cubicBezTo>
                    <a:lnTo>
                      <a:pt x="57" y="60"/>
                    </a:lnTo>
                    <a:cubicBezTo>
                      <a:pt x="58" y="59"/>
                      <a:pt x="60" y="58"/>
                      <a:pt x="60" y="56"/>
                    </a:cubicBezTo>
                    <a:lnTo>
                      <a:pt x="75" y="5"/>
                    </a:lnTo>
                    <a:cubicBezTo>
                      <a:pt x="77" y="-1"/>
                      <a:pt x="84" y="-1"/>
                      <a:pt x="86" y="4"/>
                    </a:cubicBezTo>
                    <a:lnTo>
                      <a:pt x="102" y="55"/>
                    </a:lnTo>
                    <a:cubicBezTo>
                      <a:pt x="102" y="57"/>
                      <a:pt x="104" y="58"/>
                      <a:pt x="105" y="59"/>
                    </a:cubicBezTo>
                    <a:close/>
                  </a:path>
                </a:pathLst>
              </a:custGeom>
              <a:solidFill>
                <a:schemeClr val="accent6"/>
              </a:solidFill>
              <a:ln>
                <a:noFill/>
              </a:ln>
            </p:spPr>
            <p:txBody>
              <a:bodyPr spcFirstLastPara="1" wrap="square" lIns="90000" tIns="11875" rIns="90000" bIns="118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1" name="Google Shape;331;p28"/>
              <p:cNvSpPr/>
              <p:nvPr/>
            </p:nvSpPr>
            <p:spPr>
              <a:xfrm>
                <a:off x="-3852017" y="1512020"/>
                <a:ext cx="146017" cy="145097"/>
              </a:xfrm>
              <a:custGeom>
                <a:avLst/>
                <a:gdLst/>
                <a:ahLst/>
                <a:cxnLst/>
                <a:rect l="l" t="t" r="r" b="b"/>
                <a:pathLst>
                  <a:path w="159" h="158" extrusionOk="0">
                    <a:moveTo>
                      <a:pt x="106" y="59"/>
                    </a:moveTo>
                    <a:lnTo>
                      <a:pt x="155" y="74"/>
                    </a:lnTo>
                    <a:cubicBezTo>
                      <a:pt x="161" y="75"/>
                      <a:pt x="161" y="83"/>
                      <a:pt x="155" y="84"/>
                    </a:cubicBezTo>
                    <a:lnTo>
                      <a:pt x="106" y="98"/>
                    </a:lnTo>
                    <a:cubicBezTo>
                      <a:pt x="104" y="99"/>
                      <a:pt x="103" y="100"/>
                      <a:pt x="102" y="102"/>
                    </a:cubicBezTo>
                    <a:lnTo>
                      <a:pt x="86" y="155"/>
                    </a:lnTo>
                    <a:cubicBezTo>
                      <a:pt x="84" y="160"/>
                      <a:pt x="77" y="160"/>
                      <a:pt x="75" y="155"/>
                    </a:cubicBezTo>
                    <a:lnTo>
                      <a:pt x="59" y="107"/>
                    </a:lnTo>
                    <a:cubicBezTo>
                      <a:pt x="58" y="105"/>
                      <a:pt x="57" y="104"/>
                      <a:pt x="55" y="104"/>
                    </a:cubicBezTo>
                    <a:lnTo>
                      <a:pt x="4" y="85"/>
                    </a:lnTo>
                    <a:cubicBezTo>
                      <a:pt x="-1" y="83"/>
                      <a:pt x="0" y="76"/>
                      <a:pt x="5" y="75"/>
                    </a:cubicBezTo>
                    <a:lnTo>
                      <a:pt x="57" y="60"/>
                    </a:lnTo>
                    <a:cubicBezTo>
                      <a:pt x="59" y="59"/>
                      <a:pt x="60" y="58"/>
                      <a:pt x="61" y="56"/>
                    </a:cubicBezTo>
                    <a:lnTo>
                      <a:pt x="76" y="5"/>
                    </a:lnTo>
                    <a:cubicBezTo>
                      <a:pt x="77" y="-1"/>
                      <a:pt x="85" y="-1"/>
                      <a:pt x="86" y="4"/>
                    </a:cubicBezTo>
                    <a:lnTo>
                      <a:pt x="102" y="55"/>
                    </a:lnTo>
                    <a:cubicBezTo>
                      <a:pt x="103" y="57"/>
                      <a:pt x="104" y="58"/>
                      <a:pt x="106" y="59"/>
                    </a:cubicBezTo>
                    <a:close/>
                  </a:path>
                </a:pathLst>
              </a:custGeom>
              <a:solidFill>
                <a:schemeClr val="accent6"/>
              </a:solidFill>
              <a:ln>
                <a:noFill/>
              </a:ln>
            </p:spPr>
            <p:txBody>
              <a:bodyPr spcFirstLastPara="1" wrap="square" lIns="90000" tIns="11875" rIns="90000" bIns="118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2" name="Google Shape;332;p28"/>
              <p:cNvSpPr/>
              <p:nvPr/>
            </p:nvSpPr>
            <p:spPr>
              <a:xfrm>
                <a:off x="-2619598" y="2098838"/>
                <a:ext cx="145099" cy="146016"/>
              </a:xfrm>
              <a:custGeom>
                <a:avLst/>
                <a:gdLst/>
                <a:ahLst/>
                <a:cxnLst/>
                <a:rect l="l" t="t" r="r" b="b"/>
                <a:pathLst>
                  <a:path w="158" h="159" extrusionOk="0">
                    <a:moveTo>
                      <a:pt x="105" y="59"/>
                    </a:moveTo>
                    <a:lnTo>
                      <a:pt x="155" y="74"/>
                    </a:lnTo>
                    <a:cubicBezTo>
                      <a:pt x="160" y="75"/>
                      <a:pt x="160" y="83"/>
                      <a:pt x="155" y="84"/>
                    </a:cubicBezTo>
                    <a:lnTo>
                      <a:pt x="105" y="99"/>
                    </a:lnTo>
                    <a:cubicBezTo>
                      <a:pt x="103" y="99"/>
                      <a:pt x="102" y="100"/>
                      <a:pt x="101" y="102"/>
                    </a:cubicBezTo>
                    <a:lnTo>
                      <a:pt x="85" y="155"/>
                    </a:lnTo>
                    <a:cubicBezTo>
                      <a:pt x="84" y="160"/>
                      <a:pt x="76" y="161"/>
                      <a:pt x="75" y="155"/>
                    </a:cubicBezTo>
                    <a:lnTo>
                      <a:pt x="58" y="107"/>
                    </a:lnTo>
                    <a:cubicBezTo>
                      <a:pt x="58" y="106"/>
                      <a:pt x="57" y="104"/>
                      <a:pt x="55" y="104"/>
                    </a:cubicBezTo>
                    <a:lnTo>
                      <a:pt x="4" y="85"/>
                    </a:lnTo>
                    <a:cubicBezTo>
                      <a:pt x="-1" y="83"/>
                      <a:pt x="-1" y="76"/>
                      <a:pt x="4" y="75"/>
                    </a:cubicBezTo>
                    <a:lnTo>
                      <a:pt x="56" y="60"/>
                    </a:lnTo>
                    <a:cubicBezTo>
                      <a:pt x="58" y="59"/>
                      <a:pt x="60" y="58"/>
                      <a:pt x="60" y="56"/>
                    </a:cubicBezTo>
                    <a:lnTo>
                      <a:pt x="75" y="5"/>
                    </a:lnTo>
                    <a:cubicBezTo>
                      <a:pt x="77" y="-1"/>
                      <a:pt x="84" y="-1"/>
                      <a:pt x="86" y="4"/>
                    </a:cubicBezTo>
                    <a:lnTo>
                      <a:pt x="102" y="55"/>
                    </a:lnTo>
                    <a:cubicBezTo>
                      <a:pt x="102" y="57"/>
                      <a:pt x="103" y="58"/>
                      <a:pt x="105" y="59"/>
                    </a:cubicBezTo>
                    <a:close/>
                  </a:path>
                </a:pathLst>
              </a:custGeom>
              <a:solidFill>
                <a:schemeClr val="accent6"/>
              </a:solidFill>
              <a:ln>
                <a:noFill/>
              </a:ln>
            </p:spPr>
            <p:txBody>
              <a:bodyPr spcFirstLastPara="1" wrap="square" lIns="90000" tIns="12225" rIns="90000" bIns="122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 name="Google Shape;333;p28"/>
              <p:cNvSpPr/>
              <p:nvPr/>
            </p:nvSpPr>
            <p:spPr>
              <a:xfrm>
                <a:off x="-3643552" y="2098838"/>
                <a:ext cx="145099" cy="146016"/>
              </a:xfrm>
              <a:custGeom>
                <a:avLst/>
                <a:gdLst/>
                <a:ahLst/>
                <a:cxnLst/>
                <a:rect l="l" t="t" r="r" b="b"/>
                <a:pathLst>
                  <a:path w="158" h="159" extrusionOk="0">
                    <a:moveTo>
                      <a:pt x="106" y="59"/>
                    </a:moveTo>
                    <a:lnTo>
                      <a:pt x="155" y="74"/>
                    </a:lnTo>
                    <a:cubicBezTo>
                      <a:pt x="160" y="75"/>
                      <a:pt x="160" y="83"/>
                      <a:pt x="155" y="84"/>
                    </a:cubicBezTo>
                    <a:lnTo>
                      <a:pt x="106" y="99"/>
                    </a:lnTo>
                    <a:cubicBezTo>
                      <a:pt x="104" y="99"/>
                      <a:pt x="103" y="100"/>
                      <a:pt x="102" y="102"/>
                    </a:cubicBezTo>
                    <a:lnTo>
                      <a:pt x="86" y="155"/>
                    </a:lnTo>
                    <a:cubicBezTo>
                      <a:pt x="84" y="160"/>
                      <a:pt x="77" y="161"/>
                      <a:pt x="75" y="155"/>
                    </a:cubicBezTo>
                    <a:lnTo>
                      <a:pt x="59" y="107"/>
                    </a:lnTo>
                    <a:cubicBezTo>
                      <a:pt x="58" y="106"/>
                      <a:pt x="57" y="104"/>
                      <a:pt x="55" y="104"/>
                    </a:cubicBezTo>
                    <a:lnTo>
                      <a:pt x="4" y="85"/>
                    </a:lnTo>
                    <a:cubicBezTo>
                      <a:pt x="-1" y="83"/>
                      <a:pt x="-1" y="76"/>
                      <a:pt x="5" y="75"/>
                    </a:cubicBezTo>
                    <a:lnTo>
                      <a:pt x="57" y="60"/>
                    </a:lnTo>
                    <a:cubicBezTo>
                      <a:pt x="58" y="59"/>
                      <a:pt x="60" y="58"/>
                      <a:pt x="60" y="56"/>
                    </a:cubicBezTo>
                    <a:lnTo>
                      <a:pt x="75" y="5"/>
                    </a:lnTo>
                    <a:cubicBezTo>
                      <a:pt x="77" y="-1"/>
                      <a:pt x="84" y="-1"/>
                      <a:pt x="86" y="4"/>
                    </a:cubicBezTo>
                    <a:lnTo>
                      <a:pt x="102" y="55"/>
                    </a:lnTo>
                    <a:cubicBezTo>
                      <a:pt x="103" y="57"/>
                      <a:pt x="104" y="58"/>
                      <a:pt x="106" y="59"/>
                    </a:cubicBezTo>
                    <a:close/>
                  </a:path>
                </a:pathLst>
              </a:custGeom>
              <a:solidFill>
                <a:schemeClr val="accent6"/>
              </a:solidFill>
              <a:ln>
                <a:noFill/>
              </a:ln>
            </p:spPr>
            <p:txBody>
              <a:bodyPr spcFirstLastPara="1" wrap="square" lIns="90000" tIns="12225" rIns="90000" bIns="122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sp>
        <p:nvSpPr>
          <p:cNvPr id="334" name="Google Shape;334;p28"/>
          <p:cNvSpPr/>
          <p:nvPr/>
        </p:nvSpPr>
        <p:spPr>
          <a:xfrm rot="10351975">
            <a:off x="1116640" y="71502"/>
            <a:ext cx="373971" cy="373971"/>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335" name="Google Shape;335;p28"/>
          <p:cNvSpPr/>
          <p:nvPr/>
        </p:nvSpPr>
        <p:spPr>
          <a:xfrm rot="207445">
            <a:off x="7018416" y="4668269"/>
            <a:ext cx="288525" cy="288525"/>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Tree>
    <p:extLst>
      <p:ext uri="{BB962C8B-B14F-4D97-AF65-F5344CB8AC3E}">
        <p14:creationId xmlns:p14="http://schemas.microsoft.com/office/powerpoint/2010/main" val="3724655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36"/>
        <p:cNvGrpSpPr/>
        <p:nvPr/>
      </p:nvGrpSpPr>
      <p:grpSpPr>
        <a:xfrm>
          <a:off x="0" y="0"/>
          <a:ext cx="0" cy="0"/>
          <a:chOff x="0" y="0"/>
          <a:chExt cx="0" cy="0"/>
        </a:xfrm>
      </p:grpSpPr>
      <p:sp>
        <p:nvSpPr>
          <p:cNvPr id="337" name="Google Shape;337;p29"/>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grpSp>
        <p:nvGrpSpPr>
          <p:cNvPr id="338" name="Google Shape;338;p29"/>
          <p:cNvGrpSpPr/>
          <p:nvPr/>
        </p:nvGrpSpPr>
        <p:grpSpPr>
          <a:xfrm rot="-2048927">
            <a:off x="8417294" y="3632935"/>
            <a:ext cx="1210479" cy="1209206"/>
            <a:chOff x="8972371" y="6979"/>
            <a:chExt cx="2687876" cy="2685048"/>
          </a:xfrm>
        </p:grpSpPr>
        <p:sp>
          <p:nvSpPr>
            <p:cNvPr id="339" name="Google Shape;339;p29"/>
            <p:cNvSpPr/>
            <p:nvPr/>
          </p:nvSpPr>
          <p:spPr>
            <a:xfrm>
              <a:off x="8972371" y="6979"/>
              <a:ext cx="2687876" cy="2685048"/>
            </a:xfrm>
            <a:custGeom>
              <a:avLst/>
              <a:gdLst/>
              <a:ahLst/>
              <a:cxnLst/>
              <a:rect l="l" t="t" r="r" b="b"/>
              <a:pathLst>
                <a:path w="1901" h="1899" extrusionOk="0">
                  <a:moveTo>
                    <a:pt x="951" y="1899"/>
                  </a:moveTo>
                  <a:cubicBezTo>
                    <a:pt x="901" y="1899"/>
                    <a:pt x="852" y="1896"/>
                    <a:pt x="803" y="1888"/>
                  </a:cubicBezTo>
                  <a:cubicBezTo>
                    <a:pt x="704" y="1873"/>
                    <a:pt x="608" y="1841"/>
                    <a:pt x="518" y="1795"/>
                  </a:cubicBezTo>
                  <a:cubicBezTo>
                    <a:pt x="364" y="1717"/>
                    <a:pt x="235" y="1598"/>
                    <a:pt x="144" y="1453"/>
                  </a:cubicBezTo>
                  <a:cubicBezTo>
                    <a:pt x="50" y="1302"/>
                    <a:pt x="0" y="1128"/>
                    <a:pt x="0" y="950"/>
                  </a:cubicBezTo>
                  <a:cubicBezTo>
                    <a:pt x="0" y="828"/>
                    <a:pt x="23" y="710"/>
                    <a:pt x="68" y="598"/>
                  </a:cubicBezTo>
                  <a:cubicBezTo>
                    <a:pt x="154" y="382"/>
                    <a:pt x="316" y="206"/>
                    <a:pt x="523" y="101"/>
                  </a:cubicBezTo>
                  <a:cubicBezTo>
                    <a:pt x="657" y="34"/>
                    <a:pt x="800" y="0"/>
                    <a:pt x="951" y="0"/>
                  </a:cubicBezTo>
                  <a:cubicBezTo>
                    <a:pt x="1114" y="0"/>
                    <a:pt x="1276" y="42"/>
                    <a:pt x="1418" y="122"/>
                  </a:cubicBezTo>
                  <a:cubicBezTo>
                    <a:pt x="1555" y="200"/>
                    <a:pt x="1672" y="312"/>
                    <a:pt x="1756" y="445"/>
                  </a:cubicBezTo>
                  <a:cubicBezTo>
                    <a:pt x="1814" y="538"/>
                    <a:pt x="1856" y="640"/>
                    <a:pt x="1879" y="746"/>
                  </a:cubicBezTo>
                  <a:cubicBezTo>
                    <a:pt x="1880" y="748"/>
                    <a:pt x="1880" y="750"/>
                    <a:pt x="1880" y="751"/>
                  </a:cubicBezTo>
                  <a:cubicBezTo>
                    <a:pt x="1886" y="777"/>
                    <a:pt x="1891" y="804"/>
                    <a:pt x="1894" y="831"/>
                  </a:cubicBezTo>
                  <a:cubicBezTo>
                    <a:pt x="1896" y="845"/>
                    <a:pt x="1897" y="859"/>
                    <a:pt x="1898" y="873"/>
                  </a:cubicBezTo>
                  <a:cubicBezTo>
                    <a:pt x="1900" y="898"/>
                    <a:pt x="1901" y="924"/>
                    <a:pt x="1901" y="950"/>
                  </a:cubicBezTo>
                  <a:cubicBezTo>
                    <a:pt x="1901" y="1126"/>
                    <a:pt x="1853" y="1297"/>
                    <a:pt x="1762" y="1446"/>
                  </a:cubicBezTo>
                  <a:lnTo>
                    <a:pt x="1760" y="1449"/>
                  </a:lnTo>
                  <a:cubicBezTo>
                    <a:pt x="1744" y="1475"/>
                    <a:pt x="1727" y="1500"/>
                    <a:pt x="1709" y="1524"/>
                  </a:cubicBezTo>
                  <a:cubicBezTo>
                    <a:pt x="1622" y="1637"/>
                    <a:pt x="1508" y="1732"/>
                    <a:pt x="1381" y="1797"/>
                  </a:cubicBezTo>
                  <a:cubicBezTo>
                    <a:pt x="1246" y="1865"/>
                    <a:pt x="1102" y="1899"/>
                    <a:pt x="951" y="1899"/>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0" name="Google Shape;340;p29"/>
            <p:cNvSpPr/>
            <p:nvPr/>
          </p:nvSpPr>
          <p:spPr>
            <a:xfrm>
              <a:off x="9174562" y="57881"/>
              <a:ext cx="2262284" cy="2542242"/>
            </a:xfrm>
            <a:custGeom>
              <a:avLst/>
              <a:gdLst/>
              <a:ahLst/>
              <a:cxnLst/>
              <a:rect l="l" t="t" r="r" b="b"/>
              <a:pathLst>
                <a:path w="1600" h="1798" extrusionOk="0">
                  <a:moveTo>
                    <a:pt x="1302" y="863"/>
                  </a:moveTo>
                  <a:cubicBezTo>
                    <a:pt x="1302" y="1038"/>
                    <a:pt x="1672" y="1253"/>
                    <a:pt x="1587" y="1391"/>
                  </a:cubicBezTo>
                  <a:cubicBezTo>
                    <a:pt x="1466" y="1588"/>
                    <a:pt x="1271" y="1736"/>
                    <a:pt x="1042" y="1797"/>
                  </a:cubicBezTo>
                  <a:cubicBezTo>
                    <a:pt x="1029" y="1800"/>
                    <a:pt x="824" y="1717"/>
                    <a:pt x="818" y="1717"/>
                  </a:cubicBezTo>
                  <a:cubicBezTo>
                    <a:pt x="767" y="1717"/>
                    <a:pt x="583" y="1799"/>
                    <a:pt x="551" y="1790"/>
                  </a:cubicBezTo>
                  <a:cubicBezTo>
                    <a:pt x="445" y="1759"/>
                    <a:pt x="348" y="1710"/>
                    <a:pt x="262" y="1646"/>
                  </a:cubicBezTo>
                  <a:cubicBezTo>
                    <a:pt x="38" y="1480"/>
                    <a:pt x="216" y="1171"/>
                    <a:pt x="216" y="871"/>
                  </a:cubicBezTo>
                  <a:cubicBezTo>
                    <a:pt x="216" y="707"/>
                    <a:pt x="-63" y="596"/>
                    <a:pt x="13" y="463"/>
                  </a:cubicBezTo>
                  <a:cubicBezTo>
                    <a:pt x="170" y="187"/>
                    <a:pt x="467" y="0"/>
                    <a:pt x="808" y="0"/>
                  </a:cubicBezTo>
                  <a:cubicBezTo>
                    <a:pt x="981" y="0"/>
                    <a:pt x="1143" y="49"/>
                    <a:pt x="1282" y="133"/>
                  </a:cubicBezTo>
                  <a:cubicBezTo>
                    <a:pt x="1545" y="293"/>
                    <a:pt x="1302" y="532"/>
                    <a:pt x="1302" y="863"/>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1" name="Google Shape;341;p29"/>
            <p:cNvSpPr/>
            <p:nvPr/>
          </p:nvSpPr>
          <p:spPr>
            <a:xfrm>
              <a:off x="10609698" y="245933"/>
              <a:ext cx="998233" cy="1778721"/>
            </a:xfrm>
            <a:custGeom>
              <a:avLst/>
              <a:gdLst/>
              <a:ahLst/>
              <a:cxnLst/>
              <a:rect l="l" t="t" r="r" b="b"/>
              <a:pathLst>
                <a:path w="706" h="1258" extrusionOk="0">
                  <a:moveTo>
                    <a:pt x="706" y="781"/>
                  </a:moveTo>
                  <a:cubicBezTo>
                    <a:pt x="706" y="956"/>
                    <a:pt x="657" y="1120"/>
                    <a:pt x="572" y="1258"/>
                  </a:cubicBezTo>
                  <a:cubicBezTo>
                    <a:pt x="538" y="1243"/>
                    <a:pt x="508" y="1216"/>
                    <a:pt x="485" y="1186"/>
                  </a:cubicBezTo>
                  <a:cubicBezTo>
                    <a:pt x="472" y="1169"/>
                    <a:pt x="459" y="1151"/>
                    <a:pt x="439" y="1143"/>
                  </a:cubicBezTo>
                  <a:cubicBezTo>
                    <a:pt x="423" y="1137"/>
                    <a:pt x="406" y="1139"/>
                    <a:pt x="390" y="1141"/>
                  </a:cubicBezTo>
                  <a:cubicBezTo>
                    <a:pt x="303" y="1148"/>
                    <a:pt x="213" y="1133"/>
                    <a:pt x="139" y="1088"/>
                  </a:cubicBezTo>
                  <a:cubicBezTo>
                    <a:pt x="65" y="1042"/>
                    <a:pt x="9" y="964"/>
                    <a:pt x="1" y="878"/>
                  </a:cubicBezTo>
                  <a:cubicBezTo>
                    <a:pt x="-11" y="756"/>
                    <a:pt x="70" y="645"/>
                    <a:pt x="160" y="562"/>
                  </a:cubicBezTo>
                  <a:cubicBezTo>
                    <a:pt x="199" y="528"/>
                    <a:pt x="243" y="484"/>
                    <a:pt x="231" y="434"/>
                  </a:cubicBezTo>
                  <a:cubicBezTo>
                    <a:pt x="225" y="414"/>
                    <a:pt x="211" y="397"/>
                    <a:pt x="199" y="381"/>
                  </a:cubicBezTo>
                  <a:cubicBezTo>
                    <a:pt x="156" y="322"/>
                    <a:pt x="146" y="249"/>
                    <a:pt x="156" y="176"/>
                  </a:cubicBezTo>
                  <a:cubicBezTo>
                    <a:pt x="166" y="107"/>
                    <a:pt x="192" y="42"/>
                    <a:pt x="252" y="8"/>
                  </a:cubicBezTo>
                  <a:cubicBezTo>
                    <a:pt x="257" y="5"/>
                    <a:pt x="262" y="2"/>
                    <a:pt x="267" y="0"/>
                  </a:cubicBezTo>
                  <a:cubicBezTo>
                    <a:pt x="530" y="160"/>
                    <a:pt x="706" y="450"/>
                    <a:pt x="706" y="781"/>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2" name="Google Shape;342;p29"/>
            <p:cNvSpPr/>
            <p:nvPr/>
          </p:nvSpPr>
          <p:spPr>
            <a:xfrm>
              <a:off x="9024686" y="712530"/>
              <a:ext cx="725345" cy="1672676"/>
            </a:xfrm>
            <a:custGeom>
              <a:avLst/>
              <a:gdLst/>
              <a:ahLst/>
              <a:cxnLst/>
              <a:rect l="l" t="t" r="r" b="b"/>
              <a:pathLst>
                <a:path w="513" h="1183" extrusionOk="0">
                  <a:moveTo>
                    <a:pt x="507" y="1014"/>
                  </a:moveTo>
                  <a:cubicBezTo>
                    <a:pt x="490" y="1086"/>
                    <a:pt x="434" y="1141"/>
                    <a:pt x="368" y="1183"/>
                  </a:cubicBezTo>
                  <a:cubicBezTo>
                    <a:pt x="145" y="1017"/>
                    <a:pt x="0" y="751"/>
                    <a:pt x="0" y="451"/>
                  </a:cubicBezTo>
                  <a:cubicBezTo>
                    <a:pt x="0" y="287"/>
                    <a:pt x="43" y="133"/>
                    <a:pt x="119" y="0"/>
                  </a:cubicBezTo>
                  <a:cubicBezTo>
                    <a:pt x="206" y="0"/>
                    <a:pt x="298" y="68"/>
                    <a:pt x="360" y="132"/>
                  </a:cubicBezTo>
                  <a:cubicBezTo>
                    <a:pt x="451" y="224"/>
                    <a:pt x="496" y="341"/>
                    <a:pt x="509" y="469"/>
                  </a:cubicBezTo>
                  <a:cubicBezTo>
                    <a:pt x="523" y="597"/>
                    <a:pt x="501" y="718"/>
                    <a:pt x="432" y="827"/>
                  </a:cubicBezTo>
                  <a:cubicBezTo>
                    <a:pt x="494" y="862"/>
                    <a:pt x="522" y="943"/>
                    <a:pt x="507" y="1014"/>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3" name="Google Shape;343;p29"/>
            <p:cNvSpPr/>
            <p:nvPr/>
          </p:nvSpPr>
          <p:spPr>
            <a:xfrm>
              <a:off x="9914046" y="564067"/>
              <a:ext cx="733828" cy="675857"/>
            </a:xfrm>
            <a:custGeom>
              <a:avLst/>
              <a:gdLst/>
              <a:ahLst/>
              <a:cxnLst/>
              <a:rect l="l" t="t" r="r" b="b"/>
              <a:pathLst>
                <a:path w="519" h="478" extrusionOk="0">
                  <a:moveTo>
                    <a:pt x="519" y="316"/>
                  </a:moveTo>
                  <a:cubicBezTo>
                    <a:pt x="483" y="331"/>
                    <a:pt x="511" y="454"/>
                    <a:pt x="511" y="454"/>
                  </a:cubicBezTo>
                  <a:cubicBezTo>
                    <a:pt x="511" y="454"/>
                    <a:pt x="465" y="430"/>
                    <a:pt x="392" y="423"/>
                  </a:cubicBezTo>
                  <a:cubicBezTo>
                    <a:pt x="320" y="415"/>
                    <a:pt x="313" y="428"/>
                    <a:pt x="313" y="428"/>
                  </a:cubicBezTo>
                  <a:cubicBezTo>
                    <a:pt x="313" y="428"/>
                    <a:pt x="288" y="421"/>
                    <a:pt x="206" y="434"/>
                  </a:cubicBezTo>
                  <a:cubicBezTo>
                    <a:pt x="127" y="446"/>
                    <a:pt x="94" y="494"/>
                    <a:pt x="89" y="474"/>
                  </a:cubicBezTo>
                  <a:cubicBezTo>
                    <a:pt x="53" y="330"/>
                    <a:pt x="0" y="331"/>
                    <a:pt x="0" y="331"/>
                  </a:cubicBezTo>
                  <a:lnTo>
                    <a:pt x="152" y="48"/>
                  </a:lnTo>
                  <a:cubicBezTo>
                    <a:pt x="162" y="57"/>
                    <a:pt x="188" y="13"/>
                    <a:pt x="207" y="18"/>
                  </a:cubicBezTo>
                  <a:cubicBezTo>
                    <a:pt x="244" y="26"/>
                    <a:pt x="253" y="22"/>
                    <a:pt x="287" y="1"/>
                  </a:cubicBezTo>
                  <a:cubicBezTo>
                    <a:pt x="294" y="-4"/>
                    <a:pt x="340" y="48"/>
                    <a:pt x="345" y="42"/>
                  </a:cubicBezTo>
                  <a:lnTo>
                    <a:pt x="519" y="31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4" name="Google Shape;344;p29"/>
            <p:cNvSpPr/>
            <p:nvPr/>
          </p:nvSpPr>
          <p:spPr>
            <a:xfrm>
              <a:off x="9914046" y="975520"/>
              <a:ext cx="733828" cy="1665607"/>
            </a:xfrm>
            <a:custGeom>
              <a:avLst/>
              <a:gdLst/>
              <a:ahLst/>
              <a:cxnLst/>
              <a:rect l="l" t="t" r="r" b="b"/>
              <a:pathLst>
                <a:path w="519" h="1178" extrusionOk="0">
                  <a:moveTo>
                    <a:pt x="519" y="25"/>
                  </a:moveTo>
                  <a:lnTo>
                    <a:pt x="519" y="1148"/>
                  </a:lnTo>
                  <a:cubicBezTo>
                    <a:pt x="506" y="1151"/>
                    <a:pt x="493" y="1154"/>
                    <a:pt x="479" y="1157"/>
                  </a:cubicBezTo>
                  <a:cubicBezTo>
                    <a:pt x="478" y="1157"/>
                    <a:pt x="474" y="1119"/>
                    <a:pt x="473" y="1119"/>
                  </a:cubicBezTo>
                  <a:cubicBezTo>
                    <a:pt x="471" y="1119"/>
                    <a:pt x="471" y="1159"/>
                    <a:pt x="468" y="1159"/>
                  </a:cubicBezTo>
                  <a:cubicBezTo>
                    <a:pt x="419" y="1170"/>
                    <a:pt x="367" y="1176"/>
                    <a:pt x="315" y="1177"/>
                  </a:cubicBezTo>
                  <a:cubicBezTo>
                    <a:pt x="314" y="1177"/>
                    <a:pt x="308" y="1140"/>
                    <a:pt x="306" y="1140"/>
                  </a:cubicBezTo>
                  <a:cubicBezTo>
                    <a:pt x="304" y="1140"/>
                    <a:pt x="306" y="1177"/>
                    <a:pt x="304" y="1178"/>
                  </a:cubicBezTo>
                  <a:cubicBezTo>
                    <a:pt x="298" y="1178"/>
                    <a:pt x="291" y="1178"/>
                    <a:pt x="285" y="1178"/>
                  </a:cubicBezTo>
                  <a:cubicBezTo>
                    <a:pt x="234" y="1178"/>
                    <a:pt x="184" y="1174"/>
                    <a:pt x="136" y="1166"/>
                  </a:cubicBezTo>
                  <a:cubicBezTo>
                    <a:pt x="134" y="1166"/>
                    <a:pt x="133" y="1135"/>
                    <a:pt x="131" y="1134"/>
                  </a:cubicBezTo>
                  <a:cubicBezTo>
                    <a:pt x="129" y="1134"/>
                    <a:pt x="127" y="1164"/>
                    <a:pt x="125" y="1164"/>
                  </a:cubicBezTo>
                  <a:cubicBezTo>
                    <a:pt x="92" y="1158"/>
                    <a:pt x="60" y="1151"/>
                    <a:pt x="28" y="1141"/>
                  </a:cubicBezTo>
                  <a:lnTo>
                    <a:pt x="0" y="40"/>
                  </a:lnTo>
                  <a:cubicBezTo>
                    <a:pt x="0" y="40"/>
                    <a:pt x="85" y="9"/>
                    <a:pt x="125" y="123"/>
                  </a:cubicBezTo>
                  <a:cubicBezTo>
                    <a:pt x="128" y="131"/>
                    <a:pt x="130" y="139"/>
                    <a:pt x="132" y="148"/>
                  </a:cubicBezTo>
                  <a:cubicBezTo>
                    <a:pt x="132" y="145"/>
                    <a:pt x="131" y="133"/>
                    <a:pt x="133" y="117"/>
                  </a:cubicBezTo>
                  <a:cubicBezTo>
                    <a:pt x="136" y="85"/>
                    <a:pt x="150" y="39"/>
                    <a:pt x="203" y="31"/>
                  </a:cubicBezTo>
                  <a:cubicBezTo>
                    <a:pt x="264" y="21"/>
                    <a:pt x="295" y="84"/>
                    <a:pt x="307" y="117"/>
                  </a:cubicBezTo>
                  <a:cubicBezTo>
                    <a:pt x="312" y="129"/>
                    <a:pt x="314" y="137"/>
                    <a:pt x="314" y="137"/>
                  </a:cubicBezTo>
                  <a:cubicBezTo>
                    <a:pt x="314" y="137"/>
                    <a:pt x="314" y="130"/>
                    <a:pt x="314" y="119"/>
                  </a:cubicBezTo>
                  <a:cubicBezTo>
                    <a:pt x="317" y="81"/>
                    <a:pt x="330" y="-5"/>
                    <a:pt x="386" y="1"/>
                  </a:cubicBezTo>
                  <a:cubicBezTo>
                    <a:pt x="450" y="8"/>
                    <a:pt x="472" y="96"/>
                    <a:pt x="477" y="118"/>
                  </a:cubicBezTo>
                  <a:cubicBezTo>
                    <a:pt x="477" y="121"/>
                    <a:pt x="478" y="122"/>
                    <a:pt x="478" y="122"/>
                  </a:cubicBezTo>
                  <a:cubicBezTo>
                    <a:pt x="478" y="122"/>
                    <a:pt x="478" y="121"/>
                    <a:pt x="478" y="119"/>
                  </a:cubicBezTo>
                  <a:cubicBezTo>
                    <a:pt x="479" y="102"/>
                    <a:pt x="488" y="38"/>
                    <a:pt x="519" y="25"/>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45" name="Google Shape;345;p29"/>
            <p:cNvGrpSpPr/>
            <p:nvPr/>
          </p:nvGrpSpPr>
          <p:grpSpPr>
            <a:xfrm>
              <a:off x="10090787" y="392982"/>
              <a:ext cx="500530" cy="2248145"/>
              <a:chOff x="10090787" y="392982"/>
              <a:chExt cx="500530" cy="2248145"/>
            </a:xfrm>
          </p:grpSpPr>
          <p:sp>
            <p:nvSpPr>
              <p:cNvPr id="346" name="Google Shape;346;p29"/>
              <p:cNvSpPr/>
              <p:nvPr/>
            </p:nvSpPr>
            <p:spPr>
              <a:xfrm>
                <a:off x="10128963" y="392982"/>
                <a:ext cx="272888" cy="275716"/>
              </a:xfrm>
              <a:custGeom>
                <a:avLst/>
                <a:gdLst/>
                <a:ahLst/>
                <a:cxnLst/>
                <a:rect l="l" t="t" r="r" b="b"/>
                <a:pathLst>
                  <a:path w="193" h="195" extrusionOk="0">
                    <a:moveTo>
                      <a:pt x="193" y="162"/>
                    </a:moveTo>
                    <a:cubicBezTo>
                      <a:pt x="188" y="169"/>
                      <a:pt x="182" y="175"/>
                      <a:pt x="175" y="179"/>
                    </a:cubicBezTo>
                    <a:cubicBezTo>
                      <a:pt x="141" y="200"/>
                      <a:pt x="80" y="198"/>
                      <a:pt x="42" y="189"/>
                    </a:cubicBezTo>
                    <a:cubicBezTo>
                      <a:pt x="23" y="185"/>
                      <a:pt x="10" y="178"/>
                      <a:pt x="0" y="169"/>
                    </a:cubicBezTo>
                    <a:lnTo>
                      <a:pt x="91" y="0"/>
                    </a:lnTo>
                    <a:lnTo>
                      <a:pt x="193" y="162"/>
                    </a:lnTo>
                    <a:close/>
                  </a:path>
                </a:pathLst>
              </a:custGeom>
              <a:solidFill>
                <a:schemeClr val="dk1"/>
              </a:solidFill>
              <a:ln>
                <a:noFill/>
              </a:ln>
            </p:spPr>
            <p:txBody>
              <a:bodyPr spcFirstLastPara="1" wrap="square" lIns="90000" tIns="25200" rIns="90000" bIns="252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47" name="Google Shape;347;p29"/>
              <p:cNvSpPr/>
              <p:nvPr/>
            </p:nvSpPr>
            <p:spPr>
              <a:xfrm>
                <a:off x="10090787" y="1140950"/>
                <a:ext cx="15553" cy="1483210"/>
              </a:xfrm>
              <a:custGeom>
                <a:avLst/>
                <a:gdLst/>
                <a:ahLst/>
                <a:cxnLst/>
                <a:rect l="l" t="t" r="r" b="b"/>
                <a:pathLst>
                  <a:path w="11" h="1049" extrusionOk="0">
                    <a:moveTo>
                      <a:pt x="11" y="5"/>
                    </a:moveTo>
                    <a:lnTo>
                      <a:pt x="11" y="1049"/>
                    </a:lnTo>
                    <a:cubicBezTo>
                      <a:pt x="7" y="1048"/>
                      <a:pt x="4" y="1048"/>
                      <a:pt x="0" y="1047"/>
                    </a:cubicBezTo>
                    <a:lnTo>
                      <a:pt x="0" y="5"/>
                    </a:lnTo>
                    <a:cubicBezTo>
                      <a:pt x="0" y="2"/>
                      <a:pt x="3" y="0"/>
                      <a:pt x="6" y="0"/>
                    </a:cubicBezTo>
                    <a:cubicBezTo>
                      <a:pt x="6" y="0"/>
                      <a:pt x="7" y="0"/>
                      <a:pt x="8" y="0"/>
                    </a:cubicBezTo>
                    <a:cubicBezTo>
                      <a:pt x="10" y="1"/>
                      <a:pt x="11" y="3"/>
                      <a:pt x="11" y="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48" name="Google Shape;348;p29"/>
              <p:cNvSpPr/>
              <p:nvPr/>
            </p:nvSpPr>
            <p:spPr>
              <a:xfrm>
                <a:off x="10343880" y="1140950"/>
                <a:ext cx="15553" cy="1500177"/>
              </a:xfrm>
              <a:custGeom>
                <a:avLst/>
                <a:gdLst/>
                <a:ahLst/>
                <a:cxnLst/>
                <a:rect l="l" t="t" r="r" b="b"/>
                <a:pathLst>
                  <a:path w="11" h="1061" extrusionOk="0">
                    <a:moveTo>
                      <a:pt x="11" y="5"/>
                    </a:moveTo>
                    <a:lnTo>
                      <a:pt x="11" y="1060"/>
                    </a:lnTo>
                    <a:cubicBezTo>
                      <a:pt x="8" y="1060"/>
                      <a:pt x="4" y="1061"/>
                      <a:pt x="0" y="1061"/>
                    </a:cubicBezTo>
                    <a:lnTo>
                      <a:pt x="0" y="5"/>
                    </a:lnTo>
                    <a:cubicBezTo>
                      <a:pt x="0" y="3"/>
                      <a:pt x="1" y="1"/>
                      <a:pt x="3" y="0"/>
                    </a:cubicBezTo>
                    <a:cubicBezTo>
                      <a:pt x="4" y="0"/>
                      <a:pt x="5" y="0"/>
                      <a:pt x="6" y="0"/>
                    </a:cubicBezTo>
                    <a:cubicBezTo>
                      <a:pt x="7" y="0"/>
                      <a:pt x="9" y="1"/>
                      <a:pt x="10" y="2"/>
                    </a:cubicBezTo>
                    <a:cubicBezTo>
                      <a:pt x="11" y="3"/>
                      <a:pt x="11" y="4"/>
                      <a:pt x="11" y="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49" name="Google Shape;349;p29"/>
              <p:cNvSpPr/>
              <p:nvPr/>
            </p:nvSpPr>
            <p:spPr>
              <a:xfrm>
                <a:off x="10575764" y="1140950"/>
                <a:ext cx="15553" cy="1473312"/>
              </a:xfrm>
              <a:custGeom>
                <a:avLst/>
                <a:gdLst/>
                <a:ahLst/>
                <a:cxnLst/>
                <a:rect l="l" t="t" r="r" b="b"/>
                <a:pathLst>
                  <a:path w="11" h="1042" extrusionOk="0">
                    <a:moveTo>
                      <a:pt x="11" y="5"/>
                    </a:moveTo>
                    <a:lnTo>
                      <a:pt x="11" y="1040"/>
                    </a:lnTo>
                    <a:cubicBezTo>
                      <a:pt x="8" y="1041"/>
                      <a:pt x="4" y="1042"/>
                      <a:pt x="0" y="1042"/>
                    </a:cubicBezTo>
                    <a:lnTo>
                      <a:pt x="0" y="5"/>
                    </a:lnTo>
                    <a:cubicBezTo>
                      <a:pt x="0" y="2"/>
                      <a:pt x="3" y="0"/>
                      <a:pt x="6" y="0"/>
                    </a:cubicBezTo>
                    <a:cubicBezTo>
                      <a:pt x="7" y="0"/>
                      <a:pt x="8" y="0"/>
                      <a:pt x="9" y="0"/>
                    </a:cubicBezTo>
                    <a:cubicBezTo>
                      <a:pt x="9" y="1"/>
                      <a:pt x="10" y="1"/>
                      <a:pt x="10" y="1"/>
                    </a:cubicBezTo>
                    <a:cubicBezTo>
                      <a:pt x="11" y="2"/>
                      <a:pt x="11" y="4"/>
                      <a:pt x="11" y="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nvGrpSpPr>
            <p:cNvPr id="350" name="Google Shape;350;p29"/>
            <p:cNvGrpSpPr/>
            <p:nvPr/>
          </p:nvGrpSpPr>
          <p:grpSpPr>
            <a:xfrm>
              <a:off x="9194357" y="223310"/>
              <a:ext cx="2245316" cy="873808"/>
              <a:chOff x="9194357" y="223310"/>
              <a:chExt cx="2245316" cy="873808"/>
            </a:xfrm>
          </p:grpSpPr>
          <p:sp>
            <p:nvSpPr>
              <p:cNvPr id="351" name="Google Shape;351;p29"/>
              <p:cNvSpPr/>
              <p:nvPr/>
            </p:nvSpPr>
            <p:spPr>
              <a:xfrm>
                <a:off x="9194357" y="786054"/>
                <a:ext cx="251679" cy="196536"/>
              </a:xfrm>
              <a:custGeom>
                <a:avLst/>
                <a:gdLst/>
                <a:ahLst/>
                <a:cxnLst/>
                <a:rect l="l" t="t" r="r" b="b"/>
                <a:pathLst>
                  <a:path w="178" h="139" extrusionOk="0">
                    <a:moveTo>
                      <a:pt x="152" y="139"/>
                    </a:moveTo>
                    <a:lnTo>
                      <a:pt x="0" y="59"/>
                    </a:lnTo>
                    <a:lnTo>
                      <a:pt x="20" y="23"/>
                    </a:lnTo>
                    <a:cubicBezTo>
                      <a:pt x="32" y="-1"/>
                      <a:pt x="51" y="-6"/>
                      <a:pt x="76" y="7"/>
                    </a:cubicBezTo>
                    <a:lnTo>
                      <a:pt x="153" y="47"/>
                    </a:lnTo>
                    <a:cubicBezTo>
                      <a:pt x="178" y="61"/>
                      <a:pt x="184" y="79"/>
                      <a:pt x="171" y="103"/>
                    </a:cubicBezTo>
                    <a:lnTo>
                      <a:pt x="152" y="139"/>
                    </a:lnTo>
                    <a:moveTo>
                      <a:pt x="143" y="104"/>
                    </a:moveTo>
                    <a:lnTo>
                      <a:pt x="149" y="92"/>
                    </a:lnTo>
                    <a:cubicBezTo>
                      <a:pt x="154" y="84"/>
                      <a:pt x="151" y="77"/>
                      <a:pt x="141" y="72"/>
                    </a:cubicBezTo>
                    <a:lnTo>
                      <a:pt x="62" y="30"/>
                    </a:lnTo>
                    <a:cubicBezTo>
                      <a:pt x="52" y="25"/>
                      <a:pt x="45" y="27"/>
                      <a:pt x="41" y="35"/>
                    </a:cubicBezTo>
                    <a:lnTo>
                      <a:pt x="35" y="47"/>
                    </a:lnTo>
                    <a:lnTo>
                      <a:pt x="143" y="104"/>
                    </a:lnTo>
                    <a:close/>
                  </a:path>
                </a:pathLst>
              </a:custGeom>
              <a:solidFill>
                <a:schemeClr val="accent6"/>
              </a:solidFill>
              <a:ln>
                <a:noFill/>
              </a:ln>
            </p:spPr>
            <p:txBody>
              <a:bodyPr spcFirstLastPara="1" wrap="square" lIns="90000" tIns="5025" rIns="90000" bIns="50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2" name="Google Shape;352;p29"/>
              <p:cNvSpPr/>
              <p:nvPr/>
            </p:nvSpPr>
            <p:spPr>
              <a:xfrm>
                <a:off x="9297574" y="609313"/>
                <a:ext cx="255921" cy="229056"/>
              </a:xfrm>
              <a:custGeom>
                <a:avLst/>
                <a:gdLst/>
                <a:ahLst/>
                <a:cxnLst/>
                <a:rect l="l" t="t" r="r" b="b"/>
                <a:pathLst>
                  <a:path w="181" h="162" extrusionOk="0">
                    <a:moveTo>
                      <a:pt x="137" y="162"/>
                    </a:moveTo>
                    <a:lnTo>
                      <a:pt x="0" y="58"/>
                    </a:lnTo>
                    <a:lnTo>
                      <a:pt x="45" y="0"/>
                    </a:lnTo>
                    <a:lnTo>
                      <a:pt x="64" y="15"/>
                    </a:lnTo>
                    <a:lnTo>
                      <a:pt x="36" y="52"/>
                    </a:lnTo>
                    <a:lnTo>
                      <a:pt x="72" y="79"/>
                    </a:lnTo>
                    <a:lnTo>
                      <a:pt x="94" y="50"/>
                    </a:lnTo>
                    <a:lnTo>
                      <a:pt x="114" y="64"/>
                    </a:lnTo>
                    <a:lnTo>
                      <a:pt x="92" y="94"/>
                    </a:lnTo>
                    <a:lnTo>
                      <a:pt x="134" y="126"/>
                    </a:lnTo>
                    <a:lnTo>
                      <a:pt x="162" y="89"/>
                    </a:lnTo>
                    <a:lnTo>
                      <a:pt x="181" y="103"/>
                    </a:lnTo>
                    <a:lnTo>
                      <a:pt x="137" y="162"/>
                    </a:lnTo>
                    <a:close/>
                  </a:path>
                </a:pathLst>
              </a:custGeom>
              <a:solidFill>
                <a:schemeClr val="accent6"/>
              </a:solidFill>
              <a:ln>
                <a:noFill/>
              </a:ln>
            </p:spPr>
            <p:txBody>
              <a:bodyPr spcFirstLastPara="1" wrap="square" lIns="90000" tIns="13300" rIns="90000" bIns="133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3" name="Google Shape;353;p29"/>
              <p:cNvSpPr/>
              <p:nvPr/>
            </p:nvSpPr>
            <p:spPr>
              <a:xfrm>
                <a:off x="9434725" y="489129"/>
                <a:ext cx="210675" cy="214917"/>
              </a:xfrm>
              <a:custGeom>
                <a:avLst/>
                <a:gdLst/>
                <a:ahLst/>
                <a:cxnLst/>
                <a:rect l="l" t="t" r="r" b="b"/>
                <a:pathLst>
                  <a:path w="149" h="152" extrusionOk="0">
                    <a:moveTo>
                      <a:pt x="13" y="71"/>
                    </a:moveTo>
                    <a:cubicBezTo>
                      <a:pt x="-5" y="51"/>
                      <a:pt x="-6" y="31"/>
                      <a:pt x="13" y="13"/>
                    </a:cubicBezTo>
                    <a:cubicBezTo>
                      <a:pt x="31" y="-5"/>
                      <a:pt x="52" y="-4"/>
                      <a:pt x="71" y="16"/>
                    </a:cubicBezTo>
                    <a:lnTo>
                      <a:pt x="83" y="29"/>
                    </a:lnTo>
                    <a:lnTo>
                      <a:pt x="65" y="46"/>
                    </a:lnTo>
                    <a:lnTo>
                      <a:pt x="51" y="32"/>
                    </a:lnTo>
                    <a:cubicBezTo>
                      <a:pt x="44" y="24"/>
                      <a:pt x="37" y="24"/>
                      <a:pt x="30" y="30"/>
                    </a:cubicBezTo>
                    <a:cubicBezTo>
                      <a:pt x="24" y="36"/>
                      <a:pt x="24" y="43"/>
                      <a:pt x="32" y="51"/>
                    </a:cubicBezTo>
                    <a:lnTo>
                      <a:pt x="98" y="120"/>
                    </a:lnTo>
                    <a:cubicBezTo>
                      <a:pt x="105" y="128"/>
                      <a:pt x="112" y="128"/>
                      <a:pt x="118" y="122"/>
                    </a:cubicBezTo>
                    <a:cubicBezTo>
                      <a:pt x="125" y="116"/>
                      <a:pt x="125" y="109"/>
                      <a:pt x="117" y="101"/>
                    </a:cubicBezTo>
                    <a:lnTo>
                      <a:pt x="100" y="83"/>
                    </a:lnTo>
                    <a:lnTo>
                      <a:pt x="118" y="65"/>
                    </a:lnTo>
                    <a:lnTo>
                      <a:pt x="134" y="82"/>
                    </a:lnTo>
                    <a:cubicBezTo>
                      <a:pt x="153" y="101"/>
                      <a:pt x="153" y="122"/>
                      <a:pt x="135" y="140"/>
                    </a:cubicBezTo>
                    <a:cubicBezTo>
                      <a:pt x="116" y="158"/>
                      <a:pt x="95" y="156"/>
                      <a:pt x="77" y="137"/>
                    </a:cubicBezTo>
                    <a:lnTo>
                      <a:pt x="13" y="71"/>
                    </a:lnTo>
                    <a:close/>
                  </a:path>
                </a:pathLst>
              </a:custGeom>
              <a:solidFill>
                <a:schemeClr val="accent6"/>
              </a:solidFill>
              <a:ln>
                <a:noFill/>
              </a:ln>
            </p:spPr>
            <p:txBody>
              <a:bodyPr spcFirstLastPara="1" wrap="square" lIns="90000" tIns="9700" rIns="90000" bIns="97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4" name="Google Shape;354;p29"/>
              <p:cNvSpPr/>
              <p:nvPr/>
            </p:nvSpPr>
            <p:spPr>
              <a:xfrm>
                <a:off x="9559150" y="397224"/>
                <a:ext cx="175327" cy="219159"/>
              </a:xfrm>
              <a:custGeom>
                <a:avLst/>
                <a:gdLst/>
                <a:ahLst/>
                <a:cxnLst/>
                <a:rect l="l" t="t" r="r" b="b"/>
                <a:pathLst>
                  <a:path w="124" h="155" extrusionOk="0">
                    <a:moveTo>
                      <a:pt x="102" y="155"/>
                    </a:moveTo>
                    <a:lnTo>
                      <a:pt x="0" y="16"/>
                    </a:lnTo>
                    <a:lnTo>
                      <a:pt x="22" y="0"/>
                    </a:lnTo>
                    <a:lnTo>
                      <a:pt x="124" y="139"/>
                    </a:lnTo>
                    <a:lnTo>
                      <a:pt x="102" y="155"/>
                    </a:lnTo>
                    <a:close/>
                  </a:path>
                </a:pathLst>
              </a:custGeom>
              <a:solidFill>
                <a:schemeClr val="accent6"/>
              </a:solidFill>
              <a:ln>
                <a:noFill/>
              </a:ln>
            </p:spPr>
            <p:txBody>
              <a:bodyPr spcFirstLastPara="1" wrap="square" lIns="90000" tIns="10800" rIns="90000" bIns="108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5" name="Google Shape;355;p29"/>
              <p:cNvSpPr/>
              <p:nvPr/>
            </p:nvSpPr>
            <p:spPr>
              <a:xfrm>
                <a:off x="9662367" y="310974"/>
                <a:ext cx="199364" cy="250265"/>
              </a:xfrm>
              <a:custGeom>
                <a:avLst/>
                <a:gdLst/>
                <a:ahLst/>
                <a:cxnLst/>
                <a:rect l="l" t="t" r="r" b="b"/>
                <a:pathLst>
                  <a:path w="141" h="177" extrusionOk="0">
                    <a:moveTo>
                      <a:pt x="83" y="177"/>
                    </a:moveTo>
                    <a:lnTo>
                      <a:pt x="0" y="27"/>
                    </a:lnTo>
                    <a:lnTo>
                      <a:pt x="36" y="7"/>
                    </a:lnTo>
                    <a:cubicBezTo>
                      <a:pt x="60" y="-6"/>
                      <a:pt x="79" y="0"/>
                      <a:pt x="92" y="25"/>
                    </a:cubicBezTo>
                    <a:lnTo>
                      <a:pt x="134" y="101"/>
                    </a:lnTo>
                    <a:cubicBezTo>
                      <a:pt x="147" y="126"/>
                      <a:pt x="142" y="145"/>
                      <a:pt x="119" y="157"/>
                    </a:cubicBezTo>
                    <a:lnTo>
                      <a:pt x="83" y="177"/>
                    </a:lnTo>
                    <a:moveTo>
                      <a:pt x="95" y="143"/>
                    </a:moveTo>
                    <a:lnTo>
                      <a:pt x="107" y="136"/>
                    </a:lnTo>
                    <a:cubicBezTo>
                      <a:pt x="115" y="132"/>
                      <a:pt x="116" y="125"/>
                      <a:pt x="111" y="115"/>
                    </a:cubicBezTo>
                    <a:lnTo>
                      <a:pt x="68" y="37"/>
                    </a:lnTo>
                    <a:cubicBezTo>
                      <a:pt x="63" y="27"/>
                      <a:pt x="56" y="24"/>
                      <a:pt x="48" y="29"/>
                    </a:cubicBezTo>
                    <a:lnTo>
                      <a:pt x="36" y="35"/>
                    </a:lnTo>
                    <a:lnTo>
                      <a:pt x="95" y="143"/>
                    </a:lnTo>
                    <a:close/>
                  </a:path>
                </a:pathLst>
              </a:custGeom>
              <a:solidFill>
                <a:schemeClr val="accent6"/>
              </a:solidFill>
              <a:ln>
                <a:noFill/>
              </a:ln>
            </p:spPr>
            <p:txBody>
              <a:bodyPr spcFirstLastPara="1" wrap="square" lIns="90000" tIns="18700" rIns="90000" bIns="187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6" name="Google Shape;356;p29"/>
              <p:cNvSpPr/>
              <p:nvPr/>
            </p:nvSpPr>
            <p:spPr>
              <a:xfrm>
                <a:off x="9846178" y="223310"/>
                <a:ext cx="179569" cy="262991"/>
              </a:xfrm>
              <a:custGeom>
                <a:avLst/>
                <a:gdLst/>
                <a:ahLst/>
                <a:cxnLst/>
                <a:rect l="l" t="t" r="r" b="b"/>
                <a:pathLst>
                  <a:path w="127" h="186" extrusionOk="0">
                    <a:moveTo>
                      <a:pt x="57" y="186"/>
                    </a:moveTo>
                    <a:lnTo>
                      <a:pt x="0" y="24"/>
                    </a:lnTo>
                    <a:lnTo>
                      <a:pt x="69" y="0"/>
                    </a:lnTo>
                    <a:lnTo>
                      <a:pt x="78" y="23"/>
                    </a:lnTo>
                    <a:lnTo>
                      <a:pt x="34" y="38"/>
                    </a:lnTo>
                    <a:lnTo>
                      <a:pt x="49" y="81"/>
                    </a:lnTo>
                    <a:lnTo>
                      <a:pt x="84" y="69"/>
                    </a:lnTo>
                    <a:lnTo>
                      <a:pt x="92" y="92"/>
                    </a:lnTo>
                    <a:lnTo>
                      <a:pt x="57" y="104"/>
                    </a:lnTo>
                    <a:lnTo>
                      <a:pt x="75" y="154"/>
                    </a:lnTo>
                    <a:lnTo>
                      <a:pt x="118" y="138"/>
                    </a:lnTo>
                    <a:lnTo>
                      <a:pt x="127" y="161"/>
                    </a:lnTo>
                    <a:lnTo>
                      <a:pt x="57" y="186"/>
                    </a:lnTo>
                    <a:close/>
                  </a:path>
                </a:pathLst>
              </a:custGeom>
              <a:solidFill>
                <a:schemeClr val="accent6"/>
              </a:solidFill>
              <a:ln>
                <a:noFill/>
              </a:ln>
            </p:spPr>
            <p:txBody>
              <a:bodyPr spcFirstLastPara="1" wrap="square" lIns="90000" tIns="21950" rIns="90000" bIns="219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7" name="Google Shape;357;p29"/>
              <p:cNvSpPr/>
              <p:nvPr/>
            </p:nvSpPr>
            <p:spPr>
              <a:xfrm>
                <a:off x="10564452" y="234622"/>
                <a:ext cx="168257" cy="260163"/>
              </a:xfrm>
              <a:custGeom>
                <a:avLst/>
                <a:gdLst/>
                <a:ahLst/>
                <a:cxnLst/>
                <a:rect l="l" t="t" r="r" b="b"/>
                <a:pathLst>
                  <a:path w="119" h="184" extrusionOk="0">
                    <a:moveTo>
                      <a:pt x="62" y="175"/>
                    </a:moveTo>
                    <a:lnTo>
                      <a:pt x="69" y="141"/>
                    </a:lnTo>
                    <a:lnTo>
                      <a:pt x="39" y="131"/>
                    </a:lnTo>
                    <a:lnTo>
                      <a:pt x="24" y="161"/>
                    </a:lnTo>
                    <a:lnTo>
                      <a:pt x="0" y="152"/>
                    </a:lnTo>
                    <a:lnTo>
                      <a:pt x="84" y="0"/>
                    </a:lnTo>
                    <a:lnTo>
                      <a:pt x="119" y="13"/>
                    </a:lnTo>
                    <a:lnTo>
                      <a:pt x="87" y="184"/>
                    </a:lnTo>
                    <a:lnTo>
                      <a:pt x="62" y="175"/>
                    </a:lnTo>
                    <a:moveTo>
                      <a:pt x="50" y="110"/>
                    </a:moveTo>
                    <a:lnTo>
                      <a:pt x="73" y="118"/>
                    </a:lnTo>
                    <a:lnTo>
                      <a:pt x="91" y="33"/>
                    </a:lnTo>
                    <a:lnTo>
                      <a:pt x="50" y="110"/>
                    </a:lnTo>
                    <a:close/>
                  </a:path>
                </a:pathLst>
              </a:custGeom>
              <a:solidFill>
                <a:schemeClr val="accent6"/>
              </a:solidFill>
              <a:ln>
                <a:noFill/>
              </a:ln>
            </p:spPr>
            <p:txBody>
              <a:bodyPr spcFirstLastPara="1" wrap="square" lIns="90000" tIns="21225" rIns="90000" bIns="212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8" name="Google Shape;358;p29"/>
              <p:cNvSpPr/>
              <p:nvPr/>
            </p:nvSpPr>
            <p:spPr>
              <a:xfrm>
                <a:off x="10727054" y="301076"/>
                <a:ext cx="223401" cy="270060"/>
              </a:xfrm>
              <a:custGeom>
                <a:avLst/>
                <a:gdLst/>
                <a:ahLst/>
                <a:cxnLst/>
                <a:rect l="l" t="t" r="r" b="b"/>
                <a:pathLst>
                  <a:path w="158" h="191" extrusionOk="0">
                    <a:moveTo>
                      <a:pt x="0" y="150"/>
                    </a:moveTo>
                    <a:lnTo>
                      <a:pt x="84" y="0"/>
                    </a:lnTo>
                    <a:lnTo>
                      <a:pt x="113" y="17"/>
                    </a:lnTo>
                    <a:lnTo>
                      <a:pt x="86" y="120"/>
                    </a:lnTo>
                    <a:lnTo>
                      <a:pt x="137" y="30"/>
                    </a:lnTo>
                    <a:lnTo>
                      <a:pt x="158" y="42"/>
                    </a:lnTo>
                    <a:lnTo>
                      <a:pt x="73" y="191"/>
                    </a:lnTo>
                    <a:lnTo>
                      <a:pt x="49" y="178"/>
                    </a:lnTo>
                    <a:lnTo>
                      <a:pt x="82" y="53"/>
                    </a:lnTo>
                    <a:lnTo>
                      <a:pt x="20" y="162"/>
                    </a:lnTo>
                    <a:lnTo>
                      <a:pt x="0" y="150"/>
                    </a:lnTo>
                    <a:close/>
                  </a:path>
                </a:pathLst>
              </a:custGeom>
              <a:solidFill>
                <a:schemeClr val="accent6"/>
              </a:solidFill>
              <a:ln>
                <a:noFill/>
              </a:ln>
            </p:spPr>
            <p:txBody>
              <a:bodyPr spcFirstLastPara="1" wrap="square" lIns="90000" tIns="23750" rIns="90000" bIns="237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9" name="Google Shape;359;p29"/>
              <p:cNvSpPr/>
              <p:nvPr/>
            </p:nvSpPr>
            <p:spPr>
              <a:xfrm>
                <a:off x="10940557" y="479231"/>
                <a:ext cx="192294" cy="203606"/>
              </a:xfrm>
              <a:custGeom>
                <a:avLst/>
                <a:gdLst/>
                <a:ahLst/>
                <a:cxnLst/>
                <a:rect l="l" t="t" r="r" b="b"/>
                <a:pathLst>
                  <a:path w="136" h="144" extrusionOk="0">
                    <a:moveTo>
                      <a:pt x="0" y="126"/>
                    </a:moveTo>
                    <a:lnTo>
                      <a:pt x="116" y="0"/>
                    </a:lnTo>
                    <a:lnTo>
                      <a:pt x="136" y="18"/>
                    </a:lnTo>
                    <a:lnTo>
                      <a:pt x="20" y="144"/>
                    </a:lnTo>
                    <a:lnTo>
                      <a:pt x="0" y="126"/>
                    </a:lnTo>
                    <a:close/>
                  </a:path>
                </a:pathLst>
              </a:custGeom>
              <a:solidFill>
                <a:schemeClr val="accent6"/>
              </a:solidFill>
              <a:ln>
                <a:noFill/>
              </a:ln>
            </p:spPr>
            <p:txBody>
              <a:bodyPr spcFirstLastPara="1" wrap="square" lIns="90000" tIns="6825" rIns="90000" bIns="68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0" name="Google Shape;360;p29"/>
              <p:cNvSpPr/>
              <p:nvPr/>
            </p:nvSpPr>
            <p:spPr>
              <a:xfrm>
                <a:off x="11008425" y="566895"/>
                <a:ext cx="240368" cy="221987"/>
              </a:xfrm>
              <a:custGeom>
                <a:avLst/>
                <a:gdLst/>
                <a:ahLst/>
                <a:cxnLst/>
                <a:rect l="l" t="t" r="r" b="b"/>
                <a:pathLst>
                  <a:path w="170" h="157" extrusionOk="0">
                    <a:moveTo>
                      <a:pt x="0" y="110"/>
                    </a:moveTo>
                    <a:lnTo>
                      <a:pt x="132" y="0"/>
                    </a:lnTo>
                    <a:lnTo>
                      <a:pt x="159" y="32"/>
                    </a:lnTo>
                    <a:cubicBezTo>
                      <a:pt x="176" y="52"/>
                      <a:pt x="173" y="72"/>
                      <a:pt x="152" y="90"/>
                    </a:cubicBezTo>
                    <a:lnTo>
                      <a:pt x="85" y="145"/>
                    </a:lnTo>
                    <a:cubicBezTo>
                      <a:pt x="63" y="163"/>
                      <a:pt x="44" y="162"/>
                      <a:pt x="27" y="141"/>
                    </a:cubicBezTo>
                    <a:lnTo>
                      <a:pt x="0" y="110"/>
                    </a:lnTo>
                    <a:moveTo>
                      <a:pt x="36" y="115"/>
                    </a:moveTo>
                    <a:lnTo>
                      <a:pt x="45" y="125"/>
                    </a:lnTo>
                    <a:cubicBezTo>
                      <a:pt x="51" y="132"/>
                      <a:pt x="58" y="132"/>
                      <a:pt x="67" y="125"/>
                    </a:cubicBezTo>
                    <a:lnTo>
                      <a:pt x="135" y="68"/>
                    </a:lnTo>
                    <a:cubicBezTo>
                      <a:pt x="144" y="61"/>
                      <a:pt x="145" y="54"/>
                      <a:pt x="140" y="47"/>
                    </a:cubicBezTo>
                    <a:lnTo>
                      <a:pt x="131" y="36"/>
                    </a:lnTo>
                    <a:lnTo>
                      <a:pt x="36" y="115"/>
                    </a:lnTo>
                    <a:close/>
                  </a:path>
                </a:pathLst>
              </a:custGeom>
              <a:solidFill>
                <a:schemeClr val="accent6"/>
              </a:solidFill>
              <a:ln>
                <a:noFill/>
              </a:ln>
            </p:spPr>
            <p:txBody>
              <a:bodyPr spcFirstLastPara="1" wrap="square" lIns="90000" tIns="11500" rIns="90000" bIns="115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1" name="Google Shape;361;p29"/>
              <p:cNvSpPr/>
              <p:nvPr/>
            </p:nvSpPr>
            <p:spPr>
              <a:xfrm>
                <a:off x="11110228" y="729497"/>
                <a:ext cx="262991" cy="212089"/>
              </a:xfrm>
              <a:custGeom>
                <a:avLst/>
                <a:gdLst/>
                <a:ahLst/>
                <a:cxnLst/>
                <a:rect l="l" t="t" r="r" b="b"/>
                <a:pathLst>
                  <a:path w="186" h="150" extrusionOk="0">
                    <a:moveTo>
                      <a:pt x="0" y="87"/>
                    </a:moveTo>
                    <a:lnTo>
                      <a:pt x="148" y="0"/>
                    </a:lnTo>
                    <a:lnTo>
                      <a:pt x="186" y="63"/>
                    </a:lnTo>
                    <a:lnTo>
                      <a:pt x="165" y="76"/>
                    </a:lnTo>
                    <a:lnTo>
                      <a:pt x="141" y="36"/>
                    </a:lnTo>
                    <a:lnTo>
                      <a:pt x="102" y="58"/>
                    </a:lnTo>
                    <a:lnTo>
                      <a:pt x="121" y="90"/>
                    </a:lnTo>
                    <a:lnTo>
                      <a:pt x="99" y="103"/>
                    </a:lnTo>
                    <a:lnTo>
                      <a:pt x="81" y="71"/>
                    </a:lnTo>
                    <a:lnTo>
                      <a:pt x="35" y="98"/>
                    </a:lnTo>
                    <a:lnTo>
                      <a:pt x="59" y="138"/>
                    </a:lnTo>
                    <a:lnTo>
                      <a:pt x="38" y="150"/>
                    </a:lnTo>
                    <a:lnTo>
                      <a:pt x="0" y="87"/>
                    </a:lnTo>
                    <a:close/>
                  </a:path>
                </a:pathLst>
              </a:custGeom>
              <a:solidFill>
                <a:schemeClr val="accent6"/>
              </a:solidFill>
              <a:ln>
                <a:noFill/>
              </a:ln>
            </p:spPr>
            <p:txBody>
              <a:bodyPr spcFirstLastPara="1" wrap="square" lIns="90000" tIns="9000" rIns="90000" bIns="9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2" name="Google Shape;362;p29"/>
              <p:cNvSpPr/>
              <p:nvPr/>
            </p:nvSpPr>
            <p:spPr>
              <a:xfrm>
                <a:off x="11180925" y="923205"/>
                <a:ext cx="258749" cy="173913"/>
              </a:xfrm>
              <a:custGeom>
                <a:avLst/>
                <a:gdLst/>
                <a:ahLst/>
                <a:cxnLst/>
                <a:rect l="l" t="t" r="r" b="b"/>
                <a:pathLst>
                  <a:path w="183" h="123" extrusionOk="0">
                    <a:moveTo>
                      <a:pt x="23" y="98"/>
                    </a:moveTo>
                    <a:lnTo>
                      <a:pt x="53" y="81"/>
                    </a:lnTo>
                    <a:lnTo>
                      <a:pt x="42" y="52"/>
                    </a:lnTo>
                    <a:lnTo>
                      <a:pt x="9" y="60"/>
                    </a:lnTo>
                    <a:lnTo>
                      <a:pt x="0" y="37"/>
                    </a:lnTo>
                    <a:lnTo>
                      <a:pt x="170" y="0"/>
                    </a:lnTo>
                    <a:lnTo>
                      <a:pt x="183" y="34"/>
                    </a:lnTo>
                    <a:lnTo>
                      <a:pt x="33" y="123"/>
                    </a:lnTo>
                    <a:lnTo>
                      <a:pt x="23" y="98"/>
                    </a:lnTo>
                    <a:moveTo>
                      <a:pt x="65" y="47"/>
                    </a:moveTo>
                    <a:lnTo>
                      <a:pt x="73" y="69"/>
                    </a:lnTo>
                    <a:lnTo>
                      <a:pt x="150" y="27"/>
                    </a:lnTo>
                    <a:lnTo>
                      <a:pt x="65" y="47"/>
                    </a:lnTo>
                    <a:close/>
                  </a:path>
                </a:pathLst>
              </a:custGeom>
              <a:solidFill>
                <a:schemeClr val="accent6"/>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63" name="Google Shape;363;p29"/>
            <p:cNvSpPr/>
            <p:nvPr/>
          </p:nvSpPr>
          <p:spPr>
            <a:xfrm>
              <a:off x="10616768" y="2153323"/>
              <a:ext cx="224814" cy="223401"/>
            </a:xfrm>
            <a:custGeom>
              <a:avLst/>
              <a:gdLst/>
              <a:ahLst/>
              <a:cxnLst/>
              <a:rect l="l" t="t" r="r" b="b"/>
              <a:pathLst>
                <a:path w="159" h="158" extrusionOk="0">
                  <a:moveTo>
                    <a:pt x="105" y="58"/>
                  </a:moveTo>
                  <a:lnTo>
                    <a:pt x="154" y="73"/>
                  </a:lnTo>
                  <a:cubicBezTo>
                    <a:pt x="160" y="75"/>
                    <a:pt x="160" y="82"/>
                    <a:pt x="154" y="83"/>
                  </a:cubicBezTo>
                  <a:lnTo>
                    <a:pt x="105" y="97"/>
                  </a:lnTo>
                  <a:cubicBezTo>
                    <a:pt x="103" y="98"/>
                    <a:pt x="101" y="99"/>
                    <a:pt x="101" y="101"/>
                  </a:cubicBezTo>
                  <a:lnTo>
                    <a:pt x="85" y="154"/>
                  </a:lnTo>
                  <a:cubicBezTo>
                    <a:pt x="83" y="159"/>
                    <a:pt x="76" y="159"/>
                    <a:pt x="74" y="154"/>
                  </a:cubicBezTo>
                  <a:lnTo>
                    <a:pt x="58" y="106"/>
                  </a:lnTo>
                  <a:cubicBezTo>
                    <a:pt x="57" y="104"/>
                    <a:pt x="56" y="103"/>
                    <a:pt x="54" y="102"/>
                  </a:cubicBezTo>
                  <a:lnTo>
                    <a:pt x="3" y="84"/>
                  </a:lnTo>
                  <a:cubicBezTo>
                    <a:pt x="-2" y="82"/>
                    <a:pt x="-2" y="76"/>
                    <a:pt x="3" y="74"/>
                  </a:cubicBezTo>
                  <a:lnTo>
                    <a:pt x="56" y="59"/>
                  </a:lnTo>
                  <a:cubicBezTo>
                    <a:pt x="57" y="59"/>
                    <a:pt x="59" y="57"/>
                    <a:pt x="59" y="55"/>
                  </a:cubicBezTo>
                  <a:lnTo>
                    <a:pt x="74" y="4"/>
                  </a:lnTo>
                  <a:cubicBezTo>
                    <a:pt x="76" y="-1"/>
                    <a:pt x="83" y="-1"/>
                    <a:pt x="85" y="4"/>
                  </a:cubicBezTo>
                  <a:lnTo>
                    <a:pt x="101" y="55"/>
                  </a:lnTo>
                  <a:cubicBezTo>
                    <a:pt x="102" y="56"/>
                    <a:pt x="103" y="58"/>
                    <a:pt x="105" y="58"/>
                  </a:cubicBezTo>
                  <a:close/>
                </a:path>
              </a:pathLst>
            </a:custGeom>
            <a:solidFill>
              <a:srgbClr val="FFFFFF"/>
            </a:solidFill>
            <a:ln>
              <a:noFill/>
            </a:ln>
          </p:spPr>
          <p:txBody>
            <a:bodyPr spcFirstLastPara="1" wrap="square" lIns="90000" tIns="11875" rIns="90000" bIns="118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64" name="Google Shape;364;p29"/>
            <p:cNvGrpSpPr/>
            <p:nvPr/>
          </p:nvGrpSpPr>
          <p:grpSpPr>
            <a:xfrm>
              <a:off x="9298988" y="1205991"/>
              <a:ext cx="1997879" cy="270060"/>
              <a:chOff x="9298988" y="1205991"/>
              <a:chExt cx="1997879" cy="270060"/>
            </a:xfrm>
          </p:grpSpPr>
          <p:sp>
            <p:nvSpPr>
              <p:cNvPr id="365" name="Google Shape;365;p29"/>
              <p:cNvSpPr/>
              <p:nvPr/>
            </p:nvSpPr>
            <p:spPr>
              <a:xfrm>
                <a:off x="11073466" y="1205991"/>
                <a:ext cx="223401" cy="223401"/>
              </a:xfrm>
              <a:custGeom>
                <a:avLst/>
                <a:gdLst/>
                <a:ahLst/>
                <a:cxnLst/>
                <a:rect l="l" t="t" r="r" b="b"/>
                <a:pathLst>
                  <a:path w="158" h="158" extrusionOk="0">
                    <a:moveTo>
                      <a:pt x="105" y="58"/>
                    </a:moveTo>
                    <a:lnTo>
                      <a:pt x="154" y="74"/>
                    </a:lnTo>
                    <a:cubicBezTo>
                      <a:pt x="159" y="75"/>
                      <a:pt x="159" y="83"/>
                      <a:pt x="154" y="84"/>
                    </a:cubicBezTo>
                    <a:lnTo>
                      <a:pt x="105" y="98"/>
                    </a:lnTo>
                    <a:cubicBezTo>
                      <a:pt x="103" y="99"/>
                      <a:pt x="101" y="100"/>
                      <a:pt x="101" y="102"/>
                    </a:cubicBezTo>
                    <a:lnTo>
                      <a:pt x="84" y="155"/>
                    </a:lnTo>
                    <a:cubicBezTo>
                      <a:pt x="83" y="160"/>
                      <a:pt x="76" y="160"/>
                      <a:pt x="74" y="155"/>
                    </a:cubicBezTo>
                    <a:lnTo>
                      <a:pt x="58" y="107"/>
                    </a:lnTo>
                    <a:cubicBezTo>
                      <a:pt x="57" y="105"/>
                      <a:pt x="56" y="104"/>
                      <a:pt x="54" y="103"/>
                    </a:cubicBezTo>
                    <a:lnTo>
                      <a:pt x="3" y="85"/>
                    </a:lnTo>
                    <a:cubicBezTo>
                      <a:pt x="-2" y="83"/>
                      <a:pt x="-2" y="76"/>
                      <a:pt x="3" y="74"/>
                    </a:cubicBezTo>
                    <a:lnTo>
                      <a:pt x="55" y="59"/>
                    </a:lnTo>
                    <a:cubicBezTo>
                      <a:pt x="57" y="59"/>
                      <a:pt x="59" y="57"/>
                      <a:pt x="59" y="55"/>
                    </a:cubicBezTo>
                    <a:lnTo>
                      <a:pt x="74" y="4"/>
                    </a:lnTo>
                    <a:cubicBezTo>
                      <a:pt x="76" y="-1"/>
                      <a:pt x="83" y="-1"/>
                      <a:pt x="85" y="4"/>
                    </a:cubicBezTo>
                    <a:lnTo>
                      <a:pt x="101" y="55"/>
                    </a:lnTo>
                    <a:cubicBezTo>
                      <a:pt x="101" y="57"/>
                      <a:pt x="103" y="58"/>
                      <a:pt x="105" y="58"/>
                    </a:cubicBezTo>
                    <a:close/>
                  </a:path>
                </a:pathLst>
              </a:custGeom>
              <a:solidFill>
                <a:schemeClr val="accent6"/>
              </a:solidFill>
              <a:ln>
                <a:noFill/>
              </a:ln>
            </p:spPr>
            <p:txBody>
              <a:bodyPr spcFirstLastPara="1" wrap="square" lIns="90000" tIns="11875" rIns="90000" bIns="118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6" name="Google Shape;366;p29"/>
              <p:cNvSpPr/>
              <p:nvPr/>
            </p:nvSpPr>
            <p:spPr>
              <a:xfrm>
                <a:off x="9298988" y="1251236"/>
                <a:ext cx="223401" cy="224814"/>
              </a:xfrm>
              <a:custGeom>
                <a:avLst/>
                <a:gdLst/>
                <a:ahLst/>
                <a:cxnLst/>
                <a:rect l="l" t="t" r="r" b="b"/>
                <a:pathLst>
                  <a:path w="158" h="159" extrusionOk="0">
                    <a:moveTo>
                      <a:pt x="104" y="59"/>
                    </a:moveTo>
                    <a:lnTo>
                      <a:pt x="154" y="74"/>
                    </a:lnTo>
                    <a:cubicBezTo>
                      <a:pt x="159" y="75"/>
                      <a:pt x="159" y="83"/>
                      <a:pt x="154" y="84"/>
                    </a:cubicBezTo>
                    <a:lnTo>
                      <a:pt x="104" y="98"/>
                    </a:lnTo>
                    <a:cubicBezTo>
                      <a:pt x="103" y="99"/>
                      <a:pt x="101" y="100"/>
                      <a:pt x="101" y="102"/>
                    </a:cubicBezTo>
                    <a:lnTo>
                      <a:pt x="84" y="155"/>
                    </a:lnTo>
                    <a:cubicBezTo>
                      <a:pt x="83" y="160"/>
                      <a:pt x="75" y="161"/>
                      <a:pt x="74" y="155"/>
                    </a:cubicBezTo>
                    <a:lnTo>
                      <a:pt x="57" y="107"/>
                    </a:lnTo>
                    <a:cubicBezTo>
                      <a:pt x="57" y="105"/>
                      <a:pt x="56" y="104"/>
                      <a:pt x="54" y="104"/>
                    </a:cubicBezTo>
                    <a:lnTo>
                      <a:pt x="3" y="85"/>
                    </a:lnTo>
                    <a:cubicBezTo>
                      <a:pt x="-2" y="83"/>
                      <a:pt x="-2" y="76"/>
                      <a:pt x="3" y="74"/>
                    </a:cubicBezTo>
                    <a:lnTo>
                      <a:pt x="55" y="59"/>
                    </a:lnTo>
                    <a:cubicBezTo>
                      <a:pt x="57" y="59"/>
                      <a:pt x="59" y="57"/>
                      <a:pt x="59" y="56"/>
                    </a:cubicBezTo>
                    <a:lnTo>
                      <a:pt x="74" y="4"/>
                    </a:lnTo>
                    <a:cubicBezTo>
                      <a:pt x="76" y="-1"/>
                      <a:pt x="83" y="-1"/>
                      <a:pt x="85" y="4"/>
                    </a:cubicBezTo>
                    <a:lnTo>
                      <a:pt x="101" y="55"/>
                    </a:lnTo>
                    <a:cubicBezTo>
                      <a:pt x="101" y="57"/>
                      <a:pt x="103" y="58"/>
                      <a:pt x="104" y="59"/>
                    </a:cubicBezTo>
                    <a:close/>
                  </a:path>
                </a:pathLst>
              </a:custGeom>
              <a:solidFill>
                <a:schemeClr val="accent6"/>
              </a:solidFill>
              <a:ln>
                <a:noFill/>
              </a:ln>
            </p:spPr>
            <p:txBody>
              <a:bodyPr spcFirstLastPara="1" wrap="square" lIns="90000" tIns="12225" rIns="90000" bIns="122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67" name="Google Shape;367;p29"/>
            <p:cNvGrpSpPr/>
            <p:nvPr/>
          </p:nvGrpSpPr>
          <p:grpSpPr>
            <a:xfrm>
              <a:off x="9361201" y="124335"/>
              <a:ext cx="1787204" cy="1867799"/>
              <a:chOff x="9361201" y="124335"/>
              <a:chExt cx="1787204" cy="1867799"/>
            </a:xfrm>
          </p:grpSpPr>
          <p:sp>
            <p:nvSpPr>
              <p:cNvPr id="368" name="Google Shape;368;p29"/>
              <p:cNvSpPr/>
              <p:nvPr/>
            </p:nvSpPr>
            <p:spPr>
              <a:xfrm>
                <a:off x="10191176" y="124335"/>
                <a:ext cx="247437" cy="248851"/>
              </a:xfrm>
              <a:custGeom>
                <a:avLst/>
                <a:gdLst/>
                <a:ahLst/>
                <a:cxnLst/>
                <a:rect l="l" t="t" r="r" b="b"/>
                <a:pathLst>
                  <a:path w="175" h="176" extrusionOk="0">
                    <a:moveTo>
                      <a:pt x="87" y="176"/>
                    </a:moveTo>
                    <a:cubicBezTo>
                      <a:pt x="39" y="176"/>
                      <a:pt x="0" y="136"/>
                      <a:pt x="0" y="88"/>
                    </a:cubicBezTo>
                    <a:cubicBezTo>
                      <a:pt x="0" y="40"/>
                      <a:pt x="39" y="0"/>
                      <a:pt x="87" y="0"/>
                    </a:cubicBezTo>
                    <a:cubicBezTo>
                      <a:pt x="136" y="0"/>
                      <a:pt x="175" y="40"/>
                      <a:pt x="175" y="88"/>
                    </a:cubicBezTo>
                    <a:cubicBezTo>
                      <a:pt x="175" y="136"/>
                      <a:pt x="136" y="176"/>
                      <a:pt x="87" y="176"/>
                    </a:cubicBezTo>
                    <a:moveTo>
                      <a:pt x="87" y="13"/>
                    </a:moveTo>
                    <a:cubicBezTo>
                      <a:pt x="46" y="13"/>
                      <a:pt x="13" y="47"/>
                      <a:pt x="13" y="88"/>
                    </a:cubicBezTo>
                    <a:cubicBezTo>
                      <a:pt x="13" y="129"/>
                      <a:pt x="46" y="163"/>
                      <a:pt x="87" y="163"/>
                    </a:cubicBezTo>
                    <a:cubicBezTo>
                      <a:pt x="129" y="163"/>
                      <a:pt x="162" y="129"/>
                      <a:pt x="162" y="88"/>
                    </a:cubicBezTo>
                    <a:cubicBezTo>
                      <a:pt x="162" y="47"/>
                      <a:pt x="129" y="13"/>
                      <a:pt x="87" y="13"/>
                    </a:cubicBezTo>
                    <a:close/>
                  </a:path>
                </a:pathLst>
              </a:custGeom>
              <a:solidFill>
                <a:schemeClr val="dk1"/>
              </a:solidFill>
              <a:ln>
                <a:noFill/>
              </a:ln>
            </p:spPr>
            <p:txBody>
              <a:bodyPr spcFirstLastPara="1" wrap="square" lIns="90000" tIns="18350" rIns="90000" bIns="183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69" name="Google Shape;369;p29"/>
              <p:cNvSpPr/>
              <p:nvPr/>
            </p:nvSpPr>
            <p:spPr>
              <a:xfrm>
                <a:off x="9361201" y="1739042"/>
                <a:ext cx="233298" cy="233298"/>
              </a:xfrm>
              <a:custGeom>
                <a:avLst/>
                <a:gdLst/>
                <a:ahLst/>
                <a:cxnLst/>
                <a:rect l="l" t="t" r="r" b="b"/>
                <a:pathLst>
                  <a:path w="165" h="165" extrusionOk="0">
                    <a:moveTo>
                      <a:pt x="83" y="165"/>
                    </a:moveTo>
                    <a:cubicBezTo>
                      <a:pt x="37" y="165"/>
                      <a:pt x="0" y="127"/>
                      <a:pt x="0" y="82"/>
                    </a:cubicBezTo>
                    <a:cubicBezTo>
                      <a:pt x="0" y="36"/>
                      <a:pt x="38" y="0"/>
                      <a:pt x="83" y="0"/>
                    </a:cubicBezTo>
                    <a:cubicBezTo>
                      <a:pt x="129" y="0"/>
                      <a:pt x="165" y="36"/>
                      <a:pt x="165" y="82"/>
                    </a:cubicBezTo>
                    <a:cubicBezTo>
                      <a:pt x="165" y="127"/>
                      <a:pt x="128" y="165"/>
                      <a:pt x="83" y="165"/>
                    </a:cubicBezTo>
                    <a:moveTo>
                      <a:pt x="83" y="13"/>
                    </a:moveTo>
                    <a:cubicBezTo>
                      <a:pt x="45" y="13"/>
                      <a:pt x="14" y="44"/>
                      <a:pt x="14" y="82"/>
                    </a:cubicBezTo>
                    <a:cubicBezTo>
                      <a:pt x="14" y="120"/>
                      <a:pt x="45" y="151"/>
                      <a:pt x="83" y="151"/>
                    </a:cubicBezTo>
                    <a:cubicBezTo>
                      <a:pt x="121" y="151"/>
                      <a:pt x="152" y="120"/>
                      <a:pt x="152" y="82"/>
                    </a:cubicBezTo>
                    <a:cubicBezTo>
                      <a:pt x="152" y="44"/>
                      <a:pt x="121" y="13"/>
                      <a:pt x="83" y="13"/>
                    </a:cubicBezTo>
                    <a:close/>
                  </a:path>
                </a:pathLst>
              </a:custGeom>
              <a:solidFill>
                <a:schemeClr val="dk1"/>
              </a:solidFill>
              <a:ln>
                <a:noFill/>
              </a:ln>
            </p:spPr>
            <p:txBody>
              <a:bodyPr spcFirstLastPara="1" wrap="square" lIns="90000" tIns="14400" rIns="90000" bIns="144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70" name="Google Shape;370;p29"/>
              <p:cNvSpPr/>
              <p:nvPr/>
            </p:nvSpPr>
            <p:spPr>
              <a:xfrm>
                <a:off x="10915106" y="1758837"/>
                <a:ext cx="233298" cy="233298"/>
              </a:xfrm>
              <a:custGeom>
                <a:avLst/>
                <a:gdLst/>
                <a:ahLst/>
                <a:cxnLst/>
                <a:rect l="l" t="t" r="r" b="b"/>
                <a:pathLst>
                  <a:path w="165" h="165" extrusionOk="0">
                    <a:moveTo>
                      <a:pt x="82" y="165"/>
                    </a:moveTo>
                    <a:cubicBezTo>
                      <a:pt x="37" y="165"/>
                      <a:pt x="0" y="127"/>
                      <a:pt x="0" y="82"/>
                    </a:cubicBezTo>
                    <a:cubicBezTo>
                      <a:pt x="0" y="36"/>
                      <a:pt x="37" y="0"/>
                      <a:pt x="82" y="0"/>
                    </a:cubicBezTo>
                    <a:cubicBezTo>
                      <a:pt x="128" y="0"/>
                      <a:pt x="165" y="36"/>
                      <a:pt x="165" y="82"/>
                    </a:cubicBezTo>
                    <a:cubicBezTo>
                      <a:pt x="165" y="127"/>
                      <a:pt x="128" y="165"/>
                      <a:pt x="82" y="165"/>
                    </a:cubicBezTo>
                    <a:moveTo>
                      <a:pt x="82" y="13"/>
                    </a:moveTo>
                    <a:cubicBezTo>
                      <a:pt x="44" y="13"/>
                      <a:pt x="13" y="44"/>
                      <a:pt x="13" y="82"/>
                    </a:cubicBezTo>
                    <a:cubicBezTo>
                      <a:pt x="13" y="120"/>
                      <a:pt x="44" y="151"/>
                      <a:pt x="82" y="151"/>
                    </a:cubicBezTo>
                    <a:cubicBezTo>
                      <a:pt x="120" y="151"/>
                      <a:pt x="151" y="120"/>
                      <a:pt x="151" y="82"/>
                    </a:cubicBezTo>
                    <a:cubicBezTo>
                      <a:pt x="151" y="44"/>
                      <a:pt x="120" y="13"/>
                      <a:pt x="82" y="13"/>
                    </a:cubicBezTo>
                    <a:close/>
                  </a:path>
                </a:pathLst>
              </a:custGeom>
              <a:solidFill>
                <a:schemeClr val="dk1"/>
              </a:solidFill>
              <a:ln>
                <a:noFill/>
              </a:ln>
            </p:spPr>
            <p:txBody>
              <a:bodyPr spcFirstLastPara="1" wrap="square" lIns="90000" tIns="14400" rIns="90000" bIns="144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sp>
        <p:nvSpPr>
          <p:cNvPr id="371" name="Google Shape;371;p29"/>
          <p:cNvSpPr/>
          <p:nvPr/>
        </p:nvSpPr>
        <p:spPr>
          <a:xfrm rot="207445">
            <a:off x="302441" y="3964244"/>
            <a:ext cx="288525" cy="288525"/>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372" name="Google Shape;372;p29"/>
          <p:cNvSpPr/>
          <p:nvPr/>
        </p:nvSpPr>
        <p:spPr>
          <a:xfrm rot="938434">
            <a:off x="8560766" y="1379284"/>
            <a:ext cx="395027" cy="360083"/>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Tree>
    <p:extLst>
      <p:ext uri="{BB962C8B-B14F-4D97-AF65-F5344CB8AC3E}">
        <p14:creationId xmlns:p14="http://schemas.microsoft.com/office/powerpoint/2010/main" val="1383220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10" name="Google Shape;10;p2"/>
          <p:cNvSpPr txBox="1">
            <a:spLocks noGrp="1"/>
          </p:cNvSpPr>
          <p:nvPr>
            <p:ph type="ctrTitle"/>
          </p:nvPr>
        </p:nvSpPr>
        <p:spPr>
          <a:xfrm>
            <a:off x="889775" y="1144950"/>
            <a:ext cx="4537200" cy="2107200"/>
          </a:xfrm>
          <a:prstGeom prst="rect">
            <a:avLst/>
          </a:prstGeom>
          <a:noFill/>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889775" y="3507550"/>
            <a:ext cx="4537200" cy="4758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SzPts val="1400"/>
              <a:buNone/>
              <a:defRPr sz="1600">
                <a:latin typeface="Molengo"/>
                <a:ea typeface="Molengo"/>
                <a:cs typeface="Molengo"/>
                <a:sym typeface="Molengo"/>
              </a:defRPr>
            </a:lvl1pPr>
            <a:lvl2pPr lvl="1" algn="ctr">
              <a:lnSpc>
                <a:spcPct val="115000"/>
              </a:lnSpc>
              <a:spcBef>
                <a:spcPts val="0"/>
              </a:spcBef>
              <a:spcAft>
                <a:spcPts val="0"/>
              </a:spcAft>
              <a:buSzPts val="1800"/>
              <a:buNone/>
              <a:defRPr sz="1800"/>
            </a:lvl2pPr>
            <a:lvl3pPr lvl="2" algn="ctr">
              <a:lnSpc>
                <a:spcPct val="115000"/>
              </a:lnSpc>
              <a:spcBef>
                <a:spcPts val="0"/>
              </a:spcBef>
              <a:spcAft>
                <a:spcPts val="0"/>
              </a:spcAft>
              <a:buSzPts val="1800"/>
              <a:buNone/>
              <a:defRPr sz="1800"/>
            </a:lvl3pPr>
            <a:lvl4pPr lvl="3" algn="ctr">
              <a:lnSpc>
                <a:spcPct val="115000"/>
              </a:lnSpc>
              <a:spcBef>
                <a:spcPts val="0"/>
              </a:spcBef>
              <a:spcAft>
                <a:spcPts val="0"/>
              </a:spcAft>
              <a:buSzPts val="1800"/>
              <a:buNone/>
              <a:defRPr sz="1800"/>
            </a:lvl4pPr>
            <a:lvl5pPr lvl="4" algn="ctr">
              <a:lnSpc>
                <a:spcPct val="115000"/>
              </a:lnSpc>
              <a:spcBef>
                <a:spcPts val="0"/>
              </a:spcBef>
              <a:spcAft>
                <a:spcPts val="0"/>
              </a:spcAft>
              <a:buSzPts val="1800"/>
              <a:buNone/>
              <a:defRPr sz="1800"/>
            </a:lvl5pPr>
            <a:lvl6pPr lvl="5" algn="ctr">
              <a:lnSpc>
                <a:spcPct val="115000"/>
              </a:lnSpc>
              <a:spcBef>
                <a:spcPts val="0"/>
              </a:spcBef>
              <a:spcAft>
                <a:spcPts val="0"/>
              </a:spcAft>
              <a:buSzPts val="1800"/>
              <a:buNone/>
              <a:defRPr sz="1800"/>
            </a:lvl6pPr>
            <a:lvl7pPr lvl="6" algn="ctr">
              <a:lnSpc>
                <a:spcPct val="115000"/>
              </a:lnSpc>
              <a:spcBef>
                <a:spcPts val="0"/>
              </a:spcBef>
              <a:spcAft>
                <a:spcPts val="0"/>
              </a:spcAft>
              <a:buSzPts val="1800"/>
              <a:buNone/>
              <a:defRPr sz="1800"/>
            </a:lvl7pPr>
            <a:lvl8pPr lvl="7" algn="ctr">
              <a:lnSpc>
                <a:spcPct val="115000"/>
              </a:lnSpc>
              <a:spcBef>
                <a:spcPts val="0"/>
              </a:spcBef>
              <a:spcAft>
                <a:spcPts val="0"/>
              </a:spcAft>
              <a:buSzPts val="1800"/>
              <a:buNone/>
              <a:defRPr sz="1800"/>
            </a:lvl8pPr>
            <a:lvl9pPr lvl="8" algn="ctr">
              <a:lnSpc>
                <a:spcPct val="115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36287952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Molengo"/>
                <a:ea typeface="Molengo"/>
                <a:cs typeface="Molengo"/>
                <a:sym typeface="Molengo"/>
              </a:rPr>
              <a:t> </a:t>
            </a: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14" name="Google Shape;14;p3"/>
          <p:cNvSpPr txBox="1">
            <a:spLocks noGrp="1"/>
          </p:cNvSpPr>
          <p:nvPr>
            <p:ph type="title"/>
          </p:nvPr>
        </p:nvSpPr>
        <p:spPr>
          <a:xfrm>
            <a:off x="4472600" y="2076825"/>
            <a:ext cx="3958200" cy="1453800"/>
          </a:xfrm>
          <a:prstGeom prst="rect">
            <a:avLst/>
          </a:prstGeom>
        </p:spPr>
        <p:txBody>
          <a:bodyPr spcFirstLastPara="1" wrap="square" lIns="91425" tIns="91425" rIns="91425" bIns="91425" anchor="b" anchorCtr="0">
            <a:noAutofit/>
          </a:bodyPr>
          <a:lstStyle>
            <a:lvl1pPr lvl="0" algn="r">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6728275" y="988465"/>
            <a:ext cx="1702500" cy="1009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6000" b="1">
                <a:solidFill>
                  <a:schemeClr val="dk2"/>
                </a:solidFill>
                <a:latin typeface="Montserrat Alternates"/>
                <a:ea typeface="Montserrat Alternates"/>
                <a:cs typeface="Montserrat Alternates"/>
                <a:sym typeface="Montserrat Alternates"/>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6" name="Google Shape;16;p3"/>
          <p:cNvSpPr txBox="1">
            <a:spLocks noGrp="1"/>
          </p:cNvSpPr>
          <p:nvPr>
            <p:ph type="subTitle" idx="1"/>
          </p:nvPr>
        </p:nvSpPr>
        <p:spPr>
          <a:xfrm>
            <a:off x="4472600" y="3697225"/>
            <a:ext cx="3958200" cy="4578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355525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0"/>
        <p:cNvGrpSpPr/>
        <p:nvPr/>
      </p:nvGrpSpPr>
      <p:grpSpPr>
        <a:xfrm>
          <a:off x="0" y="0"/>
          <a:ext cx="0" cy="0"/>
          <a:chOff x="0" y="0"/>
          <a:chExt cx="0" cy="0"/>
        </a:xfrm>
      </p:grpSpPr>
      <p:sp>
        <p:nvSpPr>
          <p:cNvPr id="81" name="Google Shape;81;p5"/>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82" name="Google Shape;82;p5"/>
          <p:cNvSpPr/>
          <p:nvPr/>
        </p:nvSpPr>
        <p:spPr>
          <a:xfrm rot="1187492">
            <a:off x="8480069" y="789761"/>
            <a:ext cx="352630" cy="352630"/>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83" name="Google Shape;83;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4" name="Google Shape;84;p5"/>
          <p:cNvSpPr txBox="1">
            <a:spLocks noGrp="1"/>
          </p:cNvSpPr>
          <p:nvPr>
            <p:ph type="subTitle" idx="1"/>
          </p:nvPr>
        </p:nvSpPr>
        <p:spPr>
          <a:xfrm>
            <a:off x="5040054" y="2517000"/>
            <a:ext cx="2560500" cy="12111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1400" b="0"/>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85" name="Google Shape;85;p5"/>
          <p:cNvSpPr txBox="1">
            <a:spLocks noGrp="1"/>
          </p:cNvSpPr>
          <p:nvPr>
            <p:ph type="subTitle" idx="2"/>
          </p:nvPr>
        </p:nvSpPr>
        <p:spPr>
          <a:xfrm>
            <a:off x="1543446" y="2517000"/>
            <a:ext cx="2560500" cy="12111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1400" b="0"/>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86" name="Google Shape;86;p5"/>
          <p:cNvSpPr txBox="1">
            <a:spLocks noGrp="1"/>
          </p:cNvSpPr>
          <p:nvPr>
            <p:ph type="subTitle" idx="3"/>
          </p:nvPr>
        </p:nvSpPr>
        <p:spPr>
          <a:xfrm>
            <a:off x="5040054" y="2122201"/>
            <a:ext cx="2560500" cy="414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a:latin typeface="Montserrat Alternates Medium"/>
                <a:ea typeface="Montserrat Alternates Medium"/>
                <a:cs typeface="Montserrat Alternates Medium"/>
                <a:sym typeface="Montserrat Alternates Medium"/>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7" name="Google Shape;87;p5"/>
          <p:cNvSpPr txBox="1">
            <a:spLocks noGrp="1"/>
          </p:cNvSpPr>
          <p:nvPr>
            <p:ph type="subTitle" idx="4"/>
          </p:nvPr>
        </p:nvSpPr>
        <p:spPr>
          <a:xfrm>
            <a:off x="1543446" y="2122201"/>
            <a:ext cx="2560500" cy="414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a:latin typeface="Montserrat Alternates Medium"/>
                <a:ea typeface="Montserrat Alternates Medium"/>
                <a:cs typeface="Montserrat Alternates Medium"/>
                <a:sym typeface="Montserrat Alternates Medium"/>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extLst>
      <p:ext uri="{BB962C8B-B14F-4D97-AF65-F5344CB8AC3E}">
        <p14:creationId xmlns:p14="http://schemas.microsoft.com/office/powerpoint/2010/main" val="2749082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2"/>
        <p:cNvGrpSpPr/>
        <p:nvPr/>
      </p:nvGrpSpPr>
      <p:grpSpPr>
        <a:xfrm>
          <a:off x="0" y="0"/>
          <a:ext cx="0" cy="0"/>
          <a:chOff x="0" y="0"/>
          <a:chExt cx="0" cy="0"/>
        </a:xfrm>
      </p:grpSpPr>
      <p:sp>
        <p:nvSpPr>
          <p:cNvPr id="133" name="Google Shape;133;p9"/>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134" name="Google Shape;134;p9"/>
          <p:cNvSpPr txBox="1">
            <a:spLocks noGrp="1"/>
          </p:cNvSpPr>
          <p:nvPr>
            <p:ph type="title"/>
          </p:nvPr>
        </p:nvSpPr>
        <p:spPr>
          <a:xfrm>
            <a:off x="884125" y="1114150"/>
            <a:ext cx="3991500" cy="15129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5" name="Google Shape;135;p9"/>
          <p:cNvSpPr txBox="1">
            <a:spLocks noGrp="1"/>
          </p:cNvSpPr>
          <p:nvPr>
            <p:ph type="subTitle" idx="1"/>
          </p:nvPr>
        </p:nvSpPr>
        <p:spPr>
          <a:xfrm>
            <a:off x="884125" y="2814950"/>
            <a:ext cx="3991500" cy="1214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Clr>
                <a:srgbClr val="999999"/>
              </a:buClr>
              <a:buSzPts val="800"/>
              <a:buFont typeface="Open Sans"/>
              <a:buChar char="●"/>
              <a:defRPr/>
            </a:lvl1pPr>
            <a:lvl2pPr lvl="1" algn="ctr" rtl="0">
              <a:lnSpc>
                <a:spcPct val="115000"/>
              </a:lnSpc>
              <a:spcBef>
                <a:spcPts val="0"/>
              </a:spcBef>
              <a:spcAft>
                <a:spcPts val="0"/>
              </a:spcAft>
              <a:buClr>
                <a:srgbClr val="999999"/>
              </a:buClr>
              <a:buSzPts val="800"/>
              <a:buFont typeface="Open Sans"/>
              <a:buChar char="○"/>
              <a:defRPr/>
            </a:lvl2pPr>
            <a:lvl3pPr lvl="2" algn="ctr" rtl="0">
              <a:lnSpc>
                <a:spcPct val="115000"/>
              </a:lnSpc>
              <a:spcBef>
                <a:spcPts val="0"/>
              </a:spcBef>
              <a:spcAft>
                <a:spcPts val="0"/>
              </a:spcAft>
              <a:buClr>
                <a:srgbClr val="999999"/>
              </a:buClr>
              <a:buSzPts val="800"/>
              <a:buFont typeface="Open Sans"/>
              <a:buChar char="■"/>
              <a:defRPr/>
            </a:lvl3pPr>
            <a:lvl4pPr lvl="3" algn="ctr" rtl="0">
              <a:lnSpc>
                <a:spcPct val="115000"/>
              </a:lnSpc>
              <a:spcBef>
                <a:spcPts val="0"/>
              </a:spcBef>
              <a:spcAft>
                <a:spcPts val="0"/>
              </a:spcAft>
              <a:buClr>
                <a:srgbClr val="999999"/>
              </a:buClr>
              <a:buSzPts val="800"/>
              <a:buFont typeface="Open Sans"/>
              <a:buChar char="●"/>
              <a:defRPr/>
            </a:lvl4pPr>
            <a:lvl5pPr lvl="4" algn="ctr" rtl="0">
              <a:lnSpc>
                <a:spcPct val="115000"/>
              </a:lnSpc>
              <a:spcBef>
                <a:spcPts val="0"/>
              </a:spcBef>
              <a:spcAft>
                <a:spcPts val="0"/>
              </a:spcAft>
              <a:buClr>
                <a:srgbClr val="999999"/>
              </a:buClr>
              <a:buSzPts val="1200"/>
              <a:buFont typeface="Open Sans"/>
              <a:buChar char="○"/>
              <a:defRPr/>
            </a:lvl5pPr>
            <a:lvl6pPr lvl="5" algn="ctr" rtl="0">
              <a:lnSpc>
                <a:spcPct val="115000"/>
              </a:lnSpc>
              <a:spcBef>
                <a:spcPts val="0"/>
              </a:spcBef>
              <a:spcAft>
                <a:spcPts val="0"/>
              </a:spcAft>
              <a:buClr>
                <a:srgbClr val="999999"/>
              </a:buClr>
              <a:buSzPts val="1200"/>
              <a:buFont typeface="Open Sans"/>
              <a:buChar char="■"/>
              <a:defRPr/>
            </a:lvl6pPr>
            <a:lvl7pPr lvl="6" algn="ctr" rtl="0">
              <a:lnSpc>
                <a:spcPct val="115000"/>
              </a:lnSpc>
              <a:spcBef>
                <a:spcPts val="0"/>
              </a:spcBef>
              <a:spcAft>
                <a:spcPts val="0"/>
              </a:spcAft>
              <a:buClr>
                <a:srgbClr val="999999"/>
              </a:buClr>
              <a:buSzPts val="700"/>
              <a:buFont typeface="Open Sans"/>
              <a:buChar char="●"/>
              <a:defRPr/>
            </a:lvl7pPr>
            <a:lvl8pPr lvl="7" algn="ctr" rtl="0">
              <a:lnSpc>
                <a:spcPct val="115000"/>
              </a:lnSpc>
              <a:spcBef>
                <a:spcPts val="0"/>
              </a:spcBef>
              <a:spcAft>
                <a:spcPts val="0"/>
              </a:spcAft>
              <a:buClr>
                <a:srgbClr val="999999"/>
              </a:buClr>
              <a:buSzPts val="700"/>
              <a:buFont typeface="Open Sans"/>
              <a:buChar char="○"/>
              <a:defRPr/>
            </a:lvl8pPr>
            <a:lvl9pPr lvl="8" algn="ctr" rtl="0">
              <a:lnSpc>
                <a:spcPct val="115000"/>
              </a:lnSpc>
              <a:spcBef>
                <a:spcPts val="0"/>
              </a:spcBef>
              <a:spcAft>
                <a:spcPts val="0"/>
              </a:spcAft>
              <a:buClr>
                <a:srgbClr val="999999"/>
              </a:buClr>
              <a:buSzPts val="600"/>
              <a:buFont typeface="Open Sans"/>
              <a:buChar char="■"/>
              <a:defRPr/>
            </a:lvl9pPr>
          </a:lstStyle>
          <a:p>
            <a:endParaRPr/>
          </a:p>
        </p:txBody>
      </p:sp>
      <p:sp>
        <p:nvSpPr>
          <p:cNvPr id="136" name="Google Shape;136;p9"/>
          <p:cNvSpPr>
            <a:spLocks noGrp="1"/>
          </p:cNvSpPr>
          <p:nvPr>
            <p:ph type="pic" idx="2"/>
          </p:nvPr>
        </p:nvSpPr>
        <p:spPr>
          <a:xfrm>
            <a:off x="5254026" y="702750"/>
            <a:ext cx="3738000" cy="3738000"/>
          </a:xfrm>
          <a:prstGeom prst="ellipse">
            <a:avLst/>
          </a:prstGeom>
          <a:noFill/>
          <a:ln>
            <a:noFill/>
          </a:ln>
          <a:effectLst>
            <a:outerShdw blurRad="57150" dist="19050" dir="5400000" algn="bl" rotWithShape="0">
              <a:srgbClr val="000000">
                <a:alpha val="50000"/>
              </a:srgbClr>
            </a:outerShdw>
          </a:effectLst>
        </p:spPr>
      </p:sp>
    </p:spTree>
    <p:extLst>
      <p:ext uri="{BB962C8B-B14F-4D97-AF65-F5344CB8AC3E}">
        <p14:creationId xmlns:p14="http://schemas.microsoft.com/office/powerpoint/2010/main" val="196374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3"/>
        <p:cNvGrpSpPr/>
        <p:nvPr/>
      </p:nvGrpSpPr>
      <p:grpSpPr>
        <a:xfrm>
          <a:off x="0" y="0"/>
          <a:ext cx="0" cy="0"/>
          <a:chOff x="0" y="0"/>
          <a:chExt cx="0" cy="0"/>
        </a:xfrm>
      </p:grpSpPr>
      <p:pic>
        <p:nvPicPr>
          <p:cNvPr id="144" name="Google Shape;144;p11"/>
          <p:cNvPicPr preferRelativeResize="0"/>
          <p:nvPr/>
        </p:nvPicPr>
        <p:blipFill>
          <a:blip r:embed="rId2">
            <a:alphaModFix/>
          </a:blip>
          <a:stretch>
            <a:fillRect/>
          </a:stretch>
        </p:blipFill>
        <p:spPr>
          <a:xfrm>
            <a:off x="-12" y="0"/>
            <a:ext cx="9144000" cy="5143500"/>
          </a:xfrm>
          <a:prstGeom prst="rect">
            <a:avLst/>
          </a:prstGeom>
          <a:noFill/>
          <a:ln>
            <a:noFill/>
          </a:ln>
        </p:spPr>
      </p:pic>
      <p:sp>
        <p:nvSpPr>
          <p:cNvPr id="145" name="Google Shape;145;p11"/>
          <p:cNvSpPr/>
          <p:nvPr/>
        </p:nvSpPr>
        <p:spPr>
          <a:xfrm>
            <a:off x="13" y="0"/>
            <a:ext cx="9144000" cy="5143500"/>
          </a:xfrm>
          <a:prstGeom prst="rect">
            <a:avLst/>
          </a:prstGeom>
          <a:solidFill>
            <a:srgbClr val="99C9DD">
              <a:alpha val="6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txBox="1">
            <a:spLocks noGrp="1"/>
          </p:cNvSpPr>
          <p:nvPr>
            <p:ph type="subTitle" idx="1"/>
          </p:nvPr>
        </p:nvSpPr>
        <p:spPr>
          <a:xfrm>
            <a:off x="1856751" y="3079503"/>
            <a:ext cx="5431200" cy="440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47" name="Google Shape;147;p11"/>
          <p:cNvSpPr txBox="1">
            <a:spLocks noGrp="1"/>
          </p:cNvSpPr>
          <p:nvPr>
            <p:ph type="title" hasCustomPrompt="1"/>
          </p:nvPr>
        </p:nvSpPr>
        <p:spPr>
          <a:xfrm rot="380">
            <a:off x="1856753" y="1623900"/>
            <a:ext cx="5431200" cy="14553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8000">
                <a:latin typeface="Arial" panose="020B0604020202020204" pitchFamily="34" charset="0"/>
                <a:cs typeface="Arial" panose="020B0604020202020204" pitchFamily="34"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pic>
        <p:nvPicPr>
          <p:cNvPr id="148" name="Google Shape;148;p11"/>
          <p:cNvPicPr preferRelativeResize="0"/>
          <p:nvPr/>
        </p:nvPicPr>
        <p:blipFill rotWithShape="1">
          <a:blip r:embed="rId3">
            <a:alphaModFix/>
          </a:blip>
          <a:srcRect l="29893" b="24642"/>
          <a:stretch/>
        </p:blipFill>
        <p:spPr>
          <a:xfrm>
            <a:off x="0" y="3313700"/>
            <a:ext cx="1702300" cy="1829800"/>
          </a:xfrm>
          <a:prstGeom prst="rect">
            <a:avLst/>
          </a:prstGeom>
          <a:noFill/>
          <a:ln>
            <a:noFill/>
          </a:ln>
        </p:spPr>
      </p:pic>
      <p:grpSp>
        <p:nvGrpSpPr>
          <p:cNvPr id="149" name="Google Shape;149;p11"/>
          <p:cNvGrpSpPr/>
          <p:nvPr/>
        </p:nvGrpSpPr>
        <p:grpSpPr>
          <a:xfrm>
            <a:off x="127775" y="164707"/>
            <a:ext cx="8800749" cy="4911711"/>
            <a:chOff x="127775" y="164707"/>
            <a:chExt cx="8800749" cy="4911711"/>
          </a:xfrm>
        </p:grpSpPr>
        <p:pic>
          <p:nvPicPr>
            <p:cNvPr id="150" name="Google Shape;150;p11"/>
            <p:cNvPicPr preferRelativeResize="0"/>
            <p:nvPr/>
          </p:nvPicPr>
          <p:blipFill>
            <a:blip r:embed="rId4">
              <a:alphaModFix/>
            </a:blip>
            <a:stretch>
              <a:fillRect/>
            </a:stretch>
          </p:blipFill>
          <p:spPr>
            <a:xfrm>
              <a:off x="8461425" y="3678525"/>
              <a:ext cx="467099" cy="467099"/>
            </a:xfrm>
            <a:prstGeom prst="rect">
              <a:avLst/>
            </a:prstGeom>
            <a:noFill/>
            <a:ln>
              <a:noFill/>
            </a:ln>
          </p:spPr>
        </p:pic>
        <p:pic>
          <p:nvPicPr>
            <p:cNvPr id="151" name="Google Shape;151;p11"/>
            <p:cNvPicPr preferRelativeResize="0"/>
            <p:nvPr/>
          </p:nvPicPr>
          <p:blipFill>
            <a:blip r:embed="rId5">
              <a:alphaModFix/>
            </a:blip>
            <a:stretch>
              <a:fillRect/>
            </a:stretch>
          </p:blipFill>
          <p:spPr>
            <a:xfrm>
              <a:off x="127775" y="2054050"/>
              <a:ext cx="467100" cy="467100"/>
            </a:xfrm>
            <a:prstGeom prst="rect">
              <a:avLst/>
            </a:prstGeom>
            <a:noFill/>
            <a:ln>
              <a:noFill/>
            </a:ln>
          </p:spPr>
        </p:pic>
        <p:pic>
          <p:nvPicPr>
            <p:cNvPr id="152" name="Google Shape;152;p11"/>
            <p:cNvPicPr preferRelativeResize="0"/>
            <p:nvPr/>
          </p:nvPicPr>
          <p:blipFill>
            <a:blip r:embed="rId6">
              <a:alphaModFix/>
            </a:blip>
            <a:stretch>
              <a:fillRect/>
            </a:stretch>
          </p:blipFill>
          <p:spPr>
            <a:xfrm>
              <a:off x="5106582" y="4701132"/>
              <a:ext cx="375286" cy="375286"/>
            </a:xfrm>
            <a:prstGeom prst="rect">
              <a:avLst/>
            </a:prstGeom>
            <a:noFill/>
            <a:ln>
              <a:noFill/>
            </a:ln>
          </p:spPr>
        </p:pic>
        <p:pic>
          <p:nvPicPr>
            <p:cNvPr id="153" name="Google Shape;153;p11"/>
            <p:cNvPicPr preferRelativeResize="0"/>
            <p:nvPr/>
          </p:nvPicPr>
          <p:blipFill>
            <a:blip r:embed="rId7">
              <a:alphaModFix/>
            </a:blip>
            <a:stretch>
              <a:fillRect/>
            </a:stretch>
          </p:blipFill>
          <p:spPr>
            <a:xfrm>
              <a:off x="3008182" y="164707"/>
              <a:ext cx="375287" cy="375287"/>
            </a:xfrm>
            <a:prstGeom prst="rect">
              <a:avLst/>
            </a:prstGeom>
            <a:noFill/>
            <a:ln>
              <a:noFill/>
            </a:ln>
          </p:spPr>
        </p:pic>
        <p:pic>
          <p:nvPicPr>
            <p:cNvPr id="154" name="Google Shape;154;p11"/>
            <p:cNvPicPr preferRelativeResize="0"/>
            <p:nvPr/>
          </p:nvPicPr>
          <p:blipFill>
            <a:blip r:embed="rId8">
              <a:alphaModFix/>
            </a:blip>
            <a:stretch>
              <a:fillRect/>
            </a:stretch>
          </p:blipFill>
          <p:spPr>
            <a:xfrm>
              <a:off x="8490015" y="2153790"/>
              <a:ext cx="409915" cy="409915"/>
            </a:xfrm>
            <a:prstGeom prst="rect">
              <a:avLst/>
            </a:prstGeom>
            <a:noFill/>
            <a:ln>
              <a:noFill/>
            </a:ln>
          </p:spPr>
        </p:pic>
        <p:pic>
          <p:nvPicPr>
            <p:cNvPr id="155" name="Google Shape;155;p11"/>
            <p:cNvPicPr preferRelativeResize="0"/>
            <p:nvPr/>
          </p:nvPicPr>
          <p:blipFill>
            <a:blip r:embed="rId9">
              <a:alphaModFix/>
            </a:blip>
            <a:stretch>
              <a:fillRect/>
            </a:stretch>
          </p:blipFill>
          <p:spPr>
            <a:xfrm>
              <a:off x="181294" y="941806"/>
              <a:ext cx="360061" cy="451889"/>
            </a:xfrm>
            <a:prstGeom prst="rect">
              <a:avLst/>
            </a:prstGeom>
            <a:noFill/>
            <a:ln>
              <a:noFill/>
            </a:ln>
          </p:spPr>
        </p:pic>
        <p:pic>
          <p:nvPicPr>
            <p:cNvPr id="156" name="Google Shape;156;p11"/>
            <p:cNvPicPr preferRelativeResize="0"/>
            <p:nvPr/>
          </p:nvPicPr>
          <p:blipFill>
            <a:blip r:embed="rId10">
              <a:alphaModFix/>
            </a:blip>
            <a:stretch>
              <a:fillRect/>
            </a:stretch>
          </p:blipFill>
          <p:spPr>
            <a:xfrm>
              <a:off x="409175" y="1605025"/>
              <a:ext cx="541300" cy="541300"/>
            </a:xfrm>
            <a:prstGeom prst="rect">
              <a:avLst/>
            </a:prstGeom>
            <a:noFill/>
            <a:ln>
              <a:noFill/>
            </a:ln>
          </p:spPr>
        </p:pic>
        <p:pic>
          <p:nvPicPr>
            <p:cNvPr id="157" name="Google Shape;157;p11"/>
            <p:cNvPicPr preferRelativeResize="0"/>
            <p:nvPr/>
          </p:nvPicPr>
          <p:blipFill>
            <a:blip r:embed="rId11">
              <a:alphaModFix/>
            </a:blip>
            <a:stretch>
              <a:fillRect/>
            </a:stretch>
          </p:blipFill>
          <p:spPr>
            <a:xfrm>
              <a:off x="2263675" y="271471"/>
              <a:ext cx="378000" cy="537057"/>
            </a:xfrm>
            <a:prstGeom prst="rect">
              <a:avLst/>
            </a:prstGeom>
            <a:noFill/>
            <a:ln>
              <a:noFill/>
            </a:ln>
          </p:spPr>
        </p:pic>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40"/>
        <p:cNvGrpSpPr/>
        <p:nvPr/>
      </p:nvGrpSpPr>
      <p:grpSpPr>
        <a:xfrm>
          <a:off x="0" y="0"/>
          <a:ext cx="0" cy="0"/>
          <a:chOff x="0" y="0"/>
          <a:chExt cx="0" cy="0"/>
        </a:xfrm>
      </p:grpSpPr>
      <p:sp>
        <p:nvSpPr>
          <p:cNvPr id="141" name="Google Shape;141;p11"/>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142" name="Google Shape;142;p11"/>
          <p:cNvSpPr txBox="1">
            <a:spLocks noGrp="1"/>
          </p:cNvSpPr>
          <p:nvPr>
            <p:ph type="title" hasCustomPrompt="1"/>
          </p:nvPr>
        </p:nvSpPr>
        <p:spPr>
          <a:xfrm>
            <a:off x="3048125" y="1697825"/>
            <a:ext cx="5382600" cy="1075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5300">
                <a:solidFill>
                  <a:schemeClr val="dk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43" name="Google Shape;143;p11"/>
          <p:cNvSpPr txBox="1">
            <a:spLocks noGrp="1"/>
          </p:cNvSpPr>
          <p:nvPr>
            <p:ph type="subTitle" idx="1"/>
          </p:nvPr>
        </p:nvSpPr>
        <p:spPr>
          <a:xfrm>
            <a:off x="3048125" y="2948550"/>
            <a:ext cx="5382600" cy="4971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44" name="Google Shape;144;p11"/>
          <p:cNvSpPr/>
          <p:nvPr/>
        </p:nvSpPr>
        <p:spPr>
          <a:xfrm rot="1318035">
            <a:off x="8557156" y="3949738"/>
            <a:ext cx="384948" cy="384948"/>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Tree>
    <p:extLst>
      <p:ext uri="{BB962C8B-B14F-4D97-AF65-F5344CB8AC3E}">
        <p14:creationId xmlns:p14="http://schemas.microsoft.com/office/powerpoint/2010/main" val="37087835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45"/>
        <p:cNvGrpSpPr/>
        <p:nvPr/>
      </p:nvGrpSpPr>
      <p:grpSpPr>
        <a:xfrm>
          <a:off x="0" y="0"/>
          <a:ext cx="0" cy="0"/>
          <a:chOff x="0" y="0"/>
          <a:chExt cx="0" cy="0"/>
        </a:xfrm>
      </p:grpSpPr>
    </p:spTree>
    <p:extLst>
      <p:ext uri="{BB962C8B-B14F-4D97-AF65-F5344CB8AC3E}">
        <p14:creationId xmlns:p14="http://schemas.microsoft.com/office/powerpoint/2010/main" val="17284358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61"/>
        <p:cNvGrpSpPr/>
        <p:nvPr/>
      </p:nvGrpSpPr>
      <p:grpSpPr>
        <a:xfrm>
          <a:off x="0" y="0"/>
          <a:ext cx="0" cy="0"/>
          <a:chOff x="0" y="0"/>
          <a:chExt cx="0" cy="0"/>
        </a:xfrm>
      </p:grpSpPr>
      <p:sp>
        <p:nvSpPr>
          <p:cNvPr id="162" name="Google Shape;162;p14"/>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163" name="Google Shape;163;p14"/>
          <p:cNvSpPr/>
          <p:nvPr/>
        </p:nvSpPr>
        <p:spPr>
          <a:xfrm rot="10475227">
            <a:off x="8422500" y="3922221"/>
            <a:ext cx="356188" cy="356487"/>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164" name="Google Shape;164;p14"/>
          <p:cNvSpPr txBox="1">
            <a:spLocks noGrp="1"/>
          </p:cNvSpPr>
          <p:nvPr>
            <p:ph type="title"/>
          </p:nvPr>
        </p:nvSpPr>
        <p:spPr>
          <a:xfrm>
            <a:off x="3230225" y="3193600"/>
            <a:ext cx="5073900" cy="531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000">
                <a:solidFill>
                  <a:schemeClr val="dk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65" name="Google Shape;165;p14"/>
          <p:cNvSpPr txBox="1">
            <a:spLocks noGrp="1"/>
          </p:cNvSpPr>
          <p:nvPr>
            <p:ph type="subTitle" idx="1"/>
          </p:nvPr>
        </p:nvSpPr>
        <p:spPr>
          <a:xfrm>
            <a:off x="3230225" y="1402800"/>
            <a:ext cx="5073900" cy="1680300"/>
          </a:xfrm>
          <a:prstGeom prst="rect">
            <a:avLst/>
          </a:prstGeom>
        </p:spPr>
        <p:txBody>
          <a:bodyPr spcFirstLastPara="1" wrap="square" lIns="91425" tIns="91425" rIns="91425" bIns="91425" anchor="b" anchorCtr="0">
            <a:noAutofit/>
          </a:bodyPr>
          <a:lstStyle>
            <a:lvl1pPr lvl="0" algn="r" rtl="0">
              <a:lnSpc>
                <a:spcPct val="115000"/>
              </a:lnSpc>
              <a:spcBef>
                <a:spcPts val="0"/>
              </a:spcBef>
              <a:spcAft>
                <a:spcPts val="0"/>
              </a:spcAft>
              <a:buSzPts val="3000"/>
              <a:buNone/>
              <a:defRPr sz="2400"/>
            </a:lvl1pPr>
            <a:lvl2pPr lvl="1" algn="ctr" rtl="0">
              <a:lnSpc>
                <a:spcPct val="115000"/>
              </a:lnSpc>
              <a:spcBef>
                <a:spcPts val="0"/>
              </a:spcBef>
              <a:spcAft>
                <a:spcPts val="0"/>
              </a:spcAft>
              <a:buSzPts val="3000"/>
              <a:buNone/>
              <a:defRPr sz="3000"/>
            </a:lvl2pPr>
            <a:lvl3pPr lvl="2" algn="ctr" rtl="0">
              <a:lnSpc>
                <a:spcPct val="115000"/>
              </a:lnSpc>
              <a:spcBef>
                <a:spcPts val="0"/>
              </a:spcBef>
              <a:spcAft>
                <a:spcPts val="0"/>
              </a:spcAft>
              <a:buSzPts val="3000"/>
              <a:buNone/>
              <a:defRPr sz="3000"/>
            </a:lvl3pPr>
            <a:lvl4pPr lvl="3" algn="ctr" rtl="0">
              <a:lnSpc>
                <a:spcPct val="115000"/>
              </a:lnSpc>
              <a:spcBef>
                <a:spcPts val="0"/>
              </a:spcBef>
              <a:spcAft>
                <a:spcPts val="0"/>
              </a:spcAft>
              <a:buSzPts val="3000"/>
              <a:buNone/>
              <a:defRPr sz="3000"/>
            </a:lvl4pPr>
            <a:lvl5pPr lvl="4" algn="ctr" rtl="0">
              <a:lnSpc>
                <a:spcPct val="115000"/>
              </a:lnSpc>
              <a:spcBef>
                <a:spcPts val="0"/>
              </a:spcBef>
              <a:spcAft>
                <a:spcPts val="0"/>
              </a:spcAft>
              <a:buSzPts val="3000"/>
              <a:buNone/>
              <a:defRPr sz="3000"/>
            </a:lvl5pPr>
            <a:lvl6pPr lvl="5" algn="ctr" rtl="0">
              <a:lnSpc>
                <a:spcPct val="115000"/>
              </a:lnSpc>
              <a:spcBef>
                <a:spcPts val="0"/>
              </a:spcBef>
              <a:spcAft>
                <a:spcPts val="0"/>
              </a:spcAft>
              <a:buSzPts val="3000"/>
              <a:buNone/>
              <a:defRPr sz="3000"/>
            </a:lvl6pPr>
            <a:lvl7pPr lvl="6" algn="ctr" rtl="0">
              <a:lnSpc>
                <a:spcPct val="115000"/>
              </a:lnSpc>
              <a:spcBef>
                <a:spcPts val="0"/>
              </a:spcBef>
              <a:spcAft>
                <a:spcPts val="0"/>
              </a:spcAft>
              <a:buSzPts val="3000"/>
              <a:buNone/>
              <a:defRPr sz="3000"/>
            </a:lvl7pPr>
            <a:lvl8pPr lvl="7" algn="ctr" rtl="0">
              <a:lnSpc>
                <a:spcPct val="115000"/>
              </a:lnSpc>
              <a:spcBef>
                <a:spcPts val="0"/>
              </a:spcBef>
              <a:spcAft>
                <a:spcPts val="0"/>
              </a:spcAft>
              <a:buSzPts val="3000"/>
              <a:buNone/>
              <a:defRPr sz="3000"/>
            </a:lvl8pPr>
            <a:lvl9pPr lvl="8" algn="ctr" rtl="0">
              <a:lnSpc>
                <a:spcPct val="115000"/>
              </a:lnSpc>
              <a:spcBef>
                <a:spcPts val="0"/>
              </a:spcBef>
              <a:spcAft>
                <a:spcPts val="0"/>
              </a:spcAft>
              <a:buSzPts val="3000"/>
              <a:buNone/>
              <a:defRPr sz="3000"/>
            </a:lvl9pPr>
          </a:lstStyle>
          <a:p>
            <a:endParaRPr/>
          </a:p>
        </p:txBody>
      </p:sp>
    </p:spTree>
    <p:extLst>
      <p:ext uri="{BB962C8B-B14F-4D97-AF65-F5344CB8AC3E}">
        <p14:creationId xmlns:p14="http://schemas.microsoft.com/office/powerpoint/2010/main" val="27598137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66"/>
        <p:cNvGrpSpPr/>
        <p:nvPr/>
      </p:nvGrpSpPr>
      <p:grpSpPr>
        <a:xfrm>
          <a:off x="0" y="0"/>
          <a:ext cx="0" cy="0"/>
          <a:chOff x="0" y="0"/>
          <a:chExt cx="0" cy="0"/>
        </a:xfrm>
      </p:grpSpPr>
      <p:sp>
        <p:nvSpPr>
          <p:cNvPr id="167" name="Google Shape;167;p15"/>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Molengo"/>
                <a:ea typeface="Molengo"/>
                <a:cs typeface="Molengo"/>
                <a:sym typeface="Molengo"/>
              </a:rPr>
              <a:t> </a:t>
            </a: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168" name="Google Shape;168;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69" name="Google Shape;169;p15"/>
          <p:cNvSpPr txBox="1">
            <a:spLocks noGrp="1"/>
          </p:cNvSpPr>
          <p:nvPr>
            <p:ph type="subTitle" idx="1"/>
          </p:nvPr>
        </p:nvSpPr>
        <p:spPr>
          <a:xfrm>
            <a:off x="4644975" y="1721525"/>
            <a:ext cx="3501600" cy="1716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70" name="Google Shape;170;p15"/>
          <p:cNvSpPr txBox="1">
            <a:spLocks noGrp="1"/>
          </p:cNvSpPr>
          <p:nvPr>
            <p:ph type="subTitle" idx="2"/>
          </p:nvPr>
        </p:nvSpPr>
        <p:spPr>
          <a:xfrm>
            <a:off x="997425" y="1721525"/>
            <a:ext cx="3501600" cy="1716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04216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75"/>
        <p:cNvGrpSpPr/>
        <p:nvPr/>
      </p:nvGrpSpPr>
      <p:grpSpPr>
        <a:xfrm>
          <a:off x="0" y="0"/>
          <a:ext cx="0" cy="0"/>
          <a:chOff x="0" y="0"/>
          <a:chExt cx="0" cy="0"/>
        </a:xfrm>
      </p:grpSpPr>
      <p:sp>
        <p:nvSpPr>
          <p:cNvPr id="176" name="Google Shape;176;p17"/>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177" name="Google Shape;177;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78" name="Google Shape;178;p17"/>
          <p:cNvSpPr txBox="1">
            <a:spLocks noGrp="1"/>
          </p:cNvSpPr>
          <p:nvPr>
            <p:ph type="body" idx="1"/>
          </p:nvPr>
        </p:nvSpPr>
        <p:spPr>
          <a:xfrm>
            <a:off x="720000" y="1020151"/>
            <a:ext cx="7704000" cy="372600"/>
          </a:xfrm>
          <a:prstGeom prst="rect">
            <a:avLst/>
          </a:prstGeom>
        </p:spPr>
        <p:txBody>
          <a:bodyPr spcFirstLastPara="1" wrap="square" lIns="91425" tIns="91425" rIns="91425" bIns="91425" anchor="t" anchorCtr="0">
            <a:noAutofit/>
          </a:bodyPr>
          <a:lstStyle>
            <a:lvl1pPr marL="457200" lvl="0" indent="-317500" algn="ctr" rtl="0">
              <a:lnSpc>
                <a:spcPct val="115000"/>
              </a:lnSpc>
              <a:spcBef>
                <a:spcPts val="0"/>
              </a:spcBef>
              <a:spcAft>
                <a:spcPts val="0"/>
              </a:spcAft>
              <a:buClr>
                <a:srgbClr val="434343"/>
              </a:buClr>
              <a:buSzPts val="1400"/>
              <a:buAutoNum type="arabicPeriod"/>
              <a:defRPr/>
            </a:lvl1pPr>
            <a:lvl2pPr marL="914400" lvl="1" indent="-317500" rtl="0">
              <a:lnSpc>
                <a:spcPct val="115000"/>
              </a:lnSpc>
              <a:spcBef>
                <a:spcPts val="0"/>
              </a:spcBef>
              <a:spcAft>
                <a:spcPts val="0"/>
              </a:spcAft>
              <a:buClr>
                <a:srgbClr val="434343"/>
              </a:buClr>
              <a:buSzPts val="1400"/>
              <a:buFont typeface="Roboto Condensed Light"/>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Font typeface="Roboto Condensed Light"/>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Font typeface="Roboto Condensed Light"/>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Font typeface="Roboto Condensed Light"/>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Font typeface="Roboto Condensed Light"/>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Font typeface="Roboto Condensed Light"/>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Font typeface="Roboto Condensed Light"/>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Font typeface="Roboto Condensed Light"/>
              <a:buAutoNum type="romanLcPeriod"/>
              <a:defRPr>
                <a:solidFill>
                  <a:srgbClr val="434343"/>
                </a:solidFill>
              </a:defRPr>
            </a:lvl9pPr>
          </a:lstStyle>
          <a:p>
            <a:endParaRPr/>
          </a:p>
        </p:txBody>
      </p:sp>
      <p:sp>
        <p:nvSpPr>
          <p:cNvPr id="179" name="Google Shape;179;p17"/>
          <p:cNvSpPr txBox="1">
            <a:spLocks noGrp="1"/>
          </p:cNvSpPr>
          <p:nvPr>
            <p:ph type="subTitle" idx="2"/>
          </p:nvPr>
        </p:nvSpPr>
        <p:spPr>
          <a:xfrm>
            <a:off x="720000" y="1438275"/>
            <a:ext cx="3550500" cy="1085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80" name="Google Shape;180;p17"/>
          <p:cNvSpPr txBox="1">
            <a:spLocks noGrp="1"/>
          </p:cNvSpPr>
          <p:nvPr>
            <p:ph type="subTitle" idx="3"/>
          </p:nvPr>
        </p:nvSpPr>
        <p:spPr>
          <a:xfrm>
            <a:off x="4873500" y="1438275"/>
            <a:ext cx="3550500" cy="1085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81" name="Google Shape;181;p17"/>
          <p:cNvSpPr/>
          <p:nvPr/>
        </p:nvSpPr>
        <p:spPr>
          <a:xfrm rot="10510487">
            <a:off x="114854" y="2542622"/>
            <a:ext cx="463643" cy="463694"/>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182" name="Google Shape;182;p17"/>
          <p:cNvSpPr/>
          <p:nvPr/>
        </p:nvSpPr>
        <p:spPr>
          <a:xfrm rot="10509608">
            <a:off x="8540525" y="1775211"/>
            <a:ext cx="280902" cy="280927"/>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Tree>
    <p:extLst>
      <p:ext uri="{BB962C8B-B14F-4D97-AF65-F5344CB8AC3E}">
        <p14:creationId xmlns:p14="http://schemas.microsoft.com/office/powerpoint/2010/main" val="3604814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8"/>
        <p:cNvGrpSpPr/>
        <p:nvPr/>
      </p:nvGrpSpPr>
      <p:grpSpPr>
        <a:xfrm>
          <a:off x="0" y="0"/>
          <a:ext cx="0" cy="0"/>
          <a:chOff x="0" y="0"/>
          <a:chExt cx="0" cy="0"/>
        </a:xfrm>
      </p:grpSpPr>
      <p:sp>
        <p:nvSpPr>
          <p:cNvPr id="199" name="Google Shape;199;p20"/>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200" name="Google Shape;200;p20"/>
          <p:cNvSpPr/>
          <p:nvPr/>
        </p:nvSpPr>
        <p:spPr>
          <a:xfrm rot="1187492">
            <a:off x="8480069" y="789761"/>
            <a:ext cx="352630" cy="352630"/>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201" name="Google Shape;201;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2" name="Google Shape;202;p20"/>
          <p:cNvSpPr txBox="1">
            <a:spLocks noGrp="1"/>
          </p:cNvSpPr>
          <p:nvPr>
            <p:ph type="subTitle" idx="1"/>
          </p:nvPr>
        </p:nvSpPr>
        <p:spPr>
          <a:xfrm>
            <a:off x="3383463" y="2793075"/>
            <a:ext cx="2370300" cy="1063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1400" b="0"/>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203" name="Google Shape;203;p20"/>
          <p:cNvSpPr txBox="1">
            <a:spLocks noGrp="1"/>
          </p:cNvSpPr>
          <p:nvPr>
            <p:ph type="subTitle" idx="2"/>
          </p:nvPr>
        </p:nvSpPr>
        <p:spPr>
          <a:xfrm>
            <a:off x="713225" y="2793075"/>
            <a:ext cx="2370300" cy="1063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1400" b="0"/>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204" name="Google Shape;204;p20"/>
          <p:cNvSpPr txBox="1">
            <a:spLocks noGrp="1"/>
          </p:cNvSpPr>
          <p:nvPr>
            <p:ph type="subTitle" idx="3"/>
          </p:nvPr>
        </p:nvSpPr>
        <p:spPr>
          <a:xfrm>
            <a:off x="3383463" y="2398275"/>
            <a:ext cx="2370300" cy="414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a:latin typeface="Montserrat Alternates Medium"/>
                <a:ea typeface="Montserrat Alternates Medium"/>
                <a:cs typeface="Montserrat Alternates Medium"/>
                <a:sym typeface="Montserrat Alternates Medium"/>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5" name="Google Shape;205;p20"/>
          <p:cNvSpPr txBox="1">
            <a:spLocks noGrp="1"/>
          </p:cNvSpPr>
          <p:nvPr>
            <p:ph type="subTitle" idx="4"/>
          </p:nvPr>
        </p:nvSpPr>
        <p:spPr>
          <a:xfrm>
            <a:off x="713225" y="2398275"/>
            <a:ext cx="2370300" cy="414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a:latin typeface="Montserrat Alternates Medium"/>
                <a:ea typeface="Montserrat Alternates Medium"/>
                <a:cs typeface="Montserrat Alternates Medium"/>
                <a:sym typeface="Montserrat Alternates Medium"/>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6" name="Google Shape;206;p20"/>
          <p:cNvSpPr txBox="1">
            <a:spLocks noGrp="1"/>
          </p:cNvSpPr>
          <p:nvPr>
            <p:ph type="subTitle" idx="5"/>
          </p:nvPr>
        </p:nvSpPr>
        <p:spPr>
          <a:xfrm>
            <a:off x="6053700" y="2793075"/>
            <a:ext cx="2370300" cy="1063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1400" b="0"/>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207" name="Google Shape;207;p20"/>
          <p:cNvSpPr txBox="1">
            <a:spLocks noGrp="1"/>
          </p:cNvSpPr>
          <p:nvPr>
            <p:ph type="subTitle" idx="6"/>
          </p:nvPr>
        </p:nvSpPr>
        <p:spPr>
          <a:xfrm>
            <a:off x="6053701" y="2398275"/>
            <a:ext cx="2370300" cy="414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a:latin typeface="Montserrat Alternates Medium"/>
                <a:ea typeface="Montserrat Alternates Medium"/>
                <a:cs typeface="Montserrat Alternates Medium"/>
                <a:sym typeface="Montserrat Alternates Medium"/>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8" name="Google Shape;208;p20"/>
          <p:cNvSpPr/>
          <p:nvPr/>
        </p:nvSpPr>
        <p:spPr>
          <a:xfrm rot="-918831">
            <a:off x="238516" y="1339879"/>
            <a:ext cx="385073" cy="385073"/>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Tree>
    <p:extLst>
      <p:ext uri="{BB962C8B-B14F-4D97-AF65-F5344CB8AC3E}">
        <p14:creationId xmlns:p14="http://schemas.microsoft.com/office/powerpoint/2010/main" val="17749740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20"/>
        <p:cNvGrpSpPr/>
        <p:nvPr/>
      </p:nvGrpSpPr>
      <p:grpSpPr>
        <a:xfrm>
          <a:off x="0" y="0"/>
          <a:ext cx="0" cy="0"/>
          <a:chOff x="0" y="0"/>
          <a:chExt cx="0" cy="0"/>
        </a:xfrm>
      </p:grpSpPr>
      <p:sp>
        <p:nvSpPr>
          <p:cNvPr id="221" name="Google Shape;221;p22"/>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222" name="Google Shape;222;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3" name="Google Shape;223;p22"/>
          <p:cNvSpPr txBox="1">
            <a:spLocks noGrp="1"/>
          </p:cNvSpPr>
          <p:nvPr>
            <p:ph type="subTitle" idx="1"/>
          </p:nvPr>
        </p:nvSpPr>
        <p:spPr>
          <a:xfrm>
            <a:off x="4685904" y="1964850"/>
            <a:ext cx="2192100" cy="8043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1400" b="0"/>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224" name="Google Shape;224;p22"/>
          <p:cNvSpPr txBox="1">
            <a:spLocks noGrp="1"/>
          </p:cNvSpPr>
          <p:nvPr>
            <p:ph type="subTitle" idx="2"/>
          </p:nvPr>
        </p:nvSpPr>
        <p:spPr>
          <a:xfrm>
            <a:off x="2265975" y="1964850"/>
            <a:ext cx="2192100" cy="8043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1400" b="0">
                <a:solidFill>
                  <a:schemeClr val="hlink"/>
                </a:solidFill>
                <a:latin typeface="Lato"/>
                <a:ea typeface="Lato"/>
                <a:cs typeface="Lato"/>
                <a:sym typeface="Lato"/>
              </a:defRPr>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225" name="Google Shape;225;p22"/>
          <p:cNvSpPr txBox="1">
            <a:spLocks noGrp="1"/>
          </p:cNvSpPr>
          <p:nvPr>
            <p:ph type="subTitle" idx="3"/>
          </p:nvPr>
        </p:nvSpPr>
        <p:spPr>
          <a:xfrm>
            <a:off x="4685904" y="1570050"/>
            <a:ext cx="2192100" cy="414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a:latin typeface="Montserrat Alternates Medium"/>
                <a:ea typeface="Montserrat Alternates Medium"/>
                <a:cs typeface="Montserrat Alternates Medium"/>
                <a:sym typeface="Montserrat Alternates Medium"/>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26" name="Google Shape;226;p22"/>
          <p:cNvSpPr txBox="1">
            <a:spLocks noGrp="1"/>
          </p:cNvSpPr>
          <p:nvPr>
            <p:ph type="subTitle" idx="4"/>
          </p:nvPr>
        </p:nvSpPr>
        <p:spPr>
          <a:xfrm>
            <a:off x="2265975" y="1570050"/>
            <a:ext cx="2192100" cy="414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a:latin typeface="Montserrat Alternates Medium"/>
                <a:ea typeface="Montserrat Alternates Medium"/>
                <a:cs typeface="Montserrat Alternates Medium"/>
                <a:sym typeface="Montserrat Alternates Medium"/>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27" name="Google Shape;227;p22"/>
          <p:cNvSpPr txBox="1">
            <a:spLocks noGrp="1"/>
          </p:cNvSpPr>
          <p:nvPr>
            <p:ph type="subTitle" idx="5"/>
          </p:nvPr>
        </p:nvSpPr>
        <p:spPr>
          <a:xfrm>
            <a:off x="4685904" y="3450200"/>
            <a:ext cx="2192100" cy="8043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1400" b="0"/>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228" name="Google Shape;228;p22"/>
          <p:cNvSpPr txBox="1">
            <a:spLocks noGrp="1"/>
          </p:cNvSpPr>
          <p:nvPr>
            <p:ph type="subTitle" idx="6"/>
          </p:nvPr>
        </p:nvSpPr>
        <p:spPr>
          <a:xfrm>
            <a:off x="2265975" y="3450200"/>
            <a:ext cx="2192100" cy="8043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1400" b="0"/>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229" name="Google Shape;229;p22"/>
          <p:cNvSpPr txBox="1">
            <a:spLocks noGrp="1"/>
          </p:cNvSpPr>
          <p:nvPr>
            <p:ph type="subTitle" idx="7"/>
          </p:nvPr>
        </p:nvSpPr>
        <p:spPr>
          <a:xfrm>
            <a:off x="4685904" y="3055400"/>
            <a:ext cx="2192100" cy="414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a:latin typeface="Montserrat Alternates Medium"/>
                <a:ea typeface="Montserrat Alternates Medium"/>
                <a:cs typeface="Montserrat Alternates Medium"/>
                <a:sym typeface="Montserrat Alternates Medium"/>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30" name="Google Shape;230;p22"/>
          <p:cNvSpPr txBox="1">
            <a:spLocks noGrp="1"/>
          </p:cNvSpPr>
          <p:nvPr>
            <p:ph type="subTitle" idx="8"/>
          </p:nvPr>
        </p:nvSpPr>
        <p:spPr>
          <a:xfrm>
            <a:off x="2265975" y="3055400"/>
            <a:ext cx="2192100" cy="414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a:latin typeface="Montserrat Alternates Medium"/>
                <a:ea typeface="Montserrat Alternates Medium"/>
                <a:cs typeface="Montserrat Alternates Medium"/>
                <a:sym typeface="Montserrat Alternates Medium"/>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31" name="Google Shape;231;p22"/>
          <p:cNvSpPr/>
          <p:nvPr/>
        </p:nvSpPr>
        <p:spPr>
          <a:xfrm rot="1025297">
            <a:off x="8548792" y="4294207"/>
            <a:ext cx="262383" cy="262383"/>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Tree>
    <p:extLst>
      <p:ext uri="{BB962C8B-B14F-4D97-AF65-F5344CB8AC3E}">
        <p14:creationId xmlns:p14="http://schemas.microsoft.com/office/powerpoint/2010/main" val="21858392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8"/>
        <p:cNvGrpSpPr/>
        <p:nvPr/>
      </p:nvGrpSpPr>
      <p:grpSpPr>
        <a:xfrm>
          <a:off x="0" y="0"/>
          <a:ext cx="0" cy="0"/>
          <a:chOff x="0" y="0"/>
          <a:chExt cx="0" cy="0"/>
        </a:xfrm>
      </p:grpSpPr>
      <p:sp>
        <p:nvSpPr>
          <p:cNvPr id="259" name="Google Shape;259;p25"/>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260" name="Google Shape;260;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61" name="Google Shape;261;p25"/>
          <p:cNvSpPr/>
          <p:nvPr/>
        </p:nvSpPr>
        <p:spPr>
          <a:xfrm rot="-1735431">
            <a:off x="8517016" y="4057482"/>
            <a:ext cx="306422" cy="306422"/>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262" name="Google Shape;262;p25"/>
          <p:cNvSpPr/>
          <p:nvPr/>
        </p:nvSpPr>
        <p:spPr>
          <a:xfrm rot="-1489793">
            <a:off x="1054099" y="71819"/>
            <a:ext cx="438649" cy="438649"/>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Tree>
    <p:extLst>
      <p:ext uri="{BB962C8B-B14F-4D97-AF65-F5344CB8AC3E}">
        <p14:creationId xmlns:p14="http://schemas.microsoft.com/office/powerpoint/2010/main" val="6504897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63"/>
        <p:cNvGrpSpPr/>
        <p:nvPr/>
      </p:nvGrpSpPr>
      <p:grpSpPr>
        <a:xfrm>
          <a:off x="0" y="0"/>
          <a:ext cx="0" cy="0"/>
          <a:chOff x="0" y="0"/>
          <a:chExt cx="0" cy="0"/>
        </a:xfrm>
      </p:grpSpPr>
      <p:sp>
        <p:nvSpPr>
          <p:cNvPr id="264" name="Google Shape;264;p26"/>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265" name="Google Shape;265;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66" name="Google Shape;266;p26"/>
          <p:cNvSpPr/>
          <p:nvPr/>
        </p:nvSpPr>
        <p:spPr>
          <a:xfrm rot="1253065">
            <a:off x="6870815" y="4709740"/>
            <a:ext cx="306325" cy="306325"/>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267" name="Google Shape;267;p26"/>
          <p:cNvSpPr/>
          <p:nvPr/>
        </p:nvSpPr>
        <p:spPr>
          <a:xfrm rot="-1489793">
            <a:off x="202749" y="3426269"/>
            <a:ext cx="438649" cy="438649"/>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Tree>
    <p:extLst>
      <p:ext uri="{BB962C8B-B14F-4D97-AF65-F5344CB8AC3E}">
        <p14:creationId xmlns:p14="http://schemas.microsoft.com/office/powerpoint/2010/main" val="40598630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3"/>
        <p:cNvGrpSpPr/>
        <p:nvPr/>
      </p:nvGrpSpPr>
      <p:grpSpPr>
        <a:xfrm>
          <a:off x="0" y="0"/>
          <a:ext cx="0" cy="0"/>
          <a:chOff x="0" y="0"/>
          <a:chExt cx="0" cy="0"/>
        </a:xfrm>
      </p:grpSpPr>
      <p:sp>
        <p:nvSpPr>
          <p:cNvPr id="274" name="Google Shape;274;p28"/>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grpSp>
        <p:nvGrpSpPr>
          <p:cNvPr id="275" name="Google Shape;275;p28"/>
          <p:cNvGrpSpPr/>
          <p:nvPr/>
        </p:nvGrpSpPr>
        <p:grpSpPr>
          <a:xfrm rot="609176">
            <a:off x="8445526" y="1457906"/>
            <a:ext cx="1075778" cy="1075778"/>
            <a:chOff x="7174069" y="3047744"/>
            <a:chExt cx="1555652" cy="1555652"/>
          </a:xfrm>
        </p:grpSpPr>
        <p:sp>
          <p:nvSpPr>
            <p:cNvPr id="276" name="Google Shape;276;p28"/>
            <p:cNvSpPr/>
            <p:nvPr/>
          </p:nvSpPr>
          <p:spPr>
            <a:xfrm>
              <a:off x="7174069" y="3047744"/>
              <a:ext cx="1555652" cy="1555652"/>
            </a:xfrm>
            <a:custGeom>
              <a:avLst/>
              <a:gdLst/>
              <a:ahLst/>
              <a:cxnLst/>
              <a:rect l="l" t="t" r="r" b="b"/>
              <a:pathLst>
                <a:path w="1987" h="1987" extrusionOk="0">
                  <a:moveTo>
                    <a:pt x="993" y="1987"/>
                  </a:moveTo>
                  <a:cubicBezTo>
                    <a:pt x="942" y="1987"/>
                    <a:pt x="890" y="1983"/>
                    <a:pt x="839" y="1975"/>
                  </a:cubicBezTo>
                  <a:cubicBezTo>
                    <a:pt x="735" y="1959"/>
                    <a:pt x="635" y="1927"/>
                    <a:pt x="541" y="1878"/>
                  </a:cubicBezTo>
                  <a:cubicBezTo>
                    <a:pt x="380" y="1796"/>
                    <a:pt x="245" y="1672"/>
                    <a:pt x="150" y="1519"/>
                  </a:cubicBezTo>
                  <a:cubicBezTo>
                    <a:pt x="51" y="1362"/>
                    <a:pt x="0" y="1180"/>
                    <a:pt x="0" y="994"/>
                  </a:cubicBezTo>
                  <a:cubicBezTo>
                    <a:pt x="0" y="866"/>
                    <a:pt x="23" y="743"/>
                    <a:pt x="70" y="625"/>
                  </a:cubicBezTo>
                  <a:cubicBezTo>
                    <a:pt x="160" y="400"/>
                    <a:pt x="329" y="215"/>
                    <a:pt x="546" y="106"/>
                  </a:cubicBezTo>
                  <a:cubicBezTo>
                    <a:pt x="686" y="36"/>
                    <a:pt x="836" y="0"/>
                    <a:pt x="993" y="0"/>
                  </a:cubicBezTo>
                  <a:cubicBezTo>
                    <a:pt x="1164" y="0"/>
                    <a:pt x="1333" y="44"/>
                    <a:pt x="1481" y="128"/>
                  </a:cubicBezTo>
                  <a:cubicBezTo>
                    <a:pt x="1625" y="209"/>
                    <a:pt x="1747" y="326"/>
                    <a:pt x="1835" y="466"/>
                  </a:cubicBezTo>
                  <a:cubicBezTo>
                    <a:pt x="1896" y="563"/>
                    <a:pt x="1939" y="669"/>
                    <a:pt x="1964" y="780"/>
                  </a:cubicBezTo>
                  <a:cubicBezTo>
                    <a:pt x="1964" y="782"/>
                    <a:pt x="1965" y="784"/>
                    <a:pt x="1965" y="785"/>
                  </a:cubicBezTo>
                  <a:cubicBezTo>
                    <a:pt x="1971" y="813"/>
                    <a:pt x="1975" y="841"/>
                    <a:pt x="1979" y="869"/>
                  </a:cubicBezTo>
                  <a:cubicBezTo>
                    <a:pt x="1981" y="884"/>
                    <a:pt x="1982" y="898"/>
                    <a:pt x="1984" y="913"/>
                  </a:cubicBezTo>
                  <a:cubicBezTo>
                    <a:pt x="1986" y="939"/>
                    <a:pt x="1987" y="966"/>
                    <a:pt x="1987" y="993"/>
                  </a:cubicBezTo>
                  <a:cubicBezTo>
                    <a:pt x="1987" y="1177"/>
                    <a:pt x="1936" y="1357"/>
                    <a:pt x="1841" y="1512"/>
                  </a:cubicBezTo>
                  <a:lnTo>
                    <a:pt x="1839" y="1515"/>
                  </a:lnTo>
                  <a:cubicBezTo>
                    <a:pt x="1822" y="1542"/>
                    <a:pt x="1804" y="1569"/>
                    <a:pt x="1785" y="1594"/>
                  </a:cubicBezTo>
                  <a:cubicBezTo>
                    <a:pt x="1694" y="1713"/>
                    <a:pt x="1576" y="1812"/>
                    <a:pt x="1442" y="1880"/>
                  </a:cubicBezTo>
                  <a:cubicBezTo>
                    <a:pt x="1303" y="1951"/>
                    <a:pt x="1151" y="1987"/>
                    <a:pt x="993" y="1987"/>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 name="Google Shape;277;p28"/>
            <p:cNvSpPr/>
            <p:nvPr/>
          </p:nvSpPr>
          <p:spPr>
            <a:xfrm>
              <a:off x="7203820" y="3077495"/>
              <a:ext cx="1496151" cy="1496151"/>
            </a:xfrm>
            <a:custGeom>
              <a:avLst/>
              <a:gdLst/>
              <a:ahLst/>
              <a:cxnLst/>
              <a:rect l="l" t="t" r="r" b="b"/>
              <a:pathLst>
                <a:path w="1911" h="1911" extrusionOk="0">
                  <a:moveTo>
                    <a:pt x="1911" y="955"/>
                  </a:moveTo>
                  <a:cubicBezTo>
                    <a:pt x="1911" y="1123"/>
                    <a:pt x="1867" y="1288"/>
                    <a:pt x="1783" y="1433"/>
                  </a:cubicBezTo>
                  <a:cubicBezTo>
                    <a:pt x="1699" y="1578"/>
                    <a:pt x="1578" y="1699"/>
                    <a:pt x="1433" y="1783"/>
                  </a:cubicBezTo>
                  <a:cubicBezTo>
                    <a:pt x="1288" y="1867"/>
                    <a:pt x="1122" y="1911"/>
                    <a:pt x="955" y="1911"/>
                  </a:cubicBezTo>
                  <a:cubicBezTo>
                    <a:pt x="787" y="1911"/>
                    <a:pt x="623" y="1867"/>
                    <a:pt x="478" y="1783"/>
                  </a:cubicBezTo>
                  <a:cubicBezTo>
                    <a:pt x="332" y="1699"/>
                    <a:pt x="212" y="1578"/>
                    <a:pt x="128" y="1433"/>
                  </a:cubicBezTo>
                  <a:cubicBezTo>
                    <a:pt x="44" y="1288"/>
                    <a:pt x="0" y="1123"/>
                    <a:pt x="0" y="955"/>
                  </a:cubicBezTo>
                  <a:cubicBezTo>
                    <a:pt x="0" y="788"/>
                    <a:pt x="44" y="623"/>
                    <a:pt x="128" y="478"/>
                  </a:cubicBezTo>
                  <a:cubicBezTo>
                    <a:pt x="212" y="333"/>
                    <a:pt x="332" y="212"/>
                    <a:pt x="478" y="128"/>
                  </a:cubicBezTo>
                  <a:cubicBezTo>
                    <a:pt x="623" y="44"/>
                    <a:pt x="788" y="0"/>
                    <a:pt x="955" y="0"/>
                  </a:cubicBezTo>
                  <a:cubicBezTo>
                    <a:pt x="1123" y="0"/>
                    <a:pt x="1288" y="44"/>
                    <a:pt x="1433" y="128"/>
                  </a:cubicBezTo>
                  <a:cubicBezTo>
                    <a:pt x="1578" y="212"/>
                    <a:pt x="1699" y="333"/>
                    <a:pt x="1783" y="478"/>
                  </a:cubicBezTo>
                  <a:cubicBezTo>
                    <a:pt x="1867" y="623"/>
                    <a:pt x="1911" y="788"/>
                    <a:pt x="1911" y="955"/>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 name="Google Shape;278;p28"/>
            <p:cNvSpPr/>
            <p:nvPr/>
          </p:nvSpPr>
          <p:spPr>
            <a:xfrm>
              <a:off x="7501327" y="4163396"/>
              <a:ext cx="746118" cy="139359"/>
            </a:xfrm>
            <a:custGeom>
              <a:avLst/>
              <a:gdLst/>
              <a:ahLst/>
              <a:cxnLst/>
              <a:rect l="l" t="t" r="r" b="b"/>
              <a:pathLst>
                <a:path w="953" h="178" extrusionOk="0">
                  <a:moveTo>
                    <a:pt x="953" y="178"/>
                  </a:moveTo>
                  <a:lnTo>
                    <a:pt x="0" y="178"/>
                  </a:lnTo>
                  <a:cubicBezTo>
                    <a:pt x="32" y="151"/>
                    <a:pt x="75" y="137"/>
                    <a:pt x="117" y="141"/>
                  </a:cubicBezTo>
                  <a:cubicBezTo>
                    <a:pt x="141" y="144"/>
                    <a:pt x="164" y="152"/>
                    <a:pt x="188" y="155"/>
                  </a:cubicBezTo>
                  <a:cubicBezTo>
                    <a:pt x="212" y="158"/>
                    <a:pt x="239" y="155"/>
                    <a:pt x="256" y="139"/>
                  </a:cubicBezTo>
                  <a:cubicBezTo>
                    <a:pt x="266" y="129"/>
                    <a:pt x="273" y="117"/>
                    <a:pt x="281" y="105"/>
                  </a:cubicBezTo>
                  <a:cubicBezTo>
                    <a:pt x="293" y="88"/>
                    <a:pt x="310" y="75"/>
                    <a:pt x="329" y="63"/>
                  </a:cubicBezTo>
                  <a:cubicBezTo>
                    <a:pt x="428" y="-1"/>
                    <a:pt x="554" y="-15"/>
                    <a:pt x="668" y="13"/>
                  </a:cubicBezTo>
                  <a:cubicBezTo>
                    <a:pt x="769" y="37"/>
                    <a:pt x="873" y="105"/>
                    <a:pt x="953" y="178"/>
                  </a:cubicBezTo>
                  <a:close/>
                </a:path>
              </a:pathLst>
            </a:custGeom>
            <a:solidFill>
              <a:schemeClr val="accent6"/>
            </a:solidFill>
            <a:ln>
              <a:noFill/>
            </a:ln>
          </p:spPr>
          <p:txBody>
            <a:bodyPr spcFirstLastPara="1" wrap="square" lIns="90000" tIns="19075" rIns="90000" bIns="190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 name="Google Shape;279;p28"/>
            <p:cNvSpPr/>
            <p:nvPr/>
          </p:nvSpPr>
          <p:spPr>
            <a:xfrm>
              <a:off x="7889652" y="3721833"/>
              <a:ext cx="746118" cy="138576"/>
            </a:xfrm>
            <a:custGeom>
              <a:avLst/>
              <a:gdLst/>
              <a:ahLst/>
              <a:cxnLst/>
              <a:rect l="l" t="t" r="r" b="b"/>
              <a:pathLst>
                <a:path w="953" h="177" extrusionOk="0">
                  <a:moveTo>
                    <a:pt x="953" y="177"/>
                  </a:moveTo>
                  <a:lnTo>
                    <a:pt x="0" y="177"/>
                  </a:lnTo>
                  <a:cubicBezTo>
                    <a:pt x="32" y="150"/>
                    <a:pt x="75" y="136"/>
                    <a:pt x="117" y="141"/>
                  </a:cubicBezTo>
                  <a:cubicBezTo>
                    <a:pt x="141" y="143"/>
                    <a:pt x="164" y="152"/>
                    <a:pt x="188" y="155"/>
                  </a:cubicBezTo>
                  <a:cubicBezTo>
                    <a:pt x="212" y="158"/>
                    <a:pt x="239" y="155"/>
                    <a:pt x="256" y="138"/>
                  </a:cubicBezTo>
                  <a:cubicBezTo>
                    <a:pt x="266" y="129"/>
                    <a:pt x="272" y="116"/>
                    <a:pt x="280" y="105"/>
                  </a:cubicBezTo>
                  <a:cubicBezTo>
                    <a:pt x="293" y="88"/>
                    <a:pt x="310" y="74"/>
                    <a:pt x="328" y="63"/>
                  </a:cubicBezTo>
                  <a:cubicBezTo>
                    <a:pt x="427" y="-1"/>
                    <a:pt x="554" y="-15"/>
                    <a:pt x="668" y="13"/>
                  </a:cubicBezTo>
                  <a:cubicBezTo>
                    <a:pt x="769" y="37"/>
                    <a:pt x="873" y="105"/>
                    <a:pt x="953" y="177"/>
                  </a:cubicBezTo>
                  <a:close/>
                </a:path>
              </a:pathLst>
            </a:custGeom>
            <a:solidFill>
              <a:schemeClr val="accent6"/>
            </a:solidFill>
            <a:ln>
              <a:noFill/>
            </a:ln>
          </p:spPr>
          <p:txBody>
            <a:bodyPr spcFirstLastPara="1" wrap="square" lIns="90000" tIns="18700" rIns="90000" bIns="187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0" name="Google Shape;280;p28"/>
            <p:cNvSpPr/>
            <p:nvPr/>
          </p:nvSpPr>
          <p:spPr>
            <a:xfrm>
              <a:off x="7261755" y="3593435"/>
              <a:ext cx="746118" cy="138576"/>
            </a:xfrm>
            <a:custGeom>
              <a:avLst/>
              <a:gdLst/>
              <a:ahLst/>
              <a:cxnLst/>
              <a:rect l="l" t="t" r="r" b="b"/>
              <a:pathLst>
                <a:path w="953" h="177" extrusionOk="0">
                  <a:moveTo>
                    <a:pt x="953" y="177"/>
                  </a:moveTo>
                  <a:lnTo>
                    <a:pt x="0" y="177"/>
                  </a:lnTo>
                  <a:cubicBezTo>
                    <a:pt x="32" y="150"/>
                    <a:pt x="76" y="136"/>
                    <a:pt x="117" y="141"/>
                  </a:cubicBezTo>
                  <a:cubicBezTo>
                    <a:pt x="141" y="143"/>
                    <a:pt x="164" y="151"/>
                    <a:pt x="188" y="155"/>
                  </a:cubicBezTo>
                  <a:cubicBezTo>
                    <a:pt x="212" y="158"/>
                    <a:pt x="239" y="155"/>
                    <a:pt x="256" y="138"/>
                  </a:cubicBezTo>
                  <a:cubicBezTo>
                    <a:pt x="267" y="129"/>
                    <a:pt x="273" y="116"/>
                    <a:pt x="281" y="105"/>
                  </a:cubicBezTo>
                  <a:cubicBezTo>
                    <a:pt x="293" y="88"/>
                    <a:pt x="311" y="74"/>
                    <a:pt x="329" y="63"/>
                  </a:cubicBezTo>
                  <a:cubicBezTo>
                    <a:pt x="428" y="-1"/>
                    <a:pt x="554" y="-15"/>
                    <a:pt x="669" y="13"/>
                  </a:cubicBezTo>
                  <a:cubicBezTo>
                    <a:pt x="769" y="37"/>
                    <a:pt x="873" y="104"/>
                    <a:pt x="953" y="177"/>
                  </a:cubicBezTo>
                  <a:close/>
                </a:path>
              </a:pathLst>
            </a:custGeom>
            <a:solidFill>
              <a:schemeClr val="accent6"/>
            </a:solidFill>
            <a:ln>
              <a:noFill/>
            </a:ln>
          </p:spPr>
          <p:txBody>
            <a:bodyPr spcFirstLastPara="1" wrap="square" lIns="90000" tIns="18700" rIns="90000" bIns="187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1" name="Google Shape;281;p28"/>
            <p:cNvSpPr/>
            <p:nvPr/>
          </p:nvSpPr>
          <p:spPr>
            <a:xfrm>
              <a:off x="7524814" y="3454076"/>
              <a:ext cx="836153" cy="938715"/>
            </a:xfrm>
            <a:custGeom>
              <a:avLst/>
              <a:gdLst/>
              <a:ahLst/>
              <a:cxnLst/>
              <a:rect l="l" t="t" r="r" b="b"/>
              <a:pathLst>
                <a:path w="1068" h="1199" extrusionOk="0">
                  <a:moveTo>
                    <a:pt x="1050" y="347"/>
                  </a:moveTo>
                  <a:cubicBezTo>
                    <a:pt x="973" y="85"/>
                    <a:pt x="680" y="-60"/>
                    <a:pt x="395" y="23"/>
                  </a:cubicBezTo>
                  <a:cubicBezTo>
                    <a:pt x="110" y="106"/>
                    <a:pt x="-58" y="386"/>
                    <a:pt x="19" y="649"/>
                  </a:cubicBezTo>
                  <a:cubicBezTo>
                    <a:pt x="76" y="844"/>
                    <a:pt x="252" y="974"/>
                    <a:pt x="455" y="994"/>
                  </a:cubicBezTo>
                  <a:cubicBezTo>
                    <a:pt x="458" y="994"/>
                    <a:pt x="461" y="997"/>
                    <a:pt x="461" y="1000"/>
                  </a:cubicBezTo>
                  <a:lnTo>
                    <a:pt x="473" y="1091"/>
                  </a:lnTo>
                  <a:cubicBezTo>
                    <a:pt x="482" y="1162"/>
                    <a:pt x="548" y="1210"/>
                    <a:pt x="617" y="1197"/>
                  </a:cubicBezTo>
                  <a:lnTo>
                    <a:pt x="617" y="1197"/>
                  </a:lnTo>
                  <a:cubicBezTo>
                    <a:pt x="683" y="1185"/>
                    <a:pt x="726" y="1123"/>
                    <a:pt x="717" y="1058"/>
                  </a:cubicBezTo>
                  <a:lnTo>
                    <a:pt x="703" y="969"/>
                  </a:lnTo>
                  <a:cubicBezTo>
                    <a:pt x="703" y="966"/>
                    <a:pt x="705" y="963"/>
                    <a:pt x="708" y="962"/>
                  </a:cubicBezTo>
                  <a:cubicBezTo>
                    <a:pt x="971" y="866"/>
                    <a:pt x="1123" y="599"/>
                    <a:pt x="1050" y="347"/>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 name="Google Shape;282;p28"/>
            <p:cNvSpPr/>
            <p:nvPr/>
          </p:nvSpPr>
          <p:spPr>
            <a:xfrm>
              <a:off x="7823105" y="3671726"/>
              <a:ext cx="330390" cy="663129"/>
            </a:xfrm>
            <a:custGeom>
              <a:avLst/>
              <a:gdLst/>
              <a:ahLst/>
              <a:cxnLst/>
              <a:rect l="l" t="t" r="r" b="b"/>
              <a:pathLst>
                <a:path w="422" h="847" extrusionOk="0">
                  <a:moveTo>
                    <a:pt x="153" y="847"/>
                  </a:moveTo>
                  <a:lnTo>
                    <a:pt x="133" y="840"/>
                  </a:lnTo>
                  <a:cubicBezTo>
                    <a:pt x="172" y="728"/>
                    <a:pt x="168" y="604"/>
                    <a:pt x="127" y="494"/>
                  </a:cubicBezTo>
                  <a:cubicBezTo>
                    <a:pt x="98" y="498"/>
                    <a:pt x="66" y="488"/>
                    <a:pt x="43" y="465"/>
                  </a:cubicBezTo>
                  <a:cubicBezTo>
                    <a:pt x="20" y="444"/>
                    <a:pt x="5" y="411"/>
                    <a:pt x="1" y="375"/>
                  </a:cubicBezTo>
                  <a:cubicBezTo>
                    <a:pt x="0" y="365"/>
                    <a:pt x="0" y="352"/>
                    <a:pt x="8" y="342"/>
                  </a:cubicBezTo>
                  <a:cubicBezTo>
                    <a:pt x="14" y="335"/>
                    <a:pt x="22" y="331"/>
                    <a:pt x="31" y="331"/>
                  </a:cubicBezTo>
                  <a:cubicBezTo>
                    <a:pt x="49" y="331"/>
                    <a:pt x="67" y="346"/>
                    <a:pt x="78" y="360"/>
                  </a:cubicBezTo>
                  <a:cubicBezTo>
                    <a:pt x="103" y="394"/>
                    <a:pt x="124" y="430"/>
                    <a:pt x="140" y="469"/>
                  </a:cubicBezTo>
                  <a:cubicBezTo>
                    <a:pt x="159" y="461"/>
                    <a:pt x="175" y="444"/>
                    <a:pt x="185" y="431"/>
                  </a:cubicBezTo>
                  <a:cubicBezTo>
                    <a:pt x="206" y="405"/>
                    <a:pt x="223" y="376"/>
                    <a:pt x="235" y="345"/>
                  </a:cubicBezTo>
                  <a:cubicBezTo>
                    <a:pt x="212" y="326"/>
                    <a:pt x="191" y="299"/>
                    <a:pt x="174" y="264"/>
                  </a:cubicBezTo>
                  <a:cubicBezTo>
                    <a:pt x="141" y="200"/>
                    <a:pt x="125" y="127"/>
                    <a:pt x="128" y="55"/>
                  </a:cubicBezTo>
                  <a:cubicBezTo>
                    <a:pt x="129" y="39"/>
                    <a:pt x="131" y="22"/>
                    <a:pt x="144" y="11"/>
                  </a:cubicBezTo>
                  <a:cubicBezTo>
                    <a:pt x="159" y="-4"/>
                    <a:pt x="184" y="-3"/>
                    <a:pt x="200" y="7"/>
                  </a:cubicBezTo>
                  <a:cubicBezTo>
                    <a:pt x="216" y="16"/>
                    <a:pt x="226" y="32"/>
                    <a:pt x="234" y="46"/>
                  </a:cubicBezTo>
                  <a:cubicBezTo>
                    <a:pt x="284" y="132"/>
                    <a:pt x="292" y="242"/>
                    <a:pt x="260" y="337"/>
                  </a:cubicBezTo>
                  <a:cubicBezTo>
                    <a:pt x="262" y="338"/>
                    <a:pt x="264" y="340"/>
                    <a:pt x="266" y="341"/>
                  </a:cubicBezTo>
                  <a:cubicBezTo>
                    <a:pt x="269" y="343"/>
                    <a:pt x="272" y="344"/>
                    <a:pt x="276" y="346"/>
                  </a:cubicBezTo>
                  <a:cubicBezTo>
                    <a:pt x="285" y="321"/>
                    <a:pt x="297" y="297"/>
                    <a:pt x="310" y="274"/>
                  </a:cubicBezTo>
                  <a:cubicBezTo>
                    <a:pt x="317" y="262"/>
                    <a:pt x="326" y="248"/>
                    <a:pt x="340" y="240"/>
                  </a:cubicBezTo>
                  <a:cubicBezTo>
                    <a:pt x="354" y="233"/>
                    <a:pt x="371" y="233"/>
                    <a:pt x="386" y="240"/>
                  </a:cubicBezTo>
                  <a:cubicBezTo>
                    <a:pt x="404" y="248"/>
                    <a:pt x="418" y="264"/>
                    <a:pt x="421" y="281"/>
                  </a:cubicBezTo>
                  <a:cubicBezTo>
                    <a:pt x="428" y="312"/>
                    <a:pt x="411" y="346"/>
                    <a:pt x="381" y="365"/>
                  </a:cubicBezTo>
                  <a:cubicBezTo>
                    <a:pt x="354" y="380"/>
                    <a:pt x="320" y="383"/>
                    <a:pt x="288" y="373"/>
                  </a:cubicBezTo>
                  <a:cubicBezTo>
                    <a:pt x="238" y="513"/>
                    <a:pt x="245" y="672"/>
                    <a:pt x="311" y="807"/>
                  </a:cubicBezTo>
                  <a:lnTo>
                    <a:pt x="292" y="816"/>
                  </a:lnTo>
                  <a:cubicBezTo>
                    <a:pt x="223" y="676"/>
                    <a:pt x="216" y="511"/>
                    <a:pt x="268" y="366"/>
                  </a:cubicBezTo>
                  <a:cubicBezTo>
                    <a:pt x="264" y="364"/>
                    <a:pt x="259" y="361"/>
                    <a:pt x="255" y="359"/>
                  </a:cubicBezTo>
                  <a:cubicBezTo>
                    <a:pt x="254" y="358"/>
                    <a:pt x="253" y="358"/>
                    <a:pt x="252" y="357"/>
                  </a:cubicBezTo>
                  <a:cubicBezTo>
                    <a:pt x="240" y="389"/>
                    <a:pt x="223" y="418"/>
                    <a:pt x="201" y="445"/>
                  </a:cubicBezTo>
                  <a:cubicBezTo>
                    <a:pt x="189" y="459"/>
                    <a:pt x="171" y="479"/>
                    <a:pt x="147" y="488"/>
                  </a:cubicBezTo>
                  <a:cubicBezTo>
                    <a:pt x="190" y="602"/>
                    <a:pt x="193" y="731"/>
                    <a:pt x="153" y="847"/>
                  </a:cubicBezTo>
                  <a:moveTo>
                    <a:pt x="30" y="352"/>
                  </a:moveTo>
                  <a:cubicBezTo>
                    <a:pt x="27" y="352"/>
                    <a:pt x="26" y="353"/>
                    <a:pt x="24" y="355"/>
                  </a:cubicBezTo>
                  <a:cubicBezTo>
                    <a:pt x="21" y="359"/>
                    <a:pt x="21" y="366"/>
                    <a:pt x="22" y="372"/>
                  </a:cubicBezTo>
                  <a:cubicBezTo>
                    <a:pt x="26" y="404"/>
                    <a:pt x="38" y="432"/>
                    <a:pt x="57" y="450"/>
                  </a:cubicBezTo>
                  <a:cubicBezTo>
                    <a:pt x="74" y="467"/>
                    <a:pt x="97" y="475"/>
                    <a:pt x="119" y="474"/>
                  </a:cubicBezTo>
                  <a:lnTo>
                    <a:pt x="119" y="474"/>
                  </a:lnTo>
                  <a:cubicBezTo>
                    <a:pt x="104" y="438"/>
                    <a:pt x="84" y="404"/>
                    <a:pt x="61" y="372"/>
                  </a:cubicBezTo>
                  <a:cubicBezTo>
                    <a:pt x="53" y="361"/>
                    <a:pt x="39" y="352"/>
                    <a:pt x="31" y="352"/>
                  </a:cubicBezTo>
                  <a:cubicBezTo>
                    <a:pt x="30" y="352"/>
                    <a:pt x="30" y="352"/>
                    <a:pt x="30" y="352"/>
                  </a:cubicBezTo>
                  <a:moveTo>
                    <a:pt x="295" y="353"/>
                  </a:moveTo>
                  <a:cubicBezTo>
                    <a:pt x="322" y="361"/>
                    <a:pt x="349" y="359"/>
                    <a:pt x="370" y="346"/>
                  </a:cubicBezTo>
                  <a:cubicBezTo>
                    <a:pt x="389" y="335"/>
                    <a:pt x="406" y="310"/>
                    <a:pt x="401" y="286"/>
                  </a:cubicBezTo>
                  <a:cubicBezTo>
                    <a:pt x="398" y="275"/>
                    <a:pt x="389" y="264"/>
                    <a:pt x="378" y="259"/>
                  </a:cubicBezTo>
                  <a:cubicBezTo>
                    <a:pt x="368" y="254"/>
                    <a:pt x="358" y="254"/>
                    <a:pt x="351" y="259"/>
                  </a:cubicBezTo>
                  <a:cubicBezTo>
                    <a:pt x="341" y="264"/>
                    <a:pt x="335" y="274"/>
                    <a:pt x="329" y="285"/>
                  </a:cubicBezTo>
                  <a:cubicBezTo>
                    <a:pt x="316" y="307"/>
                    <a:pt x="305" y="330"/>
                    <a:pt x="295" y="353"/>
                  </a:cubicBezTo>
                  <a:moveTo>
                    <a:pt x="171" y="20"/>
                  </a:moveTo>
                  <a:cubicBezTo>
                    <a:pt x="166" y="21"/>
                    <a:pt x="162" y="23"/>
                    <a:pt x="158" y="26"/>
                  </a:cubicBezTo>
                  <a:cubicBezTo>
                    <a:pt x="151" y="33"/>
                    <a:pt x="150" y="44"/>
                    <a:pt x="149" y="56"/>
                  </a:cubicBezTo>
                  <a:cubicBezTo>
                    <a:pt x="146" y="124"/>
                    <a:pt x="161" y="193"/>
                    <a:pt x="192" y="254"/>
                  </a:cubicBezTo>
                  <a:cubicBezTo>
                    <a:pt x="207" y="284"/>
                    <a:pt x="224" y="306"/>
                    <a:pt x="242" y="323"/>
                  </a:cubicBezTo>
                  <a:cubicBezTo>
                    <a:pt x="269" y="235"/>
                    <a:pt x="262" y="135"/>
                    <a:pt x="216" y="56"/>
                  </a:cubicBezTo>
                  <a:cubicBezTo>
                    <a:pt x="209" y="44"/>
                    <a:pt x="201" y="32"/>
                    <a:pt x="189" y="25"/>
                  </a:cubicBezTo>
                  <a:cubicBezTo>
                    <a:pt x="184" y="22"/>
                    <a:pt x="177" y="20"/>
                    <a:pt x="171" y="2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83" name="Google Shape;283;p28"/>
            <p:cNvSpPr/>
            <p:nvPr/>
          </p:nvSpPr>
          <p:spPr>
            <a:xfrm>
              <a:off x="7870862" y="4282399"/>
              <a:ext cx="245052" cy="238789"/>
            </a:xfrm>
            <a:custGeom>
              <a:avLst/>
              <a:gdLst/>
              <a:ahLst/>
              <a:cxnLst/>
              <a:rect l="l" t="t" r="r" b="b"/>
              <a:pathLst>
                <a:path w="313" h="305" extrusionOk="0">
                  <a:moveTo>
                    <a:pt x="310" y="54"/>
                  </a:moveTo>
                  <a:lnTo>
                    <a:pt x="303" y="0"/>
                  </a:lnTo>
                  <a:lnTo>
                    <a:pt x="0" y="46"/>
                  </a:lnTo>
                  <a:lnTo>
                    <a:pt x="6" y="117"/>
                  </a:lnTo>
                  <a:cubicBezTo>
                    <a:pt x="6" y="117"/>
                    <a:pt x="21" y="250"/>
                    <a:pt x="130" y="264"/>
                  </a:cubicBezTo>
                  <a:cubicBezTo>
                    <a:pt x="140" y="285"/>
                    <a:pt x="160" y="308"/>
                    <a:pt x="190" y="304"/>
                  </a:cubicBezTo>
                  <a:cubicBezTo>
                    <a:pt x="222" y="300"/>
                    <a:pt x="232" y="269"/>
                    <a:pt x="235" y="246"/>
                  </a:cubicBezTo>
                  <a:cubicBezTo>
                    <a:pt x="337" y="192"/>
                    <a:pt x="310" y="54"/>
                    <a:pt x="310" y="54"/>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 name="Google Shape;284;p28"/>
            <p:cNvSpPr/>
            <p:nvPr/>
          </p:nvSpPr>
          <p:spPr>
            <a:xfrm>
              <a:off x="7581184" y="3325678"/>
              <a:ext cx="292810" cy="245835"/>
            </a:xfrm>
            <a:custGeom>
              <a:avLst/>
              <a:gdLst/>
              <a:ahLst/>
              <a:cxnLst/>
              <a:rect l="l" t="t" r="r" b="b"/>
              <a:pathLst>
                <a:path w="374" h="314" extrusionOk="0">
                  <a:moveTo>
                    <a:pt x="343" y="5"/>
                  </a:moveTo>
                  <a:cubicBezTo>
                    <a:pt x="258" y="-12"/>
                    <a:pt x="165" y="9"/>
                    <a:pt x="96" y="62"/>
                  </a:cubicBezTo>
                  <a:cubicBezTo>
                    <a:pt x="119" y="64"/>
                    <a:pt x="140" y="65"/>
                    <a:pt x="163" y="64"/>
                  </a:cubicBezTo>
                  <a:cubicBezTo>
                    <a:pt x="126" y="71"/>
                    <a:pt x="92" y="91"/>
                    <a:pt x="65" y="118"/>
                  </a:cubicBezTo>
                  <a:cubicBezTo>
                    <a:pt x="38" y="145"/>
                    <a:pt x="18" y="178"/>
                    <a:pt x="0" y="213"/>
                  </a:cubicBezTo>
                  <a:cubicBezTo>
                    <a:pt x="22" y="199"/>
                    <a:pt x="43" y="187"/>
                    <a:pt x="67" y="178"/>
                  </a:cubicBezTo>
                  <a:cubicBezTo>
                    <a:pt x="39" y="217"/>
                    <a:pt x="14" y="267"/>
                    <a:pt x="11" y="314"/>
                  </a:cubicBezTo>
                  <a:cubicBezTo>
                    <a:pt x="18" y="308"/>
                    <a:pt x="27" y="306"/>
                    <a:pt x="36" y="303"/>
                  </a:cubicBezTo>
                  <a:cubicBezTo>
                    <a:pt x="75" y="290"/>
                    <a:pt x="111" y="268"/>
                    <a:pt x="140" y="239"/>
                  </a:cubicBezTo>
                  <a:cubicBezTo>
                    <a:pt x="132" y="257"/>
                    <a:pt x="124" y="272"/>
                    <a:pt x="116" y="290"/>
                  </a:cubicBezTo>
                  <a:cubicBezTo>
                    <a:pt x="138" y="289"/>
                    <a:pt x="157" y="281"/>
                    <a:pt x="177" y="271"/>
                  </a:cubicBezTo>
                  <a:cubicBezTo>
                    <a:pt x="198" y="261"/>
                    <a:pt x="217" y="248"/>
                    <a:pt x="235" y="235"/>
                  </a:cubicBezTo>
                  <a:cubicBezTo>
                    <a:pt x="229" y="248"/>
                    <a:pt x="222" y="260"/>
                    <a:pt x="216" y="273"/>
                  </a:cubicBezTo>
                  <a:cubicBezTo>
                    <a:pt x="260" y="255"/>
                    <a:pt x="302" y="232"/>
                    <a:pt x="332" y="196"/>
                  </a:cubicBezTo>
                  <a:cubicBezTo>
                    <a:pt x="362" y="159"/>
                    <a:pt x="380" y="111"/>
                    <a:pt x="373" y="64"/>
                  </a:cubicBezTo>
                  <a:cubicBezTo>
                    <a:pt x="370" y="45"/>
                    <a:pt x="357" y="19"/>
                    <a:pt x="343" y="5"/>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 name="Google Shape;285;p28"/>
            <p:cNvSpPr/>
            <p:nvPr/>
          </p:nvSpPr>
          <p:spPr>
            <a:xfrm>
              <a:off x="7747162" y="3187886"/>
              <a:ext cx="366404" cy="388326"/>
            </a:xfrm>
            <a:custGeom>
              <a:avLst/>
              <a:gdLst/>
              <a:ahLst/>
              <a:cxnLst/>
              <a:rect l="l" t="t" r="r" b="b"/>
              <a:pathLst>
                <a:path w="468" h="496" extrusionOk="0">
                  <a:moveTo>
                    <a:pt x="426" y="85"/>
                  </a:moveTo>
                  <a:cubicBezTo>
                    <a:pt x="426" y="85"/>
                    <a:pt x="490" y="-36"/>
                    <a:pt x="325" y="10"/>
                  </a:cubicBezTo>
                  <a:cubicBezTo>
                    <a:pt x="322" y="11"/>
                    <a:pt x="320" y="12"/>
                    <a:pt x="317" y="12"/>
                  </a:cubicBezTo>
                  <a:cubicBezTo>
                    <a:pt x="260" y="11"/>
                    <a:pt x="10" y="4"/>
                    <a:pt x="1" y="33"/>
                  </a:cubicBezTo>
                  <a:cubicBezTo>
                    <a:pt x="-4" y="52"/>
                    <a:pt x="46" y="85"/>
                    <a:pt x="87" y="108"/>
                  </a:cubicBezTo>
                  <a:cubicBezTo>
                    <a:pt x="76" y="113"/>
                    <a:pt x="65" y="119"/>
                    <a:pt x="54" y="125"/>
                  </a:cubicBezTo>
                  <a:lnTo>
                    <a:pt x="202" y="387"/>
                  </a:lnTo>
                  <a:cubicBezTo>
                    <a:pt x="202" y="387"/>
                    <a:pt x="231" y="369"/>
                    <a:pt x="273" y="339"/>
                  </a:cubicBezTo>
                  <a:lnTo>
                    <a:pt x="270" y="342"/>
                  </a:lnTo>
                  <a:cubicBezTo>
                    <a:pt x="270" y="342"/>
                    <a:pt x="301" y="497"/>
                    <a:pt x="334" y="496"/>
                  </a:cubicBezTo>
                  <a:cubicBezTo>
                    <a:pt x="361" y="495"/>
                    <a:pt x="427" y="272"/>
                    <a:pt x="444" y="195"/>
                  </a:cubicBezTo>
                  <a:lnTo>
                    <a:pt x="444" y="195"/>
                  </a:lnTo>
                  <a:cubicBezTo>
                    <a:pt x="508" y="132"/>
                    <a:pt x="427" y="147"/>
                    <a:pt x="426" y="85"/>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6" name="Google Shape;286;p28"/>
            <p:cNvSpPr/>
            <p:nvPr/>
          </p:nvSpPr>
          <p:spPr>
            <a:xfrm>
              <a:off x="8000826" y="3177708"/>
              <a:ext cx="182419" cy="162846"/>
            </a:xfrm>
            <a:custGeom>
              <a:avLst/>
              <a:gdLst/>
              <a:ahLst/>
              <a:cxnLst/>
              <a:rect l="l" t="t" r="r" b="b"/>
              <a:pathLst>
                <a:path w="233" h="208" extrusionOk="0">
                  <a:moveTo>
                    <a:pt x="233" y="12"/>
                  </a:moveTo>
                  <a:cubicBezTo>
                    <a:pt x="234" y="74"/>
                    <a:pt x="183" y="145"/>
                    <a:pt x="120" y="208"/>
                  </a:cubicBezTo>
                  <a:cubicBezTo>
                    <a:pt x="110" y="181"/>
                    <a:pt x="92" y="141"/>
                    <a:pt x="66" y="102"/>
                  </a:cubicBezTo>
                  <a:cubicBezTo>
                    <a:pt x="39" y="61"/>
                    <a:pt x="15" y="36"/>
                    <a:pt x="0" y="23"/>
                  </a:cubicBezTo>
                  <a:cubicBezTo>
                    <a:pt x="166" y="-23"/>
                    <a:pt x="233" y="12"/>
                    <a:pt x="233" y="12"/>
                  </a:cubicBezTo>
                  <a:close/>
                </a:path>
              </a:pathLst>
            </a:custGeom>
            <a:solidFill>
              <a:schemeClr val="accent2"/>
            </a:solidFill>
            <a:ln>
              <a:noFill/>
            </a:ln>
          </p:spPr>
          <p:txBody>
            <a:bodyPr spcFirstLastPara="1" wrap="square" lIns="90000" tIns="29875" rIns="90000" bIns="298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7" name="Google Shape;287;p28"/>
            <p:cNvSpPr/>
            <p:nvPr/>
          </p:nvSpPr>
          <p:spPr>
            <a:xfrm>
              <a:off x="7889652" y="3254433"/>
              <a:ext cx="130747" cy="130747"/>
            </a:xfrm>
            <a:custGeom>
              <a:avLst/>
              <a:gdLst/>
              <a:ahLst/>
              <a:cxnLst/>
              <a:rect l="l" t="t" r="r" b="b"/>
              <a:pathLst>
                <a:path w="167" h="167" extrusionOk="0">
                  <a:moveTo>
                    <a:pt x="167" y="84"/>
                  </a:moveTo>
                  <a:cubicBezTo>
                    <a:pt x="167" y="98"/>
                    <a:pt x="163" y="114"/>
                    <a:pt x="156" y="126"/>
                  </a:cubicBezTo>
                  <a:cubicBezTo>
                    <a:pt x="148" y="139"/>
                    <a:pt x="138" y="149"/>
                    <a:pt x="126" y="156"/>
                  </a:cubicBezTo>
                  <a:cubicBezTo>
                    <a:pt x="113" y="164"/>
                    <a:pt x="98" y="167"/>
                    <a:pt x="84" y="167"/>
                  </a:cubicBezTo>
                  <a:cubicBezTo>
                    <a:pt x="69" y="167"/>
                    <a:pt x="54" y="164"/>
                    <a:pt x="42" y="156"/>
                  </a:cubicBezTo>
                  <a:cubicBezTo>
                    <a:pt x="29" y="149"/>
                    <a:pt x="18" y="139"/>
                    <a:pt x="11" y="126"/>
                  </a:cubicBezTo>
                  <a:cubicBezTo>
                    <a:pt x="3" y="114"/>
                    <a:pt x="0" y="98"/>
                    <a:pt x="0" y="84"/>
                  </a:cubicBezTo>
                  <a:cubicBezTo>
                    <a:pt x="0" y="69"/>
                    <a:pt x="3" y="54"/>
                    <a:pt x="11" y="42"/>
                  </a:cubicBezTo>
                  <a:cubicBezTo>
                    <a:pt x="18" y="29"/>
                    <a:pt x="29" y="19"/>
                    <a:pt x="42" y="11"/>
                  </a:cubicBezTo>
                  <a:cubicBezTo>
                    <a:pt x="54" y="4"/>
                    <a:pt x="69" y="0"/>
                    <a:pt x="84" y="0"/>
                  </a:cubicBezTo>
                  <a:cubicBezTo>
                    <a:pt x="98" y="0"/>
                    <a:pt x="113" y="4"/>
                    <a:pt x="126" y="11"/>
                  </a:cubicBezTo>
                  <a:cubicBezTo>
                    <a:pt x="138" y="19"/>
                    <a:pt x="149" y="29"/>
                    <a:pt x="156" y="42"/>
                  </a:cubicBezTo>
                  <a:cubicBezTo>
                    <a:pt x="164" y="54"/>
                    <a:pt x="167" y="69"/>
                    <a:pt x="167" y="84"/>
                  </a:cubicBezTo>
                  <a:close/>
                </a:path>
              </a:pathLst>
            </a:custGeom>
            <a:solidFill>
              <a:schemeClr val="dk1"/>
            </a:solidFill>
            <a:ln>
              <a:noFill/>
            </a:ln>
          </p:spPr>
          <p:txBody>
            <a:bodyPr spcFirstLastPara="1" wrap="square" lIns="90000" tIns="15100" rIns="90000" bIns="151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88" name="Google Shape;288;p28"/>
            <p:cNvSpPr/>
            <p:nvPr/>
          </p:nvSpPr>
          <p:spPr>
            <a:xfrm>
              <a:off x="7909225" y="3274006"/>
              <a:ext cx="91601" cy="91601"/>
            </a:xfrm>
            <a:custGeom>
              <a:avLst/>
              <a:gdLst/>
              <a:ahLst/>
              <a:cxnLst/>
              <a:rect l="l" t="t" r="r" b="b"/>
              <a:pathLst>
                <a:path w="117" h="117" extrusionOk="0">
                  <a:moveTo>
                    <a:pt x="117" y="59"/>
                  </a:moveTo>
                  <a:cubicBezTo>
                    <a:pt x="117" y="91"/>
                    <a:pt x="91" y="117"/>
                    <a:pt x="59" y="117"/>
                  </a:cubicBezTo>
                  <a:cubicBezTo>
                    <a:pt x="26" y="117"/>
                    <a:pt x="0" y="92"/>
                    <a:pt x="0" y="59"/>
                  </a:cubicBezTo>
                  <a:cubicBezTo>
                    <a:pt x="0" y="27"/>
                    <a:pt x="26" y="0"/>
                    <a:pt x="59" y="0"/>
                  </a:cubicBezTo>
                  <a:cubicBezTo>
                    <a:pt x="91" y="0"/>
                    <a:pt x="117" y="26"/>
                    <a:pt x="117" y="59"/>
                  </a:cubicBezTo>
                  <a:close/>
                </a:path>
              </a:pathLst>
            </a:custGeom>
            <a:solidFill>
              <a:schemeClr val="accent4"/>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9" name="Google Shape;289;p28"/>
            <p:cNvSpPr/>
            <p:nvPr/>
          </p:nvSpPr>
          <p:spPr>
            <a:xfrm>
              <a:off x="7784742" y="3191800"/>
              <a:ext cx="220782" cy="98647"/>
            </a:xfrm>
            <a:custGeom>
              <a:avLst/>
              <a:gdLst/>
              <a:ahLst/>
              <a:cxnLst/>
              <a:rect l="l" t="t" r="r" b="b"/>
              <a:pathLst>
                <a:path w="282" h="126" extrusionOk="0">
                  <a:moveTo>
                    <a:pt x="6" y="126"/>
                  </a:moveTo>
                  <a:cubicBezTo>
                    <a:pt x="4" y="126"/>
                    <a:pt x="2" y="125"/>
                    <a:pt x="1" y="123"/>
                  </a:cubicBezTo>
                  <a:cubicBezTo>
                    <a:pt x="-1" y="120"/>
                    <a:pt x="0" y="116"/>
                    <a:pt x="3" y="115"/>
                  </a:cubicBezTo>
                  <a:cubicBezTo>
                    <a:pt x="5" y="114"/>
                    <a:pt x="160" y="29"/>
                    <a:pt x="275" y="0"/>
                  </a:cubicBezTo>
                  <a:cubicBezTo>
                    <a:pt x="278" y="-1"/>
                    <a:pt x="281" y="1"/>
                    <a:pt x="282" y="4"/>
                  </a:cubicBezTo>
                  <a:cubicBezTo>
                    <a:pt x="283" y="7"/>
                    <a:pt x="281" y="10"/>
                    <a:pt x="278" y="11"/>
                  </a:cubicBezTo>
                  <a:cubicBezTo>
                    <a:pt x="164" y="40"/>
                    <a:pt x="10" y="124"/>
                    <a:pt x="9" y="125"/>
                  </a:cubicBezTo>
                  <a:cubicBezTo>
                    <a:pt x="8" y="125"/>
                    <a:pt x="7" y="126"/>
                    <a:pt x="6" y="126"/>
                  </a:cubicBezTo>
                  <a:close/>
                </a:path>
              </a:pathLst>
            </a:custGeom>
            <a:solidFill>
              <a:schemeClr val="dk1"/>
            </a:solidFill>
            <a:ln>
              <a:noFill/>
            </a:ln>
          </p:spPr>
          <p:txBody>
            <a:bodyPr spcFirstLastPara="1" wrap="square" lIns="90000" tIns="350" rIns="90000" bIns="3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90" name="Google Shape;290;p28"/>
            <p:cNvSpPr/>
            <p:nvPr/>
          </p:nvSpPr>
          <p:spPr>
            <a:xfrm>
              <a:off x="7900613" y="3335856"/>
              <a:ext cx="202775" cy="159715"/>
            </a:xfrm>
            <a:custGeom>
              <a:avLst/>
              <a:gdLst/>
              <a:ahLst/>
              <a:cxnLst/>
              <a:rect l="l" t="t" r="r" b="b"/>
              <a:pathLst>
                <a:path w="259" h="204" extrusionOk="0">
                  <a:moveTo>
                    <a:pt x="6" y="204"/>
                  </a:moveTo>
                  <a:cubicBezTo>
                    <a:pt x="4" y="204"/>
                    <a:pt x="2" y="203"/>
                    <a:pt x="1" y="201"/>
                  </a:cubicBezTo>
                  <a:cubicBezTo>
                    <a:pt x="0" y="199"/>
                    <a:pt x="0" y="195"/>
                    <a:pt x="3" y="193"/>
                  </a:cubicBezTo>
                  <a:cubicBezTo>
                    <a:pt x="5" y="192"/>
                    <a:pt x="168" y="81"/>
                    <a:pt x="249" y="1"/>
                  </a:cubicBezTo>
                  <a:cubicBezTo>
                    <a:pt x="251" y="-1"/>
                    <a:pt x="254" y="-1"/>
                    <a:pt x="257" y="1"/>
                  </a:cubicBezTo>
                  <a:cubicBezTo>
                    <a:pt x="259" y="3"/>
                    <a:pt x="260" y="7"/>
                    <a:pt x="257" y="9"/>
                  </a:cubicBezTo>
                  <a:cubicBezTo>
                    <a:pt x="175" y="90"/>
                    <a:pt x="11" y="202"/>
                    <a:pt x="10" y="203"/>
                  </a:cubicBezTo>
                  <a:cubicBezTo>
                    <a:pt x="8" y="203"/>
                    <a:pt x="7" y="204"/>
                    <a:pt x="6" y="204"/>
                  </a:cubicBezTo>
                  <a:close/>
                </a:path>
              </a:pathLst>
            </a:custGeom>
            <a:solidFill>
              <a:schemeClr val="dk1"/>
            </a:solidFill>
            <a:ln>
              <a:noFill/>
            </a:ln>
          </p:spPr>
          <p:txBody>
            <a:bodyPr spcFirstLastPara="1" wrap="square" lIns="90000" tIns="28425" rIns="90000" bIns="284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291" name="Google Shape;291;p28"/>
            <p:cNvGrpSpPr/>
            <p:nvPr/>
          </p:nvGrpSpPr>
          <p:grpSpPr>
            <a:xfrm>
              <a:off x="7269585" y="3310803"/>
              <a:ext cx="1234655" cy="929319"/>
              <a:chOff x="7269585" y="3310803"/>
              <a:chExt cx="1234655" cy="929319"/>
            </a:xfrm>
          </p:grpSpPr>
          <p:sp>
            <p:nvSpPr>
              <p:cNvPr id="292" name="Google Shape;292;p28"/>
              <p:cNvSpPr/>
              <p:nvPr/>
            </p:nvSpPr>
            <p:spPr>
              <a:xfrm>
                <a:off x="8060328" y="3548809"/>
                <a:ext cx="211387" cy="227045"/>
              </a:xfrm>
              <a:custGeom>
                <a:avLst/>
                <a:gdLst/>
                <a:ahLst/>
                <a:cxnLst/>
                <a:rect l="l" t="t" r="r" b="b"/>
                <a:pathLst>
                  <a:path w="270" h="290" extrusionOk="0">
                    <a:moveTo>
                      <a:pt x="107" y="3"/>
                    </a:moveTo>
                    <a:cubicBezTo>
                      <a:pt x="73" y="29"/>
                      <a:pt x="40" y="55"/>
                      <a:pt x="7" y="82"/>
                    </a:cubicBezTo>
                    <a:cubicBezTo>
                      <a:pt x="-3" y="91"/>
                      <a:pt x="-2" y="108"/>
                      <a:pt x="10" y="115"/>
                    </a:cubicBezTo>
                    <a:lnTo>
                      <a:pt x="11" y="115"/>
                    </a:lnTo>
                    <a:cubicBezTo>
                      <a:pt x="71" y="153"/>
                      <a:pt x="120" y="211"/>
                      <a:pt x="146" y="277"/>
                    </a:cubicBezTo>
                    <a:cubicBezTo>
                      <a:pt x="151" y="290"/>
                      <a:pt x="168" y="294"/>
                      <a:pt x="178" y="285"/>
                    </a:cubicBezTo>
                    <a:cubicBezTo>
                      <a:pt x="207" y="260"/>
                      <a:pt x="234" y="236"/>
                      <a:pt x="263" y="211"/>
                    </a:cubicBezTo>
                    <a:cubicBezTo>
                      <a:pt x="270" y="205"/>
                      <a:pt x="272" y="197"/>
                      <a:pt x="269" y="189"/>
                    </a:cubicBezTo>
                    <a:cubicBezTo>
                      <a:pt x="245" y="118"/>
                      <a:pt x="192" y="48"/>
                      <a:pt x="131" y="3"/>
                    </a:cubicBezTo>
                    <a:cubicBezTo>
                      <a:pt x="124" y="-2"/>
                      <a:pt x="115" y="-2"/>
                      <a:pt x="107" y="3"/>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3" name="Google Shape;293;p28"/>
              <p:cNvSpPr/>
              <p:nvPr/>
            </p:nvSpPr>
            <p:spPr>
              <a:xfrm>
                <a:off x="8217693" y="3776637"/>
                <a:ext cx="92384" cy="92384"/>
              </a:xfrm>
              <a:custGeom>
                <a:avLst/>
                <a:gdLst/>
                <a:ahLst/>
                <a:cxnLst/>
                <a:rect l="l" t="t" r="r" b="b"/>
                <a:pathLst>
                  <a:path w="118" h="118" extrusionOk="0">
                    <a:moveTo>
                      <a:pt x="118" y="59"/>
                    </a:moveTo>
                    <a:cubicBezTo>
                      <a:pt x="118" y="70"/>
                      <a:pt x="115" y="80"/>
                      <a:pt x="110" y="89"/>
                    </a:cubicBezTo>
                    <a:cubicBezTo>
                      <a:pt x="104" y="98"/>
                      <a:pt x="98" y="105"/>
                      <a:pt x="89" y="110"/>
                    </a:cubicBezTo>
                    <a:cubicBezTo>
                      <a:pt x="80" y="116"/>
                      <a:pt x="69" y="118"/>
                      <a:pt x="59" y="118"/>
                    </a:cubicBezTo>
                    <a:cubicBezTo>
                      <a:pt x="48" y="118"/>
                      <a:pt x="39" y="116"/>
                      <a:pt x="30" y="110"/>
                    </a:cubicBezTo>
                    <a:cubicBezTo>
                      <a:pt x="21" y="105"/>
                      <a:pt x="13" y="98"/>
                      <a:pt x="8" y="89"/>
                    </a:cubicBezTo>
                    <a:cubicBezTo>
                      <a:pt x="3" y="80"/>
                      <a:pt x="0" y="70"/>
                      <a:pt x="0" y="59"/>
                    </a:cubicBezTo>
                    <a:cubicBezTo>
                      <a:pt x="0" y="49"/>
                      <a:pt x="3" y="39"/>
                      <a:pt x="8" y="30"/>
                    </a:cubicBezTo>
                    <a:cubicBezTo>
                      <a:pt x="13" y="21"/>
                      <a:pt x="21" y="13"/>
                      <a:pt x="30" y="8"/>
                    </a:cubicBezTo>
                    <a:cubicBezTo>
                      <a:pt x="39" y="3"/>
                      <a:pt x="49" y="0"/>
                      <a:pt x="59" y="0"/>
                    </a:cubicBezTo>
                    <a:cubicBezTo>
                      <a:pt x="70" y="0"/>
                      <a:pt x="80" y="3"/>
                      <a:pt x="89" y="8"/>
                    </a:cubicBezTo>
                    <a:cubicBezTo>
                      <a:pt x="98" y="13"/>
                      <a:pt x="105" y="21"/>
                      <a:pt x="110" y="30"/>
                    </a:cubicBezTo>
                    <a:cubicBezTo>
                      <a:pt x="116" y="39"/>
                      <a:pt x="118" y="49"/>
                      <a:pt x="118" y="59"/>
                    </a:cubicBezTo>
                    <a:close/>
                  </a:path>
                </a:pathLst>
              </a:custGeom>
              <a:solidFill>
                <a:schemeClr val="accent6"/>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4" name="Google Shape;294;p28"/>
              <p:cNvSpPr/>
              <p:nvPr/>
            </p:nvSpPr>
            <p:spPr>
              <a:xfrm>
                <a:off x="8245878" y="3310803"/>
                <a:ext cx="129964" cy="129964"/>
              </a:xfrm>
              <a:custGeom>
                <a:avLst/>
                <a:gdLst/>
                <a:ahLst/>
                <a:cxnLst/>
                <a:rect l="l" t="t" r="r" b="b"/>
                <a:pathLst>
                  <a:path w="166" h="166" extrusionOk="0">
                    <a:moveTo>
                      <a:pt x="110" y="60"/>
                    </a:moveTo>
                    <a:lnTo>
                      <a:pt x="162" y="76"/>
                    </a:lnTo>
                    <a:cubicBezTo>
                      <a:pt x="168" y="78"/>
                      <a:pt x="168" y="85"/>
                      <a:pt x="162" y="87"/>
                    </a:cubicBezTo>
                    <a:lnTo>
                      <a:pt x="110" y="102"/>
                    </a:lnTo>
                    <a:cubicBezTo>
                      <a:pt x="108" y="102"/>
                      <a:pt x="107" y="104"/>
                      <a:pt x="106" y="106"/>
                    </a:cubicBezTo>
                    <a:lnTo>
                      <a:pt x="89" y="161"/>
                    </a:lnTo>
                    <a:cubicBezTo>
                      <a:pt x="88" y="167"/>
                      <a:pt x="80" y="167"/>
                      <a:pt x="78" y="161"/>
                    </a:cubicBezTo>
                    <a:lnTo>
                      <a:pt x="61" y="111"/>
                    </a:lnTo>
                    <a:cubicBezTo>
                      <a:pt x="61" y="109"/>
                      <a:pt x="59" y="108"/>
                      <a:pt x="58" y="107"/>
                    </a:cubicBezTo>
                    <a:lnTo>
                      <a:pt x="4" y="88"/>
                    </a:lnTo>
                    <a:cubicBezTo>
                      <a:pt x="-1" y="86"/>
                      <a:pt x="-1" y="78"/>
                      <a:pt x="4" y="77"/>
                    </a:cubicBezTo>
                    <a:lnTo>
                      <a:pt x="59" y="61"/>
                    </a:lnTo>
                    <a:cubicBezTo>
                      <a:pt x="61" y="61"/>
                      <a:pt x="62" y="59"/>
                      <a:pt x="63" y="57"/>
                    </a:cubicBezTo>
                    <a:lnTo>
                      <a:pt x="79" y="3"/>
                    </a:lnTo>
                    <a:cubicBezTo>
                      <a:pt x="80" y="-2"/>
                      <a:pt x="88" y="-2"/>
                      <a:pt x="90" y="3"/>
                    </a:cubicBezTo>
                    <a:lnTo>
                      <a:pt x="106" y="56"/>
                    </a:lnTo>
                    <a:cubicBezTo>
                      <a:pt x="107" y="58"/>
                      <a:pt x="108" y="60"/>
                      <a:pt x="110" y="60"/>
                    </a:cubicBezTo>
                    <a:close/>
                  </a:path>
                </a:pathLst>
              </a:custGeom>
              <a:solidFill>
                <a:schemeClr val="accent6"/>
              </a:solidFill>
              <a:ln>
                <a:noFill/>
              </a:ln>
            </p:spPr>
            <p:txBody>
              <a:bodyPr spcFirstLastPara="1" wrap="square" lIns="90000" tIns="14750" rIns="90000" bIns="147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5" name="Google Shape;295;p28"/>
              <p:cNvSpPr/>
              <p:nvPr/>
            </p:nvSpPr>
            <p:spPr>
              <a:xfrm>
                <a:off x="8374276" y="4110158"/>
                <a:ext cx="129964" cy="129964"/>
              </a:xfrm>
              <a:custGeom>
                <a:avLst/>
                <a:gdLst/>
                <a:ahLst/>
                <a:cxnLst/>
                <a:rect l="l" t="t" r="r" b="b"/>
                <a:pathLst>
                  <a:path w="166" h="166" extrusionOk="0">
                    <a:moveTo>
                      <a:pt x="110" y="61"/>
                    </a:moveTo>
                    <a:lnTo>
                      <a:pt x="162" y="77"/>
                    </a:lnTo>
                    <a:cubicBezTo>
                      <a:pt x="168" y="78"/>
                      <a:pt x="167" y="86"/>
                      <a:pt x="162" y="88"/>
                    </a:cubicBezTo>
                    <a:lnTo>
                      <a:pt x="110" y="103"/>
                    </a:lnTo>
                    <a:cubicBezTo>
                      <a:pt x="108" y="103"/>
                      <a:pt x="107" y="105"/>
                      <a:pt x="106" y="106"/>
                    </a:cubicBezTo>
                    <a:lnTo>
                      <a:pt x="89" y="162"/>
                    </a:lnTo>
                    <a:cubicBezTo>
                      <a:pt x="88" y="167"/>
                      <a:pt x="80" y="167"/>
                      <a:pt x="78" y="162"/>
                    </a:cubicBezTo>
                    <a:lnTo>
                      <a:pt x="61" y="111"/>
                    </a:lnTo>
                    <a:cubicBezTo>
                      <a:pt x="61" y="110"/>
                      <a:pt x="59" y="108"/>
                      <a:pt x="58" y="108"/>
                    </a:cubicBezTo>
                    <a:lnTo>
                      <a:pt x="4" y="88"/>
                    </a:lnTo>
                    <a:cubicBezTo>
                      <a:pt x="-1" y="86"/>
                      <a:pt x="-1" y="79"/>
                      <a:pt x="4" y="77"/>
                    </a:cubicBezTo>
                    <a:lnTo>
                      <a:pt x="59" y="62"/>
                    </a:lnTo>
                    <a:cubicBezTo>
                      <a:pt x="61" y="61"/>
                      <a:pt x="62" y="60"/>
                      <a:pt x="63" y="58"/>
                    </a:cubicBezTo>
                    <a:lnTo>
                      <a:pt x="79" y="4"/>
                    </a:lnTo>
                    <a:cubicBezTo>
                      <a:pt x="80" y="-2"/>
                      <a:pt x="88" y="-2"/>
                      <a:pt x="90" y="4"/>
                    </a:cubicBezTo>
                    <a:lnTo>
                      <a:pt x="106" y="57"/>
                    </a:lnTo>
                    <a:cubicBezTo>
                      <a:pt x="107" y="59"/>
                      <a:pt x="108" y="60"/>
                      <a:pt x="110" y="61"/>
                    </a:cubicBezTo>
                    <a:close/>
                  </a:path>
                </a:pathLst>
              </a:custGeom>
              <a:solidFill>
                <a:schemeClr val="accent6"/>
              </a:solidFill>
              <a:ln>
                <a:noFill/>
              </a:ln>
            </p:spPr>
            <p:txBody>
              <a:bodyPr spcFirstLastPara="1" wrap="square" lIns="90000" tIns="14750" rIns="90000" bIns="147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6" name="Google Shape;296;p28"/>
              <p:cNvSpPr/>
              <p:nvPr/>
            </p:nvSpPr>
            <p:spPr>
              <a:xfrm>
                <a:off x="7269585" y="3822046"/>
                <a:ext cx="129964" cy="129181"/>
              </a:xfrm>
              <a:custGeom>
                <a:avLst/>
                <a:gdLst/>
                <a:ahLst/>
                <a:cxnLst/>
                <a:rect l="l" t="t" r="r" b="b"/>
                <a:pathLst>
                  <a:path w="166" h="165" extrusionOk="0">
                    <a:moveTo>
                      <a:pt x="110" y="60"/>
                    </a:moveTo>
                    <a:lnTo>
                      <a:pt x="162" y="76"/>
                    </a:lnTo>
                    <a:cubicBezTo>
                      <a:pt x="168" y="77"/>
                      <a:pt x="167" y="85"/>
                      <a:pt x="162" y="87"/>
                    </a:cubicBezTo>
                    <a:lnTo>
                      <a:pt x="110" y="102"/>
                    </a:lnTo>
                    <a:cubicBezTo>
                      <a:pt x="108" y="102"/>
                      <a:pt x="107" y="104"/>
                      <a:pt x="106" y="106"/>
                    </a:cubicBezTo>
                    <a:lnTo>
                      <a:pt x="89" y="161"/>
                    </a:lnTo>
                    <a:cubicBezTo>
                      <a:pt x="88" y="166"/>
                      <a:pt x="80" y="167"/>
                      <a:pt x="78" y="161"/>
                    </a:cubicBezTo>
                    <a:lnTo>
                      <a:pt x="61" y="111"/>
                    </a:lnTo>
                    <a:cubicBezTo>
                      <a:pt x="61" y="109"/>
                      <a:pt x="59" y="108"/>
                      <a:pt x="57" y="107"/>
                    </a:cubicBezTo>
                    <a:lnTo>
                      <a:pt x="4" y="88"/>
                    </a:lnTo>
                    <a:cubicBezTo>
                      <a:pt x="-1" y="86"/>
                      <a:pt x="-1" y="78"/>
                      <a:pt x="4" y="77"/>
                    </a:cubicBezTo>
                    <a:lnTo>
                      <a:pt x="59" y="61"/>
                    </a:lnTo>
                    <a:cubicBezTo>
                      <a:pt x="61" y="60"/>
                      <a:pt x="62" y="59"/>
                      <a:pt x="63" y="57"/>
                    </a:cubicBezTo>
                    <a:lnTo>
                      <a:pt x="78" y="3"/>
                    </a:lnTo>
                    <a:cubicBezTo>
                      <a:pt x="80" y="-2"/>
                      <a:pt x="88" y="-2"/>
                      <a:pt x="90" y="3"/>
                    </a:cubicBezTo>
                    <a:lnTo>
                      <a:pt x="106" y="56"/>
                    </a:lnTo>
                    <a:cubicBezTo>
                      <a:pt x="107" y="58"/>
                      <a:pt x="108" y="59"/>
                      <a:pt x="110" y="60"/>
                    </a:cubicBezTo>
                    <a:close/>
                  </a:path>
                </a:pathLst>
              </a:custGeom>
              <a:solidFill>
                <a:schemeClr val="accent6"/>
              </a:solidFill>
              <a:ln>
                <a:noFill/>
              </a:ln>
            </p:spPr>
            <p:txBody>
              <a:bodyPr spcFirstLastPara="1" wrap="square" lIns="90000" tIns="14400" rIns="90000" bIns="144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97" name="Google Shape;297;p28"/>
            <p:cNvGrpSpPr/>
            <p:nvPr/>
          </p:nvGrpSpPr>
          <p:grpSpPr>
            <a:xfrm>
              <a:off x="7340830" y="3427457"/>
              <a:ext cx="1241702" cy="915227"/>
              <a:chOff x="7340830" y="3427457"/>
              <a:chExt cx="1241702" cy="915227"/>
            </a:xfrm>
          </p:grpSpPr>
          <p:sp>
            <p:nvSpPr>
              <p:cNvPr id="298" name="Google Shape;298;p28"/>
              <p:cNvSpPr/>
              <p:nvPr/>
            </p:nvSpPr>
            <p:spPr>
              <a:xfrm>
                <a:off x="8438475" y="3509663"/>
                <a:ext cx="144056" cy="143273"/>
              </a:xfrm>
              <a:custGeom>
                <a:avLst/>
                <a:gdLst/>
                <a:ahLst/>
                <a:cxnLst/>
                <a:rect l="l" t="t" r="r" b="b"/>
                <a:pathLst>
                  <a:path w="184" h="183" extrusionOk="0">
                    <a:moveTo>
                      <a:pt x="92" y="183"/>
                    </a:moveTo>
                    <a:cubicBezTo>
                      <a:pt x="41" y="183"/>
                      <a:pt x="0" y="143"/>
                      <a:pt x="0" y="92"/>
                    </a:cubicBezTo>
                    <a:cubicBezTo>
                      <a:pt x="0" y="42"/>
                      <a:pt x="41" y="0"/>
                      <a:pt x="92" y="0"/>
                    </a:cubicBezTo>
                    <a:cubicBezTo>
                      <a:pt x="142" y="0"/>
                      <a:pt x="184" y="42"/>
                      <a:pt x="184" y="92"/>
                    </a:cubicBezTo>
                    <a:cubicBezTo>
                      <a:pt x="184" y="143"/>
                      <a:pt x="142" y="183"/>
                      <a:pt x="92" y="183"/>
                    </a:cubicBezTo>
                    <a:moveTo>
                      <a:pt x="92" y="12"/>
                    </a:moveTo>
                    <a:cubicBezTo>
                      <a:pt x="48" y="12"/>
                      <a:pt x="12" y="48"/>
                      <a:pt x="12" y="92"/>
                    </a:cubicBezTo>
                    <a:cubicBezTo>
                      <a:pt x="12" y="136"/>
                      <a:pt x="48" y="172"/>
                      <a:pt x="92" y="172"/>
                    </a:cubicBezTo>
                    <a:cubicBezTo>
                      <a:pt x="136" y="172"/>
                      <a:pt x="172" y="136"/>
                      <a:pt x="172" y="92"/>
                    </a:cubicBezTo>
                    <a:cubicBezTo>
                      <a:pt x="172" y="48"/>
                      <a:pt x="136" y="12"/>
                      <a:pt x="92" y="12"/>
                    </a:cubicBezTo>
                    <a:close/>
                  </a:path>
                </a:pathLst>
              </a:custGeom>
              <a:solidFill>
                <a:schemeClr val="dk1"/>
              </a:solidFill>
              <a:ln>
                <a:noFill/>
              </a:ln>
            </p:spPr>
            <p:txBody>
              <a:bodyPr spcFirstLastPara="1" wrap="square" lIns="90000" tIns="20875" rIns="90000" bIns="208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99" name="Google Shape;299;p28"/>
              <p:cNvSpPr/>
              <p:nvPr/>
            </p:nvSpPr>
            <p:spPr>
              <a:xfrm>
                <a:off x="7441826" y="4199410"/>
                <a:ext cx="143273" cy="143273"/>
              </a:xfrm>
              <a:custGeom>
                <a:avLst/>
                <a:gdLst/>
                <a:ahLst/>
                <a:cxnLst/>
                <a:rect l="l" t="t" r="r" b="b"/>
                <a:pathLst>
                  <a:path w="183" h="183" extrusionOk="0">
                    <a:moveTo>
                      <a:pt x="91" y="183"/>
                    </a:moveTo>
                    <a:cubicBezTo>
                      <a:pt x="41" y="183"/>
                      <a:pt x="0" y="143"/>
                      <a:pt x="0" y="92"/>
                    </a:cubicBezTo>
                    <a:cubicBezTo>
                      <a:pt x="0" y="42"/>
                      <a:pt x="40" y="0"/>
                      <a:pt x="91" y="0"/>
                    </a:cubicBezTo>
                    <a:cubicBezTo>
                      <a:pt x="141" y="0"/>
                      <a:pt x="183" y="42"/>
                      <a:pt x="183" y="92"/>
                    </a:cubicBezTo>
                    <a:cubicBezTo>
                      <a:pt x="183" y="143"/>
                      <a:pt x="142" y="183"/>
                      <a:pt x="91" y="183"/>
                    </a:cubicBezTo>
                    <a:moveTo>
                      <a:pt x="91" y="12"/>
                    </a:moveTo>
                    <a:cubicBezTo>
                      <a:pt x="47" y="12"/>
                      <a:pt x="11" y="48"/>
                      <a:pt x="11" y="92"/>
                    </a:cubicBezTo>
                    <a:cubicBezTo>
                      <a:pt x="11" y="136"/>
                      <a:pt x="46" y="172"/>
                      <a:pt x="91" y="172"/>
                    </a:cubicBezTo>
                    <a:cubicBezTo>
                      <a:pt x="135" y="172"/>
                      <a:pt x="172" y="136"/>
                      <a:pt x="172" y="92"/>
                    </a:cubicBezTo>
                    <a:cubicBezTo>
                      <a:pt x="172" y="48"/>
                      <a:pt x="136" y="12"/>
                      <a:pt x="91" y="12"/>
                    </a:cubicBezTo>
                    <a:close/>
                  </a:path>
                </a:pathLst>
              </a:custGeom>
              <a:solidFill>
                <a:schemeClr val="dk1"/>
              </a:solidFill>
              <a:ln>
                <a:noFill/>
              </a:ln>
            </p:spPr>
            <p:txBody>
              <a:bodyPr spcFirstLastPara="1" wrap="square" lIns="90000" tIns="20875" rIns="90000" bIns="208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00" name="Google Shape;300;p28"/>
              <p:cNvSpPr/>
              <p:nvPr/>
            </p:nvSpPr>
            <p:spPr>
              <a:xfrm>
                <a:off x="7340830" y="3427457"/>
                <a:ext cx="143273" cy="143273"/>
              </a:xfrm>
              <a:custGeom>
                <a:avLst/>
                <a:gdLst/>
                <a:ahLst/>
                <a:cxnLst/>
                <a:rect l="l" t="t" r="r" b="b"/>
                <a:pathLst>
                  <a:path w="183" h="183" extrusionOk="0">
                    <a:moveTo>
                      <a:pt x="92" y="183"/>
                    </a:moveTo>
                    <a:cubicBezTo>
                      <a:pt x="41" y="183"/>
                      <a:pt x="0" y="142"/>
                      <a:pt x="0" y="91"/>
                    </a:cubicBezTo>
                    <a:cubicBezTo>
                      <a:pt x="0" y="41"/>
                      <a:pt x="41" y="0"/>
                      <a:pt x="92" y="0"/>
                    </a:cubicBezTo>
                    <a:cubicBezTo>
                      <a:pt x="142" y="0"/>
                      <a:pt x="183" y="41"/>
                      <a:pt x="183" y="91"/>
                    </a:cubicBezTo>
                    <a:cubicBezTo>
                      <a:pt x="183" y="142"/>
                      <a:pt x="142" y="183"/>
                      <a:pt x="92" y="183"/>
                    </a:cubicBezTo>
                    <a:moveTo>
                      <a:pt x="92" y="11"/>
                    </a:moveTo>
                    <a:cubicBezTo>
                      <a:pt x="47" y="11"/>
                      <a:pt x="11" y="47"/>
                      <a:pt x="11" y="91"/>
                    </a:cubicBezTo>
                    <a:cubicBezTo>
                      <a:pt x="11" y="136"/>
                      <a:pt x="47" y="172"/>
                      <a:pt x="92" y="172"/>
                    </a:cubicBezTo>
                    <a:cubicBezTo>
                      <a:pt x="136" y="172"/>
                      <a:pt x="172" y="136"/>
                      <a:pt x="172" y="91"/>
                    </a:cubicBezTo>
                    <a:cubicBezTo>
                      <a:pt x="172" y="47"/>
                      <a:pt x="136" y="11"/>
                      <a:pt x="92" y="11"/>
                    </a:cubicBezTo>
                    <a:close/>
                  </a:path>
                </a:pathLst>
              </a:custGeom>
              <a:solidFill>
                <a:schemeClr val="dk1"/>
              </a:solidFill>
              <a:ln>
                <a:noFill/>
              </a:ln>
            </p:spPr>
            <p:txBody>
              <a:bodyPr spcFirstLastPara="1" wrap="square" lIns="90000" tIns="20875" rIns="90000" bIns="208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grpSp>
        <p:nvGrpSpPr>
          <p:cNvPr id="301" name="Google Shape;301;p28"/>
          <p:cNvGrpSpPr/>
          <p:nvPr/>
        </p:nvGrpSpPr>
        <p:grpSpPr>
          <a:xfrm rot="-1634096">
            <a:off x="-541789" y="3456483"/>
            <a:ext cx="1212816" cy="1211527"/>
            <a:chOff x="-3939259" y="873775"/>
            <a:chExt cx="1742100" cy="1740250"/>
          </a:xfrm>
        </p:grpSpPr>
        <p:sp>
          <p:nvSpPr>
            <p:cNvPr id="302" name="Google Shape;302;p28"/>
            <p:cNvSpPr/>
            <p:nvPr/>
          </p:nvSpPr>
          <p:spPr>
            <a:xfrm>
              <a:off x="-3939259" y="873775"/>
              <a:ext cx="1742100" cy="1740250"/>
            </a:xfrm>
            <a:custGeom>
              <a:avLst/>
              <a:gdLst/>
              <a:ahLst/>
              <a:cxnLst/>
              <a:rect l="l" t="t" r="r" b="b"/>
              <a:pathLst>
                <a:path w="1897" h="1895" extrusionOk="0">
                  <a:moveTo>
                    <a:pt x="948" y="1895"/>
                  </a:moveTo>
                  <a:cubicBezTo>
                    <a:pt x="899" y="1895"/>
                    <a:pt x="850" y="1891"/>
                    <a:pt x="802" y="1883"/>
                  </a:cubicBezTo>
                  <a:cubicBezTo>
                    <a:pt x="702" y="1868"/>
                    <a:pt x="606" y="1837"/>
                    <a:pt x="517" y="1791"/>
                  </a:cubicBezTo>
                  <a:cubicBezTo>
                    <a:pt x="364" y="1713"/>
                    <a:pt x="235" y="1595"/>
                    <a:pt x="143" y="1449"/>
                  </a:cubicBezTo>
                  <a:cubicBezTo>
                    <a:pt x="50" y="1299"/>
                    <a:pt x="0" y="1126"/>
                    <a:pt x="0" y="948"/>
                  </a:cubicBezTo>
                  <a:cubicBezTo>
                    <a:pt x="0" y="826"/>
                    <a:pt x="23" y="708"/>
                    <a:pt x="68" y="596"/>
                  </a:cubicBezTo>
                  <a:cubicBezTo>
                    <a:pt x="153" y="381"/>
                    <a:pt x="315" y="205"/>
                    <a:pt x="522" y="101"/>
                  </a:cubicBezTo>
                  <a:cubicBezTo>
                    <a:pt x="655" y="34"/>
                    <a:pt x="798" y="0"/>
                    <a:pt x="949" y="0"/>
                  </a:cubicBezTo>
                  <a:cubicBezTo>
                    <a:pt x="1112" y="0"/>
                    <a:pt x="1273" y="42"/>
                    <a:pt x="1415" y="122"/>
                  </a:cubicBezTo>
                  <a:cubicBezTo>
                    <a:pt x="1552" y="199"/>
                    <a:pt x="1668" y="311"/>
                    <a:pt x="1752" y="444"/>
                  </a:cubicBezTo>
                  <a:cubicBezTo>
                    <a:pt x="1810" y="537"/>
                    <a:pt x="1852" y="638"/>
                    <a:pt x="1875" y="744"/>
                  </a:cubicBezTo>
                  <a:cubicBezTo>
                    <a:pt x="1875" y="746"/>
                    <a:pt x="1876" y="748"/>
                    <a:pt x="1876" y="749"/>
                  </a:cubicBezTo>
                  <a:cubicBezTo>
                    <a:pt x="1882" y="775"/>
                    <a:pt x="1886" y="802"/>
                    <a:pt x="1890" y="829"/>
                  </a:cubicBezTo>
                  <a:cubicBezTo>
                    <a:pt x="1891" y="843"/>
                    <a:pt x="1893" y="857"/>
                    <a:pt x="1894" y="871"/>
                  </a:cubicBezTo>
                  <a:cubicBezTo>
                    <a:pt x="1896" y="896"/>
                    <a:pt x="1897" y="922"/>
                    <a:pt x="1897" y="948"/>
                  </a:cubicBezTo>
                  <a:cubicBezTo>
                    <a:pt x="1897" y="1123"/>
                    <a:pt x="1849" y="1294"/>
                    <a:pt x="1758" y="1443"/>
                  </a:cubicBezTo>
                  <a:lnTo>
                    <a:pt x="1756" y="1446"/>
                  </a:lnTo>
                  <a:cubicBezTo>
                    <a:pt x="1740" y="1471"/>
                    <a:pt x="1723" y="1497"/>
                    <a:pt x="1705" y="1521"/>
                  </a:cubicBezTo>
                  <a:cubicBezTo>
                    <a:pt x="1618" y="1635"/>
                    <a:pt x="1505" y="1729"/>
                    <a:pt x="1378" y="1793"/>
                  </a:cubicBezTo>
                  <a:cubicBezTo>
                    <a:pt x="1243" y="1860"/>
                    <a:pt x="1099" y="1895"/>
                    <a:pt x="948" y="1895"/>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3" name="Google Shape;303;p28"/>
            <p:cNvSpPr/>
            <p:nvPr/>
          </p:nvSpPr>
          <p:spPr>
            <a:xfrm>
              <a:off x="-3821711" y="906835"/>
              <a:ext cx="1561187" cy="1673211"/>
            </a:xfrm>
            <a:custGeom>
              <a:avLst/>
              <a:gdLst/>
              <a:ahLst/>
              <a:cxnLst/>
              <a:rect l="l" t="t" r="r" b="b"/>
              <a:pathLst>
                <a:path w="1700" h="1822" extrusionOk="0">
                  <a:moveTo>
                    <a:pt x="1392" y="857"/>
                  </a:moveTo>
                  <a:cubicBezTo>
                    <a:pt x="1392" y="943"/>
                    <a:pt x="1720" y="1079"/>
                    <a:pt x="1699" y="1157"/>
                  </a:cubicBezTo>
                  <a:cubicBezTo>
                    <a:pt x="1691" y="1183"/>
                    <a:pt x="1683" y="1209"/>
                    <a:pt x="1673" y="1234"/>
                  </a:cubicBezTo>
                  <a:cubicBezTo>
                    <a:pt x="1543" y="1578"/>
                    <a:pt x="1210" y="1822"/>
                    <a:pt x="820" y="1822"/>
                  </a:cubicBezTo>
                  <a:cubicBezTo>
                    <a:pt x="674" y="1822"/>
                    <a:pt x="536" y="1788"/>
                    <a:pt x="414" y="1728"/>
                  </a:cubicBezTo>
                  <a:cubicBezTo>
                    <a:pt x="114" y="1578"/>
                    <a:pt x="154" y="1184"/>
                    <a:pt x="154" y="827"/>
                  </a:cubicBezTo>
                  <a:cubicBezTo>
                    <a:pt x="154" y="673"/>
                    <a:pt x="-53" y="613"/>
                    <a:pt x="14" y="486"/>
                  </a:cubicBezTo>
                  <a:cubicBezTo>
                    <a:pt x="167" y="197"/>
                    <a:pt x="471" y="0"/>
                    <a:pt x="820" y="0"/>
                  </a:cubicBezTo>
                  <a:cubicBezTo>
                    <a:pt x="967" y="0"/>
                    <a:pt x="1105" y="34"/>
                    <a:pt x="1228" y="96"/>
                  </a:cubicBezTo>
                  <a:cubicBezTo>
                    <a:pt x="1245" y="104"/>
                    <a:pt x="1261" y="113"/>
                    <a:pt x="1278" y="123"/>
                  </a:cubicBezTo>
                  <a:cubicBezTo>
                    <a:pt x="1550" y="281"/>
                    <a:pt x="1392" y="521"/>
                    <a:pt x="1392" y="857"/>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4" name="Google Shape;304;p28"/>
            <p:cNvSpPr/>
            <p:nvPr/>
          </p:nvSpPr>
          <p:spPr>
            <a:xfrm>
              <a:off x="-3905281" y="1353147"/>
              <a:ext cx="727329" cy="1140575"/>
            </a:xfrm>
            <a:custGeom>
              <a:avLst/>
              <a:gdLst/>
              <a:ahLst/>
              <a:cxnLst/>
              <a:rect l="l" t="t" r="r" b="b"/>
              <a:pathLst>
                <a:path w="792" h="1242" extrusionOk="0">
                  <a:moveTo>
                    <a:pt x="710" y="1095"/>
                  </a:moveTo>
                  <a:cubicBezTo>
                    <a:pt x="658" y="1163"/>
                    <a:pt x="586" y="1214"/>
                    <a:pt x="505" y="1242"/>
                  </a:cubicBezTo>
                  <a:cubicBezTo>
                    <a:pt x="205" y="1093"/>
                    <a:pt x="0" y="783"/>
                    <a:pt x="0" y="426"/>
                  </a:cubicBezTo>
                  <a:cubicBezTo>
                    <a:pt x="0" y="272"/>
                    <a:pt x="38" y="127"/>
                    <a:pt x="105" y="0"/>
                  </a:cubicBezTo>
                  <a:cubicBezTo>
                    <a:pt x="170" y="4"/>
                    <a:pt x="233" y="21"/>
                    <a:pt x="284" y="61"/>
                  </a:cubicBezTo>
                  <a:cubicBezTo>
                    <a:pt x="342" y="108"/>
                    <a:pt x="376" y="182"/>
                    <a:pt x="387" y="257"/>
                  </a:cubicBezTo>
                  <a:cubicBezTo>
                    <a:pt x="399" y="331"/>
                    <a:pt x="391" y="407"/>
                    <a:pt x="381" y="482"/>
                  </a:cubicBezTo>
                  <a:cubicBezTo>
                    <a:pt x="474" y="472"/>
                    <a:pt x="571" y="499"/>
                    <a:pt x="646" y="556"/>
                  </a:cubicBezTo>
                  <a:cubicBezTo>
                    <a:pt x="721" y="614"/>
                    <a:pt x="773" y="700"/>
                    <a:pt x="788" y="793"/>
                  </a:cubicBezTo>
                  <a:cubicBezTo>
                    <a:pt x="805" y="898"/>
                    <a:pt x="775" y="1010"/>
                    <a:pt x="710" y="1095"/>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 name="Google Shape;305;p28"/>
            <p:cNvSpPr/>
            <p:nvPr/>
          </p:nvSpPr>
          <p:spPr>
            <a:xfrm>
              <a:off x="-2783982" y="994996"/>
              <a:ext cx="552844" cy="1006498"/>
            </a:xfrm>
            <a:custGeom>
              <a:avLst/>
              <a:gdLst/>
              <a:ahLst/>
              <a:cxnLst/>
              <a:rect l="l" t="t" r="r" b="b"/>
              <a:pathLst>
                <a:path w="602" h="1096" extrusionOk="0">
                  <a:moveTo>
                    <a:pt x="602" y="816"/>
                  </a:moveTo>
                  <a:cubicBezTo>
                    <a:pt x="602" y="901"/>
                    <a:pt x="590" y="983"/>
                    <a:pt x="569" y="1061"/>
                  </a:cubicBezTo>
                  <a:cubicBezTo>
                    <a:pt x="559" y="1067"/>
                    <a:pt x="549" y="1071"/>
                    <a:pt x="538" y="1075"/>
                  </a:cubicBezTo>
                  <a:cubicBezTo>
                    <a:pt x="483" y="1097"/>
                    <a:pt x="422" y="1100"/>
                    <a:pt x="363" y="1093"/>
                  </a:cubicBezTo>
                  <a:cubicBezTo>
                    <a:pt x="266" y="1082"/>
                    <a:pt x="170" y="1041"/>
                    <a:pt x="101" y="972"/>
                  </a:cubicBezTo>
                  <a:cubicBezTo>
                    <a:pt x="31" y="902"/>
                    <a:pt x="-9" y="802"/>
                    <a:pt x="2" y="704"/>
                  </a:cubicBezTo>
                  <a:cubicBezTo>
                    <a:pt x="12" y="607"/>
                    <a:pt x="78" y="515"/>
                    <a:pt x="171" y="482"/>
                  </a:cubicBezTo>
                  <a:cubicBezTo>
                    <a:pt x="118" y="413"/>
                    <a:pt x="93" y="327"/>
                    <a:pt x="79" y="242"/>
                  </a:cubicBezTo>
                  <a:cubicBezTo>
                    <a:pt x="68" y="168"/>
                    <a:pt x="63" y="89"/>
                    <a:pt x="90" y="18"/>
                  </a:cubicBezTo>
                  <a:cubicBezTo>
                    <a:pt x="92" y="12"/>
                    <a:pt x="95" y="6"/>
                    <a:pt x="98" y="0"/>
                  </a:cubicBezTo>
                  <a:cubicBezTo>
                    <a:pt x="115" y="8"/>
                    <a:pt x="131" y="17"/>
                    <a:pt x="148" y="27"/>
                  </a:cubicBezTo>
                  <a:cubicBezTo>
                    <a:pt x="420" y="185"/>
                    <a:pt x="602" y="479"/>
                    <a:pt x="602" y="816"/>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06" name="Google Shape;306;p28"/>
            <p:cNvGrpSpPr/>
            <p:nvPr/>
          </p:nvGrpSpPr>
          <p:grpSpPr>
            <a:xfrm>
              <a:off x="-3825385" y="1275089"/>
              <a:ext cx="1535473" cy="738343"/>
              <a:chOff x="-3825385" y="1275089"/>
              <a:chExt cx="1535473" cy="738343"/>
            </a:xfrm>
          </p:grpSpPr>
          <p:sp>
            <p:nvSpPr>
              <p:cNvPr id="307" name="Google Shape;307;p28"/>
              <p:cNvSpPr/>
              <p:nvPr/>
            </p:nvSpPr>
            <p:spPr>
              <a:xfrm>
                <a:off x="-3683960" y="1275089"/>
                <a:ext cx="359073" cy="358152"/>
              </a:xfrm>
              <a:custGeom>
                <a:avLst/>
                <a:gdLst/>
                <a:ahLst/>
                <a:cxnLst/>
                <a:rect l="l" t="t" r="r" b="b"/>
                <a:pathLst>
                  <a:path w="391" h="390" extrusionOk="0">
                    <a:moveTo>
                      <a:pt x="391" y="195"/>
                    </a:moveTo>
                    <a:cubicBezTo>
                      <a:pt x="391" y="229"/>
                      <a:pt x="381" y="262"/>
                      <a:pt x="364" y="292"/>
                    </a:cubicBezTo>
                    <a:cubicBezTo>
                      <a:pt x="347" y="321"/>
                      <a:pt x="323" y="347"/>
                      <a:pt x="293" y="364"/>
                    </a:cubicBezTo>
                    <a:cubicBezTo>
                      <a:pt x="263" y="381"/>
                      <a:pt x="229" y="390"/>
                      <a:pt x="195" y="390"/>
                    </a:cubicBezTo>
                    <a:cubicBezTo>
                      <a:pt x="160" y="390"/>
                      <a:pt x="128" y="381"/>
                      <a:pt x="98" y="364"/>
                    </a:cubicBezTo>
                    <a:cubicBezTo>
                      <a:pt x="68" y="347"/>
                      <a:pt x="43" y="321"/>
                      <a:pt x="26" y="292"/>
                    </a:cubicBezTo>
                    <a:cubicBezTo>
                      <a:pt x="8" y="262"/>
                      <a:pt x="0" y="229"/>
                      <a:pt x="0" y="195"/>
                    </a:cubicBezTo>
                    <a:cubicBezTo>
                      <a:pt x="0" y="161"/>
                      <a:pt x="9" y="127"/>
                      <a:pt x="26" y="97"/>
                    </a:cubicBezTo>
                    <a:cubicBezTo>
                      <a:pt x="44" y="68"/>
                      <a:pt x="68" y="43"/>
                      <a:pt x="98" y="26"/>
                    </a:cubicBezTo>
                    <a:cubicBezTo>
                      <a:pt x="128" y="9"/>
                      <a:pt x="161" y="0"/>
                      <a:pt x="195" y="0"/>
                    </a:cubicBezTo>
                    <a:cubicBezTo>
                      <a:pt x="230" y="0"/>
                      <a:pt x="263" y="9"/>
                      <a:pt x="293" y="26"/>
                    </a:cubicBezTo>
                    <a:cubicBezTo>
                      <a:pt x="323" y="43"/>
                      <a:pt x="347" y="68"/>
                      <a:pt x="364" y="97"/>
                    </a:cubicBezTo>
                    <a:cubicBezTo>
                      <a:pt x="381" y="127"/>
                      <a:pt x="391" y="161"/>
                      <a:pt x="391" y="195"/>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8" name="Google Shape;308;p28"/>
              <p:cNvSpPr/>
              <p:nvPr/>
            </p:nvSpPr>
            <p:spPr>
              <a:xfrm>
                <a:off x="-3825385" y="1679157"/>
                <a:ext cx="656617" cy="324173"/>
              </a:xfrm>
              <a:custGeom>
                <a:avLst/>
                <a:gdLst/>
                <a:ahLst/>
                <a:cxnLst/>
                <a:rect l="l" t="t" r="r" b="b"/>
                <a:pathLst>
                  <a:path w="715" h="353" extrusionOk="0">
                    <a:moveTo>
                      <a:pt x="715" y="353"/>
                    </a:moveTo>
                    <a:lnTo>
                      <a:pt x="0" y="353"/>
                    </a:lnTo>
                    <a:cubicBezTo>
                      <a:pt x="35" y="226"/>
                      <a:pt x="130" y="-6"/>
                      <a:pt x="364" y="1"/>
                    </a:cubicBezTo>
                    <a:cubicBezTo>
                      <a:pt x="601" y="8"/>
                      <a:pt x="687" y="235"/>
                      <a:pt x="715" y="353"/>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9" name="Google Shape;309;p28"/>
              <p:cNvSpPr/>
              <p:nvPr/>
            </p:nvSpPr>
            <p:spPr>
              <a:xfrm>
                <a:off x="-2851939" y="1282435"/>
                <a:ext cx="358155" cy="358152"/>
              </a:xfrm>
              <a:custGeom>
                <a:avLst/>
                <a:gdLst/>
                <a:ahLst/>
                <a:cxnLst/>
                <a:rect l="l" t="t" r="r" b="b"/>
                <a:pathLst>
                  <a:path w="390" h="390" extrusionOk="0">
                    <a:moveTo>
                      <a:pt x="390" y="195"/>
                    </a:moveTo>
                    <a:cubicBezTo>
                      <a:pt x="390" y="229"/>
                      <a:pt x="381" y="262"/>
                      <a:pt x="364" y="292"/>
                    </a:cubicBezTo>
                    <a:cubicBezTo>
                      <a:pt x="347" y="321"/>
                      <a:pt x="323" y="346"/>
                      <a:pt x="293" y="364"/>
                    </a:cubicBezTo>
                    <a:cubicBezTo>
                      <a:pt x="263" y="381"/>
                      <a:pt x="229" y="390"/>
                      <a:pt x="195" y="390"/>
                    </a:cubicBezTo>
                    <a:cubicBezTo>
                      <a:pt x="160" y="390"/>
                      <a:pt x="128" y="381"/>
                      <a:pt x="98" y="364"/>
                    </a:cubicBezTo>
                    <a:cubicBezTo>
                      <a:pt x="68" y="346"/>
                      <a:pt x="43" y="321"/>
                      <a:pt x="26" y="292"/>
                    </a:cubicBezTo>
                    <a:cubicBezTo>
                      <a:pt x="8" y="262"/>
                      <a:pt x="0" y="229"/>
                      <a:pt x="0" y="195"/>
                    </a:cubicBezTo>
                    <a:cubicBezTo>
                      <a:pt x="0" y="160"/>
                      <a:pt x="9" y="127"/>
                      <a:pt x="26" y="97"/>
                    </a:cubicBezTo>
                    <a:cubicBezTo>
                      <a:pt x="44" y="67"/>
                      <a:pt x="68" y="43"/>
                      <a:pt x="98" y="26"/>
                    </a:cubicBezTo>
                    <a:cubicBezTo>
                      <a:pt x="128" y="9"/>
                      <a:pt x="161" y="0"/>
                      <a:pt x="195" y="0"/>
                    </a:cubicBezTo>
                    <a:cubicBezTo>
                      <a:pt x="230" y="0"/>
                      <a:pt x="263" y="9"/>
                      <a:pt x="293" y="26"/>
                    </a:cubicBezTo>
                    <a:cubicBezTo>
                      <a:pt x="323" y="43"/>
                      <a:pt x="347" y="67"/>
                      <a:pt x="364" y="97"/>
                    </a:cubicBezTo>
                    <a:cubicBezTo>
                      <a:pt x="381" y="127"/>
                      <a:pt x="390" y="160"/>
                      <a:pt x="390" y="195"/>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0" name="Google Shape;310;p28"/>
              <p:cNvSpPr/>
              <p:nvPr/>
            </p:nvSpPr>
            <p:spPr>
              <a:xfrm>
                <a:off x="-2946529" y="1689259"/>
                <a:ext cx="656617" cy="324173"/>
              </a:xfrm>
              <a:custGeom>
                <a:avLst/>
                <a:gdLst/>
                <a:ahLst/>
                <a:cxnLst/>
                <a:rect l="l" t="t" r="r" b="b"/>
                <a:pathLst>
                  <a:path w="715" h="353" extrusionOk="0">
                    <a:moveTo>
                      <a:pt x="715" y="353"/>
                    </a:moveTo>
                    <a:lnTo>
                      <a:pt x="0" y="353"/>
                    </a:lnTo>
                    <a:cubicBezTo>
                      <a:pt x="35" y="227"/>
                      <a:pt x="130" y="-6"/>
                      <a:pt x="364" y="1"/>
                    </a:cubicBezTo>
                    <a:cubicBezTo>
                      <a:pt x="601" y="8"/>
                      <a:pt x="687" y="235"/>
                      <a:pt x="715" y="353"/>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11" name="Google Shape;311;p28"/>
            <p:cNvGrpSpPr/>
            <p:nvPr/>
          </p:nvGrpSpPr>
          <p:grpSpPr>
            <a:xfrm>
              <a:off x="-3392844" y="1499163"/>
              <a:ext cx="656617" cy="728242"/>
              <a:chOff x="-3392844" y="1499163"/>
              <a:chExt cx="656617" cy="728242"/>
            </a:xfrm>
          </p:grpSpPr>
          <p:sp>
            <p:nvSpPr>
              <p:cNvPr id="312" name="Google Shape;312;p28"/>
              <p:cNvSpPr/>
              <p:nvPr/>
            </p:nvSpPr>
            <p:spPr>
              <a:xfrm>
                <a:off x="-3251419" y="1499163"/>
                <a:ext cx="359073" cy="358152"/>
              </a:xfrm>
              <a:custGeom>
                <a:avLst/>
                <a:gdLst/>
                <a:ahLst/>
                <a:cxnLst/>
                <a:rect l="l" t="t" r="r" b="b"/>
                <a:pathLst>
                  <a:path w="391" h="390" extrusionOk="0">
                    <a:moveTo>
                      <a:pt x="391" y="195"/>
                    </a:moveTo>
                    <a:cubicBezTo>
                      <a:pt x="391" y="229"/>
                      <a:pt x="381" y="262"/>
                      <a:pt x="364" y="292"/>
                    </a:cubicBezTo>
                    <a:cubicBezTo>
                      <a:pt x="346" y="321"/>
                      <a:pt x="323" y="347"/>
                      <a:pt x="293" y="364"/>
                    </a:cubicBezTo>
                    <a:cubicBezTo>
                      <a:pt x="263" y="381"/>
                      <a:pt x="230" y="390"/>
                      <a:pt x="196" y="390"/>
                    </a:cubicBezTo>
                    <a:cubicBezTo>
                      <a:pt x="161" y="390"/>
                      <a:pt x="128" y="381"/>
                      <a:pt x="98" y="364"/>
                    </a:cubicBezTo>
                    <a:cubicBezTo>
                      <a:pt x="68" y="347"/>
                      <a:pt x="44" y="321"/>
                      <a:pt x="27" y="292"/>
                    </a:cubicBezTo>
                    <a:cubicBezTo>
                      <a:pt x="9" y="262"/>
                      <a:pt x="0" y="229"/>
                      <a:pt x="0" y="195"/>
                    </a:cubicBezTo>
                    <a:cubicBezTo>
                      <a:pt x="0" y="160"/>
                      <a:pt x="9" y="127"/>
                      <a:pt x="27" y="97"/>
                    </a:cubicBezTo>
                    <a:cubicBezTo>
                      <a:pt x="44" y="68"/>
                      <a:pt x="68" y="43"/>
                      <a:pt x="98" y="26"/>
                    </a:cubicBezTo>
                    <a:cubicBezTo>
                      <a:pt x="128" y="9"/>
                      <a:pt x="161" y="0"/>
                      <a:pt x="196" y="0"/>
                    </a:cubicBezTo>
                    <a:cubicBezTo>
                      <a:pt x="230" y="0"/>
                      <a:pt x="263" y="9"/>
                      <a:pt x="293" y="26"/>
                    </a:cubicBezTo>
                    <a:cubicBezTo>
                      <a:pt x="323" y="43"/>
                      <a:pt x="347" y="68"/>
                      <a:pt x="364" y="97"/>
                    </a:cubicBezTo>
                    <a:cubicBezTo>
                      <a:pt x="382" y="127"/>
                      <a:pt x="391" y="160"/>
                      <a:pt x="391" y="19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13" name="Google Shape;313;p28"/>
              <p:cNvSpPr/>
              <p:nvPr/>
            </p:nvSpPr>
            <p:spPr>
              <a:xfrm>
                <a:off x="-3392844" y="1903232"/>
                <a:ext cx="656617" cy="324173"/>
              </a:xfrm>
              <a:custGeom>
                <a:avLst/>
                <a:gdLst/>
                <a:ahLst/>
                <a:cxnLst/>
                <a:rect l="l" t="t" r="r" b="b"/>
                <a:pathLst>
                  <a:path w="715" h="353" extrusionOk="0">
                    <a:moveTo>
                      <a:pt x="715" y="353"/>
                    </a:moveTo>
                    <a:lnTo>
                      <a:pt x="0" y="353"/>
                    </a:lnTo>
                    <a:cubicBezTo>
                      <a:pt x="35" y="226"/>
                      <a:pt x="130" y="-6"/>
                      <a:pt x="364" y="1"/>
                    </a:cubicBezTo>
                    <a:cubicBezTo>
                      <a:pt x="601" y="8"/>
                      <a:pt x="687" y="235"/>
                      <a:pt x="715" y="35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314" name="Google Shape;314;p28"/>
            <p:cNvSpPr/>
            <p:nvPr/>
          </p:nvSpPr>
          <p:spPr>
            <a:xfrm>
              <a:off x="-3353356" y="1963842"/>
              <a:ext cx="594169" cy="541819"/>
            </a:xfrm>
            <a:custGeom>
              <a:avLst/>
              <a:gdLst/>
              <a:ahLst/>
              <a:cxnLst/>
              <a:rect l="l" t="t" r="r" b="b"/>
              <a:pathLst>
                <a:path w="647" h="590" extrusionOk="0">
                  <a:moveTo>
                    <a:pt x="324" y="590"/>
                  </a:moveTo>
                  <a:cubicBezTo>
                    <a:pt x="334" y="580"/>
                    <a:pt x="752" y="159"/>
                    <a:pt x="623" y="36"/>
                  </a:cubicBezTo>
                  <a:cubicBezTo>
                    <a:pt x="509" y="-73"/>
                    <a:pt x="360" y="99"/>
                    <a:pt x="324" y="145"/>
                  </a:cubicBezTo>
                  <a:cubicBezTo>
                    <a:pt x="288" y="99"/>
                    <a:pt x="139" y="-73"/>
                    <a:pt x="25" y="36"/>
                  </a:cubicBezTo>
                  <a:cubicBezTo>
                    <a:pt x="-104" y="159"/>
                    <a:pt x="314" y="580"/>
                    <a:pt x="324" y="59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15" name="Google Shape;315;p28"/>
            <p:cNvGrpSpPr/>
            <p:nvPr/>
          </p:nvGrpSpPr>
          <p:grpSpPr>
            <a:xfrm>
              <a:off x="-2878571" y="2007922"/>
              <a:ext cx="101018" cy="232339"/>
              <a:chOff x="-2878571" y="2007922"/>
              <a:chExt cx="101018" cy="232339"/>
            </a:xfrm>
          </p:grpSpPr>
          <p:sp>
            <p:nvSpPr>
              <p:cNvPr id="316" name="Google Shape;316;p28"/>
              <p:cNvSpPr/>
              <p:nvPr/>
            </p:nvSpPr>
            <p:spPr>
              <a:xfrm>
                <a:off x="-2817042" y="2007922"/>
                <a:ext cx="39489" cy="86324"/>
              </a:xfrm>
              <a:custGeom>
                <a:avLst/>
                <a:gdLst/>
                <a:ahLst/>
                <a:cxnLst/>
                <a:rect l="l" t="t" r="r" b="b"/>
                <a:pathLst>
                  <a:path w="43" h="94" extrusionOk="0">
                    <a:moveTo>
                      <a:pt x="3" y="27"/>
                    </a:moveTo>
                    <a:cubicBezTo>
                      <a:pt x="4" y="28"/>
                      <a:pt x="4" y="29"/>
                      <a:pt x="4" y="30"/>
                    </a:cubicBezTo>
                    <a:cubicBezTo>
                      <a:pt x="4" y="29"/>
                      <a:pt x="3" y="27"/>
                      <a:pt x="3" y="26"/>
                    </a:cubicBezTo>
                    <a:cubicBezTo>
                      <a:pt x="5" y="32"/>
                      <a:pt x="7" y="39"/>
                      <a:pt x="8" y="46"/>
                    </a:cubicBezTo>
                    <a:cubicBezTo>
                      <a:pt x="8" y="44"/>
                      <a:pt x="8" y="43"/>
                      <a:pt x="7" y="41"/>
                    </a:cubicBezTo>
                    <a:cubicBezTo>
                      <a:pt x="8" y="49"/>
                      <a:pt x="8" y="56"/>
                      <a:pt x="7" y="63"/>
                    </a:cubicBezTo>
                    <a:cubicBezTo>
                      <a:pt x="8" y="62"/>
                      <a:pt x="8" y="60"/>
                      <a:pt x="8" y="58"/>
                    </a:cubicBezTo>
                    <a:cubicBezTo>
                      <a:pt x="7" y="63"/>
                      <a:pt x="6" y="68"/>
                      <a:pt x="5" y="72"/>
                    </a:cubicBezTo>
                    <a:cubicBezTo>
                      <a:pt x="2" y="81"/>
                      <a:pt x="8" y="92"/>
                      <a:pt x="17" y="94"/>
                    </a:cubicBezTo>
                    <a:cubicBezTo>
                      <a:pt x="27" y="96"/>
                      <a:pt x="36" y="91"/>
                      <a:pt x="39" y="81"/>
                    </a:cubicBezTo>
                    <a:cubicBezTo>
                      <a:pt x="47" y="58"/>
                      <a:pt x="44" y="32"/>
                      <a:pt x="34" y="10"/>
                    </a:cubicBezTo>
                    <a:cubicBezTo>
                      <a:pt x="32" y="6"/>
                      <a:pt x="27" y="3"/>
                      <a:pt x="23" y="1"/>
                    </a:cubicBezTo>
                    <a:cubicBezTo>
                      <a:pt x="19" y="0"/>
                      <a:pt x="12" y="0"/>
                      <a:pt x="9" y="3"/>
                    </a:cubicBezTo>
                    <a:cubicBezTo>
                      <a:pt x="5" y="5"/>
                      <a:pt x="2" y="9"/>
                      <a:pt x="1" y="14"/>
                    </a:cubicBezTo>
                    <a:cubicBezTo>
                      <a:pt x="0" y="19"/>
                      <a:pt x="1" y="23"/>
                      <a:pt x="3" y="27"/>
                    </a:cubicBezTo>
                    <a:close/>
                  </a:path>
                </a:pathLst>
              </a:custGeom>
              <a:solidFill>
                <a:schemeClr val="accent6"/>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7" name="Google Shape;317;p28"/>
              <p:cNvSpPr/>
              <p:nvPr/>
            </p:nvSpPr>
            <p:spPr>
              <a:xfrm>
                <a:off x="-2878571" y="2111694"/>
                <a:ext cx="83569" cy="128567"/>
              </a:xfrm>
              <a:custGeom>
                <a:avLst/>
                <a:gdLst/>
                <a:ahLst/>
                <a:cxnLst/>
                <a:rect l="l" t="t" r="r" b="b"/>
                <a:pathLst>
                  <a:path w="91" h="140" extrusionOk="0">
                    <a:moveTo>
                      <a:pt x="57" y="14"/>
                    </a:moveTo>
                    <a:cubicBezTo>
                      <a:pt x="55" y="18"/>
                      <a:pt x="53" y="23"/>
                      <a:pt x="51" y="27"/>
                    </a:cubicBezTo>
                    <a:cubicBezTo>
                      <a:pt x="52" y="24"/>
                      <a:pt x="51" y="27"/>
                      <a:pt x="51" y="28"/>
                    </a:cubicBezTo>
                    <a:cubicBezTo>
                      <a:pt x="50" y="29"/>
                      <a:pt x="50" y="30"/>
                      <a:pt x="49" y="31"/>
                    </a:cubicBezTo>
                    <a:cubicBezTo>
                      <a:pt x="49" y="33"/>
                      <a:pt x="47" y="35"/>
                      <a:pt x="47" y="37"/>
                    </a:cubicBezTo>
                    <a:cubicBezTo>
                      <a:pt x="42" y="46"/>
                      <a:pt x="38" y="55"/>
                      <a:pt x="34" y="64"/>
                    </a:cubicBezTo>
                    <a:cubicBezTo>
                      <a:pt x="24" y="81"/>
                      <a:pt x="14" y="98"/>
                      <a:pt x="3" y="114"/>
                    </a:cubicBezTo>
                    <a:cubicBezTo>
                      <a:pt x="-2" y="121"/>
                      <a:pt x="1" y="134"/>
                      <a:pt x="9" y="138"/>
                    </a:cubicBezTo>
                    <a:cubicBezTo>
                      <a:pt x="18" y="143"/>
                      <a:pt x="28" y="140"/>
                      <a:pt x="34" y="132"/>
                    </a:cubicBezTo>
                    <a:cubicBezTo>
                      <a:pt x="57" y="98"/>
                      <a:pt x="76" y="61"/>
                      <a:pt x="91" y="23"/>
                    </a:cubicBezTo>
                    <a:cubicBezTo>
                      <a:pt x="94" y="14"/>
                      <a:pt x="87" y="3"/>
                      <a:pt x="78" y="1"/>
                    </a:cubicBezTo>
                    <a:cubicBezTo>
                      <a:pt x="68" y="-1"/>
                      <a:pt x="60" y="4"/>
                      <a:pt x="57" y="14"/>
                    </a:cubicBezTo>
                    <a:close/>
                  </a:path>
                </a:pathLst>
              </a:custGeom>
              <a:solidFill>
                <a:schemeClr val="accent6"/>
              </a:solidFill>
              <a:ln>
                <a:noFill/>
              </a:ln>
            </p:spPr>
            <p:txBody>
              <a:bodyPr spcFirstLastPara="1" wrap="square" lIns="90000" tIns="5400" rIns="90000" bIns="54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18" name="Google Shape;318;p28"/>
            <p:cNvGrpSpPr/>
            <p:nvPr/>
          </p:nvGrpSpPr>
          <p:grpSpPr>
            <a:xfrm>
              <a:off x="-3513148" y="992241"/>
              <a:ext cx="973445" cy="345295"/>
              <a:chOff x="-3513148" y="992241"/>
              <a:chExt cx="973445" cy="345295"/>
            </a:xfrm>
          </p:grpSpPr>
          <p:sp>
            <p:nvSpPr>
              <p:cNvPr id="319" name="Google Shape;319;p28"/>
              <p:cNvSpPr/>
              <p:nvPr/>
            </p:nvSpPr>
            <p:spPr>
              <a:xfrm>
                <a:off x="-3513148" y="1078564"/>
                <a:ext cx="135915" cy="169892"/>
              </a:xfrm>
              <a:custGeom>
                <a:avLst/>
                <a:gdLst/>
                <a:ahLst/>
                <a:cxnLst/>
                <a:rect l="l" t="t" r="r" b="b"/>
                <a:pathLst>
                  <a:path w="148" h="185" extrusionOk="0">
                    <a:moveTo>
                      <a:pt x="85" y="185"/>
                    </a:moveTo>
                    <a:lnTo>
                      <a:pt x="0" y="36"/>
                    </a:lnTo>
                    <a:lnTo>
                      <a:pt x="63" y="0"/>
                    </a:lnTo>
                    <a:lnTo>
                      <a:pt x="76" y="21"/>
                    </a:lnTo>
                    <a:lnTo>
                      <a:pt x="35" y="44"/>
                    </a:lnTo>
                    <a:lnTo>
                      <a:pt x="58" y="83"/>
                    </a:lnTo>
                    <a:lnTo>
                      <a:pt x="90" y="65"/>
                    </a:lnTo>
                    <a:lnTo>
                      <a:pt x="102" y="86"/>
                    </a:lnTo>
                    <a:lnTo>
                      <a:pt x="70" y="104"/>
                    </a:lnTo>
                    <a:lnTo>
                      <a:pt x="96" y="150"/>
                    </a:lnTo>
                    <a:lnTo>
                      <a:pt x="136" y="127"/>
                    </a:lnTo>
                    <a:lnTo>
                      <a:pt x="148" y="148"/>
                    </a:lnTo>
                    <a:lnTo>
                      <a:pt x="85" y="185"/>
                    </a:lnTo>
                    <a:close/>
                  </a:path>
                </a:pathLst>
              </a:custGeom>
              <a:solidFill>
                <a:schemeClr val="dk1"/>
              </a:solidFill>
              <a:ln>
                <a:noFill/>
              </a:ln>
            </p:spPr>
            <p:txBody>
              <a:bodyPr spcFirstLastPara="1" wrap="square" lIns="90000" tIns="21600" rIns="90000" bIns="216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0" name="Google Shape;320;p28"/>
              <p:cNvSpPr/>
              <p:nvPr/>
            </p:nvSpPr>
            <p:spPr>
              <a:xfrm>
                <a:off x="-3402946" y="1018872"/>
                <a:ext cx="148772" cy="182749"/>
              </a:xfrm>
              <a:custGeom>
                <a:avLst/>
                <a:gdLst/>
                <a:ahLst/>
                <a:cxnLst/>
                <a:rect l="l" t="t" r="r" b="b"/>
                <a:pathLst>
                  <a:path w="162" h="199" extrusionOk="0">
                    <a:moveTo>
                      <a:pt x="56" y="199"/>
                    </a:moveTo>
                    <a:lnTo>
                      <a:pt x="0" y="37"/>
                    </a:lnTo>
                    <a:lnTo>
                      <a:pt x="36" y="25"/>
                    </a:lnTo>
                    <a:lnTo>
                      <a:pt x="94" y="136"/>
                    </a:lnTo>
                    <a:lnTo>
                      <a:pt x="70" y="13"/>
                    </a:lnTo>
                    <a:lnTo>
                      <a:pt x="105" y="0"/>
                    </a:lnTo>
                    <a:lnTo>
                      <a:pt x="162" y="162"/>
                    </a:lnTo>
                    <a:lnTo>
                      <a:pt x="138" y="171"/>
                    </a:lnTo>
                    <a:lnTo>
                      <a:pt x="95" y="48"/>
                    </a:lnTo>
                    <a:lnTo>
                      <a:pt x="119" y="177"/>
                    </a:lnTo>
                    <a:lnTo>
                      <a:pt x="98" y="184"/>
                    </a:lnTo>
                    <a:lnTo>
                      <a:pt x="36" y="69"/>
                    </a:lnTo>
                    <a:lnTo>
                      <a:pt x="79" y="191"/>
                    </a:lnTo>
                    <a:lnTo>
                      <a:pt x="56" y="199"/>
                    </a:lnTo>
                    <a:close/>
                  </a:path>
                </a:pathLst>
              </a:custGeom>
              <a:solidFill>
                <a:schemeClr val="dk1"/>
              </a:solidFill>
              <a:ln>
                <a:noFill/>
              </a:ln>
            </p:spPr>
            <p:txBody>
              <a:bodyPr spcFirstLastPara="1" wrap="square" lIns="90000" tIns="26625" rIns="90000" bIns="266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1" name="Google Shape;321;p28"/>
              <p:cNvSpPr/>
              <p:nvPr/>
            </p:nvSpPr>
            <p:spPr>
              <a:xfrm>
                <a:off x="-3244073" y="999587"/>
                <a:ext cx="80814" cy="161627"/>
              </a:xfrm>
              <a:custGeom>
                <a:avLst/>
                <a:gdLst/>
                <a:ahLst/>
                <a:cxnLst/>
                <a:rect l="l" t="t" r="r" b="b"/>
                <a:pathLst>
                  <a:path w="88" h="176" extrusionOk="0">
                    <a:moveTo>
                      <a:pt x="25" y="176"/>
                    </a:moveTo>
                    <a:lnTo>
                      <a:pt x="0" y="7"/>
                    </a:lnTo>
                    <a:lnTo>
                      <a:pt x="39" y="1"/>
                    </a:lnTo>
                    <a:cubicBezTo>
                      <a:pt x="66" y="-3"/>
                      <a:pt x="81" y="9"/>
                      <a:pt x="85" y="37"/>
                    </a:cubicBezTo>
                    <a:lnTo>
                      <a:pt x="88" y="54"/>
                    </a:lnTo>
                    <a:cubicBezTo>
                      <a:pt x="92" y="82"/>
                      <a:pt x="80" y="98"/>
                      <a:pt x="54" y="102"/>
                    </a:cubicBezTo>
                    <a:lnTo>
                      <a:pt x="41" y="103"/>
                    </a:lnTo>
                    <a:lnTo>
                      <a:pt x="51" y="172"/>
                    </a:lnTo>
                    <a:lnTo>
                      <a:pt x="25" y="176"/>
                    </a:lnTo>
                    <a:moveTo>
                      <a:pt x="38" y="79"/>
                    </a:moveTo>
                    <a:lnTo>
                      <a:pt x="51" y="77"/>
                    </a:lnTo>
                    <a:cubicBezTo>
                      <a:pt x="59" y="76"/>
                      <a:pt x="63" y="71"/>
                      <a:pt x="61" y="59"/>
                    </a:cubicBezTo>
                    <a:lnTo>
                      <a:pt x="58" y="39"/>
                    </a:lnTo>
                    <a:cubicBezTo>
                      <a:pt x="57" y="28"/>
                      <a:pt x="52" y="24"/>
                      <a:pt x="43" y="25"/>
                    </a:cubicBezTo>
                    <a:lnTo>
                      <a:pt x="30" y="27"/>
                    </a:lnTo>
                    <a:lnTo>
                      <a:pt x="38" y="79"/>
                    </a:lnTo>
                    <a:close/>
                  </a:path>
                </a:pathLst>
              </a:custGeom>
              <a:solidFill>
                <a:schemeClr val="dk1"/>
              </a:solidFill>
              <a:ln>
                <a:noFill/>
              </a:ln>
            </p:spPr>
            <p:txBody>
              <a:bodyPr spcFirstLastPara="1" wrap="square" lIns="90000" tIns="18350" rIns="90000" bIns="183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2" name="Google Shape;322;p28"/>
              <p:cNvSpPr/>
              <p:nvPr/>
            </p:nvSpPr>
            <p:spPr>
              <a:xfrm>
                <a:off x="-3132953" y="992241"/>
                <a:ext cx="84488" cy="157954"/>
              </a:xfrm>
              <a:custGeom>
                <a:avLst/>
                <a:gdLst/>
                <a:ahLst/>
                <a:cxnLst/>
                <a:rect l="l" t="t" r="r" b="b"/>
                <a:pathLst>
                  <a:path w="92" h="172" extrusionOk="0">
                    <a:moveTo>
                      <a:pt x="65" y="172"/>
                    </a:moveTo>
                    <a:lnTo>
                      <a:pt x="61" y="138"/>
                    </a:lnTo>
                    <a:lnTo>
                      <a:pt x="30" y="138"/>
                    </a:lnTo>
                    <a:lnTo>
                      <a:pt x="25" y="172"/>
                    </a:lnTo>
                    <a:lnTo>
                      <a:pt x="0" y="171"/>
                    </a:lnTo>
                    <a:lnTo>
                      <a:pt x="29" y="0"/>
                    </a:lnTo>
                    <a:lnTo>
                      <a:pt x="66" y="1"/>
                    </a:lnTo>
                    <a:lnTo>
                      <a:pt x="92" y="172"/>
                    </a:lnTo>
                    <a:lnTo>
                      <a:pt x="65" y="172"/>
                    </a:lnTo>
                    <a:moveTo>
                      <a:pt x="33" y="115"/>
                    </a:moveTo>
                    <a:lnTo>
                      <a:pt x="58" y="115"/>
                    </a:lnTo>
                    <a:lnTo>
                      <a:pt x="46" y="29"/>
                    </a:lnTo>
                    <a:lnTo>
                      <a:pt x="33" y="115"/>
                    </a:lnTo>
                    <a:close/>
                  </a:path>
                </a:pathLst>
              </a:custGeom>
              <a:solidFill>
                <a:schemeClr val="dk1"/>
              </a:solidFill>
              <a:ln>
                <a:noFill/>
              </a:ln>
            </p:spPr>
            <p:txBody>
              <a:bodyPr spcFirstLastPara="1" wrap="square" lIns="90000" tIns="16900" rIns="90000" bIns="169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3" name="Google Shape;323;p28"/>
              <p:cNvSpPr/>
              <p:nvPr/>
            </p:nvSpPr>
            <p:spPr>
              <a:xfrm>
                <a:off x="-3015405" y="995914"/>
                <a:ext cx="78978" cy="163464"/>
              </a:xfrm>
              <a:custGeom>
                <a:avLst/>
                <a:gdLst/>
                <a:ahLst/>
                <a:cxnLst/>
                <a:rect l="l" t="t" r="r" b="b"/>
                <a:pathLst>
                  <a:path w="86" h="178" extrusionOk="0">
                    <a:moveTo>
                      <a:pt x="5" y="174"/>
                    </a:moveTo>
                    <a:lnTo>
                      <a:pt x="28" y="29"/>
                    </a:lnTo>
                    <a:lnTo>
                      <a:pt x="0" y="25"/>
                    </a:lnTo>
                    <a:lnTo>
                      <a:pt x="3" y="0"/>
                    </a:lnTo>
                    <a:lnTo>
                      <a:pt x="86" y="13"/>
                    </a:lnTo>
                    <a:lnTo>
                      <a:pt x="82" y="37"/>
                    </a:lnTo>
                    <a:lnTo>
                      <a:pt x="54" y="33"/>
                    </a:lnTo>
                    <a:lnTo>
                      <a:pt x="31" y="178"/>
                    </a:lnTo>
                    <a:lnTo>
                      <a:pt x="5" y="174"/>
                    </a:lnTo>
                    <a:close/>
                  </a:path>
                </a:pathLst>
              </a:custGeom>
              <a:solidFill>
                <a:schemeClr val="dk1"/>
              </a:solidFill>
              <a:ln>
                <a:noFill/>
              </a:ln>
            </p:spPr>
            <p:txBody>
              <a:bodyPr spcFirstLastPara="1" wrap="square" lIns="90000" tIns="19075" rIns="90000" bIns="190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4" name="Google Shape;324;p28"/>
              <p:cNvSpPr/>
              <p:nvPr/>
            </p:nvSpPr>
            <p:spPr>
              <a:xfrm>
                <a:off x="-2933672" y="1020709"/>
                <a:ext cx="121222" cy="173566"/>
              </a:xfrm>
              <a:custGeom>
                <a:avLst/>
                <a:gdLst/>
                <a:ahLst/>
                <a:cxnLst/>
                <a:rect l="l" t="t" r="r" b="b"/>
                <a:pathLst>
                  <a:path w="132" h="189" extrusionOk="0">
                    <a:moveTo>
                      <a:pt x="0" y="163"/>
                    </a:moveTo>
                    <a:lnTo>
                      <a:pt x="54" y="0"/>
                    </a:lnTo>
                    <a:lnTo>
                      <a:pt x="79" y="8"/>
                    </a:lnTo>
                    <a:lnTo>
                      <a:pt x="58" y="75"/>
                    </a:lnTo>
                    <a:lnTo>
                      <a:pt x="85" y="84"/>
                    </a:lnTo>
                    <a:lnTo>
                      <a:pt x="107" y="17"/>
                    </a:lnTo>
                    <a:lnTo>
                      <a:pt x="132" y="26"/>
                    </a:lnTo>
                    <a:lnTo>
                      <a:pt x="79" y="189"/>
                    </a:lnTo>
                    <a:lnTo>
                      <a:pt x="53" y="180"/>
                    </a:lnTo>
                    <a:lnTo>
                      <a:pt x="77" y="107"/>
                    </a:lnTo>
                    <a:lnTo>
                      <a:pt x="50" y="98"/>
                    </a:lnTo>
                    <a:lnTo>
                      <a:pt x="26" y="171"/>
                    </a:lnTo>
                    <a:lnTo>
                      <a:pt x="0" y="163"/>
                    </a:lnTo>
                    <a:close/>
                  </a:path>
                </a:pathLst>
              </a:custGeom>
              <a:solidFill>
                <a:schemeClr val="dk1"/>
              </a:solidFill>
              <a:ln>
                <a:noFill/>
              </a:ln>
            </p:spPr>
            <p:txBody>
              <a:bodyPr spcFirstLastPara="1" wrap="square" lIns="90000" tIns="23025" rIns="90000" bIns="230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5" name="Google Shape;325;p28"/>
              <p:cNvSpPr/>
              <p:nvPr/>
            </p:nvSpPr>
            <p:spPr>
              <a:xfrm>
                <a:off x="-2828981" y="1067544"/>
                <a:ext cx="90916" cy="152444"/>
              </a:xfrm>
              <a:custGeom>
                <a:avLst/>
                <a:gdLst/>
                <a:ahLst/>
                <a:cxnLst/>
                <a:rect l="l" t="t" r="r" b="b"/>
                <a:pathLst>
                  <a:path w="99" h="166" extrusionOk="0">
                    <a:moveTo>
                      <a:pt x="0" y="154"/>
                    </a:moveTo>
                    <a:lnTo>
                      <a:pt x="75" y="0"/>
                    </a:lnTo>
                    <a:lnTo>
                      <a:pt x="99" y="12"/>
                    </a:lnTo>
                    <a:lnTo>
                      <a:pt x="24" y="166"/>
                    </a:lnTo>
                    <a:lnTo>
                      <a:pt x="0" y="154"/>
                    </a:lnTo>
                    <a:close/>
                  </a:path>
                </a:pathLst>
              </a:custGeom>
              <a:solidFill>
                <a:schemeClr val="dk1"/>
              </a:solidFill>
              <a:ln>
                <a:noFill/>
              </a:ln>
            </p:spPr>
            <p:txBody>
              <a:bodyPr spcFirstLastPara="1" wrap="square" lIns="90000" tIns="14750" rIns="90000" bIns="147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6" name="Google Shape;326;p28"/>
              <p:cNvSpPr/>
              <p:nvPr/>
            </p:nvSpPr>
            <p:spPr>
              <a:xfrm>
                <a:off x="-2779390" y="1103359"/>
                <a:ext cx="146935" cy="169892"/>
              </a:xfrm>
              <a:custGeom>
                <a:avLst/>
                <a:gdLst/>
                <a:ahLst/>
                <a:cxnLst/>
                <a:rect l="l" t="t" r="r" b="b"/>
                <a:pathLst>
                  <a:path w="160" h="185" extrusionOk="0">
                    <a:moveTo>
                      <a:pt x="0" y="142"/>
                    </a:moveTo>
                    <a:lnTo>
                      <a:pt x="13" y="122"/>
                    </a:lnTo>
                    <a:lnTo>
                      <a:pt x="122" y="47"/>
                    </a:lnTo>
                    <a:lnTo>
                      <a:pt x="83" y="21"/>
                    </a:lnTo>
                    <a:lnTo>
                      <a:pt x="96" y="0"/>
                    </a:lnTo>
                    <a:lnTo>
                      <a:pt x="160" y="42"/>
                    </a:lnTo>
                    <a:lnTo>
                      <a:pt x="147" y="62"/>
                    </a:lnTo>
                    <a:lnTo>
                      <a:pt x="37" y="138"/>
                    </a:lnTo>
                    <a:lnTo>
                      <a:pt x="79" y="165"/>
                    </a:lnTo>
                    <a:lnTo>
                      <a:pt x="66" y="185"/>
                    </a:lnTo>
                    <a:lnTo>
                      <a:pt x="0" y="142"/>
                    </a:lnTo>
                    <a:close/>
                  </a:path>
                </a:pathLst>
              </a:custGeom>
              <a:solidFill>
                <a:schemeClr val="dk1"/>
              </a:solidFill>
              <a:ln>
                <a:noFill/>
              </a:ln>
            </p:spPr>
            <p:txBody>
              <a:bodyPr spcFirstLastPara="1" wrap="square" lIns="90000" tIns="21600" rIns="90000" bIns="216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7" name="Google Shape;327;p28"/>
              <p:cNvSpPr/>
              <p:nvPr/>
            </p:nvSpPr>
            <p:spPr>
              <a:xfrm>
                <a:off x="-2695821" y="1175908"/>
                <a:ext cx="156119" cy="161627"/>
              </a:xfrm>
              <a:custGeom>
                <a:avLst/>
                <a:gdLst/>
                <a:ahLst/>
                <a:cxnLst/>
                <a:rect l="l" t="t" r="r" b="b"/>
                <a:pathLst>
                  <a:path w="170" h="176" extrusionOk="0">
                    <a:moveTo>
                      <a:pt x="0" y="127"/>
                    </a:moveTo>
                    <a:lnTo>
                      <a:pt x="116" y="0"/>
                    </a:lnTo>
                    <a:lnTo>
                      <a:pt x="170" y="49"/>
                    </a:lnTo>
                    <a:lnTo>
                      <a:pt x="153" y="67"/>
                    </a:lnTo>
                    <a:lnTo>
                      <a:pt x="119" y="36"/>
                    </a:lnTo>
                    <a:lnTo>
                      <a:pt x="89" y="70"/>
                    </a:lnTo>
                    <a:lnTo>
                      <a:pt x="116" y="94"/>
                    </a:lnTo>
                    <a:lnTo>
                      <a:pt x="99" y="112"/>
                    </a:lnTo>
                    <a:lnTo>
                      <a:pt x="72" y="88"/>
                    </a:lnTo>
                    <a:lnTo>
                      <a:pt x="37" y="127"/>
                    </a:lnTo>
                    <a:lnTo>
                      <a:pt x="71" y="158"/>
                    </a:lnTo>
                    <a:lnTo>
                      <a:pt x="55" y="176"/>
                    </a:lnTo>
                    <a:lnTo>
                      <a:pt x="0" y="127"/>
                    </a:lnTo>
                    <a:close/>
                  </a:path>
                </a:pathLst>
              </a:custGeom>
              <a:solidFill>
                <a:schemeClr val="dk1"/>
              </a:solidFill>
              <a:ln>
                <a:noFill/>
              </a:ln>
            </p:spPr>
            <p:txBody>
              <a:bodyPr spcFirstLastPara="1" wrap="square" lIns="90000" tIns="18350" rIns="90000" bIns="183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nvGrpSpPr>
            <p:cNvPr id="328" name="Google Shape;328;p28"/>
            <p:cNvGrpSpPr/>
            <p:nvPr/>
          </p:nvGrpSpPr>
          <p:grpSpPr>
            <a:xfrm>
              <a:off x="-3852017" y="1248457"/>
              <a:ext cx="1551084" cy="996396"/>
              <a:chOff x="-3852017" y="1248457"/>
              <a:chExt cx="1551084" cy="996396"/>
            </a:xfrm>
          </p:grpSpPr>
          <p:sp>
            <p:nvSpPr>
              <p:cNvPr id="329" name="Google Shape;329;p28"/>
              <p:cNvSpPr/>
              <p:nvPr/>
            </p:nvSpPr>
            <p:spPr>
              <a:xfrm>
                <a:off x="-3148565" y="1248457"/>
                <a:ext cx="145099" cy="145097"/>
              </a:xfrm>
              <a:custGeom>
                <a:avLst/>
                <a:gdLst/>
                <a:ahLst/>
                <a:cxnLst/>
                <a:rect l="l" t="t" r="r" b="b"/>
                <a:pathLst>
                  <a:path w="158" h="158" extrusionOk="0">
                    <a:moveTo>
                      <a:pt x="105" y="58"/>
                    </a:moveTo>
                    <a:lnTo>
                      <a:pt x="155" y="73"/>
                    </a:lnTo>
                    <a:cubicBezTo>
                      <a:pt x="160" y="75"/>
                      <a:pt x="160" y="82"/>
                      <a:pt x="155" y="84"/>
                    </a:cubicBezTo>
                    <a:lnTo>
                      <a:pt x="105" y="98"/>
                    </a:lnTo>
                    <a:cubicBezTo>
                      <a:pt x="103" y="98"/>
                      <a:pt x="102" y="100"/>
                      <a:pt x="101" y="102"/>
                    </a:cubicBezTo>
                    <a:lnTo>
                      <a:pt x="85" y="155"/>
                    </a:lnTo>
                    <a:cubicBezTo>
                      <a:pt x="84" y="160"/>
                      <a:pt x="76" y="160"/>
                      <a:pt x="75" y="155"/>
                    </a:cubicBezTo>
                    <a:lnTo>
                      <a:pt x="58" y="106"/>
                    </a:lnTo>
                    <a:cubicBezTo>
                      <a:pt x="58" y="105"/>
                      <a:pt x="57" y="104"/>
                      <a:pt x="55" y="103"/>
                    </a:cubicBezTo>
                    <a:lnTo>
                      <a:pt x="4" y="85"/>
                    </a:lnTo>
                    <a:cubicBezTo>
                      <a:pt x="-1" y="83"/>
                      <a:pt x="-1" y="76"/>
                      <a:pt x="4" y="74"/>
                    </a:cubicBezTo>
                    <a:lnTo>
                      <a:pt x="56" y="59"/>
                    </a:lnTo>
                    <a:cubicBezTo>
                      <a:pt x="58" y="59"/>
                      <a:pt x="60" y="57"/>
                      <a:pt x="60" y="55"/>
                    </a:cubicBezTo>
                    <a:lnTo>
                      <a:pt x="75" y="4"/>
                    </a:lnTo>
                    <a:cubicBezTo>
                      <a:pt x="77" y="-1"/>
                      <a:pt x="84" y="-1"/>
                      <a:pt x="86" y="4"/>
                    </a:cubicBezTo>
                    <a:lnTo>
                      <a:pt x="102" y="54"/>
                    </a:lnTo>
                    <a:cubicBezTo>
                      <a:pt x="102" y="56"/>
                      <a:pt x="103" y="57"/>
                      <a:pt x="105" y="58"/>
                    </a:cubicBezTo>
                    <a:close/>
                  </a:path>
                </a:pathLst>
              </a:custGeom>
              <a:solidFill>
                <a:schemeClr val="accent6"/>
              </a:solidFill>
              <a:ln>
                <a:noFill/>
              </a:ln>
            </p:spPr>
            <p:txBody>
              <a:bodyPr spcFirstLastPara="1" wrap="square" lIns="90000" tIns="11875" rIns="90000" bIns="118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0" name="Google Shape;330;p28"/>
              <p:cNvSpPr/>
              <p:nvPr/>
            </p:nvSpPr>
            <p:spPr>
              <a:xfrm>
                <a:off x="-2446031" y="1512020"/>
                <a:ext cx="145099" cy="145097"/>
              </a:xfrm>
              <a:custGeom>
                <a:avLst/>
                <a:gdLst/>
                <a:ahLst/>
                <a:cxnLst/>
                <a:rect l="l" t="t" r="r" b="b"/>
                <a:pathLst>
                  <a:path w="158" h="158" extrusionOk="0">
                    <a:moveTo>
                      <a:pt x="105" y="59"/>
                    </a:moveTo>
                    <a:lnTo>
                      <a:pt x="155" y="74"/>
                    </a:lnTo>
                    <a:cubicBezTo>
                      <a:pt x="160" y="75"/>
                      <a:pt x="160" y="83"/>
                      <a:pt x="155" y="84"/>
                    </a:cubicBezTo>
                    <a:lnTo>
                      <a:pt x="106" y="98"/>
                    </a:lnTo>
                    <a:cubicBezTo>
                      <a:pt x="104" y="99"/>
                      <a:pt x="102" y="100"/>
                      <a:pt x="102" y="102"/>
                    </a:cubicBezTo>
                    <a:lnTo>
                      <a:pt x="86" y="155"/>
                    </a:lnTo>
                    <a:cubicBezTo>
                      <a:pt x="84" y="160"/>
                      <a:pt x="77" y="160"/>
                      <a:pt x="75" y="155"/>
                    </a:cubicBezTo>
                    <a:lnTo>
                      <a:pt x="59" y="107"/>
                    </a:lnTo>
                    <a:cubicBezTo>
                      <a:pt x="58" y="105"/>
                      <a:pt x="57" y="104"/>
                      <a:pt x="55" y="104"/>
                    </a:cubicBezTo>
                    <a:lnTo>
                      <a:pt x="4" y="85"/>
                    </a:lnTo>
                    <a:cubicBezTo>
                      <a:pt x="-1" y="83"/>
                      <a:pt x="-1" y="76"/>
                      <a:pt x="5" y="75"/>
                    </a:cubicBezTo>
                    <a:lnTo>
                      <a:pt x="57" y="60"/>
                    </a:lnTo>
                    <a:cubicBezTo>
                      <a:pt x="58" y="59"/>
                      <a:pt x="60" y="58"/>
                      <a:pt x="60" y="56"/>
                    </a:cubicBezTo>
                    <a:lnTo>
                      <a:pt x="75" y="5"/>
                    </a:lnTo>
                    <a:cubicBezTo>
                      <a:pt x="77" y="-1"/>
                      <a:pt x="84" y="-1"/>
                      <a:pt x="86" y="4"/>
                    </a:cubicBezTo>
                    <a:lnTo>
                      <a:pt x="102" y="55"/>
                    </a:lnTo>
                    <a:cubicBezTo>
                      <a:pt x="102" y="57"/>
                      <a:pt x="104" y="58"/>
                      <a:pt x="105" y="59"/>
                    </a:cubicBezTo>
                    <a:close/>
                  </a:path>
                </a:pathLst>
              </a:custGeom>
              <a:solidFill>
                <a:schemeClr val="accent6"/>
              </a:solidFill>
              <a:ln>
                <a:noFill/>
              </a:ln>
            </p:spPr>
            <p:txBody>
              <a:bodyPr spcFirstLastPara="1" wrap="square" lIns="90000" tIns="11875" rIns="90000" bIns="118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1" name="Google Shape;331;p28"/>
              <p:cNvSpPr/>
              <p:nvPr/>
            </p:nvSpPr>
            <p:spPr>
              <a:xfrm>
                <a:off x="-3852017" y="1512020"/>
                <a:ext cx="146017" cy="145097"/>
              </a:xfrm>
              <a:custGeom>
                <a:avLst/>
                <a:gdLst/>
                <a:ahLst/>
                <a:cxnLst/>
                <a:rect l="l" t="t" r="r" b="b"/>
                <a:pathLst>
                  <a:path w="159" h="158" extrusionOk="0">
                    <a:moveTo>
                      <a:pt x="106" y="59"/>
                    </a:moveTo>
                    <a:lnTo>
                      <a:pt x="155" y="74"/>
                    </a:lnTo>
                    <a:cubicBezTo>
                      <a:pt x="161" y="75"/>
                      <a:pt x="161" y="83"/>
                      <a:pt x="155" y="84"/>
                    </a:cubicBezTo>
                    <a:lnTo>
                      <a:pt x="106" y="98"/>
                    </a:lnTo>
                    <a:cubicBezTo>
                      <a:pt x="104" y="99"/>
                      <a:pt x="103" y="100"/>
                      <a:pt x="102" y="102"/>
                    </a:cubicBezTo>
                    <a:lnTo>
                      <a:pt x="86" y="155"/>
                    </a:lnTo>
                    <a:cubicBezTo>
                      <a:pt x="84" y="160"/>
                      <a:pt x="77" y="160"/>
                      <a:pt x="75" y="155"/>
                    </a:cubicBezTo>
                    <a:lnTo>
                      <a:pt x="59" y="107"/>
                    </a:lnTo>
                    <a:cubicBezTo>
                      <a:pt x="58" y="105"/>
                      <a:pt x="57" y="104"/>
                      <a:pt x="55" y="104"/>
                    </a:cubicBezTo>
                    <a:lnTo>
                      <a:pt x="4" y="85"/>
                    </a:lnTo>
                    <a:cubicBezTo>
                      <a:pt x="-1" y="83"/>
                      <a:pt x="0" y="76"/>
                      <a:pt x="5" y="75"/>
                    </a:cubicBezTo>
                    <a:lnTo>
                      <a:pt x="57" y="60"/>
                    </a:lnTo>
                    <a:cubicBezTo>
                      <a:pt x="59" y="59"/>
                      <a:pt x="60" y="58"/>
                      <a:pt x="61" y="56"/>
                    </a:cubicBezTo>
                    <a:lnTo>
                      <a:pt x="76" y="5"/>
                    </a:lnTo>
                    <a:cubicBezTo>
                      <a:pt x="77" y="-1"/>
                      <a:pt x="85" y="-1"/>
                      <a:pt x="86" y="4"/>
                    </a:cubicBezTo>
                    <a:lnTo>
                      <a:pt x="102" y="55"/>
                    </a:lnTo>
                    <a:cubicBezTo>
                      <a:pt x="103" y="57"/>
                      <a:pt x="104" y="58"/>
                      <a:pt x="106" y="59"/>
                    </a:cubicBezTo>
                    <a:close/>
                  </a:path>
                </a:pathLst>
              </a:custGeom>
              <a:solidFill>
                <a:schemeClr val="accent6"/>
              </a:solidFill>
              <a:ln>
                <a:noFill/>
              </a:ln>
            </p:spPr>
            <p:txBody>
              <a:bodyPr spcFirstLastPara="1" wrap="square" lIns="90000" tIns="11875" rIns="90000" bIns="118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2" name="Google Shape;332;p28"/>
              <p:cNvSpPr/>
              <p:nvPr/>
            </p:nvSpPr>
            <p:spPr>
              <a:xfrm>
                <a:off x="-2619598" y="2098838"/>
                <a:ext cx="145099" cy="146016"/>
              </a:xfrm>
              <a:custGeom>
                <a:avLst/>
                <a:gdLst/>
                <a:ahLst/>
                <a:cxnLst/>
                <a:rect l="l" t="t" r="r" b="b"/>
                <a:pathLst>
                  <a:path w="158" h="159" extrusionOk="0">
                    <a:moveTo>
                      <a:pt x="105" y="59"/>
                    </a:moveTo>
                    <a:lnTo>
                      <a:pt x="155" y="74"/>
                    </a:lnTo>
                    <a:cubicBezTo>
                      <a:pt x="160" y="75"/>
                      <a:pt x="160" y="83"/>
                      <a:pt x="155" y="84"/>
                    </a:cubicBezTo>
                    <a:lnTo>
                      <a:pt x="105" y="99"/>
                    </a:lnTo>
                    <a:cubicBezTo>
                      <a:pt x="103" y="99"/>
                      <a:pt x="102" y="100"/>
                      <a:pt x="101" y="102"/>
                    </a:cubicBezTo>
                    <a:lnTo>
                      <a:pt x="85" y="155"/>
                    </a:lnTo>
                    <a:cubicBezTo>
                      <a:pt x="84" y="160"/>
                      <a:pt x="76" y="161"/>
                      <a:pt x="75" y="155"/>
                    </a:cubicBezTo>
                    <a:lnTo>
                      <a:pt x="58" y="107"/>
                    </a:lnTo>
                    <a:cubicBezTo>
                      <a:pt x="58" y="106"/>
                      <a:pt x="57" y="104"/>
                      <a:pt x="55" y="104"/>
                    </a:cubicBezTo>
                    <a:lnTo>
                      <a:pt x="4" y="85"/>
                    </a:lnTo>
                    <a:cubicBezTo>
                      <a:pt x="-1" y="83"/>
                      <a:pt x="-1" y="76"/>
                      <a:pt x="4" y="75"/>
                    </a:cubicBezTo>
                    <a:lnTo>
                      <a:pt x="56" y="60"/>
                    </a:lnTo>
                    <a:cubicBezTo>
                      <a:pt x="58" y="59"/>
                      <a:pt x="60" y="58"/>
                      <a:pt x="60" y="56"/>
                    </a:cubicBezTo>
                    <a:lnTo>
                      <a:pt x="75" y="5"/>
                    </a:lnTo>
                    <a:cubicBezTo>
                      <a:pt x="77" y="-1"/>
                      <a:pt x="84" y="-1"/>
                      <a:pt x="86" y="4"/>
                    </a:cubicBezTo>
                    <a:lnTo>
                      <a:pt x="102" y="55"/>
                    </a:lnTo>
                    <a:cubicBezTo>
                      <a:pt x="102" y="57"/>
                      <a:pt x="103" y="58"/>
                      <a:pt x="105" y="59"/>
                    </a:cubicBezTo>
                    <a:close/>
                  </a:path>
                </a:pathLst>
              </a:custGeom>
              <a:solidFill>
                <a:schemeClr val="accent6"/>
              </a:solidFill>
              <a:ln>
                <a:noFill/>
              </a:ln>
            </p:spPr>
            <p:txBody>
              <a:bodyPr spcFirstLastPara="1" wrap="square" lIns="90000" tIns="12225" rIns="90000" bIns="122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 name="Google Shape;333;p28"/>
              <p:cNvSpPr/>
              <p:nvPr/>
            </p:nvSpPr>
            <p:spPr>
              <a:xfrm>
                <a:off x="-3643552" y="2098838"/>
                <a:ext cx="145099" cy="146016"/>
              </a:xfrm>
              <a:custGeom>
                <a:avLst/>
                <a:gdLst/>
                <a:ahLst/>
                <a:cxnLst/>
                <a:rect l="l" t="t" r="r" b="b"/>
                <a:pathLst>
                  <a:path w="158" h="159" extrusionOk="0">
                    <a:moveTo>
                      <a:pt x="106" y="59"/>
                    </a:moveTo>
                    <a:lnTo>
                      <a:pt x="155" y="74"/>
                    </a:lnTo>
                    <a:cubicBezTo>
                      <a:pt x="160" y="75"/>
                      <a:pt x="160" y="83"/>
                      <a:pt x="155" y="84"/>
                    </a:cubicBezTo>
                    <a:lnTo>
                      <a:pt x="106" y="99"/>
                    </a:lnTo>
                    <a:cubicBezTo>
                      <a:pt x="104" y="99"/>
                      <a:pt x="103" y="100"/>
                      <a:pt x="102" y="102"/>
                    </a:cubicBezTo>
                    <a:lnTo>
                      <a:pt x="86" y="155"/>
                    </a:lnTo>
                    <a:cubicBezTo>
                      <a:pt x="84" y="160"/>
                      <a:pt x="77" y="161"/>
                      <a:pt x="75" y="155"/>
                    </a:cubicBezTo>
                    <a:lnTo>
                      <a:pt x="59" y="107"/>
                    </a:lnTo>
                    <a:cubicBezTo>
                      <a:pt x="58" y="106"/>
                      <a:pt x="57" y="104"/>
                      <a:pt x="55" y="104"/>
                    </a:cubicBezTo>
                    <a:lnTo>
                      <a:pt x="4" y="85"/>
                    </a:lnTo>
                    <a:cubicBezTo>
                      <a:pt x="-1" y="83"/>
                      <a:pt x="-1" y="76"/>
                      <a:pt x="5" y="75"/>
                    </a:cubicBezTo>
                    <a:lnTo>
                      <a:pt x="57" y="60"/>
                    </a:lnTo>
                    <a:cubicBezTo>
                      <a:pt x="58" y="59"/>
                      <a:pt x="60" y="58"/>
                      <a:pt x="60" y="56"/>
                    </a:cubicBezTo>
                    <a:lnTo>
                      <a:pt x="75" y="5"/>
                    </a:lnTo>
                    <a:cubicBezTo>
                      <a:pt x="77" y="-1"/>
                      <a:pt x="84" y="-1"/>
                      <a:pt x="86" y="4"/>
                    </a:cubicBezTo>
                    <a:lnTo>
                      <a:pt x="102" y="55"/>
                    </a:lnTo>
                    <a:cubicBezTo>
                      <a:pt x="103" y="57"/>
                      <a:pt x="104" y="58"/>
                      <a:pt x="106" y="59"/>
                    </a:cubicBezTo>
                    <a:close/>
                  </a:path>
                </a:pathLst>
              </a:custGeom>
              <a:solidFill>
                <a:schemeClr val="accent6"/>
              </a:solidFill>
              <a:ln>
                <a:noFill/>
              </a:ln>
            </p:spPr>
            <p:txBody>
              <a:bodyPr spcFirstLastPara="1" wrap="square" lIns="90000" tIns="12225" rIns="90000" bIns="122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sp>
        <p:nvSpPr>
          <p:cNvPr id="334" name="Google Shape;334;p28"/>
          <p:cNvSpPr/>
          <p:nvPr/>
        </p:nvSpPr>
        <p:spPr>
          <a:xfrm rot="10351975">
            <a:off x="1116640" y="71502"/>
            <a:ext cx="373971" cy="373971"/>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335" name="Google Shape;335;p28"/>
          <p:cNvSpPr/>
          <p:nvPr/>
        </p:nvSpPr>
        <p:spPr>
          <a:xfrm rot="207445">
            <a:off x="7018416" y="4668269"/>
            <a:ext cx="288525" cy="288525"/>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Tree>
    <p:extLst>
      <p:ext uri="{BB962C8B-B14F-4D97-AF65-F5344CB8AC3E}">
        <p14:creationId xmlns:p14="http://schemas.microsoft.com/office/powerpoint/2010/main" val="2945995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58"/>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36"/>
        <p:cNvGrpSpPr/>
        <p:nvPr/>
      </p:nvGrpSpPr>
      <p:grpSpPr>
        <a:xfrm>
          <a:off x="0" y="0"/>
          <a:ext cx="0" cy="0"/>
          <a:chOff x="0" y="0"/>
          <a:chExt cx="0" cy="0"/>
        </a:xfrm>
      </p:grpSpPr>
      <p:sp>
        <p:nvSpPr>
          <p:cNvPr id="337" name="Google Shape;337;p29"/>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grpSp>
        <p:nvGrpSpPr>
          <p:cNvPr id="338" name="Google Shape;338;p29"/>
          <p:cNvGrpSpPr/>
          <p:nvPr/>
        </p:nvGrpSpPr>
        <p:grpSpPr>
          <a:xfrm rot="-2048927">
            <a:off x="8417294" y="3632935"/>
            <a:ext cx="1210479" cy="1209206"/>
            <a:chOff x="8972371" y="6979"/>
            <a:chExt cx="2687876" cy="2685048"/>
          </a:xfrm>
        </p:grpSpPr>
        <p:sp>
          <p:nvSpPr>
            <p:cNvPr id="339" name="Google Shape;339;p29"/>
            <p:cNvSpPr/>
            <p:nvPr/>
          </p:nvSpPr>
          <p:spPr>
            <a:xfrm>
              <a:off x="8972371" y="6979"/>
              <a:ext cx="2687876" cy="2685048"/>
            </a:xfrm>
            <a:custGeom>
              <a:avLst/>
              <a:gdLst/>
              <a:ahLst/>
              <a:cxnLst/>
              <a:rect l="l" t="t" r="r" b="b"/>
              <a:pathLst>
                <a:path w="1901" h="1899" extrusionOk="0">
                  <a:moveTo>
                    <a:pt x="951" y="1899"/>
                  </a:moveTo>
                  <a:cubicBezTo>
                    <a:pt x="901" y="1899"/>
                    <a:pt x="852" y="1896"/>
                    <a:pt x="803" y="1888"/>
                  </a:cubicBezTo>
                  <a:cubicBezTo>
                    <a:pt x="704" y="1873"/>
                    <a:pt x="608" y="1841"/>
                    <a:pt x="518" y="1795"/>
                  </a:cubicBezTo>
                  <a:cubicBezTo>
                    <a:pt x="364" y="1717"/>
                    <a:pt x="235" y="1598"/>
                    <a:pt x="144" y="1453"/>
                  </a:cubicBezTo>
                  <a:cubicBezTo>
                    <a:pt x="50" y="1302"/>
                    <a:pt x="0" y="1128"/>
                    <a:pt x="0" y="950"/>
                  </a:cubicBezTo>
                  <a:cubicBezTo>
                    <a:pt x="0" y="828"/>
                    <a:pt x="23" y="710"/>
                    <a:pt x="68" y="598"/>
                  </a:cubicBezTo>
                  <a:cubicBezTo>
                    <a:pt x="154" y="382"/>
                    <a:pt x="316" y="206"/>
                    <a:pt x="523" y="101"/>
                  </a:cubicBezTo>
                  <a:cubicBezTo>
                    <a:pt x="657" y="34"/>
                    <a:pt x="800" y="0"/>
                    <a:pt x="951" y="0"/>
                  </a:cubicBezTo>
                  <a:cubicBezTo>
                    <a:pt x="1114" y="0"/>
                    <a:pt x="1276" y="42"/>
                    <a:pt x="1418" y="122"/>
                  </a:cubicBezTo>
                  <a:cubicBezTo>
                    <a:pt x="1555" y="200"/>
                    <a:pt x="1672" y="312"/>
                    <a:pt x="1756" y="445"/>
                  </a:cubicBezTo>
                  <a:cubicBezTo>
                    <a:pt x="1814" y="538"/>
                    <a:pt x="1856" y="640"/>
                    <a:pt x="1879" y="746"/>
                  </a:cubicBezTo>
                  <a:cubicBezTo>
                    <a:pt x="1880" y="748"/>
                    <a:pt x="1880" y="750"/>
                    <a:pt x="1880" y="751"/>
                  </a:cubicBezTo>
                  <a:cubicBezTo>
                    <a:pt x="1886" y="777"/>
                    <a:pt x="1891" y="804"/>
                    <a:pt x="1894" y="831"/>
                  </a:cubicBezTo>
                  <a:cubicBezTo>
                    <a:pt x="1896" y="845"/>
                    <a:pt x="1897" y="859"/>
                    <a:pt x="1898" y="873"/>
                  </a:cubicBezTo>
                  <a:cubicBezTo>
                    <a:pt x="1900" y="898"/>
                    <a:pt x="1901" y="924"/>
                    <a:pt x="1901" y="950"/>
                  </a:cubicBezTo>
                  <a:cubicBezTo>
                    <a:pt x="1901" y="1126"/>
                    <a:pt x="1853" y="1297"/>
                    <a:pt x="1762" y="1446"/>
                  </a:cubicBezTo>
                  <a:lnTo>
                    <a:pt x="1760" y="1449"/>
                  </a:lnTo>
                  <a:cubicBezTo>
                    <a:pt x="1744" y="1475"/>
                    <a:pt x="1727" y="1500"/>
                    <a:pt x="1709" y="1524"/>
                  </a:cubicBezTo>
                  <a:cubicBezTo>
                    <a:pt x="1622" y="1637"/>
                    <a:pt x="1508" y="1732"/>
                    <a:pt x="1381" y="1797"/>
                  </a:cubicBezTo>
                  <a:cubicBezTo>
                    <a:pt x="1246" y="1865"/>
                    <a:pt x="1102" y="1899"/>
                    <a:pt x="951" y="1899"/>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0" name="Google Shape;340;p29"/>
            <p:cNvSpPr/>
            <p:nvPr/>
          </p:nvSpPr>
          <p:spPr>
            <a:xfrm>
              <a:off x="9174562" y="57881"/>
              <a:ext cx="2262284" cy="2542242"/>
            </a:xfrm>
            <a:custGeom>
              <a:avLst/>
              <a:gdLst/>
              <a:ahLst/>
              <a:cxnLst/>
              <a:rect l="l" t="t" r="r" b="b"/>
              <a:pathLst>
                <a:path w="1600" h="1798" extrusionOk="0">
                  <a:moveTo>
                    <a:pt x="1302" y="863"/>
                  </a:moveTo>
                  <a:cubicBezTo>
                    <a:pt x="1302" y="1038"/>
                    <a:pt x="1672" y="1253"/>
                    <a:pt x="1587" y="1391"/>
                  </a:cubicBezTo>
                  <a:cubicBezTo>
                    <a:pt x="1466" y="1588"/>
                    <a:pt x="1271" y="1736"/>
                    <a:pt x="1042" y="1797"/>
                  </a:cubicBezTo>
                  <a:cubicBezTo>
                    <a:pt x="1029" y="1800"/>
                    <a:pt x="824" y="1717"/>
                    <a:pt x="818" y="1717"/>
                  </a:cubicBezTo>
                  <a:cubicBezTo>
                    <a:pt x="767" y="1717"/>
                    <a:pt x="583" y="1799"/>
                    <a:pt x="551" y="1790"/>
                  </a:cubicBezTo>
                  <a:cubicBezTo>
                    <a:pt x="445" y="1759"/>
                    <a:pt x="348" y="1710"/>
                    <a:pt x="262" y="1646"/>
                  </a:cubicBezTo>
                  <a:cubicBezTo>
                    <a:pt x="38" y="1480"/>
                    <a:pt x="216" y="1171"/>
                    <a:pt x="216" y="871"/>
                  </a:cubicBezTo>
                  <a:cubicBezTo>
                    <a:pt x="216" y="707"/>
                    <a:pt x="-63" y="596"/>
                    <a:pt x="13" y="463"/>
                  </a:cubicBezTo>
                  <a:cubicBezTo>
                    <a:pt x="170" y="187"/>
                    <a:pt x="467" y="0"/>
                    <a:pt x="808" y="0"/>
                  </a:cubicBezTo>
                  <a:cubicBezTo>
                    <a:pt x="981" y="0"/>
                    <a:pt x="1143" y="49"/>
                    <a:pt x="1282" y="133"/>
                  </a:cubicBezTo>
                  <a:cubicBezTo>
                    <a:pt x="1545" y="293"/>
                    <a:pt x="1302" y="532"/>
                    <a:pt x="1302" y="863"/>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1" name="Google Shape;341;p29"/>
            <p:cNvSpPr/>
            <p:nvPr/>
          </p:nvSpPr>
          <p:spPr>
            <a:xfrm>
              <a:off x="10609698" y="245933"/>
              <a:ext cx="998233" cy="1778721"/>
            </a:xfrm>
            <a:custGeom>
              <a:avLst/>
              <a:gdLst/>
              <a:ahLst/>
              <a:cxnLst/>
              <a:rect l="l" t="t" r="r" b="b"/>
              <a:pathLst>
                <a:path w="706" h="1258" extrusionOk="0">
                  <a:moveTo>
                    <a:pt x="706" y="781"/>
                  </a:moveTo>
                  <a:cubicBezTo>
                    <a:pt x="706" y="956"/>
                    <a:pt x="657" y="1120"/>
                    <a:pt x="572" y="1258"/>
                  </a:cubicBezTo>
                  <a:cubicBezTo>
                    <a:pt x="538" y="1243"/>
                    <a:pt x="508" y="1216"/>
                    <a:pt x="485" y="1186"/>
                  </a:cubicBezTo>
                  <a:cubicBezTo>
                    <a:pt x="472" y="1169"/>
                    <a:pt x="459" y="1151"/>
                    <a:pt x="439" y="1143"/>
                  </a:cubicBezTo>
                  <a:cubicBezTo>
                    <a:pt x="423" y="1137"/>
                    <a:pt x="406" y="1139"/>
                    <a:pt x="390" y="1141"/>
                  </a:cubicBezTo>
                  <a:cubicBezTo>
                    <a:pt x="303" y="1148"/>
                    <a:pt x="213" y="1133"/>
                    <a:pt x="139" y="1088"/>
                  </a:cubicBezTo>
                  <a:cubicBezTo>
                    <a:pt x="65" y="1042"/>
                    <a:pt x="9" y="964"/>
                    <a:pt x="1" y="878"/>
                  </a:cubicBezTo>
                  <a:cubicBezTo>
                    <a:pt x="-11" y="756"/>
                    <a:pt x="70" y="645"/>
                    <a:pt x="160" y="562"/>
                  </a:cubicBezTo>
                  <a:cubicBezTo>
                    <a:pt x="199" y="528"/>
                    <a:pt x="243" y="484"/>
                    <a:pt x="231" y="434"/>
                  </a:cubicBezTo>
                  <a:cubicBezTo>
                    <a:pt x="225" y="414"/>
                    <a:pt x="211" y="397"/>
                    <a:pt x="199" y="381"/>
                  </a:cubicBezTo>
                  <a:cubicBezTo>
                    <a:pt x="156" y="322"/>
                    <a:pt x="146" y="249"/>
                    <a:pt x="156" y="176"/>
                  </a:cubicBezTo>
                  <a:cubicBezTo>
                    <a:pt x="166" y="107"/>
                    <a:pt x="192" y="42"/>
                    <a:pt x="252" y="8"/>
                  </a:cubicBezTo>
                  <a:cubicBezTo>
                    <a:pt x="257" y="5"/>
                    <a:pt x="262" y="2"/>
                    <a:pt x="267" y="0"/>
                  </a:cubicBezTo>
                  <a:cubicBezTo>
                    <a:pt x="530" y="160"/>
                    <a:pt x="706" y="450"/>
                    <a:pt x="706" y="781"/>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2" name="Google Shape;342;p29"/>
            <p:cNvSpPr/>
            <p:nvPr/>
          </p:nvSpPr>
          <p:spPr>
            <a:xfrm>
              <a:off x="9024686" y="712530"/>
              <a:ext cx="725345" cy="1672676"/>
            </a:xfrm>
            <a:custGeom>
              <a:avLst/>
              <a:gdLst/>
              <a:ahLst/>
              <a:cxnLst/>
              <a:rect l="l" t="t" r="r" b="b"/>
              <a:pathLst>
                <a:path w="513" h="1183" extrusionOk="0">
                  <a:moveTo>
                    <a:pt x="507" y="1014"/>
                  </a:moveTo>
                  <a:cubicBezTo>
                    <a:pt x="490" y="1086"/>
                    <a:pt x="434" y="1141"/>
                    <a:pt x="368" y="1183"/>
                  </a:cubicBezTo>
                  <a:cubicBezTo>
                    <a:pt x="145" y="1017"/>
                    <a:pt x="0" y="751"/>
                    <a:pt x="0" y="451"/>
                  </a:cubicBezTo>
                  <a:cubicBezTo>
                    <a:pt x="0" y="287"/>
                    <a:pt x="43" y="133"/>
                    <a:pt x="119" y="0"/>
                  </a:cubicBezTo>
                  <a:cubicBezTo>
                    <a:pt x="206" y="0"/>
                    <a:pt x="298" y="68"/>
                    <a:pt x="360" y="132"/>
                  </a:cubicBezTo>
                  <a:cubicBezTo>
                    <a:pt x="451" y="224"/>
                    <a:pt x="496" y="341"/>
                    <a:pt x="509" y="469"/>
                  </a:cubicBezTo>
                  <a:cubicBezTo>
                    <a:pt x="523" y="597"/>
                    <a:pt x="501" y="718"/>
                    <a:pt x="432" y="827"/>
                  </a:cubicBezTo>
                  <a:cubicBezTo>
                    <a:pt x="494" y="862"/>
                    <a:pt x="522" y="943"/>
                    <a:pt x="507" y="1014"/>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3" name="Google Shape;343;p29"/>
            <p:cNvSpPr/>
            <p:nvPr/>
          </p:nvSpPr>
          <p:spPr>
            <a:xfrm>
              <a:off x="9914046" y="564067"/>
              <a:ext cx="733828" cy="675857"/>
            </a:xfrm>
            <a:custGeom>
              <a:avLst/>
              <a:gdLst/>
              <a:ahLst/>
              <a:cxnLst/>
              <a:rect l="l" t="t" r="r" b="b"/>
              <a:pathLst>
                <a:path w="519" h="478" extrusionOk="0">
                  <a:moveTo>
                    <a:pt x="519" y="316"/>
                  </a:moveTo>
                  <a:cubicBezTo>
                    <a:pt x="483" y="331"/>
                    <a:pt x="511" y="454"/>
                    <a:pt x="511" y="454"/>
                  </a:cubicBezTo>
                  <a:cubicBezTo>
                    <a:pt x="511" y="454"/>
                    <a:pt x="465" y="430"/>
                    <a:pt x="392" y="423"/>
                  </a:cubicBezTo>
                  <a:cubicBezTo>
                    <a:pt x="320" y="415"/>
                    <a:pt x="313" y="428"/>
                    <a:pt x="313" y="428"/>
                  </a:cubicBezTo>
                  <a:cubicBezTo>
                    <a:pt x="313" y="428"/>
                    <a:pt x="288" y="421"/>
                    <a:pt x="206" y="434"/>
                  </a:cubicBezTo>
                  <a:cubicBezTo>
                    <a:pt x="127" y="446"/>
                    <a:pt x="94" y="494"/>
                    <a:pt x="89" y="474"/>
                  </a:cubicBezTo>
                  <a:cubicBezTo>
                    <a:pt x="53" y="330"/>
                    <a:pt x="0" y="331"/>
                    <a:pt x="0" y="331"/>
                  </a:cubicBezTo>
                  <a:lnTo>
                    <a:pt x="152" y="48"/>
                  </a:lnTo>
                  <a:cubicBezTo>
                    <a:pt x="162" y="57"/>
                    <a:pt x="188" y="13"/>
                    <a:pt x="207" y="18"/>
                  </a:cubicBezTo>
                  <a:cubicBezTo>
                    <a:pt x="244" y="26"/>
                    <a:pt x="253" y="22"/>
                    <a:pt x="287" y="1"/>
                  </a:cubicBezTo>
                  <a:cubicBezTo>
                    <a:pt x="294" y="-4"/>
                    <a:pt x="340" y="48"/>
                    <a:pt x="345" y="42"/>
                  </a:cubicBezTo>
                  <a:lnTo>
                    <a:pt x="519" y="31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4" name="Google Shape;344;p29"/>
            <p:cNvSpPr/>
            <p:nvPr/>
          </p:nvSpPr>
          <p:spPr>
            <a:xfrm>
              <a:off x="9914046" y="975520"/>
              <a:ext cx="733828" cy="1665607"/>
            </a:xfrm>
            <a:custGeom>
              <a:avLst/>
              <a:gdLst/>
              <a:ahLst/>
              <a:cxnLst/>
              <a:rect l="l" t="t" r="r" b="b"/>
              <a:pathLst>
                <a:path w="519" h="1178" extrusionOk="0">
                  <a:moveTo>
                    <a:pt x="519" y="25"/>
                  </a:moveTo>
                  <a:lnTo>
                    <a:pt x="519" y="1148"/>
                  </a:lnTo>
                  <a:cubicBezTo>
                    <a:pt x="506" y="1151"/>
                    <a:pt x="493" y="1154"/>
                    <a:pt x="479" y="1157"/>
                  </a:cubicBezTo>
                  <a:cubicBezTo>
                    <a:pt x="478" y="1157"/>
                    <a:pt x="474" y="1119"/>
                    <a:pt x="473" y="1119"/>
                  </a:cubicBezTo>
                  <a:cubicBezTo>
                    <a:pt x="471" y="1119"/>
                    <a:pt x="471" y="1159"/>
                    <a:pt x="468" y="1159"/>
                  </a:cubicBezTo>
                  <a:cubicBezTo>
                    <a:pt x="419" y="1170"/>
                    <a:pt x="367" y="1176"/>
                    <a:pt x="315" y="1177"/>
                  </a:cubicBezTo>
                  <a:cubicBezTo>
                    <a:pt x="314" y="1177"/>
                    <a:pt x="308" y="1140"/>
                    <a:pt x="306" y="1140"/>
                  </a:cubicBezTo>
                  <a:cubicBezTo>
                    <a:pt x="304" y="1140"/>
                    <a:pt x="306" y="1177"/>
                    <a:pt x="304" y="1178"/>
                  </a:cubicBezTo>
                  <a:cubicBezTo>
                    <a:pt x="298" y="1178"/>
                    <a:pt x="291" y="1178"/>
                    <a:pt x="285" y="1178"/>
                  </a:cubicBezTo>
                  <a:cubicBezTo>
                    <a:pt x="234" y="1178"/>
                    <a:pt x="184" y="1174"/>
                    <a:pt x="136" y="1166"/>
                  </a:cubicBezTo>
                  <a:cubicBezTo>
                    <a:pt x="134" y="1166"/>
                    <a:pt x="133" y="1135"/>
                    <a:pt x="131" y="1134"/>
                  </a:cubicBezTo>
                  <a:cubicBezTo>
                    <a:pt x="129" y="1134"/>
                    <a:pt x="127" y="1164"/>
                    <a:pt x="125" y="1164"/>
                  </a:cubicBezTo>
                  <a:cubicBezTo>
                    <a:pt x="92" y="1158"/>
                    <a:pt x="60" y="1151"/>
                    <a:pt x="28" y="1141"/>
                  </a:cubicBezTo>
                  <a:lnTo>
                    <a:pt x="0" y="40"/>
                  </a:lnTo>
                  <a:cubicBezTo>
                    <a:pt x="0" y="40"/>
                    <a:pt x="85" y="9"/>
                    <a:pt x="125" y="123"/>
                  </a:cubicBezTo>
                  <a:cubicBezTo>
                    <a:pt x="128" y="131"/>
                    <a:pt x="130" y="139"/>
                    <a:pt x="132" y="148"/>
                  </a:cubicBezTo>
                  <a:cubicBezTo>
                    <a:pt x="132" y="145"/>
                    <a:pt x="131" y="133"/>
                    <a:pt x="133" y="117"/>
                  </a:cubicBezTo>
                  <a:cubicBezTo>
                    <a:pt x="136" y="85"/>
                    <a:pt x="150" y="39"/>
                    <a:pt x="203" y="31"/>
                  </a:cubicBezTo>
                  <a:cubicBezTo>
                    <a:pt x="264" y="21"/>
                    <a:pt x="295" y="84"/>
                    <a:pt x="307" y="117"/>
                  </a:cubicBezTo>
                  <a:cubicBezTo>
                    <a:pt x="312" y="129"/>
                    <a:pt x="314" y="137"/>
                    <a:pt x="314" y="137"/>
                  </a:cubicBezTo>
                  <a:cubicBezTo>
                    <a:pt x="314" y="137"/>
                    <a:pt x="314" y="130"/>
                    <a:pt x="314" y="119"/>
                  </a:cubicBezTo>
                  <a:cubicBezTo>
                    <a:pt x="317" y="81"/>
                    <a:pt x="330" y="-5"/>
                    <a:pt x="386" y="1"/>
                  </a:cubicBezTo>
                  <a:cubicBezTo>
                    <a:pt x="450" y="8"/>
                    <a:pt x="472" y="96"/>
                    <a:pt x="477" y="118"/>
                  </a:cubicBezTo>
                  <a:cubicBezTo>
                    <a:pt x="477" y="121"/>
                    <a:pt x="478" y="122"/>
                    <a:pt x="478" y="122"/>
                  </a:cubicBezTo>
                  <a:cubicBezTo>
                    <a:pt x="478" y="122"/>
                    <a:pt x="478" y="121"/>
                    <a:pt x="478" y="119"/>
                  </a:cubicBezTo>
                  <a:cubicBezTo>
                    <a:pt x="479" y="102"/>
                    <a:pt x="488" y="38"/>
                    <a:pt x="519" y="25"/>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45" name="Google Shape;345;p29"/>
            <p:cNvGrpSpPr/>
            <p:nvPr/>
          </p:nvGrpSpPr>
          <p:grpSpPr>
            <a:xfrm>
              <a:off x="10090787" y="392982"/>
              <a:ext cx="500530" cy="2248145"/>
              <a:chOff x="10090787" y="392982"/>
              <a:chExt cx="500530" cy="2248145"/>
            </a:xfrm>
          </p:grpSpPr>
          <p:sp>
            <p:nvSpPr>
              <p:cNvPr id="346" name="Google Shape;346;p29"/>
              <p:cNvSpPr/>
              <p:nvPr/>
            </p:nvSpPr>
            <p:spPr>
              <a:xfrm>
                <a:off x="10128963" y="392982"/>
                <a:ext cx="272888" cy="275716"/>
              </a:xfrm>
              <a:custGeom>
                <a:avLst/>
                <a:gdLst/>
                <a:ahLst/>
                <a:cxnLst/>
                <a:rect l="l" t="t" r="r" b="b"/>
                <a:pathLst>
                  <a:path w="193" h="195" extrusionOk="0">
                    <a:moveTo>
                      <a:pt x="193" y="162"/>
                    </a:moveTo>
                    <a:cubicBezTo>
                      <a:pt x="188" y="169"/>
                      <a:pt x="182" y="175"/>
                      <a:pt x="175" y="179"/>
                    </a:cubicBezTo>
                    <a:cubicBezTo>
                      <a:pt x="141" y="200"/>
                      <a:pt x="80" y="198"/>
                      <a:pt x="42" y="189"/>
                    </a:cubicBezTo>
                    <a:cubicBezTo>
                      <a:pt x="23" y="185"/>
                      <a:pt x="10" y="178"/>
                      <a:pt x="0" y="169"/>
                    </a:cubicBezTo>
                    <a:lnTo>
                      <a:pt x="91" y="0"/>
                    </a:lnTo>
                    <a:lnTo>
                      <a:pt x="193" y="162"/>
                    </a:lnTo>
                    <a:close/>
                  </a:path>
                </a:pathLst>
              </a:custGeom>
              <a:solidFill>
                <a:schemeClr val="dk1"/>
              </a:solidFill>
              <a:ln>
                <a:noFill/>
              </a:ln>
            </p:spPr>
            <p:txBody>
              <a:bodyPr spcFirstLastPara="1" wrap="square" lIns="90000" tIns="25200" rIns="90000" bIns="252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47" name="Google Shape;347;p29"/>
              <p:cNvSpPr/>
              <p:nvPr/>
            </p:nvSpPr>
            <p:spPr>
              <a:xfrm>
                <a:off x="10090787" y="1140950"/>
                <a:ext cx="15553" cy="1483210"/>
              </a:xfrm>
              <a:custGeom>
                <a:avLst/>
                <a:gdLst/>
                <a:ahLst/>
                <a:cxnLst/>
                <a:rect l="l" t="t" r="r" b="b"/>
                <a:pathLst>
                  <a:path w="11" h="1049" extrusionOk="0">
                    <a:moveTo>
                      <a:pt x="11" y="5"/>
                    </a:moveTo>
                    <a:lnTo>
                      <a:pt x="11" y="1049"/>
                    </a:lnTo>
                    <a:cubicBezTo>
                      <a:pt x="7" y="1048"/>
                      <a:pt x="4" y="1048"/>
                      <a:pt x="0" y="1047"/>
                    </a:cubicBezTo>
                    <a:lnTo>
                      <a:pt x="0" y="5"/>
                    </a:lnTo>
                    <a:cubicBezTo>
                      <a:pt x="0" y="2"/>
                      <a:pt x="3" y="0"/>
                      <a:pt x="6" y="0"/>
                    </a:cubicBezTo>
                    <a:cubicBezTo>
                      <a:pt x="6" y="0"/>
                      <a:pt x="7" y="0"/>
                      <a:pt x="8" y="0"/>
                    </a:cubicBezTo>
                    <a:cubicBezTo>
                      <a:pt x="10" y="1"/>
                      <a:pt x="11" y="3"/>
                      <a:pt x="11" y="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48" name="Google Shape;348;p29"/>
              <p:cNvSpPr/>
              <p:nvPr/>
            </p:nvSpPr>
            <p:spPr>
              <a:xfrm>
                <a:off x="10343880" y="1140950"/>
                <a:ext cx="15553" cy="1500177"/>
              </a:xfrm>
              <a:custGeom>
                <a:avLst/>
                <a:gdLst/>
                <a:ahLst/>
                <a:cxnLst/>
                <a:rect l="l" t="t" r="r" b="b"/>
                <a:pathLst>
                  <a:path w="11" h="1061" extrusionOk="0">
                    <a:moveTo>
                      <a:pt x="11" y="5"/>
                    </a:moveTo>
                    <a:lnTo>
                      <a:pt x="11" y="1060"/>
                    </a:lnTo>
                    <a:cubicBezTo>
                      <a:pt x="8" y="1060"/>
                      <a:pt x="4" y="1061"/>
                      <a:pt x="0" y="1061"/>
                    </a:cubicBezTo>
                    <a:lnTo>
                      <a:pt x="0" y="5"/>
                    </a:lnTo>
                    <a:cubicBezTo>
                      <a:pt x="0" y="3"/>
                      <a:pt x="1" y="1"/>
                      <a:pt x="3" y="0"/>
                    </a:cubicBezTo>
                    <a:cubicBezTo>
                      <a:pt x="4" y="0"/>
                      <a:pt x="5" y="0"/>
                      <a:pt x="6" y="0"/>
                    </a:cubicBezTo>
                    <a:cubicBezTo>
                      <a:pt x="7" y="0"/>
                      <a:pt x="9" y="1"/>
                      <a:pt x="10" y="2"/>
                    </a:cubicBezTo>
                    <a:cubicBezTo>
                      <a:pt x="11" y="3"/>
                      <a:pt x="11" y="4"/>
                      <a:pt x="11" y="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49" name="Google Shape;349;p29"/>
              <p:cNvSpPr/>
              <p:nvPr/>
            </p:nvSpPr>
            <p:spPr>
              <a:xfrm>
                <a:off x="10575764" y="1140950"/>
                <a:ext cx="15553" cy="1473312"/>
              </a:xfrm>
              <a:custGeom>
                <a:avLst/>
                <a:gdLst/>
                <a:ahLst/>
                <a:cxnLst/>
                <a:rect l="l" t="t" r="r" b="b"/>
                <a:pathLst>
                  <a:path w="11" h="1042" extrusionOk="0">
                    <a:moveTo>
                      <a:pt x="11" y="5"/>
                    </a:moveTo>
                    <a:lnTo>
                      <a:pt x="11" y="1040"/>
                    </a:lnTo>
                    <a:cubicBezTo>
                      <a:pt x="8" y="1041"/>
                      <a:pt x="4" y="1042"/>
                      <a:pt x="0" y="1042"/>
                    </a:cubicBezTo>
                    <a:lnTo>
                      <a:pt x="0" y="5"/>
                    </a:lnTo>
                    <a:cubicBezTo>
                      <a:pt x="0" y="2"/>
                      <a:pt x="3" y="0"/>
                      <a:pt x="6" y="0"/>
                    </a:cubicBezTo>
                    <a:cubicBezTo>
                      <a:pt x="7" y="0"/>
                      <a:pt x="8" y="0"/>
                      <a:pt x="9" y="0"/>
                    </a:cubicBezTo>
                    <a:cubicBezTo>
                      <a:pt x="9" y="1"/>
                      <a:pt x="10" y="1"/>
                      <a:pt x="10" y="1"/>
                    </a:cubicBezTo>
                    <a:cubicBezTo>
                      <a:pt x="11" y="2"/>
                      <a:pt x="11" y="4"/>
                      <a:pt x="11" y="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nvGrpSpPr>
            <p:cNvPr id="350" name="Google Shape;350;p29"/>
            <p:cNvGrpSpPr/>
            <p:nvPr/>
          </p:nvGrpSpPr>
          <p:grpSpPr>
            <a:xfrm>
              <a:off x="9194357" y="223310"/>
              <a:ext cx="2245316" cy="873808"/>
              <a:chOff x="9194357" y="223310"/>
              <a:chExt cx="2245316" cy="873808"/>
            </a:xfrm>
          </p:grpSpPr>
          <p:sp>
            <p:nvSpPr>
              <p:cNvPr id="351" name="Google Shape;351;p29"/>
              <p:cNvSpPr/>
              <p:nvPr/>
            </p:nvSpPr>
            <p:spPr>
              <a:xfrm>
                <a:off x="9194357" y="786054"/>
                <a:ext cx="251679" cy="196536"/>
              </a:xfrm>
              <a:custGeom>
                <a:avLst/>
                <a:gdLst/>
                <a:ahLst/>
                <a:cxnLst/>
                <a:rect l="l" t="t" r="r" b="b"/>
                <a:pathLst>
                  <a:path w="178" h="139" extrusionOk="0">
                    <a:moveTo>
                      <a:pt x="152" y="139"/>
                    </a:moveTo>
                    <a:lnTo>
                      <a:pt x="0" y="59"/>
                    </a:lnTo>
                    <a:lnTo>
                      <a:pt x="20" y="23"/>
                    </a:lnTo>
                    <a:cubicBezTo>
                      <a:pt x="32" y="-1"/>
                      <a:pt x="51" y="-6"/>
                      <a:pt x="76" y="7"/>
                    </a:cubicBezTo>
                    <a:lnTo>
                      <a:pt x="153" y="47"/>
                    </a:lnTo>
                    <a:cubicBezTo>
                      <a:pt x="178" y="61"/>
                      <a:pt x="184" y="79"/>
                      <a:pt x="171" y="103"/>
                    </a:cubicBezTo>
                    <a:lnTo>
                      <a:pt x="152" y="139"/>
                    </a:lnTo>
                    <a:moveTo>
                      <a:pt x="143" y="104"/>
                    </a:moveTo>
                    <a:lnTo>
                      <a:pt x="149" y="92"/>
                    </a:lnTo>
                    <a:cubicBezTo>
                      <a:pt x="154" y="84"/>
                      <a:pt x="151" y="77"/>
                      <a:pt x="141" y="72"/>
                    </a:cubicBezTo>
                    <a:lnTo>
                      <a:pt x="62" y="30"/>
                    </a:lnTo>
                    <a:cubicBezTo>
                      <a:pt x="52" y="25"/>
                      <a:pt x="45" y="27"/>
                      <a:pt x="41" y="35"/>
                    </a:cubicBezTo>
                    <a:lnTo>
                      <a:pt x="35" y="47"/>
                    </a:lnTo>
                    <a:lnTo>
                      <a:pt x="143" y="104"/>
                    </a:lnTo>
                    <a:close/>
                  </a:path>
                </a:pathLst>
              </a:custGeom>
              <a:solidFill>
                <a:schemeClr val="accent6"/>
              </a:solidFill>
              <a:ln>
                <a:noFill/>
              </a:ln>
            </p:spPr>
            <p:txBody>
              <a:bodyPr spcFirstLastPara="1" wrap="square" lIns="90000" tIns="5025" rIns="90000" bIns="50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2" name="Google Shape;352;p29"/>
              <p:cNvSpPr/>
              <p:nvPr/>
            </p:nvSpPr>
            <p:spPr>
              <a:xfrm>
                <a:off x="9297574" y="609313"/>
                <a:ext cx="255921" cy="229056"/>
              </a:xfrm>
              <a:custGeom>
                <a:avLst/>
                <a:gdLst/>
                <a:ahLst/>
                <a:cxnLst/>
                <a:rect l="l" t="t" r="r" b="b"/>
                <a:pathLst>
                  <a:path w="181" h="162" extrusionOk="0">
                    <a:moveTo>
                      <a:pt x="137" y="162"/>
                    </a:moveTo>
                    <a:lnTo>
                      <a:pt x="0" y="58"/>
                    </a:lnTo>
                    <a:lnTo>
                      <a:pt x="45" y="0"/>
                    </a:lnTo>
                    <a:lnTo>
                      <a:pt x="64" y="15"/>
                    </a:lnTo>
                    <a:lnTo>
                      <a:pt x="36" y="52"/>
                    </a:lnTo>
                    <a:lnTo>
                      <a:pt x="72" y="79"/>
                    </a:lnTo>
                    <a:lnTo>
                      <a:pt x="94" y="50"/>
                    </a:lnTo>
                    <a:lnTo>
                      <a:pt x="114" y="64"/>
                    </a:lnTo>
                    <a:lnTo>
                      <a:pt x="92" y="94"/>
                    </a:lnTo>
                    <a:lnTo>
                      <a:pt x="134" y="126"/>
                    </a:lnTo>
                    <a:lnTo>
                      <a:pt x="162" y="89"/>
                    </a:lnTo>
                    <a:lnTo>
                      <a:pt x="181" y="103"/>
                    </a:lnTo>
                    <a:lnTo>
                      <a:pt x="137" y="162"/>
                    </a:lnTo>
                    <a:close/>
                  </a:path>
                </a:pathLst>
              </a:custGeom>
              <a:solidFill>
                <a:schemeClr val="accent6"/>
              </a:solidFill>
              <a:ln>
                <a:noFill/>
              </a:ln>
            </p:spPr>
            <p:txBody>
              <a:bodyPr spcFirstLastPara="1" wrap="square" lIns="90000" tIns="13300" rIns="90000" bIns="133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3" name="Google Shape;353;p29"/>
              <p:cNvSpPr/>
              <p:nvPr/>
            </p:nvSpPr>
            <p:spPr>
              <a:xfrm>
                <a:off x="9434725" y="489129"/>
                <a:ext cx="210675" cy="214917"/>
              </a:xfrm>
              <a:custGeom>
                <a:avLst/>
                <a:gdLst/>
                <a:ahLst/>
                <a:cxnLst/>
                <a:rect l="l" t="t" r="r" b="b"/>
                <a:pathLst>
                  <a:path w="149" h="152" extrusionOk="0">
                    <a:moveTo>
                      <a:pt x="13" y="71"/>
                    </a:moveTo>
                    <a:cubicBezTo>
                      <a:pt x="-5" y="51"/>
                      <a:pt x="-6" y="31"/>
                      <a:pt x="13" y="13"/>
                    </a:cubicBezTo>
                    <a:cubicBezTo>
                      <a:pt x="31" y="-5"/>
                      <a:pt x="52" y="-4"/>
                      <a:pt x="71" y="16"/>
                    </a:cubicBezTo>
                    <a:lnTo>
                      <a:pt x="83" y="29"/>
                    </a:lnTo>
                    <a:lnTo>
                      <a:pt x="65" y="46"/>
                    </a:lnTo>
                    <a:lnTo>
                      <a:pt x="51" y="32"/>
                    </a:lnTo>
                    <a:cubicBezTo>
                      <a:pt x="44" y="24"/>
                      <a:pt x="37" y="24"/>
                      <a:pt x="30" y="30"/>
                    </a:cubicBezTo>
                    <a:cubicBezTo>
                      <a:pt x="24" y="36"/>
                      <a:pt x="24" y="43"/>
                      <a:pt x="32" y="51"/>
                    </a:cubicBezTo>
                    <a:lnTo>
                      <a:pt x="98" y="120"/>
                    </a:lnTo>
                    <a:cubicBezTo>
                      <a:pt x="105" y="128"/>
                      <a:pt x="112" y="128"/>
                      <a:pt x="118" y="122"/>
                    </a:cubicBezTo>
                    <a:cubicBezTo>
                      <a:pt x="125" y="116"/>
                      <a:pt x="125" y="109"/>
                      <a:pt x="117" y="101"/>
                    </a:cubicBezTo>
                    <a:lnTo>
                      <a:pt x="100" y="83"/>
                    </a:lnTo>
                    <a:lnTo>
                      <a:pt x="118" y="65"/>
                    </a:lnTo>
                    <a:lnTo>
                      <a:pt x="134" y="82"/>
                    </a:lnTo>
                    <a:cubicBezTo>
                      <a:pt x="153" y="101"/>
                      <a:pt x="153" y="122"/>
                      <a:pt x="135" y="140"/>
                    </a:cubicBezTo>
                    <a:cubicBezTo>
                      <a:pt x="116" y="158"/>
                      <a:pt x="95" y="156"/>
                      <a:pt x="77" y="137"/>
                    </a:cubicBezTo>
                    <a:lnTo>
                      <a:pt x="13" y="71"/>
                    </a:lnTo>
                    <a:close/>
                  </a:path>
                </a:pathLst>
              </a:custGeom>
              <a:solidFill>
                <a:schemeClr val="accent6"/>
              </a:solidFill>
              <a:ln>
                <a:noFill/>
              </a:ln>
            </p:spPr>
            <p:txBody>
              <a:bodyPr spcFirstLastPara="1" wrap="square" lIns="90000" tIns="9700" rIns="90000" bIns="97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4" name="Google Shape;354;p29"/>
              <p:cNvSpPr/>
              <p:nvPr/>
            </p:nvSpPr>
            <p:spPr>
              <a:xfrm>
                <a:off x="9559150" y="397224"/>
                <a:ext cx="175327" cy="219159"/>
              </a:xfrm>
              <a:custGeom>
                <a:avLst/>
                <a:gdLst/>
                <a:ahLst/>
                <a:cxnLst/>
                <a:rect l="l" t="t" r="r" b="b"/>
                <a:pathLst>
                  <a:path w="124" h="155" extrusionOk="0">
                    <a:moveTo>
                      <a:pt x="102" y="155"/>
                    </a:moveTo>
                    <a:lnTo>
                      <a:pt x="0" y="16"/>
                    </a:lnTo>
                    <a:lnTo>
                      <a:pt x="22" y="0"/>
                    </a:lnTo>
                    <a:lnTo>
                      <a:pt x="124" y="139"/>
                    </a:lnTo>
                    <a:lnTo>
                      <a:pt x="102" y="155"/>
                    </a:lnTo>
                    <a:close/>
                  </a:path>
                </a:pathLst>
              </a:custGeom>
              <a:solidFill>
                <a:schemeClr val="accent6"/>
              </a:solidFill>
              <a:ln>
                <a:noFill/>
              </a:ln>
            </p:spPr>
            <p:txBody>
              <a:bodyPr spcFirstLastPara="1" wrap="square" lIns="90000" tIns="10800" rIns="90000" bIns="108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5" name="Google Shape;355;p29"/>
              <p:cNvSpPr/>
              <p:nvPr/>
            </p:nvSpPr>
            <p:spPr>
              <a:xfrm>
                <a:off x="9662367" y="310974"/>
                <a:ext cx="199364" cy="250265"/>
              </a:xfrm>
              <a:custGeom>
                <a:avLst/>
                <a:gdLst/>
                <a:ahLst/>
                <a:cxnLst/>
                <a:rect l="l" t="t" r="r" b="b"/>
                <a:pathLst>
                  <a:path w="141" h="177" extrusionOk="0">
                    <a:moveTo>
                      <a:pt x="83" y="177"/>
                    </a:moveTo>
                    <a:lnTo>
                      <a:pt x="0" y="27"/>
                    </a:lnTo>
                    <a:lnTo>
                      <a:pt x="36" y="7"/>
                    </a:lnTo>
                    <a:cubicBezTo>
                      <a:pt x="60" y="-6"/>
                      <a:pt x="79" y="0"/>
                      <a:pt x="92" y="25"/>
                    </a:cubicBezTo>
                    <a:lnTo>
                      <a:pt x="134" y="101"/>
                    </a:lnTo>
                    <a:cubicBezTo>
                      <a:pt x="147" y="126"/>
                      <a:pt x="142" y="145"/>
                      <a:pt x="119" y="157"/>
                    </a:cubicBezTo>
                    <a:lnTo>
                      <a:pt x="83" y="177"/>
                    </a:lnTo>
                    <a:moveTo>
                      <a:pt x="95" y="143"/>
                    </a:moveTo>
                    <a:lnTo>
                      <a:pt x="107" y="136"/>
                    </a:lnTo>
                    <a:cubicBezTo>
                      <a:pt x="115" y="132"/>
                      <a:pt x="116" y="125"/>
                      <a:pt x="111" y="115"/>
                    </a:cubicBezTo>
                    <a:lnTo>
                      <a:pt x="68" y="37"/>
                    </a:lnTo>
                    <a:cubicBezTo>
                      <a:pt x="63" y="27"/>
                      <a:pt x="56" y="24"/>
                      <a:pt x="48" y="29"/>
                    </a:cubicBezTo>
                    <a:lnTo>
                      <a:pt x="36" y="35"/>
                    </a:lnTo>
                    <a:lnTo>
                      <a:pt x="95" y="143"/>
                    </a:lnTo>
                    <a:close/>
                  </a:path>
                </a:pathLst>
              </a:custGeom>
              <a:solidFill>
                <a:schemeClr val="accent6"/>
              </a:solidFill>
              <a:ln>
                <a:noFill/>
              </a:ln>
            </p:spPr>
            <p:txBody>
              <a:bodyPr spcFirstLastPara="1" wrap="square" lIns="90000" tIns="18700" rIns="90000" bIns="187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6" name="Google Shape;356;p29"/>
              <p:cNvSpPr/>
              <p:nvPr/>
            </p:nvSpPr>
            <p:spPr>
              <a:xfrm>
                <a:off x="9846178" y="223310"/>
                <a:ext cx="179569" cy="262991"/>
              </a:xfrm>
              <a:custGeom>
                <a:avLst/>
                <a:gdLst/>
                <a:ahLst/>
                <a:cxnLst/>
                <a:rect l="l" t="t" r="r" b="b"/>
                <a:pathLst>
                  <a:path w="127" h="186" extrusionOk="0">
                    <a:moveTo>
                      <a:pt x="57" y="186"/>
                    </a:moveTo>
                    <a:lnTo>
                      <a:pt x="0" y="24"/>
                    </a:lnTo>
                    <a:lnTo>
                      <a:pt x="69" y="0"/>
                    </a:lnTo>
                    <a:lnTo>
                      <a:pt x="78" y="23"/>
                    </a:lnTo>
                    <a:lnTo>
                      <a:pt x="34" y="38"/>
                    </a:lnTo>
                    <a:lnTo>
                      <a:pt x="49" y="81"/>
                    </a:lnTo>
                    <a:lnTo>
                      <a:pt x="84" y="69"/>
                    </a:lnTo>
                    <a:lnTo>
                      <a:pt x="92" y="92"/>
                    </a:lnTo>
                    <a:lnTo>
                      <a:pt x="57" y="104"/>
                    </a:lnTo>
                    <a:lnTo>
                      <a:pt x="75" y="154"/>
                    </a:lnTo>
                    <a:lnTo>
                      <a:pt x="118" y="138"/>
                    </a:lnTo>
                    <a:lnTo>
                      <a:pt x="127" y="161"/>
                    </a:lnTo>
                    <a:lnTo>
                      <a:pt x="57" y="186"/>
                    </a:lnTo>
                    <a:close/>
                  </a:path>
                </a:pathLst>
              </a:custGeom>
              <a:solidFill>
                <a:schemeClr val="accent6"/>
              </a:solidFill>
              <a:ln>
                <a:noFill/>
              </a:ln>
            </p:spPr>
            <p:txBody>
              <a:bodyPr spcFirstLastPara="1" wrap="square" lIns="90000" tIns="21950" rIns="90000" bIns="219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7" name="Google Shape;357;p29"/>
              <p:cNvSpPr/>
              <p:nvPr/>
            </p:nvSpPr>
            <p:spPr>
              <a:xfrm>
                <a:off x="10564452" y="234622"/>
                <a:ext cx="168257" cy="260163"/>
              </a:xfrm>
              <a:custGeom>
                <a:avLst/>
                <a:gdLst/>
                <a:ahLst/>
                <a:cxnLst/>
                <a:rect l="l" t="t" r="r" b="b"/>
                <a:pathLst>
                  <a:path w="119" h="184" extrusionOk="0">
                    <a:moveTo>
                      <a:pt x="62" y="175"/>
                    </a:moveTo>
                    <a:lnTo>
                      <a:pt x="69" y="141"/>
                    </a:lnTo>
                    <a:lnTo>
                      <a:pt x="39" y="131"/>
                    </a:lnTo>
                    <a:lnTo>
                      <a:pt x="24" y="161"/>
                    </a:lnTo>
                    <a:lnTo>
                      <a:pt x="0" y="152"/>
                    </a:lnTo>
                    <a:lnTo>
                      <a:pt x="84" y="0"/>
                    </a:lnTo>
                    <a:lnTo>
                      <a:pt x="119" y="13"/>
                    </a:lnTo>
                    <a:lnTo>
                      <a:pt x="87" y="184"/>
                    </a:lnTo>
                    <a:lnTo>
                      <a:pt x="62" y="175"/>
                    </a:lnTo>
                    <a:moveTo>
                      <a:pt x="50" y="110"/>
                    </a:moveTo>
                    <a:lnTo>
                      <a:pt x="73" y="118"/>
                    </a:lnTo>
                    <a:lnTo>
                      <a:pt x="91" y="33"/>
                    </a:lnTo>
                    <a:lnTo>
                      <a:pt x="50" y="110"/>
                    </a:lnTo>
                    <a:close/>
                  </a:path>
                </a:pathLst>
              </a:custGeom>
              <a:solidFill>
                <a:schemeClr val="accent6"/>
              </a:solidFill>
              <a:ln>
                <a:noFill/>
              </a:ln>
            </p:spPr>
            <p:txBody>
              <a:bodyPr spcFirstLastPara="1" wrap="square" lIns="90000" tIns="21225" rIns="90000" bIns="212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8" name="Google Shape;358;p29"/>
              <p:cNvSpPr/>
              <p:nvPr/>
            </p:nvSpPr>
            <p:spPr>
              <a:xfrm>
                <a:off x="10727054" y="301076"/>
                <a:ext cx="223401" cy="270060"/>
              </a:xfrm>
              <a:custGeom>
                <a:avLst/>
                <a:gdLst/>
                <a:ahLst/>
                <a:cxnLst/>
                <a:rect l="l" t="t" r="r" b="b"/>
                <a:pathLst>
                  <a:path w="158" h="191" extrusionOk="0">
                    <a:moveTo>
                      <a:pt x="0" y="150"/>
                    </a:moveTo>
                    <a:lnTo>
                      <a:pt x="84" y="0"/>
                    </a:lnTo>
                    <a:lnTo>
                      <a:pt x="113" y="17"/>
                    </a:lnTo>
                    <a:lnTo>
                      <a:pt x="86" y="120"/>
                    </a:lnTo>
                    <a:lnTo>
                      <a:pt x="137" y="30"/>
                    </a:lnTo>
                    <a:lnTo>
                      <a:pt x="158" y="42"/>
                    </a:lnTo>
                    <a:lnTo>
                      <a:pt x="73" y="191"/>
                    </a:lnTo>
                    <a:lnTo>
                      <a:pt x="49" y="178"/>
                    </a:lnTo>
                    <a:lnTo>
                      <a:pt x="82" y="53"/>
                    </a:lnTo>
                    <a:lnTo>
                      <a:pt x="20" y="162"/>
                    </a:lnTo>
                    <a:lnTo>
                      <a:pt x="0" y="150"/>
                    </a:lnTo>
                    <a:close/>
                  </a:path>
                </a:pathLst>
              </a:custGeom>
              <a:solidFill>
                <a:schemeClr val="accent6"/>
              </a:solidFill>
              <a:ln>
                <a:noFill/>
              </a:ln>
            </p:spPr>
            <p:txBody>
              <a:bodyPr spcFirstLastPara="1" wrap="square" lIns="90000" tIns="23750" rIns="90000" bIns="237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9" name="Google Shape;359;p29"/>
              <p:cNvSpPr/>
              <p:nvPr/>
            </p:nvSpPr>
            <p:spPr>
              <a:xfrm>
                <a:off x="10940557" y="479231"/>
                <a:ext cx="192294" cy="203606"/>
              </a:xfrm>
              <a:custGeom>
                <a:avLst/>
                <a:gdLst/>
                <a:ahLst/>
                <a:cxnLst/>
                <a:rect l="l" t="t" r="r" b="b"/>
                <a:pathLst>
                  <a:path w="136" h="144" extrusionOk="0">
                    <a:moveTo>
                      <a:pt x="0" y="126"/>
                    </a:moveTo>
                    <a:lnTo>
                      <a:pt x="116" y="0"/>
                    </a:lnTo>
                    <a:lnTo>
                      <a:pt x="136" y="18"/>
                    </a:lnTo>
                    <a:lnTo>
                      <a:pt x="20" y="144"/>
                    </a:lnTo>
                    <a:lnTo>
                      <a:pt x="0" y="126"/>
                    </a:lnTo>
                    <a:close/>
                  </a:path>
                </a:pathLst>
              </a:custGeom>
              <a:solidFill>
                <a:schemeClr val="accent6"/>
              </a:solidFill>
              <a:ln>
                <a:noFill/>
              </a:ln>
            </p:spPr>
            <p:txBody>
              <a:bodyPr spcFirstLastPara="1" wrap="square" lIns="90000" tIns="6825" rIns="90000" bIns="68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0" name="Google Shape;360;p29"/>
              <p:cNvSpPr/>
              <p:nvPr/>
            </p:nvSpPr>
            <p:spPr>
              <a:xfrm>
                <a:off x="11008425" y="566895"/>
                <a:ext cx="240368" cy="221987"/>
              </a:xfrm>
              <a:custGeom>
                <a:avLst/>
                <a:gdLst/>
                <a:ahLst/>
                <a:cxnLst/>
                <a:rect l="l" t="t" r="r" b="b"/>
                <a:pathLst>
                  <a:path w="170" h="157" extrusionOk="0">
                    <a:moveTo>
                      <a:pt x="0" y="110"/>
                    </a:moveTo>
                    <a:lnTo>
                      <a:pt x="132" y="0"/>
                    </a:lnTo>
                    <a:lnTo>
                      <a:pt x="159" y="32"/>
                    </a:lnTo>
                    <a:cubicBezTo>
                      <a:pt x="176" y="52"/>
                      <a:pt x="173" y="72"/>
                      <a:pt x="152" y="90"/>
                    </a:cubicBezTo>
                    <a:lnTo>
                      <a:pt x="85" y="145"/>
                    </a:lnTo>
                    <a:cubicBezTo>
                      <a:pt x="63" y="163"/>
                      <a:pt x="44" y="162"/>
                      <a:pt x="27" y="141"/>
                    </a:cubicBezTo>
                    <a:lnTo>
                      <a:pt x="0" y="110"/>
                    </a:lnTo>
                    <a:moveTo>
                      <a:pt x="36" y="115"/>
                    </a:moveTo>
                    <a:lnTo>
                      <a:pt x="45" y="125"/>
                    </a:lnTo>
                    <a:cubicBezTo>
                      <a:pt x="51" y="132"/>
                      <a:pt x="58" y="132"/>
                      <a:pt x="67" y="125"/>
                    </a:cubicBezTo>
                    <a:lnTo>
                      <a:pt x="135" y="68"/>
                    </a:lnTo>
                    <a:cubicBezTo>
                      <a:pt x="144" y="61"/>
                      <a:pt x="145" y="54"/>
                      <a:pt x="140" y="47"/>
                    </a:cubicBezTo>
                    <a:lnTo>
                      <a:pt x="131" y="36"/>
                    </a:lnTo>
                    <a:lnTo>
                      <a:pt x="36" y="115"/>
                    </a:lnTo>
                    <a:close/>
                  </a:path>
                </a:pathLst>
              </a:custGeom>
              <a:solidFill>
                <a:schemeClr val="accent6"/>
              </a:solidFill>
              <a:ln>
                <a:noFill/>
              </a:ln>
            </p:spPr>
            <p:txBody>
              <a:bodyPr spcFirstLastPara="1" wrap="square" lIns="90000" tIns="11500" rIns="90000" bIns="115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1" name="Google Shape;361;p29"/>
              <p:cNvSpPr/>
              <p:nvPr/>
            </p:nvSpPr>
            <p:spPr>
              <a:xfrm>
                <a:off x="11110228" y="729497"/>
                <a:ext cx="262991" cy="212089"/>
              </a:xfrm>
              <a:custGeom>
                <a:avLst/>
                <a:gdLst/>
                <a:ahLst/>
                <a:cxnLst/>
                <a:rect l="l" t="t" r="r" b="b"/>
                <a:pathLst>
                  <a:path w="186" h="150" extrusionOk="0">
                    <a:moveTo>
                      <a:pt x="0" y="87"/>
                    </a:moveTo>
                    <a:lnTo>
                      <a:pt x="148" y="0"/>
                    </a:lnTo>
                    <a:lnTo>
                      <a:pt x="186" y="63"/>
                    </a:lnTo>
                    <a:lnTo>
                      <a:pt x="165" y="76"/>
                    </a:lnTo>
                    <a:lnTo>
                      <a:pt x="141" y="36"/>
                    </a:lnTo>
                    <a:lnTo>
                      <a:pt x="102" y="58"/>
                    </a:lnTo>
                    <a:lnTo>
                      <a:pt x="121" y="90"/>
                    </a:lnTo>
                    <a:lnTo>
                      <a:pt x="99" y="103"/>
                    </a:lnTo>
                    <a:lnTo>
                      <a:pt x="81" y="71"/>
                    </a:lnTo>
                    <a:lnTo>
                      <a:pt x="35" y="98"/>
                    </a:lnTo>
                    <a:lnTo>
                      <a:pt x="59" y="138"/>
                    </a:lnTo>
                    <a:lnTo>
                      <a:pt x="38" y="150"/>
                    </a:lnTo>
                    <a:lnTo>
                      <a:pt x="0" y="87"/>
                    </a:lnTo>
                    <a:close/>
                  </a:path>
                </a:pathLst>
              </a:custGeom>
              <a:solidFill>
                <a:schemeClr val="accent6"/>
              </a:solidFill>
              <a:ln>
                <a:noFill/>
              </a:ln>
            </p:spPr>
            <p:txBody>
              <a:bodyPr spcFirstLastPara="1" wrap="square" lIns="90000" tIns="9000" rIns="90000" bIns="9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2" name="Google Shape;362;p29"/>
              <p:cNvSpPr/>
              <p:nvPr/>
            </p:nvSpPr>
            <p:spPr>
              <a:xfrm>
                <a:off x="11180925" y="923205"/>
                <a:ext cx="258749" cy="173913"/>
              </a:xfrm>
              <a:custGeom>
                <a:avLst/>
                <a:gdLst/>
                <a:ahLst/>
                <a:cxnLst/>
                <a:rect l="l" t="t" r="r" b="b"/>
                <a:pathLst>
                  <a:path w="183" h="123" extrusionOk="0">
                    <a:moveTo>
                      <a:pt x="23" y="98"/>
                    </a:moveTo>
                    <a:lnTo>
                      <a:pt x="53" y="81"/>
                    </a:lnTo>
                    <a:lnTo>
                      <a:pt x="42" y="52"/>
                    </a:lnTo>
                    <a:lnTo>
                      <a:pt x="9" y="60"/>
                    </a:lnTo>
                    <a:lnTo>
                      <a:pt x="0" y="37"/>
                    </a:lnTo>
                    <a:lnTo>
                      <a:pt x="170" y="0"/>
                    </a:lnTo>
                    <a:lnTo>
                      <a:pt x="183" y="34"/>
                    </a:lnTo>
                    <a:lnTo>
                      <a:pt x="33" y="123"/>
                    </a:lnTo>
                    <a:lnTo>
                      <a:pt x="23" y="98"/>
                    </a:lnTo>
                    <a:moveTo>
                      <a:pt x="65" y="47"/>
                    </a:moveTo>
                    <a:lnTo>
                      <a:pt x="73" y="69"/>
                    </a:lnTo>
                    <a:lnTo>
                      <a:pt x="150" y="27"/>
                    </a:lnTo>
                    <a:lnTo>
                      <a:pt x="65" y="47"/>
                    </a:lnTo>
                    <a:close/>
                  </a:path>
                </a:pathLst>
              </a:custGeom>
              <a:solidFill>
                <a:schemeClr val="accent6"/>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63" name="Google Shape;363;p29"/>
            <p:cNvSpPr/>
            <p:nvPr/>
          </p:nvSpPr>
          <p:spPr>
            <a:xfrm>
              <a:off x="10616768" y="2153323"/>
              <a:ext cx="224814" cy="223401"/>
            </a:xfrm>
            <a:custGeom>
              <a:avLst/>
              <a:gdLst/>
              <a:ahLst/>
              <a:cxnLst/>
              <a:rect l="l" t="t" r="r" b="b"/>
              <a:pathLst>
                <a:path w="159" h="158" extrusionOk="0">
                  <a:moveTo>
                    <a:pt x="105" y="58"/>
                  </a:moveTo>
                  <a:lnTo>
                    <a:pt x="154" y="73"/>
                  </a:lnTo>
                  <a:cubicBezTo>
                    <a:pt x="160" y="75"/>
                    <a:pt x="160" y="82"/>
                    <a:pt x="154" y="83"/>
                  </a:cubicBezTo>
                  <a:lnTo>
                    <a:pt x="105" y="97"/>
                  </a:lnTo>
                  <a:cubicBezTo>
                    <a:pt x="103" y="98"/>
                    <a:pt x="101" y="99"/>
                    <a:pt x="101" y="101"/>
                  </a:cubicBezTo>
                  <a:lnTo>
                    <a:pt x="85" y="154"/>
                  </a:lnTo>
                  <a:cubicBezTo>
                    <a:pt x="83" y="159"/>
                    <a:pt x="76" y="159"/>
                    <a:pt x="74" y="154"/>
                  </a:cubicBezTo>
                  <a:lnTo>
                    <a:pt x="58" y="106"/>
                  </a:lnTo>
                  <a:cubicBezTo>
                    <a:pt x="57" y="104"/>
                    <a:pt x="56" y="103"/>
                    <a:pt x="54" y="102"/>
                  </a:cubicBezTo>
                  <a:lnTo>
                    <a:pt x="3" y="84"/>
                  </a:lnTo>
                  <a:cubicBezTo>
                    <a:pt x="-2" y="82"/>
                    <a:pt x="-2" y="76"/>
                    <a:pt x="3" y="74"/>
                  </a:cubicBezTo>
                  <a:lnTo>
                    <a:pt x="56" y="59"/>
                  </a:lnTo>
                  <a:cubicBezTo>
                    <a:pt x="57" y="59"/>
                    <a:pt x="59" y="57"/>
                    <a:pt x="59" y="55"/>
                  </a:cubicBezTo>
                  <a:lnTo>
                    <a:pt x="74" y="4"/>
                  </a:lnTo>
                  <a:cubicBezTo>
                    <a:pt x="76" y="-1"/>
                    <a:pt x="83" y="-1"/>
                    <a:pt x="85" y="4"/>
                  </a:cubicBezTo>
                  <a:lnTo>
                    <a:pt x="101" y="55"/>
                  </a:lnTo>
                  <a:cubicBezTo>
                    <a:pt x="102" y="56"/>
                    <a:pt x="103" y="58"/>
                    <a:pt x="105" y="58"/>
                  </a:cubicBezTo>
                  <a:close/>
                </a:path>
              </a:pathLst>
            </a:custGeom>
            <a:solidFill>
              <a:srgbClr val="FFFFFF"/>
            </a:solidFill>
            <a:ln>
              <a:noFill/>
            </a:ln>
          </p:spPr>
          <p:txBody>
            <a:bodyPr spcFirstLastPara="1" wrap="square" lIns="90000" tIns="11875" rIns="90000" bIns="118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64" name="Google Shape;364;p29"/>
            <p:cNvGrpSpPr/>
            <p:nvPr/>
          </p:nvGrpSpPr>
          <p:grpSpPr>
            <a:xfrm>
              <a:off x="9298988" y="1205991"/>
              <a:ext cx="1997879" cy="270060"/>
              <a:chOff x="9298988" y="1205991"/>
              <a:chExt cx="1997879" cy="270060"/>
            </a:xfrm>
          </p:grpSpPr>
          <p:sp>
            <p:nvSpPr>
              <p:cNvPr id="365" name="Google Shape;365;p29"/>
              <p:cNvSpPr/>
              <p:nvPr/>
            </p:nvSpPr>
            <p:spPr>
              <a:xfrm>
                <a:off x="11073466" y="1205991"/>
                <a:ext cx="223401" cy="223401"/>
              </a:xfrm>
              <a:custGeom>
                <a:avLst/>
                <a:gdLst/>
                <a:ahLst/>
                <a:cxnLst/>
                <a:rect l="l" t="t" r="r" b="b"/>
                <a:pathLst>
                  <a:path w="158" h="158" extrusionOk="0">
                    <a:moveTo>
                      <a:pt x="105" y="58"/>
                    </a:moveTo>
                    <a:lnTo>
                      <a:pt x="154" y="74"/>
                    </a:lnTo>
                    <a:cubicBezTo>
                      <a:pt x="159" y="75"/>
                      <a:pt x="159" y="83"/>
                      <a:pt x="154" y="84"/>
                    </a:cubicBezTo>
                    <a:lnTo>
                      <a:pt x="105" y="98"/>
                    </a:lnTo>
                    <a:cubicBezTo>
                      <a:pt x="103" y="99"/>
                      <a:pt x="101" y="100"/>
                      <a:pt x="101" y="102"/>
                    </a:cubicBezTo>
                    <a:lnTo>
                      <a:pt x="84" y="155"/>
                    </a:lnTo>
                    <a:cubicBezTo>
                      <a:pt x="83" y="160"/>
                      <a:pt x="76" y="160"/>
                      <a:pt x="74" y="155"/>
                    </a:cubicBezTo>
                    <a:lnTo>
                      <a:pt x="58" y="107"/>
                    </a:lnTo>
                    <a:cubicBezTo>
                      <a:pt x="57" y="105"/>
                      <a:pt x="56" y="104"/>
                      <a:pt x="54" y="103"/>
                    </a:cubicBezTo>
                    <a:lnTo>
                      <a:pt x="3" y="85"/>
                    </a:lnTo>
                    <a:cubicBezTo>
                      <a:pt x="-2" y="83"/>
                      <a:pt x="-2" y="76"/>
                      <a:pt x="3" y="74"/>
                    </a:cubicBezTo>
                    <a:lnTo>
                      <a:pt x="55" y="59"/>
                    </a:lnTo>
                    <a:cubicBezTo>
                      <a:pt x="57" y="59"/>
                      <a:pt x="59" y="57"/>
                      <a:pt x="59" y="55"/>
                    </a:cubicBezTo>
                    <a:lnTo>
                      <a:pt x="74" y="4"/>
                    </a:lnTo>
                    <a:cubicBezTo>
                      <a:pt x="76" y="-1"/>
                      <a:pt x="83" y="-1"/>
                      <a:pt x="85" y="4"/>
                    </a:cubicBezTo>
                    <a:lnTo>
                      <a:pt x="101" y="55"/>
                    </a:lnTo>
                    <a:cubicBezTo>
                      <a:pt x="101" y="57"/>
                      <a:pt x="103" y="58"/>
                      <a:pt x="105" y="58"/>
                    </a:cubicBezTo>
                    <a:close/>
                  </a:path>
                </a:pathLst>
              </a:custGeom>
              <a:solidFill>
                <a:schemeClr val="accent6"/>
              </a:solidFill>
              <a:ln>
                <a:noFill/>
              </a:ln>
            </p:spPr>
            <p:txBody>
              <a:bodyPr spcFirstLastPara="1" wrap="square" lIns="90000" tIns="11875" rIns="90000" bIns="118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6" name="Google Shape;366;p29"/>
              <p:cNvSpPr/>
              <p:nvPr/>
            </p:nvSpPr>
            <p:spPr>
              <a:xfrm>
                <a:off x="9298988" y="1251236"/>
                <a:ext cx="223401" cy="224814"/>
              </a:xfrm>
              <a:custGeom>
                <a:avLst/>
                <a:gdLst/>
                <a:ahLst/>
                <a:cxnLst/>
                <a:rect l="l" t="t" r="r" b="b"/>
                <a:pathLst>
                  <a:path w="158" h="159" extrusionOk="0">
                    <a:moveTo>
                      <a:pt x="104" y="59"/>
                    </a:moveTo>
                    <a:lnTo>
                      <a:pt x="154" y="74"/>
                    </a:lnTo>
                    <a:cubicBezTo>
                      <a:pt x="159" y="75"/>
                      <a:pt x="159" y="83"/>
                      <a:pt x="154" y="84"/>
                    </a:cubicBezTo>
                    <a:lnTo>
                      <a:pt x="104" y="98"/>
                    </a:lnTo>
                    <a:cubicBezTo>
                      <a:pt x="103" y="99"/>
                      <a:pt x="101" y="100"/>
                      <a:pt x="101" y="102"/>
                    </a:cubicBezTo>
                    <a:lnTo>
                      <a:pt x="84" y="155"/>
                    </a:lnTo>
                    <a:cubicBezTo>
                      <a:pt x="83" y="160"/>
                      <a:pt x="75" y="161"/>
                      <a:pt x="74" y="155"/>
                    </a:cubicBezTo>
                    <a:lnTo>
                      <a:pt x="57" y="107"/>
                    </a:lnTo>
                    <a:cubicBezTo>
                      <a:pt x="57" y="105"/>
                      <a:pt x="56" y="104"/>
                      <a:pt x="54" y="104"/>
                    </a:cubicBezTo>
                    <a:lnTo>
                      <a:pt x="3" y="85"/>
                    </a:lnTo>
                    <a:cubicBezTo>
                      <a:pt x="-2" y="83"/>
                      <a:pt x="-2" y="76"/>
                      <a:pt x="3" y="74"/>
                    </a:cubicBezTo>
                    <a:lnTo>
                      <a:pt x="55" y="59"/>
                    </a:lnTo>
                    <a:cubicBezTo>
                      <a:pt x="57" y="59"/>
                      <a:pt x="59" y="57"/>
                      <a:pt x="59" y="56"/>
                    </a:cubicBezTo>
                    <a:lnTo>
                      <a:pt x="74" y="4"/>
                    </a:lnTo>
                    <a:cubicBezTo>
                      <a:pt x="76" y="-1"/>
                      <a:pt x="83" y="-1"/>
                      <a:pt x="85" y="4"/>
                    </a:cubicBezTo>
                    <a:lnTo>
                      <a:pt x="101" y="55"/>
                    </a:lnTo>
                    <a:cubicBezTo>
                      <a:pt x="101" y="57"/>
                      <a:pt x="103" y="58"/>
                      <a:pt x="104" y="59"/>
                    </a:cubicBezTo>
                    <a:close/>
                  </a:path>
                </a:pathLst>
              </a:custGeom>
              <a:solidFill>
                <a:schemeClr val="accent6"/>
              </a:solidFill>
              <a:ln>
                <a:noFill/>
              </a:ln>
            </p:spPr>
            <p:txBody>
              <a:bodyPr spcFirstLastPara="1" wrap="square" lIns="90000" tIns="12225" rIns="90000" bIns="122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67" name="Google Shape;367;p29"/>
            <p:cNvGrpSpPr/>
            <p:nvPr/>
          </p:nvGrpSpPr>
          <p:grpSpPr>
            <a:xfrm>
              <a:off x="9361201" y="124335"/>
              <a:ext cx="1787204" cy="1867799"/>
              <a:chOff x="9361201" y="124335"/>
              <a:chExt cx="1787204" cy="1867799"/>
            </a:xfrm>
          </p:grpSpPr>
          <p:sp>
            <p:nvSpPr>
              <p:cNvPr id="368" name="Google Shape;368;p29"/>
              <p:cNvSpPr/>
              <p:nvPr/>
            </p:nvSpPr>
            <p:spPr>
              <a:xfrm>
                <a:off x="10191176" y="124335"/>
                <a:ext cx="247437" cy="248851"/>
              </a:xfrm>
              <a:custGeom>
                <a:avLst/>
                <a:gdLst/>
                <a:ahLst/>
                <a:cxnLst/>
                <a:rect l="l" t="t" r="r" b="b"/>
                <a:pathLst>
                  <a:path w="175" h="176" extrusionOk="0">
                    <a:moveTo>
                      <a:pt x="87" y="176"/>
                    </a:moveTo>
                    <a:cubicBezTo>
                      <a:pt x="39" y="176"/>
                      <a:pt x="0" y="136"/>
                      <a:pt x="0" y="88"/>
                    </a:cubicBezTo>
                    <a:cubicBezTo>
                      <a:pt x="0" y="40"/>
                      <a:pt x="39" y="0"/>
                      <a:pt x="87" y="0"/>
                    </a:cubicBezTo>
                    <a:cubicBezTo>
                      <a:pt x="136" y="0"/>
                      <a:pt x="175" y="40"/>
                      <a:pt x="175" y="88"/>
                    </a:cubicBezTo>
                    <a:cubicBezTo>
                      <a:pt x="175" y="136"/>
                      <a:pt x="136" y="176"/>
                      <a:pt x="87" y="176"/>
                    </a:cubicBezTo>
                    <a:moveTo>
                      <a:pt x="87" y="13"/>
                    </a:moveTo>
                    <a:cubicBezTo>
                      <a:pt x="46" y="13"/>
                      <a:pt x="13" y="47"/>
                      <a:pt x="13" y="88"/>
                    </a:cubicBezTo>
                    <a:cubicBezTo>
                      <a:pt x="13" y="129"/>
                      <a:pt x="46" y="163"/>
                      <a:pt x="87" y="163"/>
                    </a:cubicBezTo>
                    <a:cubicBezTo>
                      <a:pt x="129" y="163"/>
                      <a:pt x="162" y="129"/>
                      <a:pt x="162" y="88"/>
                    </a:cubicBezTo>
                    <a:cubicBezTo>
                      <a:pt x="162" y="47"/>
                      <a:pt x="129" y="13"/>
                      <a:pt x="87" y="13"/>
                    </a:cubicBezTo>
                    <a:close/>
                  </a:path>
                </a:pathLst>
              </a:custGeom>
              <a:solidFill>
                <a:schemeClr val="dk1"/>
              </a:solidFill>
              <a:ln>
                <a:noFill/>
              </a:ln>
            </p:spPr>
            <p:txBody>
              <a:bodyPr spcFirstLastPara="1" wrap="square" lIns="90000" tIns="18350" rIns="90000" bIns="183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69" name="Google Shape;369;p29"/>
              <p:cNvSpPr/>
              <p:nvPr/>
            </p:nvSpPr>
            <p:spPr>
              <a:xfrm>
                <a:off x="9361201" y="1739042"/>
                <a:ext cx="233298" cy="233298"/>
              </a:xfrm>
              <a:custGeom>
                <a:avLst/>
                <a:gdLst/>
                <a:ahLst/>
                <a:cxnLst/>
                <a:rect l="l" t="t" r="r" b="b"/>
                <a:pathLst>
                  <a:path w="165" h="165" extrusionOk="0">
                    <a:moveTo>
                      <a:pt x="83" y="165"/>
                    </a:moveTo>
                    <a:cubicBezTo>
                      <a:pt x="37" y="165"/>
                      <a:pt x="0" y="127"/>
                      <a:pt x="0" y="82"/>
                    </a:cubicBezTo>
                    <a:cubicBezTo>
                      <a:pt x="0" y="36"/>
                      <a:pt x="38" y="0"/>
                      <a:pt x="83" y="0"/>
                    </a:cubicBezTo>
                    <a:cubicBezTo>
                      <a:pt x="129" y="0"/>
                      <a:pt x="165" y="36"/>
                      <a:pt x="165" y="82"/>
                    </a:cubicBezTo>
                    <a:cubicBezTo>
                      <a:pt x="165" y="127"/>
                      <a:pt x="128" y="165"/>
                      <a:pt x="83" y="165"/>
                    </a:cubicBezTo>
                    <a:moveTo>
                      <a:pt x="83" y="13"/>
                    </a:moveTo>
                    <a:cubicBezTo>
                      <a:pt x="45" y="13"/>
                      <a:pt x="14" y="44"/>
                      <a:pt x="14" y="82"/>
                    </a:cubicBezTo>
                    <a:cubicBezTo>
                      <a:pt x="14" y="120"/>
                      <a:pt x="45" y="151"/>
                      <a:pt x="83" y="151"/>
                    </a:cubicBezTo>
                    <a:cubicBezTo>
                      <a:pt x="121" y="151"/>
                      <a:pt x="152" y="120"/>
                      <a:pt x="152" y="82"/>
                    </a:cubicBezTo>
                    <a:cubicBezTo>
                      <a:pt x="152" y="44"/>
                      <a:pt x="121" y="13"/>
                      <a:pt x="83" y="13"/>
                    </a:cubicBezTo>
                    <a:close/>
                  </a:path>
                </a:pathLst>
              </a:custGeom>
              <a:solidFill>
                <a:schemeClr val="dk1"/>
              </a:solidFill>
              <a:ln>
                <a:noFill/>
              </a:ln>
            </p:spPr>
            <p:txBody>
              <a:bodyPr spcFirstLastPara="1" wrap="square" lIns="90000" tIns="14400" rIns="90000" bIns="144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70" name="Google Shape;370;p29"/>
              <p:cNvSpPr/>
              <p:nvPr/>
            </p:nvSpPr>
            <p:spPr>
              <a:xfrm>
                <a:off x="10915106" y="1758837"/>
                <a:ext cx="233298" cy="233298"/>
              </a:xfrm>
              <a:custGeom>
                <a:avLst/>
                <a:gdLst/>
                <a:ahLst/>
                <a:cxnLst/>
                <a:rect l="l" t="t" r="r" b="b"/>
                <a:pathLst>
                  <a:path w="165" h="165" extrusionOk="0">
                    <a:moveTo>
                      <a:pt x="82" y="165"/>
                    </a:moveTo>
                    <a:cubicBezTo>
                      <a:pt x="37" y="165"/>
                      <a:pt x="0" y="127"/>
                      <a:pt x="0" y="82"/>
                    </a:cubicBezTo>
                    <a:cubicBezTo>
                      <a:pt x="0" y="36"/>
                      <a:pt x="37" y="0"/>
                      <a:pt x="82" y="0"/>
                    </a:cubicBezTo>
                    <a:cubicBezTo>
                      <a:pt x="128" y="0"/>
                      <a:pt x="165" y="36"/>
                      <a:pt x="165" y="82"/>
                    </a:cubicBezTo>
                    <a:cubicBezTo>
                      <a:pt x="165" y="127"/>
                      <a:pt x="128" y="165"/>
                      <a:pt x="82" y="165"/>
                    </a:cubicBezTo>
                    <a:moveTo>
                      <a:pt x="82" y="13"/>
                    </a:moveTo>
                    <a:cubicBezTo>
                      <a:pt x="44" y="13"/>
                      <a:pt x="13" y="44"/>
                      <a:pt x="13" y="82"/>
                    </a:cubicBezTo>
                    <a:cubicBezTo>
                      <a:pt x="13" y="120"/>
                      <a:pt x="44" y="151"/>
                      <a:pt x="82" y="151"/>
                    </a:cubicBezTo>
                    <a:cubicBezTo>
                      <a:pt x="120" y="151"/>
                      <a:pt x="151" y="120"/>
                      <a:pt x="151" y="82"/>
                    </a:cubicBezTo>
                    <a:cubicBezTo>
                      <a:pt x="151" y="44"/>
                      <a:pt x="120" y="13"/>
                      <a:pt x="82" y="13"/>
                    </a:cubicBezTo>
                    <a:close/>
                  </a:path>
                </a:pathLst>
              </a:custGeom>
              <a:solidFill>
                <a:schemeClr val="dk1"/>
              </a:solidFill>
              <a:ln>
                <a:noFill/>
              </a:ln>
            </p:spPr>
            <p:txBody>
              <a:bodyPr spcFirstLastPara="1" wrap="square" lIns="90000" tIns="14400" rIns="90000" bIns="144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sp>
        <p:nvSpPr>
          <p:cNvPr id="371" name="Google Shape;371;p29"/>
          <p:cNvSpPr/>
          <p:nvPr/>
        </p:nvSpPr>
        <p:spPr>
          <a:xfrm rot="207445">
            <a:off x="302441" y="3964244"/>
            <a:ext cx="288525" cy="288525"/>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372" name="Google Shape;372;p29"/>
          <p:cNvSpPr/>
          <p:nvPr/>
        </p:nvSpPr>
        <p:spPr>
          <a:xfrm rot="938434">
            <a:off x="8560766" y="1379284"/>
            <a:ext cx="395027" cy="360083"/>
          </a:xfrm>
          <a:prstGeom prst="star4">
            <a:avLst>
              <a:gd name="adj" fmla="val 1008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Tree>
    <p:extLst>
      <p:ext uri="{BB962C8B-B14F-4D97-AF65-F5344CB8AC3E}">
        <p14:creationId xmlns:p14="http://schemas.microsoft.com/office/powerpoint/2010/main" val="2188146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231"/>
        <p:cNvGrpSpPr/>
        <p:nvPr/>
      </p:nvGrpSpPr>
      <p:grpSpPr>
        <a:xfrm>
          <a:off x="0" y="0"/>
          <a:ext cx="0" cy="0"/>
          <a:chOff x="0" y="0"/>
          <a:chExt cx="0" cy="0"/>
        </a:xfrm>
      </p:grpSpPr>
      <p:pic>
        <p:nvPicPr>
          <p:cNvPr id="232" name="Google Shape;232;p17"/>
          <p:cNvPicPr preferRelativeResize="0"/>
          <p:nvPr/>
        </p:nvPicPr>
        <p:blipFill>
          <a:blip r:embed="rId2">
            <a:alphaModFix/>
          </a:blip>
          <a:stretch>
            <a:fillRect/>
          </a:stretch>
        </p:blipFill>
        <p:spPr>
          <a:xfrm>
            <a:off x="0" y="0"/>
            <a:ext cx="9143949" cy="5143500"/>
          </a:xfrm>
          <a:prstGeom prst="rect">
            <a:avLst/>
          </a:prstGeom>
          <a:noFill/>
          <a:ln>
            <a:noFill/>
          </a:ln>
        </p:spPr>
      </p:pic>
      <p:sp>
        <p:nvSpPr>
          <p:cNvPr id="233" name="Google Shape;233;p17"/>
          <p:cNvSpPr txBox="1">
            <a:spLocks noGrp="1"/>
          </p:cNvSpPr>
          <p:nvPr>
            <p:ph type="title" hasCustomPrompt="1"/>
          </p:nvPr>
        </p:nvSpPr>
        <p:spPr>
          <a:xfrm>
            <a:off x="1291050" y="654400"/>
            <a:ext cx="3218700" cy="26409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000"/>
              <a:buNone/>
              <a:defRPr sz="16000">
                <a:solidFill>
                  <a:schemeClr val="lt1"/>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34" name="Google Shape;234;p17"/>
          <p:cNvSpPr txBox="1">
            <a:spLocks noGrp="1"/>
          </p:cNvSpPr>
          <p:nvPr>
            <p:ph type="subTitle" idx="1"/>
          </p:nvPr>
        </p:nvSpPr>
        <p:spPr>
          <a:xfrm rot="237">
            <a:off x="720300" y="3908538"/>
            <a:ext cx="4360200" cy="458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5" name="Google Shape;235;p17"/>
          <p:cNvSpPr txBox="1">
            <a:spLocks noGrp="1"/>
          </p:cNvSpPr>
          <p:nvPr>
            <p:ph type="title" idx="2"/>
          </p:nvPr>
        </p:nvSpPr>
        <p:spPr>
          <a:xfrm>
            <a:off x="720000" y="3066575"/>
            <a:ext cx="43602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500">
                <a:latin typeface="Arial" panose="020B0604020202020204" pitchFamily="34" charset="0"/>
                <a:cs typeface="Arial" panose="020B060402020202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236" name="Google Shape;236;p17"/>
          <p:cNvGrpSpPr/>
          <p:nvPr/>
        </p:nvGrpSpPr>
        <p:grpSpPr>
          <a:xfrm>
            <a:off x="-31425" y="90057"/>
            <a:ext cx="9055499" cy="4724485"/>
            <a:chOff x="-31425" y="90057"/>
            <a:chExt cx="9055499" cy="4724485"/>
          </a:xfrm>
        </p:grpSpPr>
        <p:pic>
          <p:nvPicPr>
            <p:cNvPr id="237" name="Google Shape;237;p17"/>
            <p:cNvPicPr preferRelativeResize="0"/>
            <p:nvPr/>
          </p:nvPicPr>
          <p:blipFill>
            <a:blip r:embed="rId3">
              <a:alphaModFix/>
            </a:blip>
            <a:stretch>
              <a:fillRect/>
            </a:stretch>
          </p:blipFill>
          <p:spPr>
            <a:xfrm>
              <a:off x="8556975" y="1321750"/>
              <a:ext cx="467099" cy="467099"/>
            </a:xfrm>
            <a:prstGeom prst="rect">
              <a:avLst/>
            </a:prstGeom>
            <a:noFill/>
            <a:ln>
              <a:noFill/>
            </a:ln>
          </p:spPr>
        </p:pic>
        <p:pic>
          <p:nvPicPr>
            <p:cNvPr id="238" name="Google Shape;238;p17"/>
            <p:cNvPicPr preferRelativeResize="0"/>
            <p:nvPr/>
          </p:nvPicPr>
          <p:blipFill>
            <a:blip r:embed="rId4">
              <a:alphaModFix/>
            </a:blip>
            <a:stretch>
              <a:fillRect/>
            </a:stretch>
          </p:blipFill>
          <p:spPr>
            <a:xfrm>
              <a:off x="8488125" y="1891650"/>
              <a:ext cx="467100" cy="467100"/>
            </a:xfrm>
            <a:prstGeom prst="rect">
              <a:avLst/>
            </a:prstGeom>
            <a:noFill/>
            <a:ln>
              <a:noFill/>
            </a:ln>
          </p:spPr>
        </p:pic>
        <p:pic>
          <p:nvPicPr>
            <p:cNvPr id="239" name="Google Shape;239;p17"/>
            <p:cNvPicPr preferRelativeResize="0"/>
            <p:nvPr/>
          </p:nvPicPr>
          <p:blipFill>
            <a:blip r:embed="rId5">
              <a:alphaModFix/>
            </a:blip>
            <a:stretch>
              <a:fillRect/>
            </a:stretch>
          </p:blipFill>
          <p:spPr>
            <a:xfrm>
              <a:off x="6168757" y="120257"/>
              <a:ext cx="375286" cy="375286"/>
            </a:xfrm>
            <a:prstGeom prst="rect">
              <a:avLst/>
            </a:prstGeom>
            <a:noFill/>
            <a:ln>
              <a:noFill/>
            </a:ln>
          </p:spPr>
        </p:pic>
        <p:pic>
          <p:nvPicPr>
            <p:cNvPr id="240" name="Google Shape;240;p17"/>
            <p:cNvPicPr preferRelativeResize="0"/>
            <p:nvPr/>
          </p:nvPicPr>
          <p:blipFill>
            <a:blip r:embed="rId6">
              <a:alphaModFix/>
            </a:blip>
            <a:stretch>
              <a:fillRect/>
            </a:stretch>
          </p:blipFill>
          <p:spPr>
            <a:xfrm>
              <a:off x="317007" y="2384107"/>
              <a:ext cx="375287" cy="375287"/>
            </a:xfrm>
            <a:prstGeom prst="rect">
              <a:avLst/>
            </a:prstGeom>
            <a:noFill/>
            <a:ln>
              <a:noFill/>
            </a:ln>
          </p:spPr>
        </p:pic>
        <p:pic>
          <p:nvPicPr>
            <p:cNvPr id="241" name="Google Shape;241;p17"/>
            <p:cNvPicPr preferRelativeResize="0"/>
            <p:nvPr/>
          </p:nvPicPr>
          <p:blipFill>
            <a:blip r:embed="rId7">
              <a:alphaModFix/>
            </a:blip>
            <a:stretch>
              <a:fillRect/>
            </a:stretch>
          </p:blipFill>
          <p:spPr>
            <a:xfrm>
              <a:off x="99965" y="416115"/>
              <a:ext cx="409915" cy="409915"/>
            </a:xfrm>
            <a:prstGeom prst="rect">
              <a:avLst/>
            </a:prstGeom>
            <a:noFill/>
            <a:ln>
              <a:noFill/>
            </a:ln>
          </p:spPr>
        </p:pic>
        <p:pic>
          <p:nvPicPr>
            <p:cNvPr id="242" name="Google Shape;242;p17"/>
            <p:cNvPicPr preferRelativeResize="0"/>
            <p:nvPr/>
          </p:nvPicPr>
          <p:blipFill>
            <a:blip r:embed="rId8">
              <a:alphaModFix/>
            </a:blip>
            <a:stretch>
              <a:fillRect/>
            </a:stretch>
          </p:blipFill>
          <p:spPr>
            <a:xfrm>
              <a:off x="539969" y="148056"/>
              <a:ext cx="360061" cy="451889"/>
            </a:xfrm>
            <a:prstGeom prst="rect">
              <a:avLst/>
            </a:prstGeom>
            <a:noFill/>
            <a:ln>
              <a:noFill/>
            </a:ln>
          </p:spPr>
        </p:pic>
        <p:pic>
          <p:nvPicPr>
            <p:cNvPr id="243" name="Google Shape;243;p17"/>
            <p:cNvPicPr preferRelativeResize="0"/>
            <p:nvPr/>
          </p:nvPicPr>
          <p:blipFill>
            <a:blip r:embed="rId9">
              <a:alphaModFix/>
            </a:blip>
            <a:stretch>
              <a:fillRect/>
            </a:stretch>
          </p:blipFill>
          <p:spPr>
            <a:xfrm>
              <a:off x="-31425" y="2900000"/>
              <a:ext cx="541300" cy="541300"/>
            </a:xfrm>
            <a:prstGeom prst="rect">
              <a:avLst/>
            </a:prstGeom>
            <a:noFill/>
            <a:ln>
              <a:noFill/>
            </a:ln>
          </p:spPr>
        </p:pic>
        <p:pic>
          <p:nvPicPr>
            <p:cNvPr id="244" name="Google Shape;244;p17"/>
            <p:cNvPicPr preferRelativeResize="0"/>
            <p:nvPr/>
          </p:nvPicPr>
          <p:blipFill>
            <a:blip r:embed="rId10">
              <a:alphaModFix/>
            </a:blip>
            <a:stretch>
              <a:fillRect/>
            </a:stretch>
          </p:blipFill>
          <p:spPr>
            <a:xfrm>
              <a:off x="8445332" y="4304657"/>
              <a:ext cx="509885" cy="509885"/>
            </a:xfrm>
            <a:prstGeom prst="rect">
              <a:avLst/>
            </a:prstGeom>
            <a:noFill/>
            <a:ln>
              <a:noFill/>
            </a:ln>
          </p:spPr>
        </p:pic>
        <p:pic>
          <p:nvPicPr>
            <p:cNvPr id="245" name="Google Shape;245;p17"/>
            <p:cNvPicPr preferRelativeResize="0"/>
            <p:nvPr/>
          </p:nvPicPr>
          <p:blipFill>
            <a:blip r:embed="rId11">
              <a:alphaModFix/>
            </a:blip>
            <a:stretch>
              <a:fillRect/>
            </a:stretch>
          </p:blipFill>
          <p:spPr>
            <a:xfrm>
              <a:off x="4644757" y="90057"/>
              <a:ext cx="509885" cy="509885"/>
            </a:xfrm>
            <a:prstGeom prst="rect">
              <a:avLst/>
            </a:prstGeom>
            <a:noFill/>
            <a:ln>
              <a:noFill/>
            </a:ln>
          </p:spPr>
        </p:pic>
        <p:pic>
          <p:nvPicPr>
            <p:cNvPr id="246" name="Google Shape;246;p17"/>
            <p:cNvPicPr preferRelativeResize="0"/>
            <p:nvPr/>
          </p:nvPicPr>
          <p:blipFill>
            <a:blip r:embed="rId12">
              <a:alphaModFix/>
            </a:blip>
            <a:stretch>
              <a:fillRect/>
            </a:stretch>
          </p:blipFill>
          <p:spPr>
            <a:xfrm>
              <a:off x="216875" y="3799421"/>
              <a:ext cx="378000" cy="537057"/>
            </a:xfrm>
            <a:prstGeom prst="rect">
              <a:avLst/>
            </a:prstGeom>
            <a:noFill/>
            <a:ln>
              <a:noFill/>
            </a:ln>
          </p:spPr>
        </p:pic>
        <p:pic>
          <p:nvPicPr>
            <p:cNvPr id="247" name="Google Shape;247;p17"/>
            <p:cNvPicPr preferRelativeResize="0"/>
            <p:nvPr/>
          </p:nvPicPr>
          <p:blipFill>
            <a:blip r:embed="rId13">
              <a:alphaModFix/>
            </a:blip>
            <a:stretch>
              <a:fillRect/>
            </a:stretch>
          </p:blipFill>
          <p:spPr>
            <a:xfrm>
              <a:off x="5439475" y="198375"/>
              <a:ext cx="444450" cy="583900"/>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515"/>
        <p:cNvGrpSpPr/>
        <p:nvPr/>
      </p:nvGrpSpPr>
      <p:grpSpPr>
        <a:xfrm>
          <a:off x="0" y="0"/>
          <a:ext cx="0" cy="0"/>
          <a:chOff x="0" y="0"/>
          <a:chExt cx="0" cy="0"/>
        </a:xfrm>
      </p:grpSpPr>
      <p:pic>
        <p:nvPicPr>
          <p:cNvPr id="516" name="Google Shape;516;p32"/>
          <p:cNvPicPr preferRelativeResize="0"/>
          <p:nvPr/>
        </p:nvPicPr>
        <p:blipFill>
          <a:blip r:embed="rId2">
            <a:alphaModFix/>
          </a:blip>
          <a:stretch>
            <a:fillRect/>
          </a:stretch>
        </p:blipFill>
        <p:spPr>
          <a:xfrm>
            <a:off x="0" y="0"/>
            <a:ext cx="9143949" cy="51435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TITLE_AND_TWO_COLUMNS_2">
    <p:spTree>
      <p:nvGrpSpPr>
        <p:cNvPr id="1" name="Shape 517"/>
        <p:cNvGrpSpPr/>
        <p:nvPr/>
      </p:nvGrpSpPr>
      <p:grpSpPr>
        <a:xfrm>
          <a:off x="0" y="0"/>
          <a:ext cx="0" cy="0"/>
          <a:chOff x="0" y="0"/>
          <a:chExt cx="0" cy="0"/>
        </a:xfrm>
      </p:grpSpPr>
      <p:pic>
        <p:nvPicPr>
          <p:cNvPr id="518" name="Google Shape;518;p33"/>
          <p:cNvPicPr preferRelativeResize="0"/>
          <p:nvPr/>
        </p:nvPicPr>
        <p:blipFill>
          <a:blip r:embed="rId2">
            <a:alphaModFix/>
          </a:blip>
          <a:stretch>
            <a:fillRect/>
          </a:stretch>
        </p:blipFill>
        <p:spPr>
          <a:xfrm>
            <a:off x="0" y="0"/>
            <a:ext cx="9143949" cy="5143500"/>
          </a:xfrm>
          <a:prstGeom prst="rect">
            <a:avLst/>
          </a:prstGeom>
          <a:noFill/>
          <a:ln>
            <a:noFill/>
          </a:ln>
        </p:spPr>
      </p:pic>
      <p:grpSp>
        <p:nvGrpSpPr>
          <p:cNvPr id="519" name="Google Shape;519;p33"/>
          <p:cNvGrpSpPr/>
          <p:nvPr/>
        </p:nvGrpSpPr>
        <p:grpSpPr>
          <a:xfrm>
            <a:off x="42639" y="61950"/>
            <a:ext cx="9101360" cy="4865124"/>
            <a:chOff x="42639" y="61950"/>
            <a:chExt cx="9101360" cy="4865124"/>
          </a:xfrm>
        </p:grpSpPr>
        <p:pic>
          <p:nvPicPr>
            <p:cNvPr id="520" name="Google Shape;520;p33"/>
            <p:cNvPicPr preferRelativeResize="0"/>
            <p:nvPr/>
          </p:nvPicPr>
          <p:blipFill>
            <a:blip r:embed="rId3">
              <a:alphaModFix/>
            </a:blip>
            <a:stretch>
              <a:fillRect/>
            </a:stretch>
          </p:blipFill>
          <p:spPr>
            <a:xfrm>
              <a:off x="161388" y="3363702"/>
              <a:ext cx="373211" cy="373205"/>
            </a:xfrm>
            <a:prstGeom prst="rect">
              <a:avLst/>
            </a:prstGeom>
            <a:noFill/>
            <a:ln>
              <a:noFill/>
            </a:ln>
          </p:spPr>
        </p:pic>
        <p:pic>
          <p:nvPicPr>
            <p:cNvPr id="521" name="Google Shape;521;p33"/>
            <p:cNvPicPr preferRelativeResize="0"/>
            <p:nvPr/>
          </p:nvPicPr>
          <p:blipFill>
            <a:blip r:embed="rId4">
              <a:alphaModFix/>
            </a:blip>
            <a:stretch>
              <a:fillRect/>
            </a:stretch>
          </p:blipFill>
          <p:spPr>
            <a:xfrm>
              <a:off x="7379197" y="4668336"/>
              <a:ext cx="258741" cy="258738"/>
            </a:xfrm>
            <a:prstGeom prst="rect">
              <a:avLst/>
            </a:prstGeom>
            <a:noFill/>
            <a:ln>
              <a:noFill/>
            </a:ln>
          </p:spPr>
        </p:pic>
        <p:pic>
          <p:nvPicPr>
            <p:cNvPr id="522" name="Google Shape;522;p33"/>
            <p:cNvPicPr preferRelativeResize="0"/>
            <p:nvPr/>
          </p:nvPicPr>
          <p:blipFill>
            <a:blip r:embed="rId5">
              <a:alphaModFix/>
            </a:blip>
            <a:stretch>
              <a:fillRect/>
            </a:stretch>
          </p:blipFill>
          <p:spPr>
            <a:xfrm>
              <a:off x="42639" y="1766178"/>
              <a:ext cx="340958" cy="340953"/>
            </a:xfrm>
            <a:prstGeom prst="rect">
              <a:avLst/>
            </a:prstGeom>
            <a:noFill/>
            <a:ln>
              <a:noFill/>
            </a:ln>
          </p:spPr>
        </p:pic>
        <p:pic>
          <p:nvPicPr>
            <p:cNvPr id="523" name="Google Shape;523;p33"/>
            <p:cNvPicPr preferRelativeResize="0"/>
            <p:nvPr/>
          </p:nvPicPr>
          <p:blipFill>
            <a:blip r:embed="rId6">
              <a:alphaModFix/>
            </a:blip>
            <a:stretch>
              <a:fillRect/>
            </a:stretch>
          </p:blipFill>
          <p:spPr>
            <a:xfrm>
              <a:off x="8191263" y="136853"/>
              <a:ext cx="403160" cy="403154"/>
            </a:xfrm>
            <a:prstGeom prst="rect">
              <a:avLst/>
            </a:prstGeom>
            <a:noFill/>
            <a:ln>
              <a:noFill/>
            </a:ln>
          </p:spPr>
        </p:pic>
        <p:pic>
          <p:nvPicPr>
            <p:cNvPr id="524" name="Google Shape;524;p33"/>
            <p:cNvPicPr preferRelativeResize="0"/>
            <p:nvPr/>
          </p:nvPicPr>
          <p:blipFill>
            <a:blip r:embed="rId7">
              <a:alphaModFix/>
            </a:blip>
            <a:stretch>
              <a:fillRect/>
            </a:stretch>
          </p:blipFill>
          <p:spPr>
            <a:xfrm>
              <a:off x="8594427" y="3156016"/>
              <a:ext cx="416982" cy="416976"/>
            </a:xfrm>
            <a:prstGeom prst="rect">
              <a:avLst/>
            </a:prstGeom>
            <a:noFill/>
            <a:ln>
              <a:noFill/>
            </a:ln>
          </p:spPr>
        </p:pic>
        <p:pic>
          <p:nvPicPr>
            <p:cNvPr id="525" name="Google Shape;525;p33"/>
            <p:cNvPicPr preferRelativeResize="0"/>
            <p:nvPr/>
          </p:nvPicPr>
          <p:blipFill>
            <a:blip r:embed="rId8">
              <a:alphaModFix/>
            </a:blip>
            <a:stretch>
              <a:fillRect/>
            </a:stretch>
          </p:blipFill>
          <p:spPr>
            <a:xfrm>
              <a:off x="42650" y="2448153"/>
              <a:ext cx="491949" cy="491943"/>
            </a:xfrm>
            <a:prstGeom prst="rect">
              <a:avLst/>
            </a:prstGeom>
            <a:noFill/>
            <a:ln>
              <a:noFill/>
            </a:ln>
          </p:spPr>
        </p:pic>
        <p:pic>
          <p:nvPicPr>
            <p:cNvPr id="526" name="Google Shape;526;p33"/>
            <p:cNvPicPr preferRelativeResize="0"/>
            <p:nvPr/>
          </p:nvPicPr>
          <p:blipFill>
            <a:blip r:embed="rId9">
              <a:alphaModFix/>
            </a:blip>
            <a:stretch>
              <a:fillRect/>
            </a:stretch>
          </p:blipFill>
          <p:spPr>
            <a:xfrm>
              <a:off x="256601" y="3894403"/>
              <a:ext cx="463398" cy="463393"/>
            </a:xfrm>
            <a:prstGeom prst="rect">
              <a:avLst/>
            </a:prstGeom>
            <a:noFill/>
            <a:ln>
              <a:noFill/>
            </a:ln>
          </p:spPr>
        </p:pic>
        <p:pic>
          <p:nvPicPr>
            <p:cNvPr id="527" name="Google Shape;527;p33"/>
            <p:cNvPicPr preferRelativeResize="0"/>
            <p:nvPr/>
          </p:nvPicPr>
          <p:blipFill>
            <a:blip r:embed="rId10">
              <a:alphaModFix/>
            </a:blip>
            <a:stretch>
              <a:fillRect/>
            </a:stretch>
          </p:blipFill>
          <p:spPr>
            <a:xfrm>
              <a:off x="8680601" y="3751878"/>
              <a:ext cx="463398" cy="463393"/>
            </a:xfrm>
            <a:prstGeom prst="rect">
              <a:avLst/>
            </a:prstGeom>
            <a:noFill/>
            <a:ln>
              <a:noFill/>
            </a:ln>
          </p:spPr>
        </p:pic>
        <p:pic>
          <p:nvPicPr>
            <p:cNvPr id="528" name="Google Shape;528;p33"/>
            <p:cNvPicPr preferRelativeResize="0"/>
            <p:nvPr/>
          </p:nvPicPr>
          <p:blipFill>
            <a:blip r:embed="rId11">
              <a:alphaModFix/>
            </a:blip>
            <a:stretch>
              <a:fillRect/>
            </a:stretch>
          </p:blipFill>
          <p:spPr>
            <a:xfrm>
              <a:off x="7456396" y="104283"/>
              <a:ext cx="327234" cy="410685"/>
            </a:xfrm>
            <a:prstGeom prst="rect">
              <a:avLst/>
            </a:prstGeom>
            <a:noFill/>
            <a:ln>
              <a:noFill/>
            </a:ln>
          </p:spPr>
        </p:pic>
        <p:pic>
          <p:nvPicPr>
            <p:cNvPr id="529" name="Google Shape;529;p33"/>
            <p:cNvPicPr preferRelativeResize="0"/>
            <p:nvPr/>
          </p:nvPicPr>
          <p:blipFill>
            <a:blip r:embed="rId12">
              <a:alphaModFix/>
            </a:blip>
            <a:stretch>
              <a:fillRect/>
            </a:stretch>
          </p:blipFill>
          <p:spPr>
            <a:xfrm>
              <a:off x="6625450" y="61950"/>
              <a:ext cx="537225" cy="705750"/>
            </a:xfrm>
            <a:prstGeom prst="rect">
              <a:avLst/>
            </a:prstGeom>
            <a:noFill/>
            <a:ln>
              <a:noFill/>
            </a:ln>
          </p:spPr>
        </p:pic>
        <p:pic>
          <p:nvPicPr>
            <p:cNvPr id="530" name="Google Shape;530;p33"/>
            <p:cNvPicPr preferRelativeResize="0"/>
            <p:nvPr/>
          </p:nvPicPr>
          <p:blipFill>
            <a:blip r:embed="rId13">
              <a:alphaModFix/>
            </a:blip>
            <a:stretch>
              <a:fillRect/>
            </a:stretch>
          </p:blipFill>
          <p:spPr>
            <a:xfrm>
              <a:off x="8120010" y="4140309"/>
              <a:ext cx="456904" cy="649132"/>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ONE_COLUMN_TEXT_1">
    <p:spTree>
      <p:nvGrpSpPr>
        <p:cNvPr id="1" name="Shape 531"/>
        <p:cNvGrpSpPr/>
        <p:nvPr/>
      </p:nvGrpSpPr>
      <p:grpSpPr>
        <a:xfrm>
          <a:off x="0" y="0"/>
          <a:ext cx="0" cy="0"/>
          <a:chOff x="0" y="0"/>
          <a:chExt cx="0" cy="0"/>
        </a:xfrm>
      </p:grpSpPr>
      <p:pic>
        <p:nvPicPr>
          <p:cNvPr id="532" name="Google Shape;532;p34"/>
          <p:cNvPicPr preferRelativeResize="0"/>
          <p:nvPr/>
        </p:nvPicPr>
        <p:blipFill>
          <a:blip r:embed="rId2">
            <a:alphaModFix/>
          </a:blip>
          <a:stretch>
            <a:fillRect/>
          </a:stretch>
        </p:blipFill>
        <p:spPr>
          <a:xfrm>
            <a:off x="0" y="0"/>
            <a:ext cx="9143949" cy="5143500"/>
          </a:xfrm>
          <a:prstGeom prst="rect">
            <a:avLst/>
          </a:prstGeom>
          <a:noFill/>
          <a:ln>
            <a:noFill/>
          </a:ln>
        </p:spPr>
      </p:pic>
      <p:grpSp>
        <p:nvGrpSpPr>
          <p:cNvPr id="533" name="Google Shape;533;p34"/>
          <p:cNvGrpSpPr/>
          <p:nvPr/>
        </p:nvGrpSpPr>
        <p:grpSpPr>
          <a:xfrm>
            <a:off x="-1" y="-22975"/>
            <a:ext cx="9020150" cy="5180300"/>
            <a:chOff x="-1" y="-22975"/>
            <a:chExt cx="9020150" cy="5180300"/>
          </a:xfrm>
        </p:grpSpPr>
        <p:pic>
          <p:nvPicPr>
            <p:cNvPr id="534" name="Google Shape;534;p34"/>
            <p:cNvPicPr preferRelativeResize="0"/>
            <p:nvPr/>
          </p:nvPicPr>
          <p:blipFill>
            <a:blip r:embed="rId3">
              <a:alphaModFix/>
            </a:blip>
            <a:stretch>
              <a:fillRect/>
            </a:stretch>
          </p:blipFill>
          <p:spPr>
            <a:xfrm>
              <a:off x="8528200" y="3115778"/>
              <a:ext cx="491949" cy="491943"/>
            </a:xfrm>
            <a:prstGeom prst="rect">
              <a:avLst/>
            </a:prstGeom>
            <a:noFill/>
            <a:ln>
              <a:noFill/>
            </a:ln>
          </p:spPr>
        </p:pic>
        <p:pic>
          <p:nvPicPr>
            <p:cNvPr id="535" name="Google Shape;535;p34"/>
            <p:cNvPicPr preferRelativeResize="0"/>
            <p:nvPr/>
          </p:nvPicPr>
          <p:blipFill>
            <a:blip r:embed="rId4">
              <a:alphaModFix/>
            </a:blip>
            <a:stretch>
              <a:fillRect/>
            </a:stretch>
          </p:blipFill>
          <p:spPr>
            <a:xfrm>
              <a:off x="176976" y="2139278"/>
              <a:ext cx="463398" cy="463393"/>
            </a:xfrm>
            <a:prstGeom prst="rect">
              <a:avLst/>
            </a:prstGeom>
            <a:noFill/>
            <a:ln>
              <a:noFill/>
            </a:ln>
          </p:spPr>
        </p:pic>
        <p:pic>
          <p:nvPicPr>
            <p:cNvPr id="536" name="Google Shape;536;p34"/>
            <p:cNvPicPr preferRelativeResize="0"/>
            <p:nvPr/>
          </p:nvPicPr>
          <p:blipFill>
            <a:blip r:embed="rId5">
              <a:alphaModFix/>
            </a:blip>
            <a:stretch>
              <a:fillRect/>
            </a:stretch>
          </p:blipFill>
          <p:spPr>
            <a:xfrm>
              <a:off x="66613" y="2795653"/>
              <a:ext cx="463398" cy="463393"/>
            </a:xfrm>
            <a:prstGeom prst="rect">
              <a:avLst/>
            </a:prstGeom>
            <a:noFill/>
            <a:ln>
              <a:noFill/>
            </a:ln>
          </p:spPr>
        </p:pic>
        <p:pic>
          <p:nvPicPr>
            <p:cNvPr id="537" name="Google Shape;537;p34"/>
            <p:cNvPicPr preferRelativeResize="0"/>
            <p:nvPr/>
          </p:nvPicPr>
          <p:blipFill>
            <a:blip r:embed="rId6">
              <a:alphaModFix/>
            </a:blip>
            <a:stretch>
              <a:fillRect/>
            </a:stretch>
          </p:blipFill>
          <p:spPr>
            <a:xfrm>
              <a:off x="1789708" y="4398158"/>
              <a:ext cx="327234" cy="410685"/>
            </a:xfrm>
            <a:prstGeom prst="rect">
              <a:avLst/>
            </a:prstGeom>
            <a:noFill/>
            <a:ln>
              <a:noFill/>
            </a:ln>
          </p:spPr>
        </p:pic>
        <p:pic>
          <p:nvPicPr>
            <p:cNvPr id="538" name="Google Shape;538;p34"/>
            <p:cNvPicPr preferRelativeResize="0"/>
            <p:nvPr/>
          </p:nvPicPr>
          <p:blipFill>
            <a:blip r:embed="rId7">
              <a:alphaModFix/>
            </a:blip>
            <a:stretch>
              <a:fillRect/>
            </a:stretch>
          </p:blipFill>
          <p:spPr>
            <a:xfrm>
              <a:off x="6105275" y="-22975"/>
              <a:ext cx="537225" cy="705750"/>
            </a:xfrm>
            <a:prstGeom prst="rect">
              <a:avLst/>
            </a:prstGeom>
            <a:noFill/>
            <a:ln>
              <a:noFill/>
            </a:ln>
          </p:spPr>
        </p:pic>
        <p:pic>
          <p:nvPicPr>
            <p:cNvPr id="539" name="Google Shape;539;p34"/>
            <p:cNvPicPr preferRelativeResize="0"/>
            <p:nvPr/>
          </p:nvPicPr>
          <p:blipFill>
            <a:blip r:embed="rId8">
              <a:alphaModFix/>
            </a:blip>
            <a:stretch>
              <a:fillRect/>
            </a:stretch>
          </p:blipFill>
          <p:spPr>
            <a:xfrm>
              <a:off x="8327035" y="3954759"/>
              <a:ext cx="456904" cy="649132"/>
            </a:xfrm>
            <a:prstGeom prst="rect">
              <a:avLst/>
            </a:prstGeom>
            <a:noFill/>
            <a:ln>
              <a:noFill/>
            </a:ln>
          </p:spPr>
        </p:pic>
        <p:pic>
          <p:nvPicPr>
            <p:cNvPr id="540" name="Google Shape;540;p34"/>
            <p:cNvPicPr preferRelativeResize="0"/>
            <p:nvPr/>
          </p:nvPicPr>
          <p:blipFill rotWithShape="1">
            <a:blip r:embed="rId9">
              <a:alphaModFix/>
            </a:blip>
            <a:srcRect l="35786"/>
            <a:stretch/>
          </p:blipFill>
          <p:spPr>
            <a:xfrm>
              <a:off x="-1" y="3551100"/>
              <a:ext cx="596625" cy="1592400"/>
            </a:xfrm>
            <a:prstGeom prst="rect">
              <a:avLst/>
            </a:prstGeom>
            <a:noFill/>
            <a:ln>
              <a:noFill/>
            </a:ln>
          </p:spPr>
        </p:pic>
        <p:pic>
          <p:nvPicPr>
            <p:cNvPr id="541" name="Google Shape;541;p34"/>
            <p:cNvPicPr preferRelativeResize="0"/>
            <p:nvPr/>
          </p:nvPicPr>
          <p:blipFill rotWithShape="1">
            <a:blip r:embed="rId10">
              <a:alphaModFix/>
            </a:blip>
            <a:srcRect l="7484" b="6664"/>
            <a:stretch/>
          </p:blipFill>
          <p:spPr>
            <a:xfrm rot="5400000" flipH="1">
              <a:off x="303450" y="3974525"/>
              <a:ext cx="879350" cy="1486250"/>
            </a:xfrm>
            <a:prstGeom prst="rect">
              <a:avLst/>
            </a:prstGeom>
            <a:noFill/>
            <a:ln>
              <a:noFill/>
            </a:ln>
          </p:spPr>
        </p:pic>
        <p:pic>
          <p:nvPicPr>
            <p:cNvPr id="542" name="Google Shape;542;p34"/>
            <p:cNvPicPr preferRelativeResize="0"/>
            <p:nvPr/>
          </p:nvPicPr>
          <p:blipFill>
            <a:blip r:embed="rId11">
              <a:alphaModFix/>
            </a:blip>
            <a:stretch>
              <a:fillRect/>
            </a:stretch>
          </p:blipFill>
          <p:spPr>
            <a:xfrm>
              <a:off x="4919638" y="143302"/>
              <a:ext cx="373211" cy="373205"/>
            </a:xfrm>
            <a:prstGeom prst="rect">
              <a:avLst/>
            </a:prstGeom>
            <a:noFill/>
            <a:ln>
              <a:noFill/>
            </a:ln>
          </p:spPr>
        </p:pic>
        <p:pic>
          <p:nvPicPr>
            <p:cNvPr id="543" name="Google Shape;543;p34"/>
            <p:cNvPicPr preferRelativeResize="0"/>
            <p:nvPr/>
          </p:nvPicPr>
          <p:blipFill>
            <a:blip r:embed="rId12">
              <a:alphaModFix/>
            </a:blip>
            <a:stretch>
              <a:fillRect/>
            </a:stretch>
          </p:blipFill>
          <p:spPr>
            <a:xfrm>
              <a:off x="8672422" y="4657886"/>
              <a:ext cx="258741" cy="258738"/>
            </a:xfrm>
            <a:prstGeom prst="rect">
              <a:avLst/>
            </a:prstGeom>
            <a:noFill/>
            <a:ln>
              <a:noFill/>
            </a:ln>
          </p:spPr>
        </p:pic>
        <p:pic>
          <p:nvPicPr>
            <p:cNvPr id="544" name="Google Shape;544;p34"/>
            <p:cNvPicPr preferRelativeResize="0"/>
            <p:nvPr/>
          </p:nvPicPr>
          <p:blipFill>
            <a:blip r:embed="rId13">
              <a:alphaModFix/>
            </a:blip>
            <a:stretch>
              <a:fillRect/>
            </a:stretch>
          </p:blipFill>
          <p:spPr>
            <a:xfrm>
              <a:off x="2335964" y="4575678"/>
              <a:ext cx="340958" cy="340953"/>
            </a:xfrm>
            <a:prstGeom prst="rect">
              <a:avLst/>
            </a:prstGeom>
            <a:noFill/>
            <a:ln>
              <a:noFill/>
            </a:ln>
          </p:spPr>
        </p:pic>
        <p:pic>
          <p:nvPicPr>
            <p:cNvPr id="545" name="Google Shape;545;p34"/>
            <p:cNvPicPr preferRelativeResize="0"/>
            <p:nvPr/>
          </p:nvPicPr>
          <p:blipFill>
            <a:blip r:embed="rId14">
              <a:alphaModFix/>
            </a:blip>
            <a:stretch>
              <a:fillRect/>
            </a:stretch>
          </p:blipFill>
          <p:spPr>
            <a:xfrm>
              <a:off x="66613" y="1519003"/>
              <a:ext cx="403160" cy="403154"/>
            </a:xfrm>
            <a:prstGeom prst="rect">
              <a:avLst/>
            </a:prstGeom>
            <a:noFill/>
            <a:ln>
              <a:noFill/>
            </a:ln>
          </p:spPr>
        </p:pic>
        <p:pic>
          <p:nvPicPr>
            <p:cNvPr id="546" name="Google Shape;546;p34"/>
            <p:cNvPicPr preferRelativeResize="0"/>
            <p:nvPr/>
          </p:nvPicPr>
          <p:blipFill>
            <a:blip r:embed="rId15">
              <a:alphaModFix/>
            </a:blip>
            <a:stretch>
              <a:fillRect/>
            </a:stretch>
          </p:blipFill>
          <p:spPr>
            <a:xfrm>
              <a:off x="5456252" y="-9"/>
              <a:ext cx="416982" cy="416976"/>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3">
  <p:cSld name="MAIN_POINT_2">
    <p:spTree>
      <p:nvGrpSpPr>
        <p:cNvPr id="1" name="Shape 547"/>
        <p:cNvGrpSpPr/>
        <p:nvPr/>
      </p:nvGrpSpPr>
      <p:grpSpPr>
        <a:xfrm>
          <a:off x="0" y="0"/>
          <a:ext cx="0" cy="0"/>
          <a:chOff x="0" y="0"/>
          <a:chExt cx="0" cy="0"/>
        </a:xfrm>
      </p:grpSpPr>
      <p:pic>
        <p:nvPicPr>
          <p:cNvPr id="548" name="Google Shape;548;p35"/>
          <p:cNvPicPr preferRelativeResize="0"/>
          <p:nvPr/>
        </p:nvPicPr>
        <p:blipFill>
          <a:blip r:embed="rId2">
            <a:alphaModFix/>
          </a:blip>
          <a:stretch>
            <a:fillRect/>
          </a:stretch>
        </p:blipFill>
        <p:spPr>
          <a:xfrm>
            <a:off x="0" y="0"/>
            <a:ext cx="9143949" cy="5143500"/>
          </a:xfrm>
          <a:prstGeom prst="rect">
            <a:avLst/>
          </a:prstGeom>
          <a:noFill/>
          <a:ln>
            <a:noFill/>
          </a:ln>
        </p:spPr>
      </p:pic>
      <p:sp>
        <p:nvSpPr>
          <p:cNvPr id="549" name="Google Shape;549;p35"/>
          <p:cNvSpPr/>
          <p:nvPr/>
        </p:nvSpPr>
        <p:spPr>
          <a:xfrm>
            <a:off x="0" y="0"/>
            <a:ext cx="9144000" cy="5143500"/>
          </a:xfrm>
          <a:prstGeom prst="rect">
            <a:avLst/>
          </a:prstGeom>
          <a:solidFill>
            <a:srgbClr val="FBEDA6">
              <a:alpha val="5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0" name="Google Shape;550;p35"/>
          <p:cNvGrpSpPr/>
          <p:nvPr/>
        </p:nvGrpSpPr>
        <p:grpSpPr>
          <a:xfrm>
            <a:off x="435482" y="118800"/>
            <a:ext cx="8392335" cy="4267543"/>
            <a:chOff x="435482" y="118800"/>
            <a:chExt cx="8392335" cy="4267543"/>
          </a:xfrm>
        </p:grpSpPr>
        <p:pic>
          <p:nvPicPr>
            <p:cNvPr id="551" name="Google Shape;551;p35"/>
            <p:cNvPicPr preferRelativeResize="0"/>
            <p:nvPr/>
          </p:nvPicPr>
          <p:blipFill>
            <a:blip r:embed="rId3">
              <a:alphaModFix/>
            </a:blip>
            <a:stretch>
              <a:fillRect/>
            </a:stretch>
          </p:blipFill>
          <p:spPr>
            <a:xfrm>
              <a:off x="6815925" y="118800"/>
              <a:ext cx="467100" cy="467100"/>
            </a:xfrm>
            <a:prstGeom prst="rect">
              <a:avLst/>
            </a:prstGeom>
            <a:noFill/>
            <a:ln>
              <a:noFill/>
            </a:ln>
          </p:spPr>
        </p:pic>
        <p:pic>
          <p:nvPicPr>
            <p:cNvPr id="552" name="Google Shape;552;p35"/>
            <p:cNvPicPr preferRelativeResize="0"/>
            <p:nvPr/>
          </p:nvPicPr>
          <p:blipFill>
            <a:blip r:embed="rId4">
              <a:alphaModFix/>
            </a:blip>
            <a:stretch>
              <a:fillRect/>
            </a:stretch>
          </p:blipFill>
          <p:spPr>
            <a:xfrm>
              <a:off x="460307" y="4011057"/>
              <a:ext cx="375286" cy="375286"/>
            </a:xfrm>
            <a:prstGeom prst="rect">
              <a:avLst/>
            </a:prstGeom>
            <a:noFill/>
            <a:ln>
              <a:noFill/>
            </a:ln>
          </p:spPr>
        </p:pic>
        <p:pic>
          <p:nvPicPr>
            <p:cNvPr id="553" name="Google Shape;553;p35"/>
            <p:cNvPicPr preferRelativeResize="0"/>
            <p:nvPr/>
          </p:nvPicPr>
          <p:blipFill>
            <a:blip r:embed="rId5">
              <a:alphaModFix/>
            </a:blip>
            <a:stretch>
              <a:fillRect/>
            </a:stretch>
          </p:blipFill>
          <p:spPr>
            <a:xfrm>
              <a:off x="4908457" y="164707"/>
              <a:ext cx="375287" cy="375287"/>
            </a:xfrm>
            <a:prstGeom prst="rect">
              <a:avLst/>
            </a:prstGeom>
            <a:noFill/>
            <a:ln>
              <a:noFill/>
            </a:ln>
          </p:spPr>
        </p:pic>
        <p:pic>
          <p:nvPicPr>
            <p:cNvPr id="554" name="Google Shape;554;p35"/>
            <p:cNvPicPr preferRelativeResize="0"/>
            <p:nvPr/>
          </p:nvPicPr>
          <p:blipFill>
            <a:blip r:embed="rId6">
              <a:alphaModFix/>
            </a:blip>
            <a:stretch>
              <a:fillRect/>
            </a:stretch>
          </p:blipFill>
          <p:spPr>
            <a:xfrm>
              <a:off x="897869" y="267656"/>
              <a:ext cx="360061" cy="451889"/>
            </a:xfrm>
            <a:prstGeom prst="rect">
              <a:avLst/>
            </a:prstGeom>
            <a:noFill/>
            <a:ln>
              <a:noFill/>
            </a:ln>
          </p:spPr>
        </p:pic>
        <p:pic>
          <p:nvPicPr>
            <p:cNvPr id="555" name="Google Shape;555;p35"/>
            <p:cNvPicPr preferRelativeResize="0"/>
            <p:nvPr/>
          </p:nvPicPr>
          <p:blipFill>
            <a:blip r:embed="rId7">
              <a:alphaModFix/>
            </a:blip>
            <a:stretch>
              <a:fillRect/>
            </a:stretch>
          </p:blipFill>
          <p:spPr>
            <a:xfrm>
              <a:off x="5892375" y="297275"/>
              <a:ext cx="541300" cy="541300"/>
            </a:xfrm>
            <a:prstGeom prst="rect">
              <a:avLst/>
            </a:prstGeom>
            <a:noFill/>
            <a:ln>
              <a:noFill/>
            </a:ln>
          </p:spPr>
        </p:pic>
        <p:pic>
          <p:nvPicPr>
            <p:cNvPr id="556" name="Google Shape;556;p35"/>
            <p:cNvPicPr preferRelativeResize="0"/>
            <p:nvPr/>
          </p:nvPicPr>
          <p:blipFill>
            <a:blip r:embed="rId8">
              <a:alphaModFix/>
            </a:blip>
            <a:stretch>
              <a:fillRect/>
            </a:stretch>
          </p:blipFill>
          <p:spPr>
            <a:xfrm>
              <a:off x="435482" y="3280207"/>
              <a:ext cx="509885" cy="509885"/>
            </a:xfrm>
            <a:prstGeom prst="rect">
              <a:avLst/>
            </a:prstGeom>
            <a:noFill/>
            <a:ln>
              <a:noFill/>
            </a:ln>
          </p:spPr>
        </p:pic>
        <p:pic>
          <p:nvPicPr>
            <p:cNvPr id="557" name="Google Shape;557;p35"/>
            <p:cNvPicPr preferRelativeResize="0"/>
            <p:nvPr/>
          </p:nvPicPr>
          <p:blipFill>
            <a:blip r:embed="rId9">
              <a:alphaModFix/>
            </a:blip>
            <a:stretch>
              <a:fillRect/>
            </a:stretch>
          </p:blipFill>
          <p:spPr>
            <a:xfrm>
              <a:off x="8317932" y="3444732"/>
              <a:ext cx="509885" cy="509885"/>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94000" y="291350"/>
            <a:ext cx="8556000" cy="4545600"/>
          </a:xfrm>
          <a:prstGeom prst="roundRect">
            <a:avLst>
              <a:gd name="adj" fmla="val 4315"/>
            </a:avLst>
          </a:prstGeom>
          <a:solidFill>
            <a:schemeClr val="accent6"/>
          </a:solidFill>
          <a:ln>
            <a:noFill/>
          </a:ln>
          <a:effectLst>
            <a:outerShdw blurRad="85725" dist="19050" dir="5400000" algn="bl" rotWithShape="0">
              <a:srgbClr val="000000">
                <a:alpha val="31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lengo"/>
              <a:ea typeface="Molengo"/>
              <a:cs typeface="Molengo"/>
              <a:sym typeface="Molengo"/>
            </a:endParaRPr>
          </a:p>
        </p:txBody>
      </p:sp>
      <p:sp>
        <p:nvSpPr>
          <p:cNvPr id="10" name="Google Shape;10;p2"/>
          <p:cNvSpPr txBox="1">
            <a:spLocks noGrp="1"/>
          </p:cNvSpPr>
          <p:nvPr>
            <p:ph type="ctrTitle"/>
          </p:nvPr>
        </p:nvSpPr>
        <p:spPr>
          <a:xfrm>
            <a:off x="889775" y="1144950"/>
            <a:ext cx="4537200" cy="2107200"/>
          </a:xfrm>
          <a:prstGeom prst="rect">
            <a:avLst/>
          </a:prstGeom>
          <a:noFill/>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889775" y="3507550"/>
            <a:ext cx="4537200" cy="4758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SzPts val="1400"/>
              <a:buNone/>
              <a:defRPr sz="1600">
                <a:latin typeface="Molengo"/>
                <a:ea typeface="Molengo"/>
                <a:cs typeface="Molengo"/>
                <a:sym typeface="Molengo"/>
              </a:defRPr>
            </a:lvl1pPr>
            <a:lvl2pPr lvl="1" algn="ctr">
              <a:lnSpc>
                <a:spcPct val="115000"/>
              </a:lnSpc>
              <a:spcBef>
                <a:spcPts val="0"/>
              </a:spcBef>
              <a:spcAft>
                <a:spcPts val="0"/>
              </a:spcAft>
              <a:buSzPts val="1800"/>
              <a:buNone/>
              <a:defRPr sz="1800"/>
            </a:lvl2pPr>
            <a:lvl3pPr lvl="2" algn="ctr">
              <a:lnSpc>
                <a:spcPct val="115000"/>
              </a:lnSpc>
              <a:spcBef>
                <a:spcPts val="0"/>
              </a:spcBef>
              <a:spcAft>
                <a:spcPts val="0"/>
              </a:spcAft>
              <a:buSzPts val="1800"/>
              <a:buNone/>
              <a:defRPr sz="1800"/>
            </a:lvl3pPr>
            <a:lvl4pPr lvl="3" algn="ctr">
              <a:lnSpc>
                <a:spcPct val="115000"/>
              </a:lnSpc>
              <a:spcBef>
                <a:spcPts val="0"/>
              </a:spcBef>
              <a:spcAft>
                <a:spcPts val="0"/>
              </a:spcAft>
              <a:buSzPts val="1800"/>
              <a:buNone/>
              <a:defRPr sz="1800"/>
            </a:lvl4pPr>
            <a:lvl5pPr lvl="4" algn="ctr">
              <a:lnSpc>
                <a:spcPct val="115000"/>
              </a:lnSpc>
              <a:spcBef>
                <a:spcPts val="0"/>
              </a:spcBef>
              <a:spcAft>
                <a:spcPts val="0"/>
              </a:spcAft>
              <a:buSzPts val="1800"/>
              <a:buNone/>
              <a:defRPr sz="1800"/>
            </a:lvl5pPr>
            <a:lvl6pPr lvl="5" algn="ctr">
              <a:lnSpc>
                <a:spcPct val="115000"/>
              </a:lnSpc>
              <a:spcBef>
                <a:spcPts val="0"/>
              </a:spcBef>
              <a:spcAft>
                <a:spcPts val="0"/>
              </a:spcAft>
              <a:buSzPts val="1800"/>
              <a:buNone/>
              <a:defRPr sz="1800"/>
            </a:lvl6pPr>
            <a:lvl7pPr lvl="6" algn="ctr">
              <a:lnSpc>
                <a:spcPct val="115000"/>
              </a:lnSpc>
              <a:spcBef>
                <a:spcPts val="0"/>
              </a:spcBef>
              <a:spcAft>
                <a:spcPts val="0"/>
              </a:spcAft>
              <a:buSzPts val="1800"/>
              <a:buNone/>
              <a:defRPr sz="1800"/>
            </a:lvl7pPr>
            <a:lvl8pPr lvl="7" algn="ctr">
              <a:lnSpc>
                <a:spcPct val="115000"/>
              </a:lnSpc>
              <a:spcBef>
                <a:spcPts val="0"/>
              </a:spcBef>
              <a:spcAft>
                <a:spcPts val="0"/>
              </a:spcAft>
              <a:buSzPts val="1800"/>
              <a:buNone/>
              <a:defRPr sz="1800"/>
            </a:lvl8pPr>
            <a:lvl9pPr lvl="8" algn="ctr">
              <a:lnSpc>
                <a:spcPct val="115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388322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3.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634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Chelsea Market"/>
              <a:buNone/>
              <a:defRPr sz="3000" b="1">
                <a:solidFill>
                  <a:schemeClr val="dk1"/>
                </a:solidFill>
                <a:latin typeface="Chelsea Market"/>
                <a:ea typeface="Chelsea Market"/>
                <a:cs typeface="Chelsea Market"/>
                <a:sym typeface="Chelsea Market"/>
              </a:defRPr>
            </a:lvl1pPr>
            <a:lvl2pPr lvl="1" rtl="0">
              <a:spcBef>
                <a:spcPts val="0"/>
              </a:spcBef>
              <a:spcAft>
                <a:spcPts val="0"/>
              </a:spcAft>
              <a:buClr>
                <a:schemeClr val="dk1"/>
              </a:buClr>
              <a:buSzPts val="3000"/>
              <a:buFont typeface="Chelsea Market"/>
              <a:buNone/>
              <a:defRPr sz="3000" b="1">
                <a:solidFill>
                  <a:schemeClr val="dk1"/>
                </a:solidFill>
                <a:latin typeface="Chelsea Market"/>
                <a:ea typeface="Chelsea Market"/>
                <a:cs typeface="Chelsea Market"/>
                <a:sym typeface="Chelsea Market"/>
              </a:defRPr>
            </a:lvl2pPr>
            <a:lvl3pPr lvl="2" rtl="0">
              <a:spcBef>
                <a:spcPts val="0"/>
              </a:spcBef>
              <a:spcAft>
                <a:spcPts val="0"/>
              </a:spcAft>
              <a:buClr>
                <a:schemeClr val="dk1"/>
              </a:buClr>
              <a:buSzPts val="3000"/>
              <a:buFont typeface="Chelsea Market"/>
              <a:buNone/>
              <a:defRPr sz="3000" b="1">
                <a:solidFill>
                  <a:schemeClr val="dk1"/>
                </a:solidFill>
                <a:latin typeface="Chelsea Market"/>
                <a:ea typeface="Chelsea Market"/>
                <a:cs typeface="Chelsea Market"/>
                <a:sym typeface="Chelsea Market"/>
              </a:defRPr>
            </a:lvl3pPr>
            <a:lvl4pPr lvl="3" rtl="0">
              <a:spcBef>
                <a:spcPts val="0"/>
              </a:spcBef>
              <a:spcAft>
                <a:spcPts val="0"/>
              </a:spcAft>
              <a:buClr>
                <a:schemeClr val="dk1"/>
              </a:buClr>
              <a:buSzPts val="3000"/>
              <a:buFont typeface="Chelsea Market"/>
              <a:buNone/>
              <a:defRPr sz="3000" b="1">
                <a:solidFill>
                  <a:schemeClr val="dk1"/>
                </a:solidFill>
                <a:latin typeface="Chelsea Market"/>
                <a:ea typeface="Chelsea Market"/>
                <a:cs typeface="Chelsea Market"/>
                <a:sym typeface="Chelsea Market"/>
              </a:defRPr>
            </a:lvl4pPr>
            <a:lvl5pPr lvl="4" rtl="0">
              <a:spcBef>
                <a:spcPts val="0"/>
              </a:spcBef>
              <a:spcAft>
                <a:spcPts val="0"/>
              </a:spcAft>
              <a:buClr>
                <a:schemeClr val="dk1"/>
              </a:buClr>
              <a:buSzPts val="3000"/>
              <a:buFont typeface="Chelsea Market"/>
              <a:buNone/>
              <a:defRPr sz="3000" b="1">
                <a:solidFill>
                  <a:schemeClr val="dk1"/>
                </a:solidFill>
                <a:latin typeface="Chelsea Market"/>
                <a:ea typeface="Chelsea Market"/>
                <a:cs typeface="Chelsea Market"/>
                <a:sym typeface="Chelsea Market"/>
              </a:defRPr>
            </a:lvl5pPr>
            <a:lvl6pPr lvl="5" rtl="0">
              <a:spcBef>
                <a:spcPts val="0"/>
              </a:spcBef>
              <a:spcAft>
                <a:spcPts val="0"/>
              </a:spcAft>
              <a:buClr>
                <a:schemeClr val="dk1"/>
              </a:buClr>
              <a:buSzPts val="3000"/>
              <a:buFont typeface="Chelsea Market"/>
              <a:buNone/>
              <a:defRPr sz="3000" b="1">
                <a:solidFill>
                  <a:schemeClr val="dk1"/>
                </a:solidFill>
                <a:latin typeface="Chelsea Market"/>
                <a:ea typeface="Chelsea Market"/>
                <a:cs typeface="Chelsea Market"/>
                <a:sym typeface="Chelsea Market"/>
              </a:defRPr>
            </a:lvl6pPr>
            <a:lvl7pPr lvl="6" rtl="0">
              <a:spcBef>
                <a:spcPts val="0"/>
              </a:spcBef>
              <a:spcAft>
                <a:spcPts val="0"/>
              </a:spcAft>
              <a:buClr>
                <a:schemeClr val="dk1"/>
              </a:buClr>
              <a:buSzPts val="3000"/>
              <a:buFont typeface="Chelsea Market"/>
              <a:buNone/>
              <a:defRPr sz="3000" b="1">
                <a:solidFill>
                  <a:schemeClr val="dk1"/>
                </a:solidFill>
                <a:latin typeface="Chelsea Market"/>
                <a:ea typeface="Chelsea Market"/>
                <a:cs typeface="Chelsea Market"/>
                <a:sym typeface="Chelsea Market"/>
              </a:defRPr>
            </a:lvl7pPr>
            <a:lvl8pPr lvl="7" rtl="0">
              <a:spcBef>
                <a:spcPts val="0"/>
              </a:spcBef>
              <a:spcAft>
                <a:spcPts val="0"/>
              </a:spcAft>
              <a:buClr>
                <a:schemeClr val="dk1"/>
              </a:buClr>
              <a:buSzPts val="3000"/>
              <a:buFont typeface="Chelsea Market"/>
              <a:buNone/>
              <a:defRPr sz="3000" b="1">
                <a:solidFill>
                  <a:schemeClr val="dk1"/>
                </a:solidFill>
                <a:latin typeface="Chelsea Market"/>
                <a:ea typeface="Chelsea Market"/>
                <a:cs typeface="Chelsea Market"/>
                <a:sym typeface="Chelsea Market"/>
              </a:defRPr>
            </a:lvl8pPr>
            <a:lvl9pPr lvl="8" rtl="0">
              <a:spcBef>
                <a:spcPts val="0"/>
              </a:spcBef>
              <a:spcAft>
                <a:spcPts val="0"/>
              </a:spcAft>
              <a:buClr>
                <a:schemeClr val="dk1"/>
              </a:buClr>
              <a:buSzPts val="3000"/>
              <a:buFont typeface="Chelsea Market"/>
              <a:buNone/>
              <a:defRPr sz="3000" b="1">
                <a:solidFill>
                  <a:schemeClr val="dk1"/>
                </a:solidFill>
                <a:latin typeface="Chelsea Market"/>
                <a:ea typeface="Chelsea Market"/>
                <a:cs typeface="Chelsea Market"/>
                <a:sym typeface="Chelsea Market"/>
              </a:defRPr>
            </a:lvl9pPr>
          </a:lstStyle>
          <a:p>
            <a:endParaRPr/>
          </a:p>
        </p:txBody>
      </p:sp>
      <p:sp>
        <p:nvSpPr>
          <p:cNvPr id="7" name="Google Shape;7;p1"/>
          <p:cNvSpPr txBox="1">
            <a:spLocks noGrp="1"/>
          </p:cNvSpPr>
          <p:nvPr>
            <p:ph type="body" idx="1"/>
          </p:nvPr>
        </p:nvSpPr>
        <p:spPr>
          <a:xfrm>
            <a:off x="720000" y="1174500"/>
            <a:ext cx="7704000" cy="3429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cSld>
  <p:clrMap bg1="lt1" tx1="dk1" bg2="dk2" tx2="lt2" accent1="accent1" accent2="accent2" accent3="accent3" accent4="accent4" accent5="accent5" accent6="accent6" hlink="hlink" folHlink="folHlink"/>
  <p:sldLayoutIdLst>
    <p:sldLayoutId id="2147483654" r:id="rId1"/>
    <p:sldLayoutId id="2147483657" r:id="rId2"/>
    <p:sldLayoutId id="2147483658" r:id="rId3"/>
    <p:sldLayoutId id="2147483663" r:id="rId4"/>
    <p:sldLayoutId id="2147483678" r:id="rId5"/>
    <p:sldLayoutId id="2147483679" r:id="rId6"/>
    <p:sldLayoutId id="2147483680" r:id="rId7"/>
    <p:sldLayoutId id="2147483681"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lternates Medium"/>
              <a:buNone/>
              <a:defRPr sz="3000">
                <a:solidFill>
                  <a:schemeClr val="dk1"/>
                </a:solidFill>
                <a:latin typeface="Montserrat Alternates Medium"/>
                <a:ea typeface="Montserrat Alternates Medium"/>
                <a:cs typeface="Montserrat Alternates Medium"/>
                <a:sym typeface="Montserrat Alternates Medium"/>
              </a:defRPr>
            </a:lvl1pPr>
            <a:lvl2pPr lvl="1" rtl="0">
              <a:spcBef>
                <a:spcPts val="0"/>
              </a:spcBef>
              <a:spcAft>
                <a:spcPts val="0"/>
              </a:spcAft>
              <a:buClr>
                <a:schemeClr val="dk1"/>
              </a:buClr>
              <a:buSzPts val="3000"/>
              <a:buFont typeface="Montserrat Alternates Medium"/>
              <a:buNone/>
              <a:defRPr sz="3000">
                <a:solidFill>
                  <a:schemeClr val="dk1"/>
                </a:solidFill>
                <a:latin typeface="Montserrat Alternates Medium"/>
                <a:ea typeface="Montserrat Alternates Medium"/>
                <a:cs typeface="Montserrat Alternates Medium"/>
                <a:sym typeface="Montserrat Alternates Medium"/>
              </a:defRPr>
            </a:lvl2pPr>
            <a:lvl3pPr lvl="2" rtl="0">
              <a:spcBef>
                <a:spcPts val="0"/>
              </a:spcBef>
              <a:spcAft>
                <a:spcPts val="0"/>
              </a:spcAft>
              <a:buClr>
                <a:schemeClr val="dk1"/>
              </a:buClr>
              <a:buSzPts val="3000"/>
              <a:buFont typeface="Montserrat Alternates Medium"/>
              <a:buNone/>
              <a:defRPr sz="3000">
                <a:solidFill>
                  <a:schemeClr val="dk1"/>
                </a:solidFill>
                <a:latin typeface="Montserrat Alternates Medium"/>
                <a:ea typeface="Montserrat Alternates Medium"/>
                <a:cs typeface="Montserrat Alternates Medium"/>
                <a:sym typeface="Montserrat Alternates Medium"/>
              </a:defRPr>
            </a:lvl3pPr>
            <a:lvl4pPr lvl="3" rtl="0">
              <a:spcBef>
                <a:spcPts val="0"/>
              </a:spcBef>
              <a:spcAft>
                <a:spcPts val="0"/>
              </a:spcAft>
              <a:buClr>
                <a:schemeClr val="dk1"/>
              </a:buClr>
              <a:buSzPts val="3000"/>
              <a:buFont typeface="Montserrat Alternates Medium"/>
              <a:buNone/>
              <a:defRPr sz="3000">
                <a:solidFill>
                  <a:schemeClr val="dk1"/>
                </a:solidFill>
                <a:latin typeface="Montserrat Alternates Medium"/>
                <a:ea typeface="Montserrat Alternates Medium"/>
                <a:cs typeface="Montserrat Alternates Medium"/>
                <a:sym typeface="Montserrat Alternates Medium"/>
              </a:defRPr>
            </a:lvl4pPr>
            <a:lvl5pPr lvl="4" rtl="0">
              <a:spcBef>
                <a:spcPts val="0"/>
              </a:spcBef>
              <a:spcAft>
                <a:spcPts val="0"/>
              </a:spcAft>
              <a:buClr>
                <a:schemeClr val="dk1"/>
              </a:buClr>
              <a:buSzPts val="3000"/>
              <a:buFont typeface="Montserrat Alternates Medium"/>
              <a:buNone/>
              <a:defRPr sz="3000">
                <a:solidFill>
                  <a:schemeClr val="dk1"/>
                </a:solidFill>
                <a:latin typeface="Montserrat Alternates Medium"/>
                <a:ea typeface="Montserrat Alternates Medium"/>
                <a:cs typeface="Montserrat Alternates Medium"/>
                <a:sym typeface="Montserrat Alternates Medium"/>
              </a:defRPr>
            </a:lvl5pPr>
            <a:lvl6pPr lvl="5" rtl="0">
              <a:spcBef>
                <a:spcPts val="0"/>
              </a:spcBef>
              <a:spcAft>
                <a:spcPts val="0"/>
              </a:spcAft>
              <a:buClr>
                <a:schemeClr val="dk1"/>
              </a:buClr>
              <a:buSzPts val="3000"/>
              <a:buFont typeface="Montserrat Alternates Medium"/>
              <a:buNone/>
              <a:defRPr sz="3000">
                <a:solidFill>
                  <a:schemeClr val="dk1"/>
                </a:solidFill>
                <a:latin typeface="Montserrat Alternates Medium"/>
                <a:ea typeface="Montserrat Alternates Medium"/>
                <a:cs typeface="Montserrat Alternates Medium"/>
                <a:sym typeface="Montserrat Alternates Medium"/>
              </a:defRPr>
            </a:lvl6pPr>
            <a:lvl7pPr lvl="6" rtl="0">
              <a:spcBef>
                <a:spcPts val="0"/>
              </a:spcBef>
              <a:spcAft>
                <a:spcPts val="0"/>
              </a:spcAft>
              <a:buClr>
                <a:schemeClr val="dk1"/>
              </a:buClr>
              <a:buSzPts val="3000"/>
              <a:buFont typeface="Montserrat Alternates Medium"/>
              <a:buNone/>
              <a:defRPr sz="3000">
                <a:solidFill>
                  <a:schemeClr val="dk1"/>
                </a:solidFill>
                <a:latin typeface="Montserrat Alternates Medium"/>
                <a:ea typeface="Montserrat Alternates Medium"/>
                <a:cs typeface="Montserrat Alternates Medium"/>
                <a:sym typeface="Montserrat Alternates Medium"/>
              </a:defRPr>
            </a:lvl7pPr>
            <a:lvl8pPr lvl="7" rtl="0">
              <a:spcBef>
                <a:spcPts val="0"/>
              </a:spcBef>
              <a:spcAft>
                <a:spcPts val="0"/>
              </a:spcAft>
              <a:buClr>
                <a:schemeClr val="dk1"/>
              </a:buClr>
              <a:buSzPts val="3000"/>
              <a:buFont typeface="Montserrat Alternates Medium"/>
              <a:buNone/>
              <a:defRPr sz="3000">
                <a:solidFill>
                  <a:schemeClr val="dk1"/>
                </a:solidFill>
                <a:latin typeface="Montserrat Alternates Medium"/>
                <a:ea typeface="Montserrat Alternates Medium"/>
                <a:cs typeface="Montserrat Alternates Medium"/>
                <a:sym typeface="Montserrat Alternates Medium"/>
              </a:defRPr>
            </a:lvl8pPr>
            <a:lvl9pPr lvl="8" rtl="0">
              <a:spcBef>
                <a:spcPts val="0"/>
              </a:spcBef>
              <a:spcAft>
                <a:spcPts val="0"/>
              </a:spcAft>
              <a:buClr>
                <a:schemeClr val="dk1"/>
              </a:buClr>
              <a:buSzPts val="3000"/>
              <a:buFont typeface="Montserrat Alternates Medium"/>
              <a:buNone/>
              <a:defRPr sz="3000">
                <a:solidFill>
                  <a:schemeClr val="dk1"/>
                </a:solidFill>
                <a:latin typeface="Montserrat Alternates Medium"/>
                <a:ea typeface="Montserrat Alternates Medium"/>
                <a:cs typeface="Montserrat Alternates Medium"/>
                <a:sym typeface="Montserrat Alternates Medium"/>
              </a:defRPr>
            </a:lvl9pPr>
          </a:lstStyle>
          <a:p>
            <a:endParaRPr/>
          </a:p>
        </p:txBody>
      </p:sp>
      <p:sp>
        <p:nvSpPr>
          <p:cNvPr id="7" name="Google Shape;7;p1"/>
          <p:cNvSpPr txBox="1">
            <a:spLocks noGrp="1"/>
          </p:cNvSpPr>
          <p:nvPr>
            <p:ph type="body" idx="1"/>
          </p:nvPr>
        </p:nvSpPr>
        <p:spPr>
          <a:xfrm>
            <a:off x="713225" y="1152475"/>
            <a:ext cx="7681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lengo"/>
              <a:buChar char="●"/>
              <a:defRPr>
                <a:solidFill>
                  <a:schemeClr val="dk1"/>
                </a:solidFill>
                <a:latin typeface="Molengo"/>
                <a:ea typeface="Molengo"/>
                <a:cs typeface="Molengo"/>
                <a:sym typeface="Molengo"/>
              </a:defRPr>
            </a:lvl1pPr>
            <a:lvl2pPr marL="914400" lvl="1" indent="-317500">
              <a:lnSpc>
                <a:spcPct val="115000"/>
              </a:lnSpc>
              <a:spcBef>
                <a:spcPts val="0"/>
              </a:spcBef>
              <a:spcAft>
                <a:spcPts val="0"/>
              </a:spcAft>
              <a:buClr>
                <a:schemeClr val="dk1"/>
              </a:buClr>
              <a:buSzPts val="1400"/>
              <a:buFont typeface="Molengo"/>
              <a:buChar char="○"/>
              <a:defRPr>
                <a:solidFill>
                  <a:schemeClr val="dk1"/>
                </a:solidFill>
                <a:latin typeface="Molengo"/>
                <a:ea typeface="Molengo"/>
                <a:cs typeface="Molengo"/>
                <a:sym typeface="Molengo"/>
              </a:defRPr>
            </a:lvl2pPr>
            <a:lvl3pPr marL="1371600" lvl="2" indent="-317500">
              <a:lnSpc>
                <a:spcPct val="115000"/>
              </a:lnSpc>
              <a:spcBef>
                <a:spcPts val="0"/>
              </a:spcBef>
              <a:spcAft>
                <a:spcPts val="0"/>
              </a:spcAft>
              <a:buClr>
                <a:schemeClr val="dk1"/>
              </a:buClr>
              <a:buSzPts val="1400"/>
              <a:buFont typeface="Molengo"/>
              <a:buChar char="■"/>
              <a:defRPr>
                <a:solidFill>
                  <a:schemeClr val="dk1"/>
                </a:solidFill>
                <a:latin typeface="Molengo"/>
                <a:ea typeface="Molengo"/>
                <a:cs typeface="Molengo"/>
                <a:sym typeface="Molengo"/>
              </a:defRPr>
            </a:lvl3pPr>
            <a:lvl4pPr marL="1828800" lvl="3" indent="-317500">
              <a:lnSpc>
                <a:spcPct val="115000"/>
              </a:lnSpc>
              <a:spcBef>
                <a:spcPts val="0"/>
              </a:spcBef>
              <a:spcAft>
                <a:spcPts val="0"/>
              </a:spcAft>
              <a:buClr>
                <a:schemeClr val="dk1"/>
              </a:buClr>
              <a:buSzPts val="1400"/>
              <a:buFont typeface="Molengo"/>
              <a:buChar char="●"/>
              <a:defRPr>
                <a:solidFill>
                  <a:schemeClr val="dk1"/>
                </a:solidFill>
                <a:latin typeface="Molengo"/>
                <a:ea typeface="Molengo"/>
                <a:cs typeface="Molengo"/>
                <a:sym typeface="Molengo"/>
              </a:defRPr>
            </a:lvl4pPr>
            <a:lvl5pPr marL="2286000" lvl="4" indent="-317500">
              <a:lnSpc>
                <a:spcPct val="115000"/>
              </a:lnSpc>
              <a:spcBef>
                <a:spcPts val="0"/>
              </a:spcBef>
              <a:spcAft>
                <a:spcPts val="0"/>
              </a:spcAft>
              <a:buClr>
                <a:schemeClr val="dk1"/>
              </a:buClr>
              <a:buSzPts val="1400"/>
              <a:buFont typeface="Molengo"/>
              <a:buChar char="○"/>
              <a:defRPr>
                <a:solidFill>
                  <a:schemeClr val="dk1"/>
                </a:solidFill>
                <a:latin typeface="Molengo"/>
                <a:ea typeface="Molengo"/>
                <a:cs typeface="Molengo"/>
                <a:sym typeface="Molengo"/>
              </a:defRPr>
            </a:lvl5pPr>
            <a:lvl6pPr marL="2743200" lvl="5" indent="-317500">
              <a:lnSpc>
                <a:spcPct val="115000"/>
              </a:lnSpc>
              <a:spcBef>
                <a:spcPts val="0"/>
              </a:spcBef>
              <a:spcAft>
                <a:spcPts val="0"/>
              </a:spcAft>
              <a:buClr>
                <a:schemeClr val="dk1"/>
              </a:buClr>
              <a:buSzPts val="1400"/>
              <a:buFont typeface="Molengo"/>
              <a:buChar char="■"/>
              <a:defRPr>
                <a:solidFill>
                  <a:schemeClr val="dk1"/>
                </a:solidFill>
                <a:latin typeface="Molengo"/>
                <a:ea typeface="Molengo"/>
                <a:cs typeface="Molengo"/>
                <a:sym typeface="Molengo"/>
              </a:defRPr>
            </a:lvl6pPr>
            <a:lvl7pPr marL="3200400" lvl="6" indent="-317500">
              <a:lnSpc>
                <a:spcPct val="115000"/>
              </a:lnSpc>
              <a:spcBef>
                <a:spcPts val="0"/>
              </a:spcBef>
              <a:spcAft>
                <a:spcPts val="0"/>
              </a:spcAft>
              <a:buClr>
                <a:schemeClr val="dk1"/>
              </a:buClr>
              <a:buSzPts val="1400"/>
              <a:buFont typeface="Molengo"/>
              <a:buChar char="●"/>
              <a:defRPr>
                <a:solidFill>
                  <a:schemeClr val="dk1"/>
                </a:solidFill>
                <a:latin typeface="Molengo"/>
                <a:ea typeface="Molengo"/>
                <a:cs typeface="Molengo"/>
                <a:sym typeface="Molengo"/>
              </a:defRPr>
            </a:lvl7pPr>
            <a:lvl8pPr marL="3657600" lvl="7" indent="-317500">
              <a:lnSpc>
                <a:spcPct val="115000"/>
              </a:lnSpc>
              <a:spcBef>
                <a:spcPts val="0"/>
              </a:spcBef>
              <a:spcAft>
                <a:spcPts val="0"/>
              </a:spcAft>
              <a:buClr>
                <a:schemeClr val="dk1"/>
              </a:buClr>
              <a:buSzPts val="1400"/>
              <a:buFont typeface="Molengo"/>
              <a:buChar char="○"/>
              <a:defRPr>
                <a:solidFill>
                  <a:schemeClr val="dk1"/>
                </a:solidFill>
                <a:latin typeface="Molengo"/>
                <a:ea typeface="Molengo"/>
                <a:cs typeface="Molengo"/>
                <a:sym typeface="Molengo"/>
              </a:defRPr>
            </a:lvl8pPr>
            <a:lvl9pPr marL="4114800" lvl="8" indent="-317500">
              <a:lnSpc>
                <a:spcPct val="115000"/>
              </a:lnSpc>
              <a:spcBef>
                <a:spcPts val="0"/>
              </a:spcBef>
              <a:spcAft>
                <a:spcPts val="0"/>
              </a:spcAft>
              <a:buClr>
                <a:schemeClr val="dk1"/>
              </a:buClr>
              <a:buSzPts val="1400"/>
              <a:buFont typeface="Molengo"/>
              <a:buChar char="■"/>
              <a:defRPr>
                <a:solidFill>
                  <a:schemeClr val="dk1"/>
                </a:solidFill>
                <a:latin typeface="Molengo"/>
                <a:ea typeface="Molengo"/>
                <a:cs typeface="Molengo"/>
                <a:sym typeface="Molengo"/>
              </a:defRPr>
            </a:lvl9pPr>
          </a:lstStyle>
          <a:p>
            <a:endParaRPr/>
          </a:p>
        </p:txBody>
      </p:sp>
    </p:spTree>
    <p:extLst>
      <p:ext uri="{BB962C8B-B14F-4D97-AF65-F5344CB8AC3E}">
        <p14:creationId xmlns:p14="http://schemas.microsoft.com/office/powerpoint/2010/main" val="913631697"/>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7" r:id="rId3"/>
    <p:sldLayoutId id="2147483698" r:id="rId4"/>
    <p:sldLayoutId id="2147483700" r:id="rId5"/>
    <p:sldLayoutId id="2147483713" r:id="rId6"/>
    <p:sldLayoutId id="214748371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lternates Medium"/>
              <a:buNone/>
              <a:defRPr sz="3000">
                <a:solidFill>
                  <a:schemeClr val="dk1"/>
                </a:solidFill>
                <a:latin typeface="Montserrat Alternates Medium"/>
                <a:ea typeface="Montserrat Alternates Medium"/>
                <a:cs typeface="Montserrat Alternates Medium"/>
                <a:sym typeface="Montserrat Alternates Medium"/>
              </a:defRPr>
            </a:lvl1pPr>
            <a:lvl2pPr lvl="1" rtl="0">
              <a:spcBef>
                <a:spcPts val="0"/>
              </a:spcBef>
              <a:spcAft>
                <a:spcPts val="0"/>
              </a:spcAft>
              <a:buClr>
                <a:schemeClr val="dk1"/>
              </a:buClr>
              <a:buSzPts val="3000"/>
              <a:buFont typeface="Montserrat Alternates Medium"/>
              <a:buNone/>
              <a:defRPr sz="3000">
                <a:solidFill>
                  <a:schemeClr val="dk1"/>
                </a:solidFill>
                <a:latin typeface="Montserrat Alternates Medium"/>
                <a:ea typeface="Montserrat Alternates Medium"/>
                <a:cs typeface="Montserrat Alternates Medium"/>
                <a:sym typeface="Montserrat Alternates Medium"/>
              </a:defRPr>
            </a:lvl2pPr>
            <a:lvl3pPr lvl="2" rtl="0">
              <a:spcBef>
                <a:spcPts val="0"/>
              </a:spcBef>
              <a:spcAft>
                <a:spcPts val="0"/>
              </a:spcAft>
              <a:buClr>
                <a:schemeClr val="dk1"/>
              </a:buClr>
              <a:buSzPts val="3000"/>
              <a:buFont typeface="Montserrat Alternates Medium"/>
              <a:buNone/>
              <a:defRPr sz="3000">
                <a:solidFill>
                  <a:schemeClr val="dk1"/>
                </a:solidFill>
                <a:latin typeface="Montserrat Alternates Medium"/>
                <a:ea typeface="Montserrat Alternates Medium"/>
                <a:cs typeface="Montserrat Alternates Medium"/>
                <a:sym typeface="Montserrat Alternates Medium"/>
              </a:defRPr>
            </a:lvl3pPr>
            <a:lvl4pPr lvl="3" rtl="0">
              <a:spcBef>
                <a:spcPts val="0"/>
              </a:spcBef>
              <a:spcAft>
                <a:spcPts val="0"/>
              </a:spcAft>
              <a:buClr>
                <a:schemeClr val="dk1"/>
              </a:buClr>
              <a:buSzPts val="3000"/>
              <a:buFont typeface="Montserrat Alternates Medium"/>
              <a:buNone/>
              <a:defRPr sz="3000">
                <a:solidFill>
                  <a:schemeClr val="dk1"/>
                </a:solidFill>
                <a:latin typeface="Montserrat Alternates Medium"/>
                <a:ea typeface="Montserrat Alternates Medium"/>
                <a:cs typeface="Montserrat Alternates Medium"/>
                <a:sym typeface="Montserrat Alternates Medium"/>
              </a:defRPr>
            </a:lvl4pPr>
            <a:lvl5pPr lvl="4" rtl="0">
              <a:spcBef>
                <a:spcPts val="0"/>
              </a:spcBef>
              <a:spcAft>
                <a:spcPts val="0"/>
              </a:spcAft>
              <a:buClr>
                <a:schemeClr val="dk1"/>
              </a:buClr>
              <a:buSzPts val="3000"/>
              <a:buFont typeface="Montserrat Alternates Medium"/>
              <a:buNone/>
              <a:defRPr sz="3000">
                <a:solidFill>
                  <a:schemeClr val="dk1"/>
                </a:solidFill>
                <a:latin typeface="Montserrat Alternates Medium"/>
                <a:ea typeface="Montserrat Alternates Medium"/>
                <a:cs typeface="Montserrat Alternates Medium"/>
                <a:sym typeface="Montserrat Alternates Medium"/>
              </a:defRPr>
            </a:lvl5pPr>
            <a:lvl6pPr lvl="5" rtl="0">
              <a:spcBef>
                <a:spcPts val="0"/>
              </a:spcBef>
              <a:spcAft>
                <a:spcPts val="0"/>
              </a:spcAft>
              <a:buClr>
                <a:schemeClr val="dk1"/>
              </a:buClr>
              <a:buSzPts val="3000"/>
              <a:buFont typeface="Montserrat Alternates Medium"/>
              <a:buNone/>
              <a:defRPr sz="3000">
                <a:solidFill>
                  <a:schemeClr val="dk1"/>
                </a:solidFill>
                <a:latin typeface="Montserrat Alternates Medium"/>
                <a:ea typeface="Montserrat Alternates Medium"/>
                <a:cs typeface="Montserrat Alternates Medium"/>
                <a:sym typeface="Montserrat Alternates Medium"/>
              </a:defRPr>
            </a:lvl6pPr>
            <a:lvl7pPr lvl="6" rtl="0">
              <a:spcBef>
                <a:spcPts val="0"/>
              </a:spcBef>
              <a:spcAft>
                <a:spcPts val="0"/>
              </a:spcAft>
              <a:buClr>
                <a:schemeClr val="dk1"/>
              </a:buClr>
              <a:buSzPts val="3000"/>
              <a:buFont typeface="Montserrat Alternates Medium"/>
              <a:buNone/>
              <a:defRPr sz="3000">
                <a:solidFill>
                  <a:schemeClr val="dk1"/>
                </a:solidFill>
                <a:latin typeface="Montserrat Alternates Medium"/>
                <a:ea typeface="Montserrat Alternates Medium"/>
                <a:cs typeface="Montserrat Alternates Medium"/>
                <a:sym typeface="Montserrat Alternates Medium"/>
              </a:defRPr>
            </a:lvl7pPr>
            <a:lvl8pPr lvl="7" rtl="0">
              <a:spcBef>
                <a:spcPts val="0"/>
              </a:spcBef>
              <a:spcAft>
                <a:spcPts val="0"/>
              </a:spcAft>
              <a:buClr>
                <a:schemeClr val="dk1"/>
              </a:buClr>
              <a:buSzPts val="3000"/>
              <a:buFont typeface="Montserrat Alternates Medium"/>
              <a:buNone/>
              <a:defRPr sz="3000">
                <a:solidFill>
                  <a:schemeClr val="dk1"/>
                </a:solidFill>
                <a:latin typeface="Montserrat Alternates Medium"/>
                <a:ea typeface="Montserrat Alternates Medium"/>
                <a:cs typeface="Montserrat Alternates Medium"/>
                <a:sym typeface="Montserrat Alternates Medium"/>
              </a:defRPr>
            </a:lvl8pPr>
            <a:lvl9pPr lvl="8" rtl="0">
              <a:spcBef>
                <a:spcPts val="0"/>
              </a:spcBef>
              <a:spcAft>
                <a:spcPts val="0"/>
              </a:spcAft>
              <a:buClr>
                <a:schemeClr val="dk1"/>
              </a:buClr>
              <a:buSzPts val="3000"/>
              <a:buFont typeface="Montserrat Alternates Medium"/>
              <a:buNone/>
              <a:defRPr sz="3000">
                <a:solidFill>
                  <a:schemeClr val="dk1"/>
                </a:solidFill>
                <a:latin typeface="Montserrat Alternates Medium"/>
                <a:ea typeface="Montserrat Alternates Medium"/>
                <a:cs typeface="Montserrat Alternates Medium"/>
                <a:sym typeface="Montserrat Alternates Medium"/>
              </a:defRPr>
            </a:lvl9pPr>
          </a:lstStyle>
          <a:p>
            <a:endParaRPr/>
          </a:p>
        </p:txBody>
      </p:sp>
      <p:sp>
        <p:nvSpPr>
          <p:cNvPr id="7" name="Google Shape;7;p1"/>
          <p:cNvSpPr txBox="1">
            <a:spLocks noGrp="1"/>
          </p:cNvSpPr>
          <p:nvPr>
            <p:ph type="body" idx="1"/>
          </p:nvPr>
        </p:nvSpPr>
        <p:spPr>
          <a:xfrm>
            <a:off x="713225" y="1152475"/>
            <a:ext cx="7681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lengo"/>
              <a:buChar char="●"/>
              <a:defRPr>
                <a:solidFill>
                  <a:schemeClr val="dk1"/>
                </a:solidFill>
                <a:latin typeface="Molengo"/>
                <a:ea typeface="Molengo"/>
                <a:cs typeface="Molengo"/>
                <a:sym typeface="Molengo"/>
              </a:defRPr>
            </a:lvl1pPr>
            <a:lvl2pPr marL="914400" lvl="1" indent="-317500">
              <a:lnSpc>
                <a:spcPct val="115000"/>
              </a:lnSpc>
              <a:spcBef>
                <a:spcPts val="0"/>
              </a:spcBef>
              <a:spcAft>
                <a:spcPts val="0"/>
              </a:spcAft>
              <a:buClr>
                <a:schemeClr val="dk1"/>
              </a:buClr>
              <a:buSzPts val="1400"/>
              <a:buFont typeface="Molengo"/>
              <a:buChar char="○"/>
              <a:defRPr>
                <a:solidFill>
                  <a:schemeClr val="dk1"/>
                </a:solidFill>
                <a:latin typeface="Molengo"/>
                <a:ea typeface="Molengo"/>
                <a:cs typeface="Molengo"/>
                <a:sym typeface="Molengo"/>
              </a:defRPr>
            </a:lvl2pPr>
            <a:lvl3pPr marL="1371600" lvl="2" indent="-317500">
              <a:lnSpc>
                <a:spcPct val="115000"/>
              </a:lnSpc>
              <a:spcBef>
                <a:spcPts val="0"/>
              </a:spcBef>
              <a:spcAft>
                <a:spcPts val="0"/>
              </a:spcAft>
              <a:buClr>
                <a:schemeClr val="dk1"/>
              </a:buClr>
              <a:buSzPts val="1400"/>
              <a:buFont typeface="Molengo"/>
              <a:buChar char="■"/>
              <a:defRPr>
                <a:solidFill>
                  <a:schemeClr val="dk1"/>
                </a:solidFill>
                <a:latin typeface="Molengo"/>
                <a:ea typeface="Molengo"/>
                <a:cs typeface="Molengo"/>
                <a:sym typeface="Molengo"/>
              </a:defRPr>
            </a:lvl3pPr>
            <a:lvl4pPr marL="1828800" lvl="3" indent="-317500">
              <a:lnSpc>
                <a:spcPct val="115000"/>
              </a:lnSpc>
              <a:spcBef>
                <a:spcPts val="0"/>
              </a:spcBef>
              <a:spcAft>
                <a:spcPts val="0"/>
              </a:spcAft>
              <a:buClr>
                <a:schemeClr val="dk1"/>
              </a:buClr>
              <a:buSzPts val="1400"/>
              <a:buFont typeface="Molengo"/>
              <a:buChar char="●"/>
              <a:defRPr>
                <a:solidFill>
                  <a:schemeClr val="dk1"/>
                </a:solidFill>
                <a:latin typeface="Molengo"/>
                <a:ea typeface="Molengo"/>
                <a:cs typeface="Molengo"/>
                <a:sym typeface="Molengo"/>
              </a:defRPr>
            </a:lvl4pPr>
            <a:lvl5pPr marL="2286000" lvl="4" indent="-317500">
              <a:lnSpc>
                <a:spcPct val="115000"/>
              </a:lnSpc>
              <a:spcBef>
                <a:spcPts val="0"/>
              </a:spcBef>
              <a:spcAft>
                <a:spcPts val="0"/>
              </a:spcAft>
              <a:buClr>
                <a:schemeClr val="dk1"/>
              </a:buClr>
              <a:buSzPts val="1400"/>
              <a:buFont typeface="Molengo"/>
              <a:buChar char="○"/>
              <a:defRPr>
                <a:solidFill>
                  <a:schemeClr val="dk1"/>
                </a:solidFill>
                <a:latin typeface="Molengo"/>
                <a:ea typeface="Molengo"/>
                <a:cs typeface="Molengo"/>
                <a:sym typeface="Molengo"/>
              </a:defRPr>
            </a:lvl5pPr>
            <a:lvl6pPr marL="2743200" lvl="5" indent="-317500">
              <a:lnSpc>
                <a:spcPct val="115000"/>
              </a:lnSpc>
              <a:spcBef>
                <a:spcPts val="0"/>
              </a:spcBef>
              <a:spcAft>
                <a:spcPts val="0"/>
              </a:spcAft>
              <a:buClr>
                <a:schemeClr val="dk1"/>
              </a:buClr>
              <a:buSzPts val="1400"/>
              <a:buFont typeface="Molengo"/>
              <a:buChar char="■"/>
              <a:defRPr>
                <a:solidFill>
                  <a:schemeClr val="dk1"/>
                </a:solidFill>
                <a:latin typeface="Molengo"/>
                <a:ea typeface="Molengo"/>
                <a:cs typeface="Molengo"/>
                <a:sym typeface="Molengo"/>
              </a:defRPr>
            </a:lvl6pPr>
            <a:lvl7pPr marL="3200400" lvl="6" indent="-317500">
              <a:lnSpc>
                <a:spcPct val="115000"/>
              </a:lnSpc>
              <a:spcBef>
                <a:spcPts val="0"/>
              </a:spcBef>
              <a:spcAft>
                <a:spcPts val="0"/>
              </a:spcAft>
              <a:buClr>
                <a:schemeClr val="dk1"/>
              </a:buClr>
              <a:buSzPts val="1400"/>
              <a:buFont typeface="Molengo"/>
              <a:buChar char="●"/>
              <a:defRPr>
                <a:solidFill>
                  <a:schemeClr val="dk1"/>
                </a:solidFill>
                <a:latin typeface="Molengo"/>
                <a:ea typeface="Molengo"/>
                <a:cs typeface="Molengo"/>
                <a:sym typeface="Molengo"/>
              </a:defRPr>
            </a:lvl7pPr>
            <a:lvl8pPr marL="3657600" lvl="7" indent="-317500">
              <a:lnSpc>
                <a:spcPct val="115000"/>
              </a:lnSpc>
              <a:spcBef>
                <a:spcPts val="0"/>
              </a:spcBef>
              <a:spcAft>
                <a:spcPts val="0"/>
              </a:spcAft>
              <a:buClr>
                <a:schemeClr val="dk1"/>
              </a:buClr>
              <a:buSzPts val="1400"/>
              <a:buFont typeface="Molengo"/>
              <a:buChar char="○"/>
              <a:defRPr>
                <a:solidFill>
                  <a:schemeClr val="dk1"/>
                </a:solidFill>
                <a:latin typeface="Molengo"/>
                <a:ea typeface="Molengo"/>
                <a:cs typeface="Molengo"/>
                <a:sym typeface="Molengo"/>
              </a:defRPr>
            </a:lvl8pPr>
            <a:lvl9pPr marL="4114800" lvl="8" indent="-317500">
              <a:lnSpc>
                <a:spcPct val="115000"/>
              </a:lnSpc>
              <a:spcBef>
                <a:spcPts val="0"/>
              </a:spcBef>
              <a:spcAft>
                <a:spcPts val="0"/>
              </a:spcAft>
              <a:buClr>
                <a:schemeClr val="dk1"/>
              </a:buClr>
              <a:buSzPts val="1400"/>
              <a:buFont typeface="Molengo"/>
              <a:buChar char="■"/>
              <a:defRPr>
                <a:solidFill>
                  <a:schemeClr val="dk1"/>
                </a:solidFill>
                <a:latin typeface="Molengo"/>
                <a:ea typeface="Molengo"/>
                <a:cs typeface="Molengo"/>
                <a:sym typeface="Molengo"/>
              </a:defRPr>
            </a:lvl9pPr>
          </a:lstStyle>
          <a:p>
            <a:endParaRPr/>
          </a:p>
        </p:txBody>
      </p:sp>
    </p:spTree>
    <p:extLst>
      <p:ext uri="{BB962C8B-B14F-4D97-AF65-F5344CB8AC3E}">
        <p14:creationId xmlns:p14="http://schemas.microsoft.com/office/powerpoint/2010/main" val="2014327368"/>
      </p:ext>
    </p:extLst>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22" r:id="rId4"/>
    <p:sldLayoutId id="2147483724" r:id="rId5"/>
    <p:sldLayoutId id="2147483725" r:id="rId6"/>
    <p:sldLayoutId id="2147483727" r:id="rId7"/>
    <p:sldLayoutId id="2147483728" r:id="rId8"/>
    <p:sldLayoutId id="2147483730" r:id="rId9"/>
    <p:sldLayoutId id="2147483733" r:id="rId10"/>
    <p:sldLayoutId id="2147483735" r:id="rId11"/>
    <p:sldLayoutId id="2147483738" r:id="rId12"/>
    <p:sldLayoutId id="2147483739" r:id="rId13"/>
    <p:sldLayoutId id="2147483741" r:id="rId14"/>
    <p:sldLayoutId id="214748374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3.xml"/><Relationship Id="rId7" Type="http://schemas.microsoft.com/office/2007/relationships/hdphoto" Target="../media/hdphoto3.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42.png"/><Relationship Id="rId4" Type="http://schemas.openxmlformats.org/officeDocument/2006/relationships/notesSlide" Target="../notesSlides/notesSlide16.xml"/><Relationship Id="rId9"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slide" Target="slide26.xml"/><Relationship Id="rId3" Type="http://schemas.openxmlformats.org/officeDocument/2006/relationships/slide" Target="slide25.xml"/><Relationship Id="rId7" Type="http://schemas.openxmlformats.org/officeDocument/2006/relationships/slide" Target="slide21.xml"/><Relationship Id="rId12"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slide" Target="slide23.xml"/><Relationship Id="rId5" Type="http://schemas.openxmlformats.org/officeDocument/2006/relationships/slide" Target="slide24.xml"/><Relationship Id="rId10"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slide" Target="slide22.xml"/><Relationship Id="rId1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9.png"/><Relationship Id="rId3" Type="http://schemas.openxmlformats.org/officeDocument/2006/relationships/image" Target="../media/image7.png"/><Relationship Id="rId7" Type="http://schemas.openxmlformats.org/officeDocument/2006/relationships/image" Target="../media/image54.png"/><Relationship Id="rId12"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slide" Target="slide20.xml"/><Relationship Id="rId5" Type="http://schemas.openxmlformats.org/officeDocument/2006/relationships/image" Target="../media/image49.png"/><Relationship Id="rId10" Type="http://schemas.openxmlformats.org/officeDocument/2006/relationships/image" Target="../media/image57.png"/><Relationship Id="rId4" Type="http://schemas.openxmlformats.org/officeDocument/2006/relationships/image" Target="../media/image15.png"/><Relationship Id="rId9"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0.png"/><Relationship Id="rId7" Type="http://schemas.openxmlformats.org/officeDocument/2006/relationships/image" Target="../media/image49.png"/><Relationship Id="rId12"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64.png"/><Relationship Id="rId5" Type="http://schemas.openxmlformats.org/officeDocument/2006/relationships/image" Target="../media/image50.png"/><Relationship Id="rId10" Type="http://schemas.openxmlformats.org/officeDocument/2006/relationships/image" Target="../media/image63.png"/><Relationship Id="rId4" Type="http://schemas.openxmlformats.org/officeDocument/2006/relationships/slide" Target="slide20.xml"/><Relationship Id="rId9" Type="http://schemas.openxmlformats.org/officeDocument/2006/relationships/image" Target="../media/image62.png"/></Relationships>
</file>

<file path=ppt/slides/_rels/slide2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50.png"/><Relationship Id="rId3" Type="http://schemas.openxmlformats.org/officeDocument/2006/relationships/image" Target="../media/image7.png"/><Relationship Id="rId7" Type="http://schemas.openxmlformats.org/officeDocument/2006/relationships/image" Target="../media/image67.png"/><Relationship Id="rId12" Type="http://schemas.openxmlformats.org/officeDocument/2006/relationships/slide" Target="slide20.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49.png"/><Relationship Id="rId10" Type="http://schemas.openxmlformats.org/officeDocument/2006/relationships/image" Target="../media/image70.png"/><Relationship Id="rId4" Type="http://schemas.openxmlformats.org/officeDocument/2006/relationships/image" Target="../media/image15.png"/><Relationship Id="rId9" Type="http://schemas.openxmlformats.org/officeDocument/2006/relationships/image" Target="../media/image69.png"/></Relationships>
</file>

<file path=ppt/slides/_rels/slide2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2.png"/><Relationship Id="rId7" Type="http://schemas.openxmlformats.org/officeDocument/2006/relationships/image" Target="../media/image74.png"/><Relationship Id="rId12"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slide" Target="slide20.xml"/><Relationship Id="rId5" Type="http://schemas.openxmlformats.org/officeDocument/2006/relationships/image" Target="../media/image49.png"/><Relationship Id="rId10" Type="http://schemas.openxmlformats.org/officeDocument/2006/relationships/image" Target="../media/image77.png"/><Relationship Id="rId4" Type="http://schemas.openxmlformats.org/officeDocument/2006/relationships/image" Target="../media/image15.png"/><Relationship Id="rId9" Type="http://schemas.openxmlformats.org/officeDocument/2006/relationships/image" Target="../media/image76.png"/></Relationships>
</file>

<file path=ppt/slides/_rels/slide2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8.png"/><Relationship Id="rId7" Type="http://schemas.openxmlformats.org/officeDocument/2006/relationships/image" Target="../media/image80.png"/><Relationship Id="rId12"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slide" Target="slide20.xml"/><Relationship Id="rId5" Type="http://schemas.openxmlformats.org/officeDocument/2006/relationships/image" Target="../media/image49.png"/><Relationship Id="rId10" Type="http://schemas.openxmlformats.org/officeDocument/2006/relationships/image" Target="../media/image83.png"/><Relationship Id="rId4" Type="http://schemas.openxmlformats.org/officeDocument/2006/relationships/image" Target="../media/image15.png"/><Relationship Id="rId9" Type="http://schemas.openxmlformats.org/officeDocument/2006/relationships/image" Target="../media/image82.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94.png"/><Relationship Id="rId5" Type="http://schemas.openxmlformats.org/officeDocument/2006/relationships/image" Target="../media/image87.png"/><Relationship Id="rId4" Type="http://schemas.openxmlformats.org/officeDocument/2006/relationships/image" Target="../media/image92.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7.xml"/><Relationship Id="rId1" Type="http://schemas.openxmlformats.org/officeDocument/2006/relationships/slideLayout" Target="../slideLayouts/slideLayout19.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96.png"/></Relationships>
</file>

<file path=ppt/slides/_rels/slide3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8.xml"/><Relationship Id="rId1" Type="http://schemas.openxmlformats.org/officeDocument/2006/relationships/slideLayout" Target="../slideLayouts/slideLayout20.xml"/><Relationship Id="rId5" Type="http://schemas.openxmlformats.org/officeDocument/2006/relationships/image" Target="../media/image101.png"/><Relationship Id="rId4" Type="http://schemas.openxmlformats.org/officeDocument/2006/relationships/image" Target="../media/image93.png"/></Relationships>
</file>

<file path=ppt/slides/_rels/slide3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9.xml"/><Relationship Id="rId1" Type="http://schemas.openxmlformats.org/officeDocument/2006/relationships/slideLayout" Target="../slideLayouts/slideLayout28.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103.png"/></Relationships>
</file>

<file path=ppt/slides/_rels/slide3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0.xml"/><Relationship Id="rId1" Type="http://schemas.openxmlformats.org/officeDocument/2006/relationships/slideLayout" Target="../slideLayouts/slideLayout28.xml"/><Relationship Id="rId5" Type="http://schemas.openxmlformats.org/officeDocument/2006/relationships/image" Target="../media/image108.png"/><Relationship Id="rId4" Type="http://schemas.openxmlformats.org/officeDocument/2006/relationships/image" Target="../media/image107.png"/></Relationships>
</file>

<file path=ppt/slides/_rels/slide3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1.xml"/><Relationship Id="rId1" Type="http://schemas.openxmlformats.org/officeDocument/2006/relationships/slideLayout" Target="../slideLayouts/slideLayout28.xml"/><Relationship Id="rId5" Type="http://schemas.openxmlformats.org/officeDocument/2006/relationships/image" Target="../media/image109.png"/><Relationship Id="rId4" Type="http://schemas.openxmlformats.org/officeDocument/2006/relationships/image" Target="../media/image107.png"/></Relationships>
</file>

<file path=ppt/slides/_rels/slide3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2.xml"/><Relationship Id="rId1" Type="http://schemas.openxmlformats.org/officeDocument/2006/relationships/slideLayout" Target="../slideLayouts/slideLayout27.xml"/><Relationship Id="rId4" Type="http://schemas.openxmlformats.org/officeDocument/2006/relationships/image" Target="../media/image111.png"/></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113.png"/><Relationship Id="rId4" Type="http://schemas.openxmlformats.org/officeDocument/2006/relationships/image" Target="../media/image112.png"/></Relationships>
</file>

<file path=ppt/slides/_rels/slide3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104.png"/><Relationship Id="rId4" Type="http://schemas.openxmlformats.org/officeDocument/2006/relationships/image" Target="../media/image115.png"/></Relationships>
</file>

<file path=ppt/slides/_rels/slide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7.xml"/><Relationship Id="rId1" Type="http://schemas.openxmlformats.org/officeDocument/2006/relationships/slideLayout" Target="../slideLayouts/slideLayout28.xml"/><Relationship Id="rId5" Type="http://schemas.openxmlformats.org/officeDocument/2006/relationships/image" Target="../media/image106.png"/><Relationship Id="rId4" Type="http://schemas.openxmlformats.org/officeDocument/2006/relationships/image" Target="../media/image121.png"/></Relationships>
</file>

<file path=ppt/slides/_rels/slide4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8.xml"/><Relationship Id="rId1" Type="http://schemas.openxmlformats.org/officeDocument/2006/relationships/slideLayout" Target="../slideLayouts/slideLayout28.xml"/><Relationship Id="rId6" Type="http://schemas.openxmlformats.org/officeDocument/2006/relationships/image" Target="../media/image106.png"/><Relationship Id="rId5" Type="http://schemas.openxmlformats.org/officeDocument/2006/relationships/image" Target="../media/image125.png"/><Relationship Id="rId4" Type="http://schemas.openxmlformats.org/officeDocument/2006/relationships/image" Target="../media/image116.png"/></Relationships>
</file>

<file path=ppt/slides/_rels/slide4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101" name="Rectangle 100"/>
          <p:cNvSpPr/>
          <p:nvPr/>
        </p:nvSpPr>
        <p:spPr>
          <a:xfrm>
            <a:off x="923414" y="391303"/>
            <a:ext cx="6482715" cy="3208571"/>
          </a:xfrm>
          <a:prstGeom prst="rect">
            <a:avLst/>
          </a:prstGeom>
        </p:spPr>
        <p:txBody>
          <a:bodyPr wrap="square">
            <a:spAutoFit/>
          </a:bodyPr>
          <a:lstStyle/>
          <a:p>
            <a:pPr defTabSz="1371600">
              <a:lnSpc>
                <a:spcPct val="150000"/>
              </a:lnSpc>
            </a:pPr>
            <a:r>
              <a:rPr lang="en-US" sz="4500" b="1">
                <a:solidFill>
                  <a:srgbClr val="0070C0"/>
                </a:solidFill>
                <a:ea typeface="+mn-ea"/>
              </a:rPr>
              <a:t>CHÀO MỪNG CÁC EM ĐẾN VỚI TIẾT HỌC</a:t>
            </a:r>
          </a:p>
          <a:p>
            <a:pPr defTabSz="1371600">
              <a:lnSpc>
                <a:spcPct val="150000"/>
              </a:lnSpc>
            </a:pPr>
            <a:r>
              <a:rPr lang="en-US" sz="4500" b="1">
                <a:solidFill>
                  <a:srgbClr val="0070C0"/>
                </a:solidFill>
                <a:ea typeface="+mn-ea"/>
              </a:rPr>
              <a:t>HÔM NAY!</a:t>
            </a:r>
          </a:p>
        </p:txBody>
      </p:sp>
      <p:pic>
        <p:nvPicPr>
          <p:cNvPr id="2" name="Picture 1">
            <a:hlinkClick r:id="rId3" action="ppaction://hlinksldjump"/>
          </p:cNvPr>
          <p:cNvPicPr>
            <a:picLocks noChangeAspect="1"/>
          </p:cNvPicPr>
          <p:nvPr/>
        </p:nvPicPr>
        <p:blipFill>
          <a:blip r:embed="rId4"/>
          <a:stretch>
            <a:fillRect/>
          </a:stretch>
        </p:blipFill>
        <p:spPr>
          <a:xfrm>
            <a:off x="1046671" y="3943018"/>
            <a:ext cx="1227402" cy="755113"/>
          </a:xfrm>
          <a:prstGeom prst="rect">
            <a:avLst/>
          </a:prstGeom>
        </p:spPr>
      </p:pic>
      <p:pic>
        <p:nvPicPr>
          <p:cNvPr id="3" name="Picture 2"/>
          <p:cNvPicPr>
            <a:picLocks noChangeAspect="1"/>
          </p:cNvPicPr>
          <p:nvPr/>
        </p:nvPicPr>
        <p:blipFill>
          <a:blip r:embed="rId5"/>
          <a:stretch>
            <a:fillRect/>
          </a:stretch>
        </p:blipFill>
        <p:spPr>
          <a:xfrm>
            <a:off x="6916397" y="3458326"/>
            <a:ext cx="1241642" cy="1239805"/>
          </a:xfrm>
          <a:prstGeom prst="rect">
            <a:avLst/>
          </a:prstGeom>
        </p:spPr>
      </p:pic>
    </p:spTree>
    <p:extLst>
      <p:ext uri="{BB962C8B-B14F-4D97-AF65-F5344CB8AC3E}">
        <p14:creationId xmlns:p14="http://schemas.microsoft.com/office/powerpoint/2010/main" val="4140617408"/>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7879742" y="3936238"/>
            <a:ext cx="706859" cy="706859"/>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509970" y="588713"/>
                <a:ext cx="8133097" cy="3202415"/>
              </a:xfrm>
              <a:prstGeom prst="rect">
                <a:avLst/>
              </a:prstGeom>
            </p:spPr>
            <p:txBody>
              <a:bodyPr wrap="square">
                <a:spAutoFit/>
              </a:bodyPr>
              <a:lstStyle/>
              <a:p>
                <a:pPr lvl="0" algn="just" defTabSz="457200" eaLnBrk="0" fontAlgn="base" hangingPunct="0">
                  <a:lnSpc>
                    <a:spcPct val="150000"/>
                  </a:lnSpc>
                  <a:buClrTx/>
                </a:pPr>
                <a:r>
                  <a:rPr kumimoji="0" lang="en-US" altLang="en-US" sz="2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Bài 2.27 (SGK-tr73) </a:t>
                </a:r>
                <a:r>
                  <a:rPr lang="vi-VN" sz="2100" kern="1200">
                    <a:latin typeface="Arial" panose="020B0604020202020204" pitchFamily="34" charset="0"/>
                    <a:ea typeface="+mn-ea"/>
                  </a:rPr>
                  <a:t>Cho hình hộp </a:t>
                </a:r>
                <a14:m>
                  <m:oMath xmlns:m="http://schemas.openxmlformats.org/officeDocument/2006/math">
                    <m:r>
                      <a:rPr lang="vi-VN" sz="2100" i="1" kern="1200" smtClean="0">
                        <a:latin typeface="Cambria Math" panose="02040503050406030204" pitchFamily="18" charset="0"/>
                        <a:ea typeface="+mn-ea"/>
                      </a:rPr>
                      <m:t>𝐴𝐵𝐶𝐷</m:t>
                    </m:r>
                    <m:r>
                      <a:rPr lang="vi-VN" sz="2100" i="1" kern="1200" smtClean="0">
                        <a:latin typeface="Cambria Math" panose="02040503050406030204" pitchFamily="18" charset="0"/>
                        <a:ea typeface="+mn-ea"/>
                      </a:rPr>
                      <m:t>.</m:t>
                    </m:r>
                    <m:r>
                      <a:rPr lang="vi-VN" sz="2100" i="1" kern="1200" smtClean="0">
                        <a:latin typeface="Cambria Math" panose="02040503050406030204" pitchFamily="18" charset="0"/>
                        <a:ea typeface="+mn-ea"/>
                      </a:rPr>
                      <m:t>𝐴</m:t>
                    </m:r>
                    <m:r>
                      <a:rPr lang="vi-VN" sz="2100" i="1" kern="1200" smtClean="0">
                        <a:latin typeface="Cambria Math" panose="02040503050406030204" pitchFamily="18" charset="0"/>
                        <a:ea typeface="+mn-ea"/>
                      </a:rPr>
                      <m:t>′</m:t>
                    </m:r>
                    <m:r>
                      <a:rPr lang="vi-VN" sz="2100" i="1" kern="1200" smtClean="0">
                        <a:latin typeface="Cambria Math" panose="02040503050406030204" pitchFamily="18" charset="0"/>
                        <a:ea typeface="+mn-ea"/>
                      </a:rPr>
                      <m:t>𝐵</m:t>
                    </m:r>
                    <m:r>
                      <a:rPr lang="vi-VN" sz="2100" i="1" kern="1200" smtClean="0">
                        <a:latin typeface="Cambria Math" panose="02040503050406030204" pitchFamily="18" charset="0"/>
                        <a:ea typeface="+mn-ea"/>
                      </a:rPr>
                      <m:t>′</m:t>
                    </m:r>
                    <m:r>
                      <a:rPr lang="vi-VN" sz="2100" i="1" kern="1200" smtClean="0">
                        <a:latin typeface="Cambria Math" panose="02040503050406030204" pitchFamily="18" charset="0"/>
                        <a:ea typeface="+mn-ea"/>
                      </a:rPr>
                      <m:t>𝐶</m:t>
                    </m:r>
                    <m:r>
                      <a:rPr lang="vi-VN" sz="2100" i="1" kern="1200" smtClean="0">
                        <a:latin typeface="Cambria Math" panose="02040503050406030204" pitchFamily="18" charset="0"/>
                        <a:ea typeface="+mn-ea"/>
                      </a:rPr>
                      <m:t>′</m:t>
                    </m:r>
                    <m:r>
                      <a:rPr lang="vi-VN" sz="2100" i="1" kern="1200" smtClean="0">
                        <a:latin typeface="Cambria Math" panose="02040503050406030204" pitchFamily="18" charset="0"/>
                        <a:ea typeface="+mn-ea"/>
                      </a:rPr>
                      <m:t>𝐷</m:t>
                    </m:r>
                    <m:r>
                      <a:rPr lang="vi-VN" sz="2100" i="1" kern="1200" smtClean="0">
                        <a:latin typeface="Cambria Math" panose="02040503050406030204" pitchFamily="18" charset="0"/>
                        <a:ea typeface="+mn-ea"/>
                      </a:rPr>
                      <m:t>′</m:t>
                    </m:r>
                  </m:oMath>
                </a14:m>
                <a:r>
                  <a:rPr lang="vi-VN" sz="2100" kern="1200">
                    <a:latin typeface="Arial" panose="020B0604020202020204" pitchFamily="34" charset="0"/>
                    <a:ea typeface="+mn-ea"/>
                  </a:rPr>
                  <a:t>. Khẳng định nào dưới đây là </a:t>
                </a:r>
                <a:r>
                  <a:rPr lang="vi-VN" sz="2100" b="1" kern="1200" smtClean="0">
                    <a:latin typeface="Arial" panose="020B0604020202020204" pitchFamily="34" charset="0"/>
                    <a:ea typeface="+mn-ea"/>
                  </a:rPr>
                  <a:t>sai</a:t>
                </a:r>
                <a:r>
                  <a:rPr lang="vi-VN" sz="2100" kern="1200" smtClean="0">
                    <a:latin typeface="Arial" panose="020B0604020202020204" pitchFamily="34" charset="0"/>
                    <a:ea typeface="+mn-ea"/>
                  </a:rPr>
                  <a:t>?</a:t>
                </a:r>
                <a:endParaRPr kumimoji="0" lang="vi-VN" sz="210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endParaRPr>
              </a:p>
              <a:p>
                <a:pPr lvl="0" algn="just" defTabSz="457200" eaLnBrk="0" fontAlgn="base" hangingPunct="0">
                  <a:lnSpc>
                    <a:spcPct val="300000"/>
                  </a:lnSpc>
                  <a:buClrTx/>
                </a:pPr>
                <a:r>
                  <a:rPr kumimoji="0" lang="en-US" sz="21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a:sym typeface="Arial"/>
                  </a:rPr>
                  <a:t>	</a:t>
                </a:r>
                <a:r>
                  <a:rPr kumimoji="0" lang="pl-PL" sz="21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a:sym typeface="Arial"/>
                  </a:rPr>
                  <a:t>A</a:t>
                </a:r>
                <a:r>
                  <a:rPr kumimoji="0" lang="pl-PL" sz="210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rPr>
                  <a:t>. </a:t>
                </a:r>
                <a14:m>
                  <m:oMath xmlns:m="http://schemas.openxmlformats.org/officeDocument/2006/math">
                    <m:acc>
                      <m:accPr>
                        <m:chr m:val="⃗"/>
                        <m:ctrlPr>
                          <a:rPr kumimoji="0" lang="pl-PL" sz="21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Arial"/>
                          </a:rPr>
                        </m:ctrlPr>
                      </m:accPr>
                      <m:e>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Arial"/>
                          </a:rPr>
                          <m:t>𝐴𝐵</m:t>
                        </m:r>
                      </m:e>
                    </m:acc>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Arial"/>
                      </a:rPr>
                      <m:t>+</m:t>
                    </m:r>
                    <m:acc>
                      <m:accPr>
                        <m:chr m:val="⃗"/>
                        <m:ctrlPr>
                          <a:rPr lang="pl-PL" sz="2100" i="1" kern="1200">
                            <a:latin typeface="Cambria Math" panose="02040503050406030204" pitchFamily="18" charset="0"/>
                          </a:rPr>
                        </m:ctrlPr>
                      </m:accPr>
                      <m:e>
                        <m:r>
                          <a:rPr lang="en-US" sz="2100" b="0" i="1" kern="1200" smtClean="0">
                            <a:latin typeface="Cambria Math" panose="02040503050406030204" pitchFamily="18" charset="0"/>
                          </a:rPr>
                          <m:t>𝐶𝐶</m:t>
                        </m:r>
                        <m:r>
                          <a:rPr lang="en-US" sz="2100" b="0" i="1" kern="1200" smtClean="0">
                            <a:latin typeface="Cambria Math" panose="02040503050406030204" pitchFamily="18" charset="0"/>
                          </a:rPr>
                          <m:t>′</m:t>
                        </m:r>
                      </m:e>
                    </m:acc>
                    <m:r>
                      <a:rPr lang="en-US" sz="2100" b="0" i="1" kern="1200" smtClean="0">
                        <a:latin typeface="Cambria Math" panose="02040503050406030204" pitchFamily="18" charset="0"/>
                      </a:rPr>
                      <m:t>=</m:t>
                    </m:r>
                    <m:acc>
                      <m:accPr>
                        <m:chr m:val="⃗"/>
                        <m:ctrlPr>
                          <a:rPr lang="pl-PL" sz="2100" i="1" kern="1200">
                            <a:latin typeface="Cambria Math" panose="02040503050406030204" pitchFamily="18" charset="0"/>
                          </a:rPr>
                        </m:ctrlPr>
                      </m:accPr>
                      <m:e>
                        <m:r>
                          <a:rPr lang="en-US" sz="2100" b="0" i="1" kern="1200" smtClean="0">
                            <a:latin typeface="Cambria Math" panose="02040503050406030204" pitchFamily="18" charset="0"/>
                          </a:rPr>
                          <m:t>𝐴𝐵</m:t>
                        </m:r>
                        <m:r>
                          <a:rPr lang="en-US" sz="2100" b="0" i="1" kern="1200" smtClean="0">
                            <a:latin typeface="Cambria Math" panose="02040503050406030204" pitchFamily="18" charset="0"/>
                          </a:rPr>
                          <m:t>′</m:t>
                        </m:r>
                      </m:e>
                    </m:acc>
                  </m:oMath>
                </a14:m>
                <a:r>
                  <a:rPr kumimoji="0" lang="en-US" sz="21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a:sym typeface="Arial"/>
                  </a:rPr>
                  <a:t>			     </a:t>
                </a:r>
                <a:r>
                  <a:rPr kumimoji="0" lang="en-US" sz="2100" b="0" i="0" u="none" strike="noStrike" kern="1200" cap="none" spc="0" normalizeH="0" noProof="0" smtClean="0">
                    <a:ln>
                      <a:noFill/>
                    </a:ln>
                    <a:solidFill>
                      <a:srgbClr val="000000"/>
                    </a:solidFill>
                    <a:effectLst/>
                    <a:uLnTx/>
                    <a:uFillTx/>
                    <a:latin typeface="Arial" panose="020B0604020202020204" pitchFamily="34" charset="0"/>
                    <a:ea typeface="+mn-ea"/>
                    <a:cs typeface="Arial"/>
                    <a:sym typeface="Arial"/>
                  </a:rPr>
                  <a:t>       </a:t>
                </a:r>
                <a:r>
                  <a:rPr kumimoji="0" lang="en-US" sz="21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a:sym typeface="Arial"/>
                  </a:rPr>
                  <a:t>B</a:t>
                </a:r>
                <a:r>
                  <a:rPr kumimoji="0" lang="pl-PL" sz="21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a:sym typeface="Arial"/>
                  </a:rPr>
                  <a:t>.</a:t>
                </a:r>
                <a:r>
                  <a:rPr lang="pl-PL" sz="2100" kern="1200" smtClean="0">
                    <a:latin typeface="Arial" panose="020B0604020202020204" pitchFamily="34" charset="0"/>
                  </a:rPr>
                  <a:t> </a:t>
                </a:r>
                <a14:m>
                  <m:oMath xmlns:m="http://schemas.openxmlformats.org/officeDocument/2006/math">
                    <m:acc>
                      <m:accPr>
                        <m:chr m:val="⃗"/>
                        <m:ctrlPr>
                          <a:rPr lang="pl-PL" sz="2100" i="1" kern="1200">
                            <a:latin typeface="Cambria Math" panose="02040503050406030204" pitchFamily="18" charset="0"/>
                          </a:rPr>
                        </m:ctrlPr>
                      </m:accPr>
                      <m:e>
                        <m:r>
                          <a:rPr lang="en-US" sz="2100" b="0" i="1" kern="1200" smtClean="0">
                            <a:latin typeface="Cambria Math" panose="02040503050406030204" pitchFamily="18" charset="0"/>
                          </a:rPr>
                          <m:t>𝐴</m:t>
                        </m:r>
                        <m:r>
                          <a:rPr lang="en-US" sz="2100" i="1" kern="1200">
                            <a:latin typeface="Cambria Math" panose="02040503050406030204" pitchFamily="18" charset="0"/>
                          </a:rPr>
                          <m:t>𝐵</m:t>
                        </m:r>
                      </m:e>
                    </m:acc>
                    <m:r>
                      <a:rPr lang="en-US" sz="2100" i="1" kern="1200">
                        <a:latin typeface="Cambria Math" panose="02040503050406030204" pitchFamily="18" charset="0"/>
                      </a:rPr>
                      <m:t>+</m:t>
                    </m:r>
                    <m:acc>
                      <m:accPr>
                        <m:chr m:val="⃗"/>
                        <m:ctrlPr>
                          <a:rPr lang="pl-PL" sz="2100" i="1" kern="1200">
                            <a:latin typeface="Cambria Math" panose="02040503050406030204" pitchFamily="18" charset="0"/>
                          </a:rPr>
                        </m:ctrlPr>
                      </m:accPr>
                      <m:e>
                        <m:r>
                          <a:rPr lang="en-US" sz="2100" b="0" i="1" kern="1200" smtClean="0">
                            <a:latin typeface="Cambria Math" panose="02040503050406030204" pitchFamily="18" charset="0"/>
                          </a:rPr>
                          <m:t>𝐴𝐷</m:t>
                        </m:r>
                      </m:e>
                    </m:acc>
                    <m:r>
                      <a:rPr lang="en-US" sz="2100" i="1" kern="1200">
                        <a:latin typeface="Cambria Math" panose="02040503050406030204" pitchFamily="18" charset="0"/>
                      </a:rPr>
                      <m:t>+</m:t>
                    </m:r>
                    <m:acc>
                      <m:accPr>
                        <m:chr m:val="⃗"/>
                        <m:ctrlPr>
                          <a:rPr lang="pl-PL" sz="2100" i="1" kern="1200">
                            <a:latin typeface="Cambria Math" panose="02040503050406030204" pitchFamily="18" charset="0"/>
                          </a:rPr>
                        </m:ctrlPr>
                      </m:accPr>
                      <m:e>
                        <m:r>
                          <a:rPr lang="en-US" sz="2100" b="0" i="1" kern="1200" smtClean="0">
                            <a:latin typeface="Cambria Math" panose="02040503050406030204" pitchFamily="18" charset="0"/>
                          </a:rPr>
                          <m:t>𝐴𝐴</m:t>
                        </m:r>
                        <m:r>
                          <a:rPr lang="en-US" sz="2100" b="0" i="1" kern="1200" smtClean="0">
                            <a:latin typeface="Cambria Math" panose="02040503050406030204" pitchFamily="18" charset="0"/>
                          </a:rPr>
                          <m:t>′</m:t>
                        </m:r>
                      </m:e>
                    </m:acc>
                    <m:r>
                      <a:rPr lang="en-US" sz="2100" i="1" kern="1200">
                        <a:latin typeface="Cambria Math" panose="02040503050406030204" pitchFamily="18" charset="0"/>
                      </a:rPr>
                      <m:t>=3</m:t>
                    </m:r>
                    <m:acc>
                      <m:accPr>
                        <m:chr m:val="⃗"/>
                        <m:ctrlPr>
                          <a:rPr lang="pl-PL" sz="2100" i="1" kern="1200">
                            <a:latin typeface="Cambria Math" panose="02040503050406030204" pitchFamily="18" charset="0"/>
                          </a:rPr>
                        </m:ctrlPr>
                      </m:accPr>
                      <m:e>
                        <m:r>
                          <a:rPr lang="en-US" sz="2100" b="0" i="1" kern="1200" smtClean="0">
                            <a:latin typeface="Cambria Math" panose="02040503050406030204" pitchFamily="18" charset="0"/>
                          </a:rPr>
                          <m:t>𝐴𝐶</m:t>
                        </m:r>
                        <m:r>
                          <a:rPr lang="en-US" sz="2100" b="0" i="1" kern="1200" smtClean="0">
                            <a:latin typeface="Cambria Math" panose="02040503050406030204" pitchFamily="18" charset="0"/>
                          </a:rPr>
                          <m:t>′</m:t>
                        </m:r>
                      </m:e>
                    </m:acc>
                    <m:r>
                      <m:rPr>
                        <m:nor/>
                      </m:rPr>
                      <a:rPr lang="en-US" sz="2100" kern="1200">
                        <a:latin typeface="Arial" panose="020B0604020202020204" pitchFamily="34" charset="0"/>
                      </a:rPr>
                      <m:t>	</m:t>
                    </m:r>
                  </m:oMath>
                </a14:m>
                <a:endParaRPr lang="en-US" sz="2100" kern="1200" smtClean="0">
                  <a:latin typeface="Arial" panose="020B0604020202020204" pitchFamily="34" charset="0"/>
                </a:endParaRPr>
              </a:p>
              <a:p>
                <a:pPr lvl="0" algn="just" defTabSz="457200" eaLnBrk="0" fontAlgn="base" hangingPunct="0">
                  <a:lnSpc>
                    <a:spcPct val="300000"/>
                  </a:lnSpc>
                  <a:buClrTx/>
                </a:pPr>
                <a:r>
                  <a:rPr kumimoji="0" lang="en-US" sz="21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a:sym typeface="Arial"/>
                  </a:rPr>
                  <a:t>	</a:t>
                </a:r>
                <a:r>
                  <a:rPr kumimoji="0" lang="pl-PL" sz="21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a:sym typeface="Arial"/>
                  </a:rPr>
                  <a:t>C</a:t>
                </a:r>
                <a:r>
                  <a:rPr kumimoji="0" lang="pl-PL" sz="210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rPr>
                  <a:t>. </a:t>
                </a:r>
                <a14:m>
                  <m:oMath xmlns:m="http://schemas.openxmlformats.org/officeDocument/2006/math">
                    <m:acc>
                      <m:accPr>
                        <m:chr m:val="⃗"/>
                        <m:ctrlPr>
                          <a:rPr lang="pl-PL" sz="2100" i="1" kern="1200">
                            <a:latin typeface="Cambria Math" panose="02040503050406030204" pitchFamily="18" charset="0"/>
                          </a:rPr>
                        </m:ctrlPr>
                      </m:accPr>
                      <m:e>
                        <m:r>
                          <a:rPr lang="en-US" sz="2100" b="0" i="1" kern="1200" smtClean="0">
                            <a:latin typeface="Cambria Math" panose="02040503050406030204" pitchFamily="18" charset="0"/>
                          </a:rPr>
                          <m:t>𝐴𝐷</m:t>
                        </m:r>
                      </m:e>
                    </m:acc>
                    <m:r>
                      <a:rPr lang="en-US" sz="2100" i="1" kern="1200">
                        <a:latin typeface="Cambria Math" panose="02040503050406030204" pitchFamily="18" charset="0"/>
                      </a:rPr>
                      <m:t>+</m:t>
                    </m:r>
                    <m:acc>
                      <m:accPr>
                        <m:chr m:val="⃗"/>
                        <m:ctrlPr>
                          <a:rPr lang="pl-PL" sz="2100" i="1" kern="1200">
                            <a:latin typeface="Cambria Math" panose="02040503050406030204" pitchFamily="18" charset="0"/>
                          </a:rPr>
                        </m:ctrlPr>
                      </m:accPr>
                      <m:e>
                        <m:r>
                          <a:rPr lang="en-US" sz="2100" b="0" i="1" kern="1200" smtClean="0">
                            <a:latin typeface="Cambria Math" panose="02040503050406030204" pitchFamily="18" charset="0"/>
                          </a:rPr>
                          <m:t>𝐵𝐵</m:t>
                        </m:r>
                        <m:r>
                          <a:rPr lang="en-US" sz="2100" b="0" i="1" kern="1200" smtClean="0">
                            <a:latin typeface="Cambria Math" panose="02040503050406030204" pitchFamily="18" charset="0"/>
                          </a:rPr>
                          <m:t>′</m:t>
                        </m:r>
                      </m:e>
                    </m:acc>
                    <m:r>
                      <a:rPr lang="en-US" sz="2100" b="0" i="1" kern="1200" smtClean="0">
                        <a:latin typeface="Cambria Math" panose="02040503050406030204" pitchFamily="18" charset="0"/>
                      </a:rPr>
                      <m:t>=</m:t>
                    </m:r>
                    <m:acc>
                      <m:accPr>
                        <m:chr m:val="⃗"/>
                        <m:ctrlPr>
                          <a:rPr lang="pl-PL" sz="2100" i="1" kern="1200">
                            <a:latin typeface="Cambria Math" panose="02040503050406030204" pitchFamily="18" charset="0"/>
                          </a:rPr>
                        </m:ctrlPr>
                      </m:accPr>
                      <m:e>
                        <m:r>
                          <a:rPr lang="en-US" sz="2100" b="0" i="1" kern="1200" smtClean="0">
                            <a:latin typeface="Cambria Math" panose="02040503050406030204" pitchFamily="18" charset="0"/>
                          </a:rPr>
                          <m:t>𝐴𝐵</m:t>
                        </m:r>
                      </m:e>
                    </m:acc>
                  </m:oMath>
                </a14:m>
                <a:r>
                  <a:rPr lang="en-US" sz="2100" kern="1200">
                    <a:latin typeface="Arial" panose="020B0604020202020204" pitchFamily="34" charset="0"/>
                  </a:rPr>
                  <a:t>	</a:t>
                </a:r>
                <a:r>
                  <a:rPr kumimoji="0" lang="en-US" sz="21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a:sym typeface="Arial"/>
                  </a:rPr>
                  <a:t>				</a:t>
                </a:r>
                <a:r>
                  <a:rPr kumimoji="0" lang="pl-PL" sz="21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a:sym typeface="Arial"/>
                  </a:rPr>
                  <a:t>D</a:t>
                </a:r>
                <a:r>
                  <a:rPr lang="pl-PL" sz="2100" kern="1200" smtClean="0">
                    <a:latin typeface="Arial" panose="020B0604020202020204" pitchFamily="34" charset="0"/>
                  </a:rPr>
                  <a:t>. </a:t>
                </a:r>
                <a14:m>
                  <m:oMath xmlns:m="http://schemas.openxmlformats.org/officeDocument/2006/math">
                    <m:acc>
                      <m:accPr>
                        <m:chr m:val="⃗"/>
                        <m:ctrlPr>
                          <a:rPr lang="pl-PL" sz="2100" i="1" kern="1200">
                            <a:latin typeface="Cambria Math" panose="02040503050406030204" pitchFamily="18" charset="0"/>
                          </a:rPr>
                        </m:ctrlPr>
                      </m:accPr>
                      <m:e>
                        <m:r>
                          <a:rPr lang="en-US" sz="2100" i="1" kern="1200">
                            <a:latin typeface="Cambria Math" panose="02040503050406030204" pitchFamily="18" charset="0"/>
                          </a:rPr>
                          <m:t>𝐴</m:t>
                        </m:r>
                        <m:r>
                          <a:rPr lang="en-US" sz="2100" b="0" i="1" kern="1200" smtClean="0">
                            <a:latin typeface="Cambria Math" panose="02040503050406030204" pitchFamily="18" charset="0"/>
                          </a:rPr>
                          <m:t>𝐵</m:t>
                        </m:r>
                      </m:e>
                    </m:acc>
                    <m:r>
                      <a:rPr lang="en-US" sz="2100" i="1" kern="1200">
                        <a:latin typeface="Cambria Math" panose="02040503050406030204" pitchFamily="18" charset="0"/>
                      </a:rPr>
                      <m:t>+</m:t>
                    </m:r>
                    <m:acc>
                      <m:accPr>
                        <m:chr m:val="⃗"/>
                        <m:ctrlPr>
                          <a:rPr lang="pl-PL" sz="2100" i="1" kern="1200">
                            <a:latin typeface="Cambria Math" panose="02040503050406030204" pitchFamily="18" charset="0"/>
                          </a:rPr>
                        </m:ctrlPr>
                      </m:accPr>
                      <m:e>
                        <m:r>
                          <a:rPr lang="en-US" sz="2100" b="0" i="1" kern="1200" smtClean="0">
                            <a:latin typeface="Cambria Math" panose="02040503050406030204" pitchFamily="18" charset="0"/>
                          </a:rPr>
                          <m:t>𝐶𝐶</m:t>
                        </m:r>
                        <m:r>
                          <a:rPr lang="en-US" sz="2100" b="0" i="1" kern="1200" smtClean="0">
                            <a:latin typeface="Cambria Math" panose="02040503050406030204" pitchFamily="18" charset="0"/>
                          </a:rPr>
                          <m:t>′</m:t>
                        </m:r>
                      </m:e>
                    </m:acc>
                    <m:r>
                      <a:rPr lang="en-US" sz="2100" b="0" i="1" kern="1200" smtClean="0">
                        <a:latin typeface="Cambria Math" panose="02040503050406030204" pitchFamily="18" charset="0"/>
                      </a:rPr>
                      <m:t>=</m:t>
                    </m:r>
                    <m:acc>
                      <m:accPr>
                        <m:chr m:val="⃗"/>
                        <m:ctrlPr>
                          <a:rPr lang="pl-PL" sz="2100" i="1" kern="1200">
                            <a:latin typeface="Cambria Math" panose="02040503050406030204" pitchFamily="18" charset="0"/>
                          </a:rPr>
                        </m:ctrlPr>
                      </m:accPr>
                      <m:e>
                        <m:r>
                          <a:rPr lang="en-US" sz="2100" b="0" i="1" kern="1200" smtClean="0">
                            <a:latin typeface="Cambria Math" panose="02040503050406030204" pitchFamily="18" charset="0"/>
                          </a:rPr>
                          <m:t>𝐴𝐶</m:t>
                        </m:r>
                        <m:r>
                          <a:rPr lang="en-US" sz="2100" b="0" i="1" kern="1200" smtClean="0">
                            <a:latin typeface="Cambria Math" panose="02040503050406030204" pitchFamily="18" charset="0"/>
                          </a:rPr>
                          <m:t>′</m:t>
                        </m:r>
                      </m:e>
                    </m:acc>
                  </m:oMath>
                </a14:m>
                <a:endParaRPr lang="en-US" sz="2100" kern="1200">
                  <a:latin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509970" y="588713"/>
                <a:ext cx="8133097" cy="3202415"/>
              </a:xfrm>
              <a:prstGeom prst="rect">
                <a:avLst/>
              </a:prstGeom>
              <a:blipFill>
                <a:blip r:embed="rId5"/>
                <a:stretch>
                  <a:fillRect l="-900" r="-900" b="-1714"/>
                </a:stretch>
              </a:blipFill>
            </p:spPr>
            <p:txBody>
              <a:bodyPr/>
              <a:lstStyle/>
              <a:p>
                <a:r>
                  <a:rPr lang="en-US">
                    <a:noFill/>
                  </a:rPr>
                  <a:t> </a:t>
                </a:r>
              </a:p>
            </p:txBody>
          </p:sp>
        </mc:Fallback>
      </mc:AlternateContent>
      <p:sp>
        <p:nvSpPr>
          <p:cNvPr id="10" name="Oval 9"/>
          <p:cNvSpPr/>
          <p:nvPr/>
        </p:nvSpPr>
        <p:spPr>
          <a:xfrm>
            <a:off x="4991942" y="3293041"/>
            <a:ext cx="507797" cy="4503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45D5F"/>
              </a:solidFill>
              <a:effectLst/>
              <a:uLnTx/>
              <a:uFillTx/>
              <a:latin typeface="Arial"/>
              <a:ea typeface="+mn-ea"/>
              <a:cs typeface="+mn-cs"/>
              <a:sym typeface="Arial"/>
            </a:endParaRPr>
          </a:p>
        </p:txBody>
      </p:sp>
    </p:spTree>
    <p:extLst>
      <p:ext uri="{BB962C8B-B14F-4D97-AF65-F5344CB8AC3E}">
        <p14:creationId xmlns:p14="http://schemas.microsoft.com/office/powerpoint/2010/main" val="353447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7879742" y="3936238"/>
            <a:ext cx="706859" cy="706859"/>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494068" y="469448"/>
                <a:ext cx="8133097" cy="3057184"/>
              </a:xfrm>
              <a:prstGeom prst="rect">
                <a:avLst/>
              </a:prstGeom>
            </p:spPr>
            <p:txBody>
              <a:bodyPr wrap="square">
                <a:spAutoFit/>
              </a:bodyPr>
              <a:lstStyle/>
              <a:p>
                <a:pPr lvl="0" algn="just" defTabSz="457200" eaLnBrk="0" fontAlgn="base" hangingPunct="0">
                  <a:lnSpc>
                    <a:spcPct val="165000"/>
                  </a:lnSpc>
                  <a:buClrTx/>
                </a:pPr>
                <a:r>
                  <a:rPr kumimoji="0" lang="en-US" altLang="en-US" sz="2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Bài 2.28 (SGK-tr73) </a:t>
                </a:r>
                <a:r>
                  <a:rPr kumimoji="0" lang="en-US" altLang="en-US" sz="210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C</a:t>
                </a:r>
                <a:r>
                  <a:rPr lang="vi-VN" altLang="en-US" sz="2100" kern="1200" smtClean="0">
                    <a:latin typeface="Arial" panose="020B0604020202020204" pitchFamily="34" charset="0"/>
                    <a:ea typeface="+mn-ea"/>
                    <a:cs typeface="Arial" panose="020B0604020202020204" pitchFamily="34" charset="0"/>
                  </a:rPr>
                  <a:t>ho </a:t>
                </a:r>
                <a:r>
                  <a:rPr lang="vi-VN" altLang="en-US" sz="2100" kern="1200">
                    <a:latin typeface="Arial" panose="020B0604020202020204" pitchFamily="34" charset="0"/>
                    <a:ea typeface="+mn-ea"/>
                    <a:cs typeface="Arial" panose="020B0604020202020204" pitchFamily="34" charset="0"/>
                  </a:rPr>
                  <a:t>tứ diện đều </a:t>
                </a:r>
                <a14:m>
                  <m:oMath xmlns:m="http://schemas.openxmlformats.org/officeDocument/2006/math">
                    <m:r>
                      <a:rPr lang="vi-VN" altLang="en-US" sz="2100" i="1" kern="1200" smtClean="0">
                        <a:latin typeface="Cambria Math" panose="02040503050406030204" pitchFamily="18" charset="0"/>
                        <a:ea typeface="+mn-ea"/>
                        <a:cs typeface="Arial" panose="020B0604020202020204" pitchFamily="34" charset="0"/>
                      </a:rPr>
                      <m:t>𝐴𝐵𝐶𝐷</m:t>
                    </m:r>
                    <m:r>
                      <a:rPr lang="vi-VN" altLang="en-US" sz="2100" i="1" kern="1200" smtClean="0">
                        <a:latin typeface="Cambria Math" panose="02040503050406030204" pitchFamily="18" charset="0"/>
                        <a:ea typeface="+mn-ea"/>
                        <a:cs typeface="Arial" panose="020B0604020202020204" pitchFamily="34" charset="0"/>
                      </a:rPr>
                      <m:t> </m:t>
                    </m:r>
                  </m:oMath>
                </a14:m>
                <a:r>
                  <a:rPr lang="vi-VN" altLang="en-US" sz="2100" kern="1200">
                    <a:latin typeface="Arial" panose="020B0604020202020204" pitchFamily="34" charset="0"/>
                    <a:ea typeface="+mn-ea"/>
                    <a:cs typeface="Arial" panose="020B0604020202020204" pitchFamily="34" charset="0"/>
                  </a:rPr>
                  <a:t>có độ dài cạnh bằng </a:t>
                </a:r>
                <a14:m>
                  <m:oMath xmlns:m="http://schemas.openxmlformats.org/officeDocument/2006/math">
                    <m:r>
                      <a:rPr lang="vi-VN" altLang="en-US" sz="2100" i="1" kern="1200" smtClean="0">
                        <a:latin typeface="Cambria Math" panose="02040503050406030204" pitchFamily="18" charset="0"/>
                        <a:ea typeface="+mn-ea"/>
                        <a:cs typeface="Arial" panose="020B0604020202020204" pitchFamily="34" charset="0"/>
                      </a:rPr>
                      <m:t>𝑎</m:t>
                    </m:r>
                  </m:oMath>
                </a14:m>
                <a:r>
                  <a:rPr lang="vi-VN" altLang="en-US" sz="2100" kern="1200">
                    <a:latin typeface="Arial" panose="020B0604020202020204" pitchFamily="34" charset="0"/>
                    <a:ea typeface="+mn-ea"/>
                    <a:cs typeface="Arial" panose="020B0604020202020204" pitchFamily="34" charset="0"/>
                  </a:rPr>
                  <a:t>, gọi </a:t>
                </a:r>
                <a14:m>
                  <m:oMath xmlns:m="http://schemas.openxmlformats.org/officeDocument/2006/math">
                    <m:r>
                      <a:rPr lang="vi-VN" altLang="en-US" sz="2100" i="1" kern="1200" smtClean="0">
                        <a:latin typeface="Cambria Math" panose="02040503050406030204" pitchFamily="18" charset="0"/>
                        <a:ea typeface="+mn-ea"/>
                        <a:cs typeface="Arial" panose="020B0604020202020204" pitchFamily="34" charset="0"/>
                      </a:rPr>
                      <m:t>𝑀</m:t>
                    </m:r>
                  </m:oMath>
                </a14:m>
                <a:r>
                  <a:rPr lang="vi-VN" altLang="en-US" sz="2100" kern="1200">
                    <a:latin typeface="Arial" panose="020B0604020202020204" pitchFamily="34" charset="0"/>
                    <a:ea typeface="+mn-ea"/>
                    <a:cs typeface="Arial" panose="020B0604020202020204" pitchFamily="34" charset="0"/>
                  </a:rPr>
                  <a:t> là trung điểm của đoạn thẳng </a:t>
                </a:r>
                <a14:m>
                  <m:oMath xmlns:m="http://schemas.openxmlformats.org/officeDocument/2006/math">
                    <m:r>
                      <a:rPr lang="vi-VN" altLang="en-US" sz="2100" i="1" kern="1200" smtClean="0">
                        <a:latin typeface="Cambria Math" panose="02040503050406030204" pitchFamily="18" charset="0"/>
                        <a:ea typeface="+mn-ea"/>
                        <a:cs typeface="Arial" panose="020B0604020202020204" pitchFamily="34" charset="0"/>
                      </a:rPr>
                      <m:t>𝐶𝐷</m:t>
                    </m:r>
                    <m:r>
                      <a:rPr lang="vi-VN" altLang="en-US" sz="2100" i="1" kern="1200" smtClean="0">
                        <a:latin typeface="Cambria Math" panose="02040503050406030204" pitchFamily="18" charset="0"/>
                        <a:ea typeface="+mn-ea"/>
                        <a:cs typeface="Arial" panose="020B0604020202020204" pitchFamily="34" charset="0"/>
                      </a:rPr>
                      <m:t>.</m:t>
                    </m:r>
                  </m:oMath>
                </a14:m>
                <a:r>
                  <a:rPr lang="vi-VN" altLang="en-US" sz="2100" kern="1200">
                    <a:latin typeface="Arial" panose="020B0604020202020204" pitchFamily="34" charset="0"/>
                    <a:ea typeface="+mn-ea"/>
                    <a:cs typeface="Arial" panose="020B0604020202020204" pitchFamily="34" charset="0"/>
                  </a:rPr>
                  <a:t> Tích vô </a:t>
                </a:r>
                <a:r>
                  <a:rPr lang="vi-VN" altLang="en-US" sz="2100" kern="1200" smtClean="0">
                    <a:latin typeface="Arial" panose="020B0604020202020204" pitchFamily="34" charset="0"/>
                    <a:ea typeface="+mn-ea"/>
                    <a:cs typeface="Arial" panose="020B0604020202020204" pitchFamily="34" charset="0"/>
                  </a:rPr>
                  <a:t>hướng</a:t>
                </a:r>
                <a:r>
                  <a:rPr lang="en-US" altLang="en-US" sz="2100" kern="1200">
                    <a:latin typeface="Arial" panose="020B0604020202020204" pitchFamily="34" charset="0"/>
                    <a:ea typeface="+mn-ea"/>
                  </a:rPr>
                  <a:t> </a:t>
                </a:r>
                <a14:m>
                  <m:oMath xmlns:m="http://schemas.openxmlformats.org/officeDocument/2006/math">
                    <m:acc>
                      <m:accPr>
                        <m:chr m:val="⃗"/>
                        <m:ctrlPr>
                          <a:rPr lang="pl-PL" sz="2100" i="1" kern="1200">
                            <a:latin typeface="Cambria Math" panose="02040503050406030204" pitchFamily="18" charset="0"/>
                          </a:rPr>
                        </m:ctrlPr>
                      </m:accPr>
                      <m:e>
                        <m:r>
                          <a:rPr lang="en-US" sz="2100" i="1" kern="1200">
                            <a:latin typeface="Cambria Math" panose="02040503050406030204" pitchFamily="18" charset="0"/>
                          </a:rPr>
                          <m:t>𝐴𝐵</m:t>
                        </m:r>
                      </m:e>
                    </m:acc>
                    <m:r>
                      <a:rPr lang="en-US" sz="2100" b="0" i="1" kern="1200" smtClean="0">
                        <a:latin typeface="Cambria Math" panose="02040503050406030204" pitchFamily="18" charset="0"/>
                      </a:rPr>
                      <m:t>.</m:t>
                    </m:r>
                    <m:acc>
                      <m:accPr>
                        <m:chr m:val="⃗"/>
                        <m:ctrlPr>
                          <a:rPr lang="pl-PL" sz="2100" i="1" kern="1200">
                            <a:latin typeface="Cambria Math" panose="02040503050406030204" pitchFamily="18" charset="0"/>
                          </a:rPr>
                        </m:ctrlPr>
                      </m:accPr>
                      <m:e>
                        <m:r>
                          <a:rPr lang="en-US" sz="2100" i="1" kern="1200">
                            <a:latin typeface="Cambria Math" panose="02040503050406030204" pitchFamily="18" charset="0"/>
                          </a:rPr>
                          <m:t>𝐴</m:t>
                        </m:r>
                        <m:r>
                          <a:rPr lang="en-US" sz="2100" b="0" i="1" kern="1200" smtClean="0">
                            <a:latin typeface="Cambria Math" panose="02040503050406030204" pitchFamily="18" charset="0"/>
                          </a:rPr>
                          <m:t>𝑀</m:t>
                        </m:r>
                      </m:e>
                    </m:acc>
                  </m:oMath>
                </a14:m>
                <a:r>
                  <a:rPr kumimoji="0" lang="en-US" sz="2100" b="0" i="0" u="none" strike="noStrike" kern="1200" cap="none" spc="0" normalizeH="0" baseline="0" noProof="0" smtClean="0">
                    <a:ln>
                      <a:noFill/>
                    </a:ln>
                    <a:solidFill>
                      <a:srgbClr val="000000"/>
                    </a:solidFill>
                    <a:effectLst/>
                    <a:uLnTx/>
                    <a:uFillTx/>
                    <a:latin typeface="Arial" panose="020B0604020202020204" pitchFamily="34" charset="0"/>
                    <a:ea typeface="+mn-ea"/>
                    <a:sym typeface="Arial"/>
                  </a:rPr>
                  <a:t> bằng</a:t>
                </a:r>
              </a:p>
              <a:p>
                <a:pPr lvl="0" algn="just" defTabSz="457200" eaLnBrk="0" fontAlgn="base" hangingPunct="0">
                  <a:lnSpc>
                    <a:spcPct val="200000"/>
                  </a:lnSpc>
                  <a:buClrTx/>
                </a:pPr>
                <a14:m>
                  <m:oMathPara xmlns:m="http://schemas.openxmlformats.org/officeDocument/2006/math">
                    <m:oMathParaPr>
                      <m:jc m:val="centerGroup"/>
                    </m:oMathParaPr>
                    <m:oMath xmlns:m="http://schemas.openxmlformats.org/officeDocument/2006/math">
                      <m:r>
                        <m:rPr>
                          <m:nor/>
                        </m:rPr>
                        <a:rPr lang="pl-PL" sz="2100" kern="1200">
                          <a:latin typeface="Arial" panose="020B0604020202020204" pitchFamily="34" charset="0"/>
                        </a:rPr>
                        <m:t>A</m:t>
                      </m:r>
                      <m:r>
                        <m:rPr>
                          <m:nor/>
                        </m:rPr>
                        <a:rPr lang="pl-PL" sz="2100" kern="1200">
                          <a:latin typeface="Arial" panose="020B0604020202020204" pitchFamily="34" charset="0"/>
                        </a:rPr>
                        <m:t>.</m:t>
                      </m:r>
                      <m:r>
                        <a:rPr lang="en-US" sz="2100" i="1" kern="1200">
                          <a:latin typeface="Cambria Math" panose="02040503050406030204" pitchFamily="18" charset="0"/>
                        </a:rPr>
                        <m:t> </m:t>
                      </m:r>
                      <m:f>
                        <m:fPr>
                          <m:ctrlPr>
                            <a:rPr lang="pl-PL" sz="2100" i="1" kern="1200">
                              <a:latin typeface="Cambria Math" panose="02040503050406030204" pitchFamily="18" charset="0"/>
                            </a:rPr>
                          </m:ctrlPr>
                        </m:fPr>
                        <m:num>
                          <m:sSup>
                            <m:sSupPr>
                              <m:ctrlPr>
                                <a:rPr lang="pl-PL" sz="2100" i="1" kern="1200">
                                  <a:latin typeface="Cambria Math" panose="02040503050406030204" pitchFamily="18" charset="0"/>
                                </a:rPr>
                              </m:ctrlPr>
                            </m:sSupPr>
                            <m:e>
                              <m:r>
                                <a:rPr lang="en-US" sz="2100" i="1" kern="1200">
                                  <a:latin typeface="Cambria Math" panose="02040503050406030204" pitchFamily="18" charset="0"/>
                                </a:rPr>
                                <m:t>𝑎</m:t>
                              </m:r>
                            </m:e>
                            <m:sup>
                              <m:r>
                                <a:rPr lang="en-US" sz="2100" i="1" kern="1200">
                                  <a:latin typeface="Cambria Math" panose="02040503050406030204" pitchFamily="18" charset="0"/>
                                </a:rPr>
                                <m:t>2</m:t>
                              </m:r>
                            </m:sup>
                          </m:sSup>
                        </m:num>
                        <m:den>
                          <m:r>
                            <a:rPr lang="en-US" sz="2100" i="1" kern="1200">
                              <a:latin typeface="Cambria Math" panose="02040503050406030204" pitchFamily="18" charset="0"/>
                            </a:rPr>
                            <m:t>4</m:t>
                          </m:r>
                        </m:den>
                      </m:f>
                      <m:r>
                        <m:rPr>
                          <m:nor/>
                        </m:rPr>
                        <a:rPr lang="pl-PL" sz="2100" kern="1200">
                          <a:latin typeface="Arial" panose="020B0604020202020204" pitchFamily="34" charset="0"/>
                        </a:rPr>
                        <m:t> </m:t>
                      </m:r>
                      <m:r>
                        <m:rPr>
                          <m:nor/>
                        </m:rPr>
                        <a:rPr lang="en-US" sz="2100" b="0" i="0" kern="1200" smtClean="0">
                          <a:latin typeface="Arial" panose="020B0604020202020204" pitchFamily="34" charset="0"/>
                        </a:rPr>
                        <m:t>                      </m:t>
                      </m:r>
                      <m:r>
                        <m:rPr>
                          <m:nor/>
                        </m:rPr>
                        <a:rPr lang="en-US" sz="2100" kern="1200">
                          <a:latin typeface="Arial" panose="020B0604020202020204" pitchFamily="34" charset="0"/>
                        </a:rPr>
                        <m:t>B</m:t>
                      </m:r>
                      <m:r>
                        <m:rPr>
                          <m:nor/>
                        </m:rPr>
                        <a:rPr lang="pl-PL" sz="2100" kern="1200">
                          <a:latin typeface="Arial" panose="020B0604020202020204" pitchFamily="34" charset="0"/>
                        </a:rPr>
                        <m:t>.</m:t>
                      </m:r>
                      <m:f>
                        <m:fPr>
                          <m:ctrlPr>
                            <a:rPr lang="pl-PL" sz="2100" i="1" kern="1200">
                              <a:latin typeface="Cambria Math" panose="02040503050406030204" pitchFamily="18" charset="0"/>
                            </a:rPr>
                          </m:ctrlPr>
                        </m:fPr>
                        <m:num>
                          <m:sSup>
                            <m:sSupPr>
                              <m:ctrlPr>
                                <a:rPr lang="pl-PL" sz="2100" i="1" kern="1200">
                                  <a:latin typeface="Cambria Math" panose="02040503050406030204" pitchFamily="18" charset="0"/>
                                </a:rPr>
                              </m:ctrlPr>
                            </m:sSupPr>
                            <m:e>
                              <m:r>
                                <a:rPr lang="en-US" sz="2100" i="1" kern="1200">
                                  <a:latin typeface="Cambria Math" panose="02040503050406030204" pitchFamily="18" charset="0"/>
                                </a:rPr>
                                <m:t>𝑎</m:t>
                              </m:r>
                            </m:e>
                            <m:sup>
                              <m:r>
                                <a:rPr lang="en-US" sz="2100" i="1" kern="1200">
                                  <a:latin typeface="Cambria Math" panose="02040503050406030204" pitchFamily="18" charset="0"/>
                                </a:rPr>
                                <m:t>2</m:t>
                              </m:r>
                            </m:sup>
                          </m:sSup>
                        </m:num>
                        <m:den>
                          <m:r>
                            <a:rPr lang="en-US" sz="2100" i="1" kern="1200">
                              <a:latin typeface="Cambria Math" panose="02040503050406030204" pitchFamily="18" charset="0"/>
                            </a:rPr>
                            <m:t>2</m:t>
                          </m:r>
                        </m:den>
                      </m:f>
                      <m:r>
                        <m:rPr>
                          <m:nor/>
                        </m:rPr>
                        <a:rPr lang="en-US" sz="2100" kern="1200">
                          <a:latin typeface="Arial" panose="020B0604020202020204" pitchFamily="34" charset="0"/>
                        </a:rPr>
                        <m:t>	</m:t>
                      </m:r>
                      <m:r>
                        <m:rPr>
                          <m:nor/>
                        </m:rPr>
                        <a:rPr lang="en-US" sz="2100" b="0" i="0" kern="1200" smtClean="0">
                          <a:latin typeface="Arial" panose="020B0604020202020204" pitchFamily="34" charset="0"/>
                        </a:rPr>
                        <m:t>                      </m:t>
                      </m:r>
                      <m:r>
                        <m:rPr>
                          <m:nor/>
                        </m:rPr>
                        <a:rPr lang="pl-PL" sz="2100" kern="1200">
                          <a:latin typeface="Arial" panose="020B0604020202020204" pitchFamily="34" charset="0"/>
                        </a:rPr>
                        <m:t>C</m:t>
                      </m:r>
                      <m:r>
                        <m:rPr>
                          <m:nor/>
                        </m:rPr>
                        <a:rPr lang="pl-PL" sz="2100" kern="1200">
                          <a:latin typeface="Arial" panose="020B0604020202020204" pitchFamily="34" charset="0"/>
                        </a:rPr>
                        <m:t>.</m:t>
                      </m:r>
                      <m:f>
                        <m:fPr>
                          <m:ctrlPr>
                            <a:rPr lang="pl-PL" sz="2100" i="1" kern="1200">
                              <a:latin typeface="Cambria Math" panose="02040503050406030204" pitchFamily="18" charset="0"/>
                            </a:rPr>
                          </m:ctrlPr>
                        </m:fPr>
                        <m:num>
                          <m:sSup>
                            <m:sSupPr>
                              <m:ctrlPr>
                                <a:rPr lang="pl-PL" sz="2100" i="1" kern="1200">
                                  <a:latin typeface="Cambria Math" panose="02040503050406030204" pitchFamily="18" charset="0"/>
                                </a:rPr>
                              </m:ctrlPr>
                            </m:sSupPr>
                            <m:e>
                              <m:r>
                                <a:rPr lang="en-US" sz="2100" i="1" kern="1200">
                                  <a:latin typeface="Cambria Math" panose="02040503050406030204" pitchFamily="18" charset="0"/>
                                </a:rPr>
                                <m:t>𝑎</m:t>
                              </m:r>
                            </m:e>
                            <m:sup>
                              <m:r>
                                <a:rPr lang="en-US" sz="2100" i="1" kern="1200">
                                  <a:latin typeface="Cambria Math" panose="02040503050406030204" pitchFamily="18" charset="0"/>
                                </a:rPr>
                                <m:t>2</m:t>
                              </m:r>
                            </m:sup>
                          </m:sSup>
                        </m:num>
                        <m:den>
                          <m:r>
                            <a:rPr lang="en-US" sz="2100" i="1" kern="1200">
                              <a:latin typeface="Cambria Math" panose="02040503050406030204" pitchFamily="18" charset="0"/>
                            </a:rPr>
                            <m:t>3</m:t>
                          </m:r>
                        </m:den>
                      </m:f>
                      <m:r>
                        <a:rPr lang="en-US" sz="2100" b="0" i="1" kern="1200" smtClean="0">
                          <a:latin typeface="Cambria Math" panose="02040503050406030204" pitchFamily="18" charset="0"/>
                        </a:rPr>
                        <m:t>    </m:t>
                      </m:r>
                      <m:r>
                        <m:rPr>
                          <m:nor/>
                        </m:rPr>
                        <a:rPr lang="en-US" sz="2100" kern="1200">
                          <a:latin typeface="Arial" panose="020B0604020202020204" pitchFamily="34" charset="0"/>
                        </a:rPr>
                        <m:t>					</m:t>
                      </m:r>
                      <m:r>
                        <m:rPr>
                          <m:nor/>
                        </m:rPr>
                        <a:rPr lang="en-US" sz="2100" b="0" i="0" kern="1200" smtClean="0">
                          <a:latin typeface="Arial" panose="020B0604020202020204" pitchFamily="34" charset="0"/>
                        </a:rPr>
                        <m:t>                  </m:t>
                      </m:r>
                      <m:r>
                        <m:rPr>
                          <m:nor/>
                        </m:rPr>
                        <a:rPr lang="pl-PL" sz="2100" kern="1200">
                          <a:latin typeface="Arial" panose="020B0604020202020204" pitchFamily="34" charset="0"/>
                        </a:rPr>
                        <m:t>D</m:t>
                      </m:r>
                      <m:r>
                        <m:rPr>
                          <m:nor/>
                        </m:rPr>
                        <a:rPr lang="pl-PL" sz="2100" kern="1200">
                          <a:latin typeface="Arial" panose="020B0604020202020204" pitchFamily="34" charset="0"/>
                        </a:rPr>
                        <m:t>.</m:t>
                      </m:r>
                      <m:r>
                        <a:rPr lang="en-US" sz="2100" b="0" i="1" kern="1200" smtClean="0">
                          <a:latin typeface="Cambria Math" panose="02040503050406030204" pitchFamily="18" charset="0"/>
                        </a:rPr>
                        <m:t>  </m:t>
                      </m:r>
                      <m:sSup>
                        <m:sSupPr>
                          <m:ctrlPr>
                            <a:rPr lang="pl-PL" sz="2100" i="1" kern="1200">
                              <a:latin typeface="Cambria Math" panose="02040503050406030204" pitchFamily="18" charset="0"/>
                            </a:rPr>
                          </m:ctrlPr>
                        </m:sSupPr>
                        <m:e>
                          <m:r>
                            <a:rPr lang="en-US" sz="2100" i="1" kern="1200">
                              <a:latin typeface="Cambria Math" panose="02040503050406030204" pitchFamily="18" charset="0"/>
                            </a:rPr>
                            <m:t>𝑎</m:t>
                          </m:r>
                        </m:e>
                        <m:sup>
                          <m:r>
                            <a:rPr lang="en-US" sz="2100" i="1" kern="1200">
                              <a:latin typeface="Cambria Math" panose="02040503050406030204" pitchFamily="18" charset="0"/>
                            </a:rPr>
                            <m:t>2</m:t>
                          </m:r>
                        </m:sup>
                      </m:sSup>
                    </m:oMath>
                  </m:oMathPara>
                </a14:m>
                <a:endParaRPr lang="en-US" sz="2100" kern="1200">
                  <a:latin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494068" y="469448"/>
                <a:ext cx="8133097" cy="3057184"/>
              </a:xfrm>
              <a:prstGeom prst="rect">
                <a:avLst/>
              </a:prstGeom>
              <a:blipFill>
                <a:blip r:embed="rId5"/>
                <a:stretch>
                  <a:fillRect l="-900" r="-900"/>
                </a:stretch>
              </a:blipFill>
            </p:spPr>
            <p:txBody>
              <a:bodyPr/>
              <a:lstStyle/>
              <a:p>
                <a:r>
                  <a:rPr lang="en-US">
                    <a:noFill/>
                  </a:rPr>
                  <a:t> </a:t>
                </a:r>
              </a:p>
            </p:txBody>
          </p:sp>
        </mc:Fallback>
      </mc:AlternateContent>
      <p:sp>
        <p:nvSpPr>
          <p:cNvPr id="13" name="Oval 12"/>
          <p:cNvSpPr/>
          <p:nvPr/>
        </p:nvSpPr>
        <p:spPr>
          <a:xfrm>
            <a:off x="2964359" y="2800061"/>
            <a:ext cx="507797" cy="4503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45D5F"/>
              </a:solidFill>
              <a:effectLst/>
              <a:uLnTx/>
              <a:uFillTx/>
              <a:latin typeface="Arial"/>
              <a:ea typeface="+mn-ea"/>
              <a:cs typeface="+mn-cs"/>
              <a:sym typeface="Arial"/>
            </a:endParaRPr>
          </a:p>
        </p:txBody>
      </p:sp>
    </p:spTree>
    <p:extLst>
      <p:ext uri="{BB962C8B-B14F-4D97-AF65-F5344CB8AC3E}">
        <p14:creationId xmlns:p14="http://schemas.microsoft.com/office/powerpoint/2010/main" val="269004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7879742" y="3936238"/>
            <a:ext cx="706859" cy="706859"/>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676947" y="533055"/>
                <a:ext cx="8133097" cy="3099631"/>
              </a:xfrm>
              <a:prstGeom prst="rect">
                <a:avLst/>
              </a:prstGeom>
            </p:spPr>
            <p:txBody>
              <a:bodyPr wrap="square">
                <a:spAutoFit/>
              </a:bodyPr>
              <a:lstStyle/>
              <a:p>
                <a:pPr lvl="0" algn="just" defTabSz="457200" eaLnBrk="0" fontAlgn="base" hangingPunct="0">
                  <a:lnSpc>
                    <a:spcPct val="165000"/>
                  </a:lnSpc>
                  <a:buClrTx/>
                </a:pPr>
                <a:r>
                  <a:rPr kumimoji="0" lang="en-US" altLang="en-US" sz="2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Bài 2.29 (SGK-tr73) </a:t>
                </a:r>
                <a:r>
                  <a:rPr lang="vi-VN" altLang="en-US" sz="2100" kern="1200">
                    <a:latin typeface="Arial" panose="020B0604020202020204" pitchFamily="34" charset="0"/>
                    <a:ea typeface="+mn-ea"/>
                    <a:cs typeface="Arial" panose="020B0604020202020204" pitchFamily="34" charset="0"/>
                  </a:rPr>
                  <a:t>Trong không gian </a:t>
                </a:r>
                <a14:m>
                  <m:oMath xmlns:m="http://schemas.openxmlformats.org/officeDocument/2006/math">
                    <m:r>
                      <a:rPr lang="vi-VN" altLang="en-US" sz="2100" i="1" kern="1200" smtClean="0">
                        <a:latin typeface="Cambria Math" panose="02040503050406030204" pitchFamily="18" charset="0"/>
                        <a:ea typeface="+mn-ea"/>
                        <a:cs typeface="Arial" panose="020B0604020202020204" pitchFamily="34" charset="0"/>
                      </a:rPr>
                      <m:t>𝑂𝑥𝑦𝑧</m:t>
                    </m:r>
                  </m:oMath>
                </a14:m>
                <a:r>
                  <a:rPr lang="vi-VN" altLang="en-US" sz="2100" kern="1200">
                    <a:latin typeface="Arial" panose="020B0604020202020204" pitchFamily="34" charset="0"/>
                    <a:ea typeface="+mn-ea"/>
                    <a:cs typeface="Arial" panose="020B0604020202020204" pitchFamily="34" charset="0"/>
                  </a:rPr>
                  <a:t>, cho </a:t>
                </a:r>
                <a14:m>
                  <m:oMath xmlns:m="http://schemas.openxmlformats.org/officeDocument/2006/math">
                    <m:acc>
                      <m:accPr>
                        <m:chr m:val="⃗"/>
                        <m:ctrlPr>
                          <a:rPr kumimoji="0" lang="pl-PL" sz="2100" b="0" i="1" u="none" strike="noStrike" kern="1200" cap="none" spc="0" normalizeH="0" baseline="0" noProof="0">
                            <a:ln>
                              <a:noFill/>
                            </a:ln>
                            <a:solidFill>
                              <a:srgbClr val="000000"/>
                            </a:solidFill>
                            <a:effectLst/>
                            <a:uLnTx/>
                            <a:uFillTx/>
                            <a:latin typeface="Cambria Math" panose="02040503050406030204" pitchFamily="18" charset="0"/>
                            <a:sym typeface="Arial"/>
                          </a:rPr>
                        </m:ctrlPr>
                      </m:accPr>
                      <m:e>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rPr>
                          <m:t>𝑎</m:t>
                        </m:r>
                      </m:e>
                    </m:acc>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rPr>
                      <m:t>=</m:t>
                    </m:r>
                    <m:d>
                      <m:dPr>
                        <m:ctrlP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rPr>
                          <m:t>1;−2;2</m:t>
                        </m:r>
                      </m:e>
                    </m:d>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rPr>
                      <m:t>, </m:t>
                    </m:r>
                  </m:oMath>
                </a14:m>
                <a:endPar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endParaRPr>
              </a:p>
              <a:p>
                <a:pPr lvl="0" algn="just" defTabSz="457200" eaLnBrk="0" fontAlgn="base" hangingPunct="0">
                  <a:lnSpc>
                    <a:spcPct val="165000"/>
                  </a:lnSpc>
                  <a:buClrTx/>
                </a:pPr>
                <a14:m>
                  <m:oMath xmlns:m="http://schemas.openxmlformats.org/officeDocument/2006/math">
                    <m:acc>
                      <m:accPr>
                        <m:chr m:val="⃗"/>
                        <m:ctrlPr>
                          <a:rPr lang="pl-PL" sz="2100" i="1" kern="1200">
                            <a:latin typeface="Cambria Math" panose="02040503050406030204" pitchFamily="18" charset="0"/>
                          </a:rPr>
                        </m:ctrlPr>
                      </m:accPr>
                      <m:e>
                        <m:r>
                          <a:rPr lang="en-US" sz="2100" b="0" i="1" kern="1200" smtClean="0">
                            <a:latin typeface="Cambria Math" panose="02040503050406030204" pitchFamily="18" charset="0"/>
                          </a:rPr>
                          <m:t>𝑏</m:t>
                        </m:r>
                      </m:e>
                    </m:acc>
                    <m:r>
                      <a:rPr lang="en-US" sz="2100" i="1" kern="1200">
                        <a:latin typeface="Cambria Math" panose="02040503050406030204" pitchFamily="18" charset="0"/>
                      </a:rPr>
                      <m:t>=</m:t>
                    </m:r>
                    <m:d>
                      <m:dPr>
                        <m:ctrlPr>
                          <a:rPr lang="en-US" sz="2100" i="1" kern="1200">
                            <a:latin typeface="Cambria Math" panose="02040503050406030204" pitchFamily="18" charset="0"/>
                          </a:rPr>
                        </m:ctrlPr>
                      </m:dPr>
                      <m:e>
                        <m:r>
                          <a:rPr lang="en-US" sz="2100" b="0" i="1" kern="1200" smtClean="0">
                            <a:latin typeface="Cambria Math" panose="02040503050406030204" pitchFamily="18" charset="0"/>
                          </a:rPr>
                          <m:t>−2</m:t>
                        </m:r>
                        <m:r>
                          <a:rPr lang="en-US" sz="2100" i="1" kern="1200">
                            <a:latin typeface="Cambria Math" panose="02040503050406030204" pitchFamily="18" charset="0"/>
                          </a:rPr>
                          <m:t>;</m:t>
                        </m:r>
                        <m:r>
                          <a:rPr lang="en-US" sz="2100" b="0" i="1" kern="1200" smtClean="0">
                            <a:latin typeface="Cambria Math" panose="02040503050406030204" pitchFamily="18" charset="0"/>
                          </a:rPr>
                          <m:t>0</m:t>
                        </m:r>
                        <m:r>
                          <a:rPr lang="en-US" sz="2100" i="1" kern="1200">
                            <a:latin typeface="Cambria Math" panose="02040503050406030204" pitchFamily="18" charset="0"/>
                          </a:rPr>
                          <m:t>;</m:t>
                        </m:r>
                        <m:r>
                          <a:rPr lang="en-US" sz="2100" b="0" i="1" kern="1200" smtClean="0">
                            <a:latin typeface="Cambria Math" panose="02040503050406030204" pitchFamily="18" charset="0"/>
                          </a:rPr>
                          <m:t>3</m:t>
                        </m:r>
                      </m:e>
                    </m:d>
                    <m:r>
                      <a:rPr lang="en-US" sz="2100" b="0" i="1" kern="1200" smtClean="0">
                        <a:latin typeface="Cambria Math" panose="02040503050406030204" pitchFamily="18" charset="0"/>
                      </a:rPr>
                      <m:t>.</m:t>
                    </m:r>
                  </m:oMath>
                </a14:m>
                <a: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rPr>
                  <a:t> </a:t>
                </a:r>
                <a:r>
                  <a:rPr lang="vi-VN" sz="2100" kern="1200">
                    <a:latin typeface="+mn-lt"/>
                  </a:rPr>
                  <a:t>Khẳng định nào dưới đây là sai?</a:t>
                </a:r>
                <a:endParaRPr kumimoji="0" lang="en-US" sz="2100" b="0" u="none" strike="noStrike" kern="1200" cap="none" spc="0" normalizeH="0" baseline="0" noProof="0" smtClean="0">
                  <a:ln>
                    <a:noFill/>
                  </a:ln>
                  <a:solidFill>
                    <a:srgbClr val="000000"/>
                  </a:solidFill>
                  <a:effectLst/>
                  <a:uLnTx/>
                  <a:uFillTx/>
                  <a:latin typeface="+mn-lt"/>
                  <a:sym typeface="Arial"/>
                </a:endParaRPr>
              </a:p>
              <a:p>
                <a:pPr lvl="0" algn="just" defTabSz="457200" eaLnBrk="0" fontAlgn="base" hangingPunct="0">
                  <a:lnSpc>
                    <a:spcPct val="250000"/>
                  </a:lnSpc>
                  <a:buClrTx/>
                </a:pPr>
                <a14:m>
                  <m:oMathPara xmlns:m="http://schemas.openxmlformats.org/officeDocument/2006/math">
                    <m:oMathParaPr>
                      <m:jc m:val="left"/>
                    </m:oMathParaPr>
                    <m:oMath xmlns:m="http://schemas.openxmlformats.org/officeDocument/2006/math">
                      <m:r>
                        <m:rPr>
                          <m:nor/>
                        </m:rPr>
                        <a:rPr kumimoji="0" lang="en-US" sz="2100" b="0" i="0" u="none" strike="noStrike" kern="1200" cap="none" spc="0" normalizeH="0" baseline="0" noProof="0" smtClean="0">
                          <a:ln>
                            <a:noFill/>
                          </a:ln>
                          <a:solidFill>
                            <a:srgbClr val="000000"/>
                          </a:solidFill>
                          <a:effectLst/>
                          <a:uLnTx/>
                          <a:uFillTx/>
                          <a:latin typeface="Arial" panose="020B0604020202020204" pitchFamily="34" charset="0"/>
                          <a:sym typeface="Arial"/>
                        </a:rPr>
                        <m:t>     </m:t>
                      </m:r>
                      <m:r>
                        <m:rPr>
                          <m:nor/>
                        </m:rPr>
                        <a:rPr kumimoji="0" lang="pl-PL" sz="2100" b="0" i="0" u="none" strike="noStrike" kern="1200" cap="none" spc="0" normalizeH="0" baseline="0" noProof="0">
                          <a:ln>
                            <a:noFill/>
                          </a:ln>
                          <a:solidFill>
                            <a:srgbClr val="000000"/>
                          </a:solidFill>
                          <a:effectLst/>
                          <a:uLnTx/>
                          <a:uFillTx/>
                          <a:latin typeface="Arial" panose="020B0604020202020204" pitchFamily="34" charset="0"/>
                          <a:sym typeface="Arial"/>
                        </a:rPr>
                        <m:t>A</m:t>
                      </m:r>
                      <m:r>
                        <m:rPr>
                          <m:nor/>
                        </m:rPr>
                        <a:rPr kumimoji="0" lang="pl-PL" sz="2100" b="0" i="0" u="none" strike="noStrike" kern="1200" cap="none" spc="0" normalizeH="0" baseline="0" noProof="0">
                          <a:ln>
                            <a:noFill/>
                          </a:ln>
                          <a:solidFill>
                            <a:srgbClr val="000000"/>
                          </a:solidFill>
                          <a:effectLst/>
                          <a:uLnTx/>
                          <a:uFillTx/>
                          <a:latin typeface="Arial" panose="020B0604020202020204" pitchFamily="34" charset="0"/>
                          <a:sym typeface="Arial"/>
                        </a:rPr>
                        <m:t>.</m:t>
                      </m:r>
                      <m:r>
                        <m:rPr>
                          <m:nor/>
                        </m:rPr>
                        <a:rPr kumimoji="0" lang="en-US" sz="2100" b="0" i="0" u="none" strike="noStrike" kern="1200" cap="none" spc="0" normalizeH="0" baseline="0" noProof="0" smtClean="0">
                          <a:ln>
                            <a:noFill/>
                          </a:ln>
                          <a:solidFill>
                            <a:srgbClr val="000000"/>
                          </a:solidFill>
                          <a:effectLst/>
                          <a:uLnTx/>
                          <a:uFillTx/>
                          <a:latin typeface="Arial" panose="020B0604020202020204" pitchFamily="34" charset="0"/>
                          <a:sym typeface="Arial"/>
                        </a:rPr>
                        <m:t> </m:t>
                      </m:r>
                      <m:acc>
                        <m:accPr>
                          <m:chr m:val="⃗"/>
                          <m:ctrlPr>
                            <a:rPr lang="pl-PL" sz="2100" i="1" kern="1200">
                              <a:latin typeface="Cambria Math" panose="02040503050406030204" pitchFamily="18" charset="0"/>
                            </a:rPr>
                          </m:ctrlPr>
                        </m:accPr>
                        <m:e>
                          <m:r>
                            <a:rPr lang="en-US" sz="2100" i="1" kern="1200">
                              <a:latin typeface="Cambria Math" panose="02040503050406030204" pitchFamily="18" charset="0"/>
                            </a:rPr>
                            <m:t>𝑎</m:t>
                          </m:r>
                        </m:e>
                      </m:acc>
                      <m:r>
                        <a:rPr lang="en-US" sz="2100" b="0" i="1" kern="1200" smtClean="0">
                          <a:latin typeface="Cambria Math" panose="02040503050406030204" pitchFamily="18" charset="0"/>
                        </a:rPr>
                        <m:t>+</m:t>
                      </m:r>
                      <m:acc>
                        <m:accPr>
                          <m:chr m:val="⃗"/>
                          <m:ctrlPr>
                            <a:rPr lang="pl-PL" sz="2100" i="1" kern="1200">
                              <a:latin typeface="Cambria Math" panose="02040503050406030204" pitchFamily="18" charset="0"/>
                            </a:rPr>
                          </m:ctrlPr>
                        </m:accPr>
                        <m:e>
                          <m:r>
                            <a:rPr lang="en-US" sz="2100" i="1" kern="1200">
                              <a:latin typeface="Cambria Math" panose="02040503050406030204" pitchFamily="18" charset="0"/>
                            </a:rPr>
                            <m:t>𝑏</m:t>
                          </m:r>
                        </m:e>
                      </m:acc>
                      <m:r>
                        <a:rPr lang="en-US" sz="2100" i="1" kern="1200">
                          <a:latin typeface="Cambria Math" panose="02040503050406030204" pitchFamily="18" charset="0"/>
                        </a:rPr>
                        <m:t>=</m:t>
                      </m:r>
                      <m:d>
                        <m:dPr>
                          <m:ctrlPr>
                            <a:rPr lang="en-US" sz="2100" i="1" kern="1200">
                              <a:latin typeface="Cambria Math" panose="02040503050406030204" pitchFamily="18" charset="0"/>
                            </a:rPr>
                          </m:ctrlPr>
                        </m:dPr>
                        <m:e>
                          <m:r>
                            <a:rPr lang="en-US" sz="2100" i="1" kern="1200">
                              <a:latin typeface="Cambria Math" panose="02040503050406030204" pitchFamily="18" charset="0"/>
                            </a:rPr>
                            <m:t>−</m:t>
                          </m:r>
                          <m:r>
                            <a:rPr lang="en-US" sz="2100" b="0" i="1" kern="1200" smtClean="0">
                              <a:latin typeface="Cambria Math" panose="02040503050406030204" pitchFamily="18" charset="0"/>
                            </a:rPr>
                            <m:t>1</m:t>
                          </m:r>
                          <m:r>
                            <a:rPr lang="en-US" sz="2100" i="1" kern="1200">
                              <a:latin typeface="Cambria Math" panose="02040503050406030204" pitchFamily="18" charset="0"/>
                            </a:rPr>
                            <m:t>;</m:t>
                          </m:r>
                          <m:r>
                            <a:rPr lang="en-US" sz="2100" b="0" i="1" kern="1200" smtClean="0">
                              <a:latin typeface="Cambria Math" panose="02040503050406030204" pitchFamily="18" charset="0"/>
                            </a:rPr>
                            <m:t>−2</m:t>
                          </m:r>
                          <m:r>
                            <a:rPr lang="en-US" sz="2100" i="1" kern="1200">
                              <a:latin typeface="Cambria Math" panose="02040503050406030204" pitchFamily="18" charset="0"/>
                            </a:rPr>
                            <m:t>;</m:t>
                          </m:r>
                          <m:r>
                            <a:rPr lang="en-US" sz="2100" b="0" i="1" kern="1200" smtClean="0">
                              <a:latin typeface="Cambria Math" panose="02040503050406030204" pitchFamily="18" charset="0"/>
                            </a:rPr>
                            <m:t>5</m:t>
                          </m:r>
                        </m:e>
                      </m:d>
                      <m:r>
                        <m:rPr>
                          <m:nor/>
                        </m:rPr>
                        <a:rPr lang="en-US" sz="2100" b="0" i="0" kern="1200" smtClean="0">
                          <a:latin typeface="Cambria Math" panose="02040503050406030204" pitchFamily="18" charset="0"/>
                        </a:rPr>
                        <m:t>                             </m:t>
                      </m:r>
                      <m:r>
                        <m:rPr>
                          <m:nor/>
                        </m:rPr>
                        <a:rPr kumimoji="0" lang="en-US" sz="2100" b="0" i="0" u="none" strike="noStrike" kern="1200" cap="none" spc="0" normalizeH="0" baseline="0" noProof="0">
                          <a:ln>
                            <a:noFill/>
                          </a:ln>
                          <a:solidFill>
                            <a:srgbClr val="000000"/>
                          </a:solidFill>
                          <a:effectLst/>
                          <a:uLnTx/>
                          <a:uFillTx/>
                          <a:latin typeface="Arial" panose="020B0604020202020204" pitchFamily="34" charset="0"/>
                          <a:sym typeface="Arial"/>
                        </a:rPr>
                        <m:t>B</m:t>
                      </m:r>
                      <m:r>
                        <m:rPr>
                          <m:nor/>
                        </m:rPr>
                        <a:rPr kumimoji="0" lang="pl-PL" sz="2100" b="0" i="0" u="none" strike="noStrike" kern="1200" cap="none" spc="0" normalizeH="0" baseline="0" noProof="0">
                          <a:ln>
                            <a:noFill/>
                          </a:ln>
                          <a:solidFill>
                            <a:srgbClr val="000000"/>
                          </a:solidFill>
                          <a:effectLst/>
                          <a:uLnTx/>
                          <a:uFillTx/>
                          <a:latin typeface="Arial" panose="020B0604020202020204" pitchFamily="34" charset="0"/>
                          <a:sym typeface="Arial"/>
                        </a:rPr>
                        <m:t>.</m:t>
                      </m:r>
                      <m:r>
                        <m:rPr>
                          <m:nor/>
                        </m:rPr>
                        <a:rPr lang="en-US" sz="2100" kern="1200">
                          <a:latin typeface="Arial" panose="020B0604020202020204" pitchFamily="34" charset="0"/>
                        </a:rPr>
                        <m:t> </m:t>
                      </m:r>
                      <m:acc>
                        <m:accPr>
                          <m:chr m:val="⃗"/>
                          <m:ctrlPr>
                            <a:rPr lang="pl-PL" sz="2100" i="1" kern="1200">
                              <a:latin typeface="Cambria Math" panose="02040503050406030204" pitchFamily="18" charset="0"/>
                            </a:rPr>
                          </m:ctrlPr>
                        </m:accPr>
                        <m:e>
                          <m:r>
                            <a:rPr lang="en-US" sz="2100" i="1" kern="1200">
                              <a:latin typeface="Cambria Math" panose="02040503050406030204" pitchFamily="18" charset="0"/>
                            </a:rPr>
                            <m:t>𝑎</m:t>
                          </m:r>
                        </m:e>
                      </m:acc>
                      <m:r>
                        <a:rPr lang="en-US" sz="2100" b="0" i="1" kern="1200" smtClean="0">
                          <a:latin typeface="Cambria Math" panose="02040503050406030204" pitchFamily="18" charset="0"/>
                        </a:rPr>
                        <m:t>−</m:t>
                      </m:r>
                      <m:acc>
                        <m:accPr>
                          <m:chr m:val="⃗"/>
                          <m:ctrlPr>
                            <a:rPr lang="pl-PL" sz="2100" i="1" kern="1200">
                              <a:latin typeface="Cambria Math" panose="02040503050406030204" pitchFamily="18" charset="0"/>
                            </a:rPr>
                          </m:ctrlPr>
                        </m:accPr>
                        <m:e>
                          <m:r>
                            <a:rPr lang="en-US" sz="2100" i="1" kern="1200">
                              <a:latin typeface="Cambria Math" panose="02040503050406030204" pitchFamily="18" charset="0"/>
                            </a:rPr>
                            <m:t>𝑏</m:t>
                          </m:r>
                        </m:e>
                      </m:acc>
                      <m:r>
                        <a:rPr lang="en-US" sz="2100" i="1" kern="1200">
                          <a:latin typeface="Cambria Math" panose="02040503050406030204" pitchFamily="18" charset="0"/>
                        </a:rPr>
                        <m:t>=</m:t>
                      </m:r>
                      <m:d>
                        <m:dPr>
                          <m:ctrlPr>
                            <a:rPr lang="en-US" sz="2100" i="1" kern="1200">
                              <a:latin typeface="Cambria Math" panose="02040503050406030204" pitchFamily="18" charset="0"/>
                            </a:rPr>
                          </m:ctrlPr>
                        </m:dPr>
                        <m:e>
                          <m:r>
                            <a:rPr lang="en-US" sz="2100" b="0" i="1" kern="1200" smtClean="0">
                              <a:latin typeface="Cambria Math" panose="02040503050406030204" pitchFamily="18" charset="0"/>
                            </a:rPr>
                            <m:t>3</m:t>
                          </m:r>
                          <m:r>
                            <a:rPr lang="en-US" sz="2100" i="1" kern="1200">
                              <a:latin typeface="Cambria Math" panose="02040503050406030204" pitchFamily="18" charset="0"/>
                            </a:rPr>
                            <m:t>;−2;</m:t>
                          </m:r>
                          <m:r>
                            <a:rPr lang="en-US" sz="2100" b="0" i="1" kern="1200" smtClean="0">
                              <a:latin typeface="Cambria Math" panose="02040503050406030204" pitchFamily="18" charset="0"/>
                            </a:rPr>
                            <m:t>−1</m:t>
                          </m:r>
                        </m:e>
                      </m:d>
                      <m:r>
                        <m:rPr>
                          <m:nor/>
                        </m:rPr>
                        <a:rPr kumimoji="0" lang="en-US" sz="2100" b="0" i="0" u="none" strike="noStrike" kern="1200" cap="none" spc="0" normalizeH="0" baseline="0" noProof="0">
                          <a:ln>
                            <a:noFill/>
                          </a:ln>
                          <a:solidFill>
                            <a:srgbClr val="000000"/>
                          </a:solidFill>
                          <a:effectLst/>
                          <a:uLnTx/>
                          <a:uFillTx/>
                          <a:latin typeface="Arial" panose="020B0604020202020204" pitchFamily="34" charset="0"/>
                          <a:sym typeface="Arial"/>
                        </a:rPr>
                        <m:t>	</m:t>
                      </m:r>
                    </m:oMath>
                  </m:oMathPara>
                </a14:m>
                <a:endParaRPr kumimoji="0" lang="en-US" sz="2100" b="0" i="0" u="none" strike="noStrike" kern="1200" cap="none" spc="0" normalizeH="0" baseline="0" noProof="0" smtClean="0">
                  <a:ln>
                    <a:noFill/>
                  </a:ln>
                  <a:solidFill>
                    <a:srgbClr val="000000"/>
                  </a:solidFill>
                  <a:effectLst/>
                  <a:uLnTx/>
                  <a:uFillTx/>
                  <a:latin typeface="Arial" panose="020B0604020202020204" pitchFamily="34" charset="0"/>
                  <a:sym typeface="Arial"/>
                </a:endParaRPr>
              </a:p>
              <a:p>
                <a:pPr lvl="0" algn="just" defTabSz="457200" eaLnBrk="0" fontAlgn="base" hangingPunct="0">
                  <a:lnSpc>
                    <a:spcPct val="250000"/>
                  </a:lnSpc>
                  <a:buClrTx/>
                </a:pPr>
                <a14:m>
                  <m:oMathPara xmlns:m="http://schemas.openxmlformats.org/officeDocument/2006/math">
                    <m:oMathParaPr>
                      <m:jc m:val="left"/>
                    </m:oMathParaPr>
                    <m:oMath xmlns:m="http://schemas.openxmlformats.org/officeDocument/2006/math">
                      <m:r>
                        <m:rPr>
                          <m:nor/>
                        </m:rPr>
                        <a:rPr kumimoji="0" lang="en-US" sz="2100" b="0" i="0" u="none" strike="noStrike" kern="1200" cap="none" spc="0" normalizeH="0" baseline="0" noProof="0" smtClean="0">
                          <a:ln>
                            <a:noFill/>
                          </a:ln>
                          <a:solidFill>
                            <a:srgbClr val="000000"/>
                          </a:solidFill>
                          <a:effectLst/>
                          <a:uLnTx/>
                          <a:uFillTx/>
                          <a:latin typeface="Arial" panose="020B0604020202020204" pitchFamily="34" charset="0"/>
                          <a:sym typeface="Arial"/>
                        </a:rPr>
                        <m:t>     </m:t>
                      </m:r>
                      <m:r>
                        <m:rPr>
                          <m:nor/>
                        </m:rPr>
                        <a:rPr kumimoji="0" lang="pl-PL" sz="2100" b="0" i="0" u="none" strike="noStrike" kern="1200" cap="none" spc="0" normalizeH="0" baseline="0" noProof="0">
                          <a:ln>
                            <a:noFill/>
                          </a:ln>
                          <a:solidFill>
                            <a:srgbClr val="000000"/>
                          </a:solidFill>
                          <a:effectLst/>
                          <a:uLnTx/>
                          <a:uFillTx/>
                          <a:latin typeface="Arial" panose="020B0604020202020204" pitchFamily="34" charset="0"/>
                          <a:sym typeface="Arial"/>
                        </a:rPr>
                        <m:t>C</m:t>
                      </m:r>
                      <m:r>
                        <m:rPr>
                          <m:nor/>
                        </m:rPr>
                        <a:rPr lang="pl-PL" sz="2100" kern="1200">
                          <a:latin typeface="Arial" panose="020B0604020202020204" pitchFamily="34" charset="0"/>
                        </a:rPr>
                        <m:t>.</m:t>
                      </m:r>
                      <m:r>
                        <m:rPr>
                          <m:nor/>
                        </m:rPr>
                        <a:rPr lang="en-US" sz="2100" kern="1200">
                          <a:latin typeface="Arial" panose="020B0604020202020204" pitchFamily="34" charset="0"/>
                        </a:rPr>
                        <m:t> </m:t>
                      </m:r>
                      <m:r>
                        <a:rPr lang="en-US" sz="2100" b="0" i="1" kern="1200" smtClean="0">
                          <a:latin typeface="Cambria Math" panose="02040503050406030204" pitchFamily="18" charset="0"/>
                        </a:rPr>
                        <m:t>3</m:t>
                      </m:r>
                      <m:acc>
                        <m:accPr>
                          <m:chr m:val="⃗"/>
                          <m:ctrlPr>
                            <a:rPr lang="pl-PL" sz="2100" i="1" kern="1200">
                              <a:latin typeface="Cambria Math" panose="02040503050406030204" pitchFamily="18" charset="0"/>
                            </a:rPr>
                          </m:ctrlPr>
                        </m:accPr>
                        <m:e>
                          <m:r>
                            <a:rPr lang="en-US" sz="2100" i="1" kern="1200">
                              <a:latin typeface="Cambria Math" panose="02040503050406030204" pitchFamily="18" charset="0"/>
                            </a:rPr>
                            <m:t>𝑎</m:t>
                          </m:r>
                        </m:e>
                      </m:acc>
                      <m:r>
                        <a:rPr lang="en-US" sz="2100" i="1" kern="1200">
                          <a:latin typeface="Cambria Math" panose="02040503050406030204" pitchFamily="18" charset="0"/>
                        </a:rPr>
                        <m:t>=</m:t>
                      </m:r>
                      <m:d>
                        <m:dPr>
                          <m:ctrlPr>
                            <a:rPr lang="en-US" sz="2100" i="1" kern="1200">
                              <a:latin typeface="Cambria Math" panose="02040503050406030204" pitchFamily="18" charset="0"/>
                            </a:rPr>
                          </m:ctrlPr>
                        </m:dPr>
                        <m:e>
                          <m:r>
                            <a:rPr lang="en-US" sz="2100" b="0" i="1" kern="1200" smtClean="0">
                              <a:latin typeface="Cambria Math" panose="02040503050406030204" pitchFamily="18" charset="0"/>
                            </a:rPr>
                            <m:t>3</m:t>
                          </m:r>
                          <m:r>
                            <a:rPr lang="en-US" sz="2100" i="1" kern="1200">
                              <a:latin typeface="Cambria Math" panose="02040503050406030204" pitchFamily="18" charset="0"/>
                            </a:rPr>
                            <m:t>;−2;</m:t>
                          </m:r>
                          <m:r>
                            <a:rPr lang="en-US" sz="2100" b="0" i="1" kern="1200" smtClean="0">
                              <a:latin typeface="Cambria Math" panose="02040503050406030204" pitchFamily="18" charset="0"/>
                            </a:rPr>
                            <m:t>2</m:t>
                          </m:r>
                        </m:e>
                      </m:d>
                      <m:r>
                        <m:rPr>
                          <m:nor/>
                        </m:rPr>
                        <a:rPr kumimoji="0" lang="en-US" sz="2100" b="0" i="0" u="none" strike="noStrike" kern="1200" cap="none" spc="0" normalizeH="0" baseline="0" noProof="0">
                          <a:ln>
                            <a:noFill/>
                          </a:ln>
                          <a:solidFill>
                            <a:srgbClr val="000000"/>
                          </a:solidFill>
                          <a:effectLst/>
                          <a:uLnTx/>
                          <a:uFillTx/>
                          <a:latin typeface="Arial" panose="020B0604020202020204" pitchFamily="34" charset="0"/>
                          <a:sym typeface="Arial"/>
                        </a:rPr>
                        <m:t>					</m:t>
                      </m:r>
                      <m:r>
                        <m:rPr>
                          <m:nor/>
                        </m:rPr>
                        <a:rPr kumimoji="0" lang="en-US" sz="2100" b="0" i="0" u="none" strike="noStrike" kern="1200" cap="none" spc="0" normalizeH="0" baseline="0" noProof="0" smtClean="0">
                          <a:ln>
                            <a:noFill/>
                          </a:ln>
                          <a:solidFill>
                            <a:srgbClr val="000000"/>
                          </a:solidFill>
                          <a:effectLst/>
                          <a:uLnTx/>
                          <a:uFillTx/>
                          <a:latin typeface="Arial" panose="020B0604020202020204" pitchFamily="34" charset="0"/>
                          <a:sym typeface="Arial"/>
                        </a:rPr>
                        <m:t>                              </m:t>
                      </m:r>
                      <m:r>
                        <m:rPr>
                          <m:nor/>
                        </m:rPr>
                        <a:rPr kumimoji="0" lang="pl-PL" sz="2100" b="0" i="0" u="none" strike="noStrike" kern="1200" cap="none" spc="0" normalizeH="0" baseline="0" noProof="0">
                          <a:ln>
                            <a:noFill/>
                          </a:ln>
                          <a:solidFill>
                            <a:srgbClr val="000000"/>
                          </a:solidFill>
                          <a:effectLst/>
                          <a:uLnTx/>
                          <a:uFillTx/>
                          <a:latin typeface="Arial" panose="020B0604020202020204" pitchFamily="34" charset="0"/>
                          <a:sym typeface="Arial"/>
                        </a:rPr>
                        <m:t>D</m:t>
                      </m:r>
                      <m:r>
                        <m:rPr>
                          <m:nor/>
                        </m:rPr>
                        <a:rPr kumimoji="0" lang="pl-PL" sz="2100" b="0" i="0" u="none" strike="noStrike" kern="1200" cap="none" spc="0" normalizeH="0" baseline="0" noProof="0">
                          <a:ln>
                            <a:noFill/>
                          </a:ln>
                          <a:solidFill>
                            <a:srgbClr val="000000"/>
                          </a:solidFill>
                          <a:effectLst/>
                          <a:uLnTx/>
                          <a:uFillTx/>
                          <a:latin typeface="Arial" panose="020B0604020202020204" pitchFamily="34" charset="0"/>
                          <a:sym typeface="Arial"/>
                        </a:rPr>
                        <m:t>.</m:t>
                      </m:r>
                      <m:r>
                        <m:rPr>
                          <m:nor/>
                        </m:rPr>
                        <a:rPr lang="en-US" sz="2100" kern="1200">
                          <a:latin typeface="Arial" panose="020B0604020202020204" pitchFamily="34" charset="0"/>
                        </a:rPr>
                        <m:t> </m:t>
                      </m:r>
                      <m:r>
                        <m:rPr>
                          <m:nor/>
                        </m:rPr>
                        <a:rPr lang="en-US" sz="2100" b="0" i="0" kern="1200" smtClean="0">
                          <a:latin typeface="Arial" panose="020B0604020202020204" pitchFamily="34" charset="0"/>
                        </a:rPr>
                        <m:t>2</m:t>
                      </m:r>
                      <m:acc>
                        <m:accPr>
                          <m:chr m:val="⃗"/>
                          <m:ctrlPr>
                            <a:rPr lang="pl-PL" sz="2100" i="1" kern="1200">
                              <a:latin typeface="Cambria Math" panose="02040503050406030204" pitchFamily="18" charset="0"/>
                            </a:rPr>
                          </m:ctrlPr>
                        </m:accPr>
                        <m:e>
                          <m:r>
                            <a:rPr lang="en-US" sz="2100" i="1" kern="1200">
                              <a:latin typeface="Cambria Math" panose="02040503050406030204" pitchFamily="18" charset="0"/>
                            </a:rPr>
                            <m:t>𝑎</m:t>
                          </m:r>
                        </m:e>
                      </m:acc>
                      <m:r>
                        <a:rPr lang="en-US" sz="2100" i="1" kern="1200">
                          <a:latin typeface="Cambria Math" panose="02040503050406030204" pitchFamily="18" charset="0"/>
                        </a:rPr>
                        <m:t>+</m:t>
                      </m:r>
                      <m:acc>
                        <m:accPr>
                          <m:chr m:val="⃗"/>
                          <m:ctrlPr>
                            <a:rPr lang="pl-PL" sz="2100" i="1" kern="1200">
                              <a:latin typeface="Cambria Math" panose="02040503050406030204" pitchFamily="18" charset="0"/>
                            </a:rPr>
                          </m:ctrlPr>
                        </m:accPr>
                        <m:e>
                          <m:r>
                            <a:rPr lang="en-US" sz="2100" i="1" kern="1200">
                              <a:latin typeface="Cambria Math" panose="02040503050406030204" pitchFamily="18" charset="0"/>
                            </a:rPr>
                            <m:t>𝑏</m:t>
                          </m:r>
                        </m:e>
                      </m:acc>
                      <m:r>
                        <a:rPr lang="en-US" sz="2100" i="1" kern="1200">
                          <a:latin typeface="Cambria Math" panose="02040503050406030204" pitchFamily="18" charset="0"/>
                        </a:rPr>
                        <m:t>=</m:t>
                      </m:r>
                      <m:d>
                        <m:dPr>
                          <m:ctrlPr>
                            <a:rPr lang="en-US" sz="2100" i="1" kern="1200">
                              <a:latin typeface="Cambria Math" panose="02040503050406030204" pitchFamily="18" charset="0"/>
                            </a:rPr>
                          </m:ctrlPr>
                        </m:dPr>
                        <m:e>
                          <m:r>
                            <a:rPr lang="en-US" sz="2100" b="0" i="1" kern="1200" smtClean="0">
                              <a:latin typeface="Cambria Math" panose="02040503050406030204" pitchFamily="18" charset="0"/>
                            </a:rPr>
                            <m:t>0</m:t>
                          </m:r>
                          <m:r>
                            <a:rPr lang="en-US" sz="2100" i="1" kern="1200">
                              <a:latin typeface="Cambria Math" panose="02040503050406030204" pitchFamily="18" charset="0"/>
                            </a:rPr>
                            <m:t>;−</m:t>
                          </m:r>
                          <m:r>
                            <a:rPr lang="en-US" sz="2100" b="0" i="1" kern="1200" smtClean="0">
                              <a:latin typeface="Cambria Math" panose="02040503050406030204" pitchFamily="18" charset="0"/>
                            </a:rPr>
                            <m:t>4</m:t>
                          </m:r>
                          <m:r>
                            <a:rPr lang="en-US" sz="2100" i="1" kern="1200">
                              <a:latin typeface="Cambria Math" panose="02040503050406030204" pitchFamily="18" charset="0"/>
                            </a:rPr>
                            <m:t>;</m:t>
                          </m:r>
                          <m:r>
                            <a:rPr lang="en-US" sz="2100" b="0" i="1" kern="1200" smtClean="0">
                              <a:latin typeface="Cambria Math" panose="02040503050406030204" pitchFamily="18" charset="0"/>
                            </a:rPr>
                            <m:t>7</m:t>
                          </m:r>
                        </m:e>
                      </m:d>
                    </m:oMath>
                  </m:oMathPara>
                </a14:m>
                <a:endParaRPr kumimoji="0" lang="en-US" sz="2100" b="0" i="0" u="none" strike="noStrike" kern="1200" cap="none" spc="0" normalizeH="0" baseline="0" noProof="0">
                  <a:ln>
                    <a:noFill/>
                  </a:ln>
                  <a:solidFill>
                    <a:srgbClr val="000000"/>
                  </a:solidFill>
                  <a:effectLst/>
                  <a:uLnTx/>
                  <a:uFillTx/>
                  <a:latin typeface="Arial" panose="020B0604020202020204" pitchFamily="34" charset="0"/>
                  <a:sym typeface="Arial"/>
                </a:endParaRPr>
              </a:p>
            </p:txBody>
          </p:sp>
        </mc:Choice>
        <mc:Fallback xmlns="">
          <p:sp>
            <p:nvSpPr>
              <p:cNvPr id="12" name="Rectangle 11"/>
              <p:cNvSpPr>
                <a:spLocks noRot="1" noChangeAspect="1" noMove="1" noResize="1" noEditPoints="1" noAdjustHandles="1" noChangeArrowheads="1" noChangeShapeType="1" noTextEdit="1"/>
              </p:cNvSpPr>
              <p:nvPr/>
            </p:nvSpPr>
            <p:spPr>
              <a:xfrm>
                <a:off x="676947" y="533055"/>
                <a:ext cx="8133097" cy="3099631"/>
              </a:xfrm>
              <a:prstGeom prst="rect">
                <a:avLst/>
              </a:prstGeom>
              <a:blipFill>
                <a:blip r:embed="rId5"/>
                <a:stretch>
                  <a:fillRect l="-900"/>
                </a:stretch>
              </a:blipFill>
            </p:spPr>
            <p:txBody>
              <a:bodyPr/>
              <a:lstStyle/>
              <a:p>
                <a:r>
                  <a:rPr lang="en-US">
                    <a:noFill/>
                  </a:rPr>
                  <a:t> </a:t>
                </a:r>
              </a:p>
            </p:txBody>
          </p:sp>
        </mc:Fallback>
      </mc:AlternateContent>
      <p:sp>
        <p:nvSpPr>
          <p:cNvPr id="13" name="Oval 12"/>
          <p:cNvSpPr/>
          <p:nvPr/>
        </p:nvSpPr>
        <p:spPr>
          <a:xfrm>
            <a:off x="976534" y="2996448"/>
            <a:ext cx="507797" cy="4503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45D5F"/>
              </a:solidFill>
              <a:effectLst/>
              <a:uLnTx/>
              <a:uFillTx/>
              <a:latin typeface="Arial"/>
              <a:ea typeface="+mn-ea"/>
              <a:cs typeface="+mn-cs"/>
              <a:sym typeface="Arial"/>
            </a:endParaRPr>
          </a:p>
        </p:txBody>
      </p:sp>
    </p:spTree>
    <p:extLst>
      <p:ext uri="{BB962C8B-B14F-4D97-AF65-F5344CB8AC3E}">
        <p14:creationId xmlns:p14="http://schemas.microsoft.com/office/powerpoint/2010/main" val="422852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7879742" y="3936238"/>
            <a:ext cx="706859" cy="706859"/>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560259" y="537228"/>
                <a:ext cx="7982023" cy="3505062"/>
              </a:xfrm>
              <a:prstGeom prst="rect">
                <a:avLst/>
              </a:prstGeom>
            </p:spPr>
            <p:txBody>
              <a:bodyPr wrap="square">
                <a:spAutoFit/>
              </a:bodyPr>
              <a:lstStyle/>
              <a:p>
                <a:pPr lvl="0" algn="just" defTabSz="457200" eaLnBrk="0" fontAlgn="base" hangingPunct="0">
                  <a:lnSpc>
                    <a:spcPct val="165000"/>
                  </a:lnSpc>
                  <a:buClrTx/>
                </a:pPr>
                <a:r>
                  <a:rPr kumimoji="0" lang="en-US" altLang="en-US" sz="2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Bài 2.30 (SGK-tr73) </a:t>
                </a:r>
                <a:r>
                  <a:rPr lang="vi-VN" altLang="en-US" sz="2100" kern="1200">
                    <a:latin typeface="Arial" panose="020B0604020202020204" pitchFamily="34" charset="0"/>
                    <a:ea typeface="+mn-ea"/>
                    <a:cs typeface="Arial" panose="020B0604020202020204" pitchFamily="34" charset="0"/>
                  </a:rPr>
                  <a:t>Trong không gian </a:t>
                </a:r>
                <a14:m>
                  <m:oMath xmlns:m="http://schemas.openxmlformats.org/officeDocument/2006/math">
                    <m:r>
                      <a:rPr lang="vi-VN" altLang="en-US" sz="2100" i="1" kern="1200" smtClean="0">
                        <a:latin typeface="Cambria Math" panose="02040503050406030204" pitchFamily="18" charset="0"/>
                        <a:ea typeface="+mn-ea"/>
                        <a:cs typeface="Arial" panose="020B0604020202020204" pitchFamily="34" charset="0"/>
                      </a:rPr>
                      <m:t>𝑂𝑥𝑦𝑧</m:t>
                    </m:r>
                  </m:oMath>
                </a14:m>
                <a:r>
                  <a:rPr lang="vi-VN" altLang="en-US" sz="2100" kern="1200">
                    <a:latin typeface="Arial" panose="020B0604020202020204" pitchFamily="34" charset="0"/>
                    <a:ea typeface="+mn-ea"/>
                    <a:cs typeface="Arial" panose="020B0604020202020204" pitchFamily="34" charset="0"/>
                  </a:rPr>
                  <a:t>, cho hình bình hành </a:t>
                </a:r>
                <a14:m>
                  <m:oMath xmlns:m="http://schemas.openxmlformats.org/officeDocument/2006/math">
                    <m:r>
                      <a:rPr lang="vi-VN" altLang="en-US" sz="2100" i="1" kern="1200" smtClean="0">
                        <a:latin typeface="Cambria Math" panose="02040503050406030204" pitchFamily="18" charset="0"/>
                        <a:ea typeface="+mn-ea"/>
                        <a:cs typeface="Arial" panose="020B0604020202020204" pitchFamily="34" charset="0"/>
                      </a:rPr>
                      <m:t>𝐴𝐵𝐶𝐷</m:t>
                    </m:r>
                  </m:oMath>
                </a14:m>
                <a:r>
                  <a:rPr lang="vi-VN" altLang="en-US" sz="2100" kern="1200">
                    <a:latin typeface="Arial" panose="020B0604020202020204" pitchFamily="34" charset="0"/>
                    <a:ea typeface="+mn-ea"/>
                    <a:cs typeface="Arial" panose="020B0604020202020204" pitchFamily="34" charset="0"/>
                  </a:rPr>
                  <a:t> có </a:t>
                </a:r>
                <a14:m>
                  <m:oMath xmlns:m="http://schemas.openxmlformats.org/officeDocument/2006/math">
                    <m:r>
                      <a:rPr lang="vi-VN" altLang="en-US" sz="2100" i="1" kern="1200" smtClean="0">
                        <a:latin typeface="Cambria Math" panose="02040503050406030204" pitchFamily="18" charset="0"/>
                        <a:ea typeface="+mn-ea"/>
                        <a:cs typeface="Arial" panose="020B0604020202020204" pitchFamily="34" charset="0"/>
                      </a:rPr>
                      <m:t>𝐴</m:t>
                    </m:r>
                    <m:r>
                      <a:rPr lang="vi-VN" altLang="en-US" sz="2100" i="1" kern="1200" smtClean="0">
                        <a:latin typeface="Cambria Math" panose="02040503050406030204" pitchFamily="18" charset="0"/>
                        <a:ea typeface="+mn-ea"/>
                        <a:cs typeface="Arial" panose="020B0604020202020204" pitchFamily="34" charset="0"/>
                      </a:rPr>
                      <m:t>(−1; 0; 3), </m:t>
                    </m:r>
                    <m:r>
                      <a:rPr lang="vi-VN" altLang="en-US" sz="2100" i="1" kern="1200" smtClean="0">
                        <a:latin typeface="Cambria Math" panose="02040503050406030204" pitchFamily="18" charset="0"/>
                        <a:ea typeface="+mn-ea"/>
                        <a:cs typeface="Arial" panose="020B0604020202020204" pitchFamily="34" charset="0"/>
                      </a:rPr>
                      <m:t>𝐵</m:t>
                    </m:r>
                    <m:r>
                      <a:rPr lang="vi-VN" altLang="en-US" sz="2100" i="1" kern="1200" smtClean="0">
                        <a:latin typeface="Cambria Math" panose="02040503050406030204" pitchFamily="18" charset="0"/>
                        <a:ea typeface="+mn-ea"/>
                        <a:cs typeface="Arial" panose="020B0604020202020204" pitchFamily="34" charset="0"/>
                      </a:rPr>
                      <m:t>(2; 1; −1) </m:t>
                    </m:r>
                  </m:oMath>
                </a14:m>
                <a:r>
                  <a:rPr lang="vi-VN" altLang="en-US" sz="2100" kern="1200">
                    <a:latin typeface="Arial" panose="020B0604020202020204" pitchFamily="34" charset="0"/>
                    <a:ea typeface="+mn-ea"/>
                    <a:cs typeface="Arial" panose="020B0604020202020204" pitchFamily="34" charset="0"/>
                  </a:rPr>
                  <a:t>và</a:t>
                </a:r>
                <a:r>
                  <a:rPr lang="vi-VN" altLang="en-US" sz="2100" kern="1200">
                    <a:cs typeface="Arial" panose="020B0604020202020204" pitchFamily="34" charset="0"/>
                  </a:rPr>
                  <a:t> </a:t>
                </a:r>
                <a14:m>
                  <m:oMath xmlns:m="http://schemas.openxmlformats.org/officeDocument/2006/math">
                    <m:r>
                      <a:rPr lang="en-US" altLang="en-US" sz="2100" b="0" i="1" kern="1200" smtClean="0">
                        <a:latin typeface="Cambria Math" panose="02040503050406030204" pitchFamily="18" charset="0"/>
                        <a:cs typeface="Arial" panose="020B0604020202020204" pitchFamily="34" charset="0"/>
                      </a:rPr>
                      <m:t>𝐶</m:t>
                    </m:r>
                    <m:r>
                      <a:rPr lang="vi-VN" altLang="en-US" sz="2100" i="1" kern="1200">
                        <a:latin typeface="Cambria Math" panose="02040503050406030204" pitchFamily="18" charset="0"/>
                        <a:cs typeface="Arial" panose="020B0604020202020204" pitchFamily="34" charset="0"/>
                      </a:rPr>
                      <m:t>(</m:t>
                    </m:r>
                    <m:r>
                      <a:rPr lang="en-US" altLang="en-US" sz="2100" b="0" i="1" kern="1200" smtClean="0">
                        <a:latin typeface="Cambria Math" panose="02040503050406030204" pitchFamily="18" charset="0"/>
                        <a:cs typeface="Arial" panose="020B0604020202020204" pitchFamily="34" charset="0"/>
                      </a:rPr>
                      <m:t>3</m:t>
                    </m:r>
                    <m:r>
                      <a:rPr lang="vi-VN" altLang="en-US" sz="2100" i="1" kern="1200">
                        <a:latin typeface="Cambria Math" panose="02040503050406030204" pitchFamily="18" charset="0"/>
                        <a:cs typeface="Arial" panose="020B0604020202020204" pitchFamily="34" charset="0"/>
                      </a:rPr>
                      <m:t>;</m:t>
                    </m:r>
                    <m:r>
                      <a:rPr lang="en-US" altLang="en-US" sz="2100" b="0" i="1" kern="1200" smtClean="0">
                        <a:latin typeface="Cambria Math" panose="02040503050406030204" pitchFamily="18" charset="0"/>
                        <a:cs typeface="Arial" panose="020B0604020202020204" pitchFamily="34" charset="0"/>
                      </a:rPr>
                      <m:t>2</m:t>
                    </m:r>
                    <m:r>
                      <a:rPr lang="vi-VN" altLang="en-US" sz="2100" i="1" kern="1200">
                        <a:latin typeface="Cambria Math" panose="02040503050406030204" pitchFamily="18" charset="0"/>
                        <a:cs typeface="Arial" panose="020B0604020202020204" pitchFamily="34" charset="0"/>
                      </a:rPr>
                      <m:t>;</m:t>
                    </m:r>
                    <m:r>
                      <a:rPr lang="en-US" altLang="en-US" sz="2100" b="0" i="1" kern="1200" smtClean="0">
                        <a:latin typeface="Cambria Math" panose="02040503050406030204" pitchFamily="18" charset="0"/>
                        <a:cs typeface="Arial" panose="020B0604020202020204" pitchFamily="34" charset="0"/>
                      </a:rPr>
                      <m:t>2</m:t>
                    </m:r>
                    <m:r>
                      <a:rPr lang="vi-VN" altLang="en-US" sz="2100" i="1" kern="1200">
                        <a:latin typeface="Cambria Math" panose="02040503050406030204" pitchFamily="18" charset="0"/>
                        <a:cs typeface="Arial" panose="020B0604020202020204" pitchFamily="34" charset="0"/>
                      </a:rPr>
                      <m:t>)</m:t>
                    </m:r>
                  </m:oMath>
                </a14:m>
                <a:r>
                  <a:rPr lang="vi-VN" altLang="en-US" sz="2100" kern="1200">
                    <a:latin typeface="Arial" panose="020B0604020202020204" pitchFamily="34" charset="0"/>
                    <a:ea typeface="+mn-ea"/>
                    <a:cs typeface="Arial" panose="020B0604020202020204" pitchFamily="34" charset="0"/>
                  </a:rPr>
                  <a:t> . Tọa độ của điểm </a:t>
                </a:r>
                <a14:m>
                  <m:oMath xmlns:m="http://schemas.openxmlformats.org/officeDocument/2006/math">
                    <m:r>
                      <a:rPr lang="vi-VN" altLang="en-US" sz="2100" i="1" kern="1200" smtClean="0">
                        <a:latin typeface="Cambria Math" panose="02040503050406030204" pitchFamily="18" charset="0"/>
                        <a:ea typeface="+mn-ea"/>
                        <a:cs typeface="Arial" panose="020B0604020202020204" pitchFamily="34" charset="0"/>
                      </a:rPr>
                      <m:t>𝐷</m:t>
                    </m:r>
                  </m:oMath>
                </a14:m>
                <a:r>
                  <a:rPr lang="vi-VN" altLang="en-US" sz="2100" kern="1200">
                    <a:latin typeface="Arial" panose="020B0604020202020204" pitchFamily="34" charset="0"/>
                    <a:ea typeface="+mn-ea"/>
                    <a:cs typeface="Arial" panose="020B0604020202020204" pitchFamily="34" charset="0"/>
                  </a:rPr>
                  <a:t> là</a:t>
                </a:r>
                <a:r>
                  <a:rPr lang="vi-VN" altLang="en-US" sz="2100" kern="1200" smtClean="0">
                    <a:latin typeface="Arial" panose="020B0604020202020204" pitchFamily="34" charset="0"/>
                    <a:ea typeface="+mn-ea"/>
                    <a:cs typeface="Arial" panose="020B0604020202020204" pitchFamily="34" charset="0"/>
                  </a:rPr>
                  <a:t>:</a:t>
                </a:r>
                <a:endParaRPr lang="en-US" altLang="en-US" sz="2100" kern="1200" smtClean="0">
                  <a:latin typeface="Arial" panose="020B0604020202020204" pitchFamily="34" charset="0"/>
                  <a:ea typeface="+mn-ea"/>
                  <a:cs typeface="Arial" panose="020B0604020202020204" pitchFamily="34" charset="0"/>
                </a:endParaRPr>
              </a:p>
              <a:p>
                <a:pPr lvl="0" algn="just" defTabSz="457200" eaLnBrk="0" fontAlgn="base" hangingPunct="0">
                  <a:lnSpc>
                    <a:spcPct val="250000"/>
                  </a:lnSpc>
                  <a:buClrTx/>
                </a:pPr>
                <a14:m>
                  <m:oMathPara xmlns:m="http://schemas.openxmlformats.org/officeDocument/2006/math">
                    <m:oMathParaPr>
                      <m:jc m:val="left"/>
                    </m:oMathParaPr>
                    <m:oMath xmlns:m="http://schemas.openxmlformats.org/officeDocument/2006/math">
                      <m:r>
                        <m:rPr>
                          <m:nor/>
                        </m:rPr>
                        <a:rPr kumimoji="0" lang="en-US" sz="2100" b="0" i="0" u="none" strike="noStrike" kern="1200" cap="none" spc="0" normalizeH="0" baseline="0" noProof="0" smtClean="0">
                          <a:ln>
                            <a:noFill/>
                          </a:ln>
                          <a:solidFill>
                            <a:srgbClr val="000000"/>
                          </a:solidFill>
                          <a:effectLst/>
                          <a:uLnTx/>
                          <a:uFillTx/>
                          <a:latin typeface="Arial" panose="020B0604020202020204" pitchFamily="34" charset="0"/>
                          <a:cs typeface="Arial"/>
                          <a:sym typeface="Arial"/>
                        </a:rPr>
                        <m:t>                  </m:t>
                      </m:r>
                      <m:r>
                        <m:rPr>
                          <m:nor/>
                        </m:rPr>
                        <a:rPr kumimoji="0" lang="pl-PL"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A</m:t>
                      </m:r>
                      <m:r>
                        <m:rPr>
                          <m:nor/>
                        </m:rPr>
                        <a:rPr kumimoji="0" lang="pl-PL"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m:t>
                      </m:r>
                      <m:r>
                        <m:rPr>
                          <m:nor/>
                        </m:rPr>
                        <a:rPr kumimoji="0" lang="en-US" sz="2100" b="0" i="0" u="none" strike="noStrike" kern="1200" cap="none" spc="0" normalizeH="0" baseline="0" noProof="0" smtClean="0">
                          <a:ln>
                            <a:noFill/>
                          </a:ln>
                          <a:solidFill>
                            <a:srgbClr val="000000"/>
                          </a:solidFill>
                          <a:effectLst/>
                          <a:uLnTx/>
                          <a:uFillTx/>
                          <a:latin typeface="Arial" panose="020B0604020202020204" pitchFamily="34" charset="0"/>
                          <a:cs typeface="Arial"/>
                          <a:sym typeface="Arial"/>
                        </a:rPr>
                        <m:t> </m:t>
                      </m:r>
                      <m:d>
                        <m:dPr>
                          <m:ctrlPr>
                            <a:rPr kumimoji="0" lang="en-US" sz="2100" b="0" i="1" u="none" strike="noStrike" kern="1200" cap="none" spc="0" normalizeH="0" baseline="0" noProof="0">
                              <a:ln>
                                <a:noFill/>
                              </a:ln>
                              <a:solidFill>
                                <a:srgbClr val="000000"/>
                              </a:solidFill>
                              <a:effectLst/>
                              <a:uLnTx/>
                              <a:uFillTx/>
                              <a:latin typeface="Cambria Math" panose="02040503050406030204" pitchFamily="18" charset="0"/>
                              <a:sym typeface="Arial"/>
                            </a:rPr>
                          </m:ctrlPr>
                        </m:dPr>
                        <m:e>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rPr>
                            <m:t>2</m:t>
                          </m:r>
                          <m:r>
                            <a:rPr kumimoji="0" lang="en-US" sz="2100" b="0" i="1" u="none" strike="noStrike" kern="1200" cap="none" spc="0" normalizeH="0" baseline="0" noProof="0">
                              <a:ln>
                                <a:noFill/>
                              </a:ln>
                              <a:solidFill>
                                <a:srgbClr val="000000"/>
                              </a:solidFill>
                              <a:effectLst/>
                              <a:uLnTx/>
                              <a:uFillTx/>
                              <a:latin typeface="Cambria Math" panose="02040503050406030204" pitchFamily="18" charset="0"/>
                              <a:sym typeface="Arial"/>
                            </a:rPr>
                            <m:t>;</m:t>
                          </m:r>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rPr>
                            <m:t>−1</m:t>
                          </m:r>
                          <m:r>
                            <a:rPr kumimoji="0" lang="en-US" sz="2100" b="0" i="1" u="none" strike="noStrike" kern="1200" cap="none" spc="0" normalizeH="0" baseline="0" noProof="0">
                              <a:ln>
                                <a:noFill/>
                              </a:ln>
                              <a:solidFill>
                                <a:srgbClr val="000000"/>
                              </a:solidFill>
                              <a:effectLst/>
                              <a:uLnTx/>
                              <a:uFillTx/>
                              <a:latin typeface="Cambria Math" panose="02040503050406030204" pitchFamily="18" charset="0"/>
                              <a:sym typeface="Arial"/>
                            </a:rPr>
                            <m:t>;</m:t>
                          </m:r>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rPr>
                            <m:t>0</m:t>
                          </m:r>
                        </m:e>
                      </m:d>
                      <m:r>
                        <m:rPr>
                          <m:nor/>
                        </m:rPr>
                        <a:rPr kumimoji="0" lang="en-US" sz="2100" b="0" i="0" u="none" strike="noStrike" kern="1200" cap="none" spc="0" normalizeH="0" baseline="0" noProof="0" smtClean="0">
                          <a:ln>
                            <a:noFill/>
                          </a:ln>
                          <a:solidFill>
                            <a:srgbClr val="000000"/>
                          </a:solidFill>
                          <a:effectLst/>
                          <a:uLnTx/>
                          <a:uFillTx/>
                          <a:latin typeface="Cambria Math" panose="02040503050406030204" pitchFamily="18" charset="0"/>
                          <a:cs typeface="Arial"/>
                          <a:sym typeface="Arial"/>
                        </a:rPr>
                        <m:t>                                    </m:t>
                      </m:r>
                      <m:r>
                        <m:rPr>
                          <m:nor/>
                        </m:rPr>
                        <a:rPr kumimoji="0" lang="en-US"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B</m:t>
                      </m:r>
                      <m:r>
                        <m:rPr>
                          <m:nor/>
                        </m:rPr>
                        <a:rPr kumimoji="0" lang="pl-PL"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m:t>
                      </m:r>
                      <m:r>
                        <m:rPr>
                          <m:nor/>
                        </m:rPr>
                        <a:rPr kumimoji="0" lang="en-US"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 </m:t>
                      </m:r>
                      <m:d>
                        <m:dPr>
                          <m:ctrlPr>
                            <a:rPr kumimoji="0" lang="en-US" sz="2100" b="0" i="1" u="none" strike="noStrike" kern="1200" cap="none" spc="0" normalizeH="0" baseline="0" noProof="0">
                              <a:ln>
                                <a:noFill/>
                              </a:ln>
                              <a:solidFill>
                                <a:srgbClr val="000000"/>
                              </a:solidFill>
                              <a:effectLst/>
                              <a:uLnTx/>
                              <a:uFillTx/>
                              <a:latin typeface="Cambria Math" panose="02040503050406030204" pitchFamily="18" charset="0"/>
                              <a:sym typeface="Arial"/>
                            </a:rPr>
                          </m:ctrlPr>
                        </m:dPr>
                        <m:e>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rPr>
                            <m:t>0</m:t>
                          </m:r>
                          <m:r>
                            <a:rPr kumimoji="0" lang="en-US" sz="2100" b="0" i="1" u="none" strike="noStrike" kern="1200" cap="none" spc="0" normalizeH="0" baseline="0" noProof="0">
                              <a:ln>
                                <a:noFill/>
                              </a:ln>
                              <a:solidFill>
                                <a:srgbClr val="000000"/>
                              </a:solidFill>
                              <a:effectLst/>
                              <a:uLnTx/>
                              <a:uFillTx/>
                              <a:latin typeface="Cambria Math" panose="02040503050406030204" pitchFamily="18" charset="0"/>
                              <a:sym typeface="Arial"/>
                            </a:rPr>
                            <m:t>;−</m:t>
                          </m:r>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rPr>
                            <m:t>1</m:t>
                          </m:r>
                          <m:r>
                            <a:rPr kumimoji="0" lang="en-US" sz="2100" b="0" i="1" u="none" strike="noStrike" kern="1200" cap="none" spc="0" normalizeH="0" baseline="0" noProof="0">
                              <a:ln>
                                <a:noFill/>
                              </a:ln>
                              <a:solidFill>
                                <a:srgbClr val="000000"/>
                              </a:solidFill>
                              <a:effectLst/>
                              <a:uLnTx/>
                              <a:uFillTx/>
                              <a:latin typeface="Cambria Math" panose="02040503050406030204" pitchFamily="18" charset="0"/>
                              <a:sym typeface="Arial"/>
                            </a:rPr>
                            <m:t>;</m:t>
                          </m:r>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rPr>
                            <m:t>−6</m:t>
                          </m:r>
                        </m:e>
                      </m:d>
                      <m:r>
                        <m:rPr>
                          <m:nor/>
                        </m:rPr>
                        <a:rPr kumimoji="0" lang="en-US"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	</m:t>
                      </m:r>
                    </m:oMath>
                  </m:oMathPara>
                </a14:m>
                <a:endParaRPr kumimoji="0" lang="en-US" sz="2100" b="0" i="0" u="none" strike="noStrike" kern="1200" cap="none" spc="0" normalizeH="0" baseline="0" noProof="0" smtClean="0">
                  <a:ln>
                    <a:noFill/>
                  </a:ln>
                  <a:solidFill>
                    <a:srgbClr val="000000"/>
                  </a:solidFill>
                  <a:effectLst/>
                  <a:uLnTx/>
                  <a:uFillTx/>
                  <a:latin typeface="Arial" panose="020B0604020202020204" pitchFamily="34" charset="0"/>
                  <a:cs typeface="Arial"/>
                  <a:sym typeface="Arial"/>
                </a:endParaRPr>
              </a:p>
              <a:p>
                <a:pPr marL="0" marR="0" lvl="0" indent="0" algn="just" defTabSz="457200" rtl="0" eaLnBrk="0" fontAlgn="base" latinLnBrk="0" hangingPunct="0">
                  <a:lnSpc>
                    <a:spcPct val="250000"/>
                  </a:lnSpc>
                  <a:spcBef>
                    <a:spcPts val="0"/>
                  </a:spcBef>
                  <a:spcAft>
                    <a:spcPts val="0"/>
                  </a:spcAft>
                  <a:buClrTx/>
                  <a:buSzTx/>
                  <a:buFont typeface="Arial"/>
                  <a:buNone/>
                  <a:tabLst/>
                  <a:defRPr/>
                </a:pPr>
                <a14:m>
                  <m:oMathPara xmlns:m="http://schemas.openxmlformats.org/officeDocument/2006/math">
                    <m:oMathParaPr>
                      <m:jc m:val="left"/>
                    </m:oMathParaPr>
                    <m:oMath xmlns:m="http://schemas.openxmlformats.org/officeDocument/2006/math">
                      <m:r>
                        <m:rPr>
                          <m:nor/>
                        </m:rPr>
                        <a:rPr kumimoji="0" lang="en-US" sz="2100" b="0" i="0" u="none" strike="noStrike" kern="1200" cap="none" spc="0" normalizeH="0" baseline="0" noProof="0" smtClean="0">
                          <a:ln>
                            <a:noFill/>
                          </a:ln>
                          <a:solidFill>
                            <a:srgbClr val="000000"/>
                          </a:solidFill>
                          <a:effectLst/>
                          <a:uLnTx/>
                          <a:uFillTx/>
                          <a:latin typeface="Arial" panose="020B0604020202020204" pitchFamily="34" charset="0"/>
                          <a:cs typeface="Arial"/>
                          <a:sym typeface="Arial"/>
                        </a:rPr>
                        <m:t>                  </m:t>
                      </m:r>
                      <m:r>
                        <m:rPr>
                          <m:nor/>
                        </m:rPr>
                        <a:rPr kumimoji="0" lang="pl-PL"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C</m:t>
                      </m:r>
                      <m:r>
                        <m:rPr>
                          <m:nor/>
                        </m:rPr>
                        <a:rPr kumimoji="0" lang="pl-PL"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m:t>
                      </m:r>
                      <m:r>
                        <m:rPr>
                          <m:nor/>
                        </m:rPr>
                        <a:rPr kumimoji="0" lang="en-US"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 </m:t>
                      </m:r>
                      <m:d>
                        <m:dPr>
                          <m:ctrlPr>
                            <a:rPr kumimoji="0" lang="en-US" sz="2100" b="0" i="1" u="none" strike="noStrike" kern="1200" cap="none" spc="0" normalizeH="0" baseline="0" noProof="0">
                              <a:ln>
                                <a:noFill/>
                              </a:ln>
                              <a:solidFill>
                                <a:srgbClr val="000000"/>
                              </a:solidFill>
                              <a:effectLst/>
                              <a:uLnTx/>
                              <a:uFillTx/>
                              <a:latin typeface="Cambria Math" panose="02040503050406030204" pitchFamily="18" charset="0"/>
                              <a:sym typeface="Arial"/>
                            </a:rPr>
                          </m:ctrlPr>
                        </m:dPr>
                        <m:e>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rPr>
                            <m:t>0</m:t>
                          </m:r>
                          <m:r>
                            <a:rPr kumimoji="0" lang="en-US" sz="2100" b="0" i="1" u="none" strike="noStrike" kern="1200" cap="none" spc="0" normalizeH="0" baseline="0" noProof="0">
                              <a:ln>
                                <a:noFill/>
                              </a:ln>
                              <a:solidFill>
                                <a:srgbClr val="000000"/>
                              </a:solidFill>
                              <a:effectLst/>
                              <a:uLnTx/>
                              <a:uFillTx/>
                              <a:latin typeface="Cambria Math" panose="02040503050406030204" pitchFamily="18" charset="0"/>
                              <a:sym typeface="Arial"/>
                            </a:rPr>
                            <m:t>;</m:t>
                          </m:r>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rPr>
                            <m:t>1</m:t>
                          </m:r>
                          <m:r>
                            <a:rPr kumimoji="0" lang="en-US" sz="2100" b="0" i="1" u="none" strike="noStrike" kern="1200" cap="none" spc="0" normalizeH="0" baseline="0" noProof="0">
                              <a:ln>
                                <a:noFill/>
                              </a:ln>
                              <a:solidFill>
                                <a:srgbClr val="000000"/>
                              </a:solidFill>
                              <a:effectLst/>
                              <a:uLnTx/>
                              <a:uFillTx/>
                              <a:latin typeface="Cambria Math" panose="02040503050406030204" pitchFamily="18" charset="0"/>
                              <a:sym typeface="Arial"/>
                            </a:rPr>
                            <m:t>;</m:t>
                          </m:r>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rPr>
                            <m:t>6</m:t>
                          </m:r>
                        </m:e>
                      </m:d>
                      <m:r>
                        <m:rPr>
                          <m:nor/>
                        </m:rPr>
                        <a:rPr kumimoji="0" lang="en-US"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					</m:t>
                      </m:r>
                      <m:r>
                        <m:rPr>
                          <m:nor/>
                        </m:rPr>
                        <a:rPr kumimoji="0" lang="en-US" sz="2100" b="0" i="0" u="none" strike="noStrike" kern="1200" cap="none" spc="0" normalizeH="0" baseline="0" noProof="0" smtClean="0">
                          <a:ln>
                            <a:noFill/>
                          </a:ln>
                          <a:solidFill>
                            <a:srgbClr val="000000"/>
                          </a:solidFill>
                          <a:effectLst/>
                          <a:uLnTx/>
                          <a:uFillTx/>
                          <a:latin typeface="Arial" panose="020B0604020202020204" pitchFamily="34" charset="0"/>
                          <a:cs typeface="Arial"/>
                          <a:sym typeface="Arial"/>
                        </a:rPr>
                        <m:t>                               </m:t>
                      </m:r>
                      <m:r>
                        <m:rPr>
                          <m:nor/>
                        </m:rPr>
                        <a:rPr kumimoji="0" lang="pl-PL"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D</m:t>
                      </m:r>
                      <m:r>
                        <m:rPr>
                          <m:nor/>
                        </m:rPr>
                        <a:rPr kumimoji="0" lang="pl-PL"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m:t>
                      </m:r>
                      <m:r>
                        <m:rPr>
                          <m:nor/>
                        </m:rPr>
                        <a:rPr kumimoji="0" lang="en-US"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 </m:t>
                      </m:r>
                      <m:d>
                        <m:dPr>
                          <m:ctrlPr>
                            <a:rPr kumimoji="0" lang="en-US" sz="2100" b="0" i="1" u="none" strike="noStrike" kern="1200" cap="none" spc="0" normalizeH="0" baseline="0" noProof="0">
                              <a:ln>
                                <a:noFill/>
                              </a:ln>
                              <a:solidFill>
                                <a:srgbClr val="000000"/>
                              </a:solidFill>
                              <a:effectLst/>
                              <a:uLnTx/>
                              <a:uFillTx/>
                              <a:latin typeface="Cambria Math" panose="02040503050406030204" pitchFamily="18" charset="0"/>
                              <a:sym typeface="Arial"/>
                            </a:rPr>
                          </m:ctrlPr>
                        </m:dPr>
                        <m:e>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rPr>
                            <m:t>−2</m:t>
                          </m:r>
                          <m:r>
                            <a:rPr kumimoji="0" lang="en-US" sz="2100" b="0" i="1" u="none" strike="noStrike" kern="1200" cap="none" spc="0" normalizeH="0" baseline="0" noProof="0">
                              <a:ln>
                                <a:noFill/>
                              </a:ln>
                              <a:solidFill>
                                <a:srgbClr val="000000"/>
                              </a:solidFill>
                              <a:effectLst/>
                              <a:uLnTx/>
                              <a:uFillTx/>
                              <a:latin typeface="Cambria Math" panose="02040503050406030204" pitchFamily="18" charset="0"/>
                              <a:sym typeface="Arial"/>
                            </a:rPr>
                            <m:t>;</m:t>
                          </m:r>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rPr>
                            <m:t>1</m:t>
                          </m:r>
                          <m:r>
                            <a:rPr kumimoji="0" lang="en-US" sz="2100" b="0" i="1" u="none" strike="noStrike" kern="1200" cap="none" spc="0" normalizeH="0" baseline="0" noProof="0">
                              <a:ln>
                                <a:noFill/>
                              </a:ln>
                              <a:solidFill>
                                <a:srgbClr val="000000"/>
                              </a:solidFill>
                              <a:effectLst/>
                              <a:uLnTx/>
                              <a:uFillTx/>
                              <a:latin typeface="Cambria Math" panose="02040503050406030204" pitchFamily="18" charset="0"/>
                              <a:sym typeface="Arial"/>
                            </a:rPr>
                            <m:t>;</m:t>
                          </m:r>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rPr>
                            <m:t>0</m:t>
                          </m:r>
                        </m:e>
                      </m:d>
                    </m:oMath>
                  </m:oMathPara>
                </a14:m>
                <a:endParaRPr kumimoji="0" lang="en-US"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endParaRPr>
              </a:p>
            </p:txBody>
          </p:sp>
        </mc:Choice>
        <mc:Fallback xmlns="">
          <p:sp>
            <p:nvSpPr>
              <p:cNvPr id="12" name="Rectangle 11"/>
              <p:cNvSpPr>
                <a:spLocks noRot="1" noChangeAspect="1" noMove="1" noResize="1" noEditPoints="1" noAdjustHandles="1" noChangeArrowheads="1" noChangeShapeType="1" noTextEdit="1"/>
              </p:cNvSpPr>
              <p:nvPr/>
            </p:nvSpPr>
            <p:spPr>
              <a:xfrm>
                <a:off x="560259" y="537228"/>
                <a:ext cx="7982023" cy="3505062"/>
              </a:xfrm>
              <a:prstGeom prst="rect">
                <a:avLst/>
              </a:prstGeom>
              <a:blipFill>
                <a:blip r:embed="rId5"/>
                <a:stretch>
                  <a:fillRect l="-917" r="-917"/>
                </a:stretch>
              </a:blipFill>
            </p:spPr>
            <p:txBody>
              <a:bodyPr/>
              <a:lstStyle/>
              <a:p>
                <a:r>
                  <a:rPr lang="en-US">
                    <a:noFill/>
                  </a:rPr>
                  <a:t> </a:t>
                </a:r>
              </a:p>
            </p:txBody>
          </p:sp>
        </mc:Fallback>
      </mc:AlternateContent>
      <p:sp>
        <p:nvSpPr>
          <p:cNvPr id="13" name="Oval 12"/>
          <p:cNvSpPr/>
          <p:nvPr/>
        </p:nvSpPr>
        <p:spPr>
          <a:xfrm>
            <a:off x="1827321" y="3428213"/>
            <a:ext cx="507797" cy="4503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45D5F"/>
              </a:solidFill>
              <a:effectLst/>
              <a:uLnTx/>
              <a:uFillTx/>
              <a:latin typeface="Arial"/>
              <a:ea typeface="+mn-ea"/>
              <a:cs typeface="+mn-cs"/>
              <a:sym typeface="Arial"/>
            </a:endParaRPr>
          </a:p>
        </p:txBody>
      </p:sp>
    </p:spTree>
    <p:extLst>
      <p:ext uri="{BB962C8B-B14F-4D97-AF65-F5344CB8AC3E}">
        <p14:creationId xmlns:p14="http://schemas.microsoft.com/office/powerpoint/2010/main" val="353571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7879742" y="3936238"/>
            <a:ext cx="706859" cy="706859"/>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560259" y="537228"/>
                <a:ext cx="7982023" cy="3505062"/>
              </a:xfrm>
              <a:prstGeom prst="rect">
                <a:avLst/>
              </a:prstGeom>
            </p:spPr>
            <p:txBody>
              <a:bodyPr wrap="square">
                <a:spAutoFit/>
              </a:bodyPr>
              <a:lstStyle/>
              <a:p>
                <a:pPr lvl="0" algn="just" defTabSz="457200" eaLnBrk="0" fontAlgn="base" hangingPunct="0">
                  <a:lnSpc>
                    <a:spcPct val="165000"/>
                  </a:lnSpc>
                  <a:buClrTx/>
                </a:pPr>
                <a:r>
                  <a:rPr kumimoji="0" lang="en-US" altLang="en-US" sz="2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Bài 2.31 (SGK-tr73) </a:t>
                </a:r>
                <a:r>
                  <a:rPr lang="vi-VN" altLang="en-US" sz="2100" kern="1200">
                    <a:latin typeface="Arial" panose="020B0604020202020204" pitchFamily="34" charset="0"/>
                    <a:ea typeface="+mn-ea"/>
                    <a:cs typeface="Arial" panose="020B0604020202020204" pitchFamily="34" charset="0"/>
                  </a:rPr>
                  <a:t>Trong không gian </a:t>
                </a:r>
                <a14:m>
                  <m:oMath xmlns:m="http://schemas.openxmlformats.org/officeDocument/2006/math">
                    <m:r>
                      <a:rPr lang="vi-VN" altLang="en-US" sz="2100" i="1" kern="1200" smtClean="0">
                        <a:latin typeface="Cambria Math" panose="02040503050406030204" pitchFamily="18" charset="0"/>
                        <a:ea typeface="+mn-ea"/>
                        <a:cs typeface="Arial" panose="020B0604020202020204" pitchFamily="34" charset="0"/>
                      </a:rPr>
                      <m:t>𝑂𝑥𝑦𝑧</m:t>
                    </m:r>
                  </m:oMath>
                </a14:m>
                <a:r>
                  <a:rPr lang="vi-VN" altLang="en-US" sz="2100" kern="1200">
                    <a:latin typeface="Arial" panose="020B0604020202020204" pitchFamily="34" charset="0"/>
                    <a:ea typeface="+mn-ea"/>
                    <a:cs typeface="Arial" panose="020B0604020202020204" pitchFamily="34" charset="0"/>
                  </a:rPr>
                  <a:t>, cho </a:t>
                </a:r>
                <a14:m>
                  <m:oMath xmlns:m="http://schemas.openxmlformats.org/officeDocument/2006/math">
                    <m:r>
                      <a:rPr lang="vi-VN" altLang="en-US" sz="2100" i="1" kern="1200" smtClean="0">
                        <a:latin typeface="Cambria Math" panose="02040503050406030204" pitchFamily="18" charset="0"/>
                        <a:ea typeface="+mn-ea"/>
                        <a:cs typeface="Arial" panose="020B0604020202020204" pitchFamily="34" charset="0"/>
                      </a:rPr>
                      <m:t>𝐴</m:t>
                    </m:r>
                    <m:r>
                      <a:rPr lang="vi-VN" altLang="en-US" sz="2100" i="1" kern="1200" smtClean="0">
                        <a:latin typeface="Cambria Math" panose="02040503050406030204" pitchFamily="18" charset="0"/>
                        <a:ea typeface="+mn-ea"/>
                        <a:cs typeface="Arial" panose="020B0604020202020204" pitchFamily="34" charset="0"/>
                      </a:rPr>
                      <m:t>(1; 0; −1)</m:t>
                    </m:r>
                  </m:oMath>
                </a14:m>
                <a:r>
                  <a:rPr lang="vi-VN" altLang="en-US" sz="2100" kern="1200">
                    <a:latin typeface="Arial" panose="020B0604020202020204" pitchFamily="34" charset="0"/>
                    <a:ea typeface="+mn-ea"/>
                    <a:cs typeface="Arial" panose="020B0604020202020204" pitchFamily="34" charset="0"/>
                  </a:rPr>
                  <a:t>, </a:t>
                </a:r>
                <a14:m>
                  <m:oMath xmlns:m="http://schemas.openxmlformats.org/officeDocument/2006/math">
                    <m:r>
                      <a:rPr lang="vi-VN" altLang="en-US" sz="2100" i="1" kern="1200" smtClean="0">
                        <a:latin typeface="Cambria Math" panose="02040503050406030204" pitchFamily="18" charset="0"/>
                        <a:ea typeface="+mn-ea"/>
                        <a:cs typeface="Arial" panose="020B0604020202020204" pitchFamily="34" charset="0"/>
                      </a:rPr>
                      <m:t>𝐵</m:t>
                    </m:r>
                    <m:r>
                      <a:rPr lang="vi-VN" altLang="en-US" sz="2100" i="1" kern="1200" smtClean="0">
                        <a:latin typeface="Cambria Math" panose="02040503050406030204" pitchFamily="18" charset="0"/>
                        <a:ea typeface="+mn-ea"/>
                        <a:cs typeface="Arial" panose="020B0604020202020204" pitchFamily="34" charset="0"/>
                      </a:rPr>
                      <m:t>(0; −1; 2) </m:t>
                    </m:r>
                  </m:oMath>
                </a14:m>
                <a:r>
                  <a:rPr lang="vi-VN" altLang="en-US" sz="2100" kern="1200">
                    <a:latin typeface="Arial" panose="020B0604020202020204" pitchFamily="34" charset="0"/>
                    <a:ea typeface="+mn-ea"/>
                    <a:cs typeface="Arial" panose="020B0604020202020204" pitchFamily="34" charset="0"/>
                  </a:rPr>
                  <a:t>và </a:t>
                </a:r>
                <a14:m>
                  <m:oMath xmlns:m="http://schemas.openxmlformats.org/officeDocument/2006/math">
                    <m:r>
                      <a:rPr lang="vi-VN" altLang="en-US" sz="2100" i="1" kern="1200" smtClean="0">
                        <a:latin typeface="Cambria Math" panose="02040503050406030204" pitchFamily="18" charset="0"/>
                        <a:ea typeface="+mn-ea"/>
                        <a:cs typeface="Arial" panose="020B0604020202020204" pitchFamily="34" charset="0"/>
                      </a:rPr>
                      <m:t>𝐺</m:t>
                    </m:r>
                    <m:r>
                      <a:rPr lang="vi-VN" altLang="en-US" sz="2100" i="1" kern="1200" smtClean="0">
                        <a:latin typeface="Cambria Math" panose="02040503050406030204" pitchFamily="18" charset="0"/>
                        <a:ea typeface="+mn-ea"/>
                        <a:cs typeface="Arial" panose="020B0604020202020204" pitchFamily="34" charset="0"/>
                      </a:rPr>
                      <m:t>(2; 1; 0)</m:t>
                    </m:r>
                  </m:oMath>
                </a14:m>
                <a:r>
                  <a:rPr lang="vi-VN" altLang="en-US" sz="2100" kern="1200">
                    <a:latin typeface="Arial" panose="020B0604020202020204" pitchFamily="34" charset="0"/>
                    <a:ea typeface="+mn-ea"/>
                    <a:cs typeface="Arial" panose="020B0604020202020204" pitchFamily="34" charset="0"/>
                  </a:rPr>
                  <a:t>. Biết tam giác </a:t>
                </a:r>
                <a14:m>
                  <m:oMath xmlns:m="http://schemas.openxmlformats.org/officeDocument/2006/math">
                    <m:r>
                      <a:rPr lang="vi-VN" altLang="en-US" sz="2100" i="1" kern="1200" smtClean="0">
                        <a:latin typeface="Cambria Math" panose="02040503050406030204" pitchFamily="18" charset="0"/>
                        <a:ea typeface="+mn-ea"/>
                        <a:cs typeface="Arial" panose="020B0604020202020204" pitchFamily="34" charset="0"/>
                      </a:rPr>
                      <m:t>𝐴𝐵𝐶</m:t>
                    </m:r>
                  </m:oMath>
                </a14:m>
                <a:r>
                  <a:rPr lang="vi-VN" altLang="en-US" sz="2100" kern="1200">
                    <a:latin typeface="Arial" panose="020B0604020202020204" pitchFamily="34" charset="0"/>
                    <a:ea typeface="+mn-ea"/>
                    <a:cs typeface="Arial" panose="020B0604020202020204" pitchFamily="34" charset="0"/>
                  </a:rPr>
                  <a:t> có trọng tâm là điểm </a:t>
                </a:r>
                <a14:m>
                  <m:oMath xmlns:m="http://schemas.openxmlformats.org/officeDocument/2006/math">
                    <m:r>
                      <a:rPr lang="vi-VN" altLang="en-US" sz="2100" i="1" kern="1200" smtClean="0">
                        <a:latin typeface="Cambria Math" panose="02040503050406030204" pitchFamily="18" charset="0"/>
                        <a:ea typeface="+mn-ea"/>
                        <a:cs typeface="Arial" panose="020B0604020202020204" pitchFamily="34" charset="0"/>
                      </a:rPr>
                      <m:t>𝐺</m:t>
                    </m:r>
                  </m:oMath>
                </a14:m>
                <a:r>
                  <a:rPr lang="vi-VN" altLang="en-US" sz="2100" kern="1200">
                    <a:latin typeface="Arial" panose="020B0604020202020204" pitchFamily="34" charset="0"/>
                    <a:ea typeface="+mn-ea"/>
                    <a:cs typeface="Arial" panose="020B0604020202020204" pitchFamily="34" charset="0"/>
                  </a:rPr>
                  <a:t>. Tọa độ của điểm </a:t>
                </a:r>
                <a14:m>
                  <m:oMath xmlns:m="http://schemas.openxmlformats.org/officeDocument/2006/math">
                    <m:r>
                      <a:rPr lang="vi-VN" altLang="en-US" sz="2100" i="1" kern="1200" smtClean="0">
                        <a:latin typeface="Cambria Math" panose="02040503050406030204" pitchFamily="18" charset="0"/>
                        <a:ea typeface="+mn-ea"/>
                        <a:cs typeface="Arial" panose="020B0604020202020204" pitchFamily="34" charset="0"/>
                      </a:rPr>
                      <m:t>𝐶</m:t>
                    </m:r>
                  </m:oMath>
                </a14:m>
                <a:r>
                  <a:rPr lang="vi-VN" altLang="en-US" sz="2100" kern="1200">
                    <a:latin typeface="Arial" panose="020B0604020202020204" pitchFamily="34" charset="0"/>
                    <a:ea typeface="+mn-ea"/>
                    <a:cs typeface="Arial" panose="020B0604020202020204" pitchFamily="34" charset="0"/>
                  </a:rPr>
                  <a:t> </a:t>
                </a:r>
                <a:r>
                  <a:rPr lang="vi-VN" altLang="en-US" sz="2100" kern="1200" smtClean="0">
                    <a:latin typeface="Arial" panose="020B0604020202020204" pitchFamily="34" charset="0"/>
                    <a:ea typeface="+mn-ea"/>
                    <a:cs typeface="Arial" panose="020B0604020202020204" pitchFamily="34" charset="0"/>
                  </a:rPr>
                  <a:t>là</a:t>
                </a:r>
                <a:r>
                  <a:rPr lang="en-US" altLang="en-US" sz="2100" kern="1200" smtClean="0">
                    <a:latin typeface="Arial" panose="020B0604020202020204" pitchFamily="34" charset="0"/>
                    <a:ea typeface="+mn-ea"/>
                    <a:cs typeface="Arial" panose="020B0604020202020204" pitchFamily="34" charset="0"/>
                  </a:rPr>
                  <a:t>:</a:t>
                </a:r>
                <a:endParaRPr kumimoji="0" lang="en-US" altLang="en-US" sz="21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marL="0" marR="0" lvl="0" indent="0" algn="just" defTabSz="457200" rtl="0" eaLnBrk="0" fontAlgn="base" latinLnBrk="0" hangingPunct="0">
                  <a:lnSpc>
                    <a:spcPct val="250000"/>
                  </a:lnSpc>
                  <a:spcBef>
                    <a:spcPts val="0"/>
                  </a:spcBef>
                  <a:spcAft>
                    <a:spcPts val="0"/>
                  </a:spcAft>
                  <a:buClrTx/>
                  <a:buSzTx/>
                  <a:buFont typeface="Arial"/>
                  <a:buNone/>
                  <a:tabLst/>
                  <a:defRPr/>
                </a:pPr>
                <a14:m>
                  <m:oMathPara xmlns:m="http://schemas.openxmlformats.org/officeDocument/2006/math">
                    <m:oMathParaPr>
                      <m:jc m:val="left"/>
                    </m:oMathParaPr>
                    <m:oMath xmlns:m="http://schemas.openxmlformats.org/officeDocument/2006/math">
                      <m:r>
                        <m:rPr>
                          <m:nor/>
                        </m:rPr>
                        <a:rPr kumimoji="0" lang="en-US" sz="2100" b="0" i="0" u="none" strike="noStrike" kern="1200" cap="none" spc="0" normalizeH="0" baseline="0" noProof="0" smtClean="0">
                          <a:ln>
                            <a:noFill/>
                          </a:ln>
                          <a:solidFill>
                            <a:srgbClr val="000000"/>
                          </a:solidFill>
                          <a:effectLst/>
                          <a:uLnTx/>
                          <a:uFillTx/>
                          <a:latin typeface="Arial" panose="020B0604020202020204" pitchFamily="34" charset="0"/>
                          <a:cs typeface="Arial"/>
                          <a:sym typeface="Arial"/>
                        </a:rPr>
                        <m:t>                  </m:t>
                      </m:r>
                      <m:r>
                        <m:rPr>
                          <m:nor/>
                        </m:rPr>
                        <a:rPr kumimoji="0" lang="pl-PL"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A</m:t>
                      </m:r>
                      <m:r>
                        <m:rPr>
                          <m:nor/>
                        </m:rPr>
                        <a:rPr kumimoji="0" lang="pl-PL"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m:t>
                      </m:r>
                      <m:r>
                        <m:rPr>
                          <m:nor/>
                        </m:rPr>
                        <a:rPr kumimoji="0" lang="en-US" sz="2100" b="0" i="0" u="none" strike="noStrike" kern="1200" cap="none" spc="0" normalizeH="0" baseline="0" noProof="0" smtClean="0">
                          <a:ln>
                            <a:noFill/>
                          </a:ln>
                          <a:solidFill>
                            <a:srgbClr val="000000"/>
                          </a:solidFill>
                          <a:effectLst/>
                          <a:uLnTx/>
                          <a:uFillTx/>
                          <a:latin typeface="Arial" panose="020B0604020202020204" pitchFamily="34" charset="0"/>
                          <a:cs typeface="Arial"/>
                          <a:sym typeface="Arial"/>
                        </a:rPr>
                        <m:t> </m:t>
                      </m:r>
                      <m:d>
                        <m:dPr>
                          <m:ctrlPr>
                            <a:rPr kumimoji="0" lang="en-US" sz="2100" b="0" i="1" u="none" strike="noStrike" kern="1200" cap="none" spc="0" normalizeH="0" baseline="0" noProof="0">
                              <a:ln>
                                <a:noFill/>
                              </a:ln>
                              <a:solidFill>
                                <a:srgbClr val="000000"/>
                              </a:solidFill>
                              <a:effectLst/>
                              <a:uLnTx/>
                              <a:uFillTx/>
                              <a:latin typeface="Cambria Math" panose="02040503050406030204" pitchFamily="18" charset="0"/>
                              <a:sym typeface="Arial"/>
                            </a:rPr>
                          </m:ctrlPr>
                        </m:dPr>
                        <m:e>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rPr>
                            <m:t>5</m:t>
                          </m:r>
                          <m:r>
                            <a:rPr kumimoji="0" lang="en-US" sz="2100" b="0" i="1" u="none" strike="noStrike" kern="1200" cap="none" spc="0" normalizeH="0" baseline="0" noProof="0">
                              <a:ln>
                                <a:noFill/>
                              </a:ln>
                              <a:solidFill>
                                <a:srgbClr val="000000"/>
                              </a:solidFill>
                              <a:effectLst/>
                              <a:uLnTx/>
                              <a:uFillTx/>
                              <a:latin typeface="Cambria Math" panose="02040503050406030204" pitchFamily="18" charset="0"/>
                              <a:sym typeface="Arial"/>
                            </a:rPr>
                            <m:t>;</m:t>
                          </m:r>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rPr>
                            <m:t>4</m:t>
                          </m:r>
                          <m:r>
                            <a:rPr kumimoji="0" lang="en-US" sz="2100" b="0" i="1" u="none" strike="noStrike" kern="1200" cap="none" spc="0" normalizeH="0" baseline="0" noProof="0">
                              <a:ln>
                                <a:noFill/>
                              </a:ln>
                              <a:solidFill>
                                <a:srgbClr val="000000"/>
                              </a:solidFill>
                              <a:effectLst/>
                              <a:uLnTx/>
                              <a:uFillTx/>
                              <a:latin typeface="Cambria Math" panose="02040503050406030204" pitchFamily="18" charset="0"/>
                              <a:sym typeface="Arial"/>
                            </a:rPr>
                            <m:t>;</m:t>
                          </m:r>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rPr>
                            <m:t>−1</m:t>
                          </m:r>
                        </m:e>
                      </m:d>
                      <m:r>
                        <m:rPr>
                          <m:nor/>
                        </m:rPr>
                        <a:rPr kumimoji="0" lang="en-US" sz="2100" b="0" i="0" u="none" strike="noStrike" kern="1200" cap="none" spc="0" normalizeH="0" baseline="0" noProof="0" smtClean="0">
                          <a:ln>
                            <a:noFill/>
                          </a:ln>
                          <a:solidFill>
                            <a:srgbClr val="000000"/>
                          </a:solidFill>
                          <a:effectLst/>
                          <a:uLnTx/>
                          <a:uFillTx/>
                          <a:latin typeface="Cambria Math" panose="02040503050406030204" pitchFamily="18" charset="0"/>
                          <a:cs typeface="Arial"/>
                          <a:sym typeface="Arial"/>
                        </a:rPr>
                        <m:t>                                   </m:t>
                      </m:r>
                      <m:r>
                        <m:rPr>
                          <m:nor/>
                        </m:rPr>
                        <a:rPr kumimoji="0" lang="en-US"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B</m:t>
                      </m:r>
                      <m:r>
                        <m:rPr>
                          <m:nor/>
                        </m:rPr>
                        <a:rPr kumimoji="0" lang="pl-PL"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m:t>
                      </m:r>
                      <m:r>
                        <m:rPr>
                          <m:nor/>
                        </m:rPr>
                        <a:rPr kumimoji="0" lang="en-US"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 </m:t>
                      </m:r>
                      <m:d>
                        <m:dPr>
                          <m:ctrlPr>
                            <a:rPr kumimoji="0" lang="en-US" sz="2100" b="0" i="1" u="none" strike="noStrike" kern="1200" cap="none" spc="0" normalizeH="0" baseline="0" noProof="0">
                              <a:ln>
                                <a:noFill/>
                              </a:ln>
                              <a:solidFill>
                                <a:srgbClr val="000000"/>
                              </a:solidFill>
                              <a:effectLst/>
                              <a:uLnTx/>
                              <a:uFillTx/>
                              <a:latin typeface="Cambria Math" panose="02040503050406030204" pitchFamily="18" charset="0"/>
                              <a:sym typeface="Arial"/>
                            </a:rPr>
                          </m:ctrlPr>
                        </m:dPr>
                        <m:e>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rPr>
                            <m:t>−5</m:t>
                          </m:r>
                          <m:r>
                            <a:rPr kumimoji="0" lang="en-US" sz="2100" b="0" i="1" u="none" strike="noStrike" kern="1200" cap="none" spc="0" normalizeH="0" baseline="0" noProof="0">
                              <a:ln>
                                <a:noFill/>
                              </a:ln>
                              <a:solidFill>
                                <a:srgbClr val="000000"/>
                              </a:solidFill>
                              <a:effectLst/>
                              <a:uLnTx/>
                              <a:uFillTx/>
                              <a:latin typeface="Cambria Math" panose="02040503050406030204" pitchFamily="18" charset="0"/>
                              <a:sym typeface="Arial"/>
                            </a:rPr>
                            <m:t>;−</m:t>
                          </m:r>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rPr>
                            <m:t>4</m:t>
                          </m:r>
                          <m:r>
                            <a:rPr kumimoji="0" lang="en-US" sz="2100" b="0" i="1" u="none" strike="noStrike" kern="1200" cap="none" spc="0" normalizeH="0" baseline="0" noProof="0">
                              <a:ln>
                                <a:noFill/>
                              </a:ln>
                              <a:solidFill>
                                <a:srgbClr val="000000"/>
                              </a:solidFill>
                              <a:effectLst/>
                              <a:uLnTx/>
                              <a:uFillTx/>
                              <a:latin typeface="Cambria Math" panose="02040503050406030204" pitchFamily="18" charset="0"/>
                              <a:sym typeface="Arial"/>
                            </a:rPr>
                            <m:t>;</m:t>
                          </m:r>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rPr>
                            <m:t>1</m:t>
                          </m:r>
                        </m:e>
                      </m:d>
                      <m:r>
                        <m:rPr>
                          <m:nor/>
                        </m:rPr>
                        <a:rPr kumimoji="0" lang="en-US"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	</m:t>
                      </m:r>
                    </m:oMath>
                  </m:oMathPara>
                </a14:m>
                <a:endParaRPr kumimoji="0" lang="en-US" sz="2100" b="0" i="0" u="none" strike="noStrike" kern="1200" cap="none" spc="0" normalizeH="0" baseline="0" noProof="0" smtClean="0">
                  <a:ln>
                    <a:noFill/>
                  </a:ln>
                  <a:solidFill>
                    <a:srgbClr val="000000"/>
                  </a:solidFill>
                  <a:effectLst/>
                  <a:uLnTx/>
                  <a:uFillTx/>
                  <a:latin typeface="Arial" panose="020B0604020202020204" pitchFamily="34" charset="0"/>
                  <a:cs typeface="Arial"/>
                  <a:sym typeface="Arial"/>
                </a:endParaRPr>
              </a:p>
              <a:p>
                <a:pPr marL="0" marR="0" lvl="0" indent="0" algn="just" defTabSz="457200" rtl="0" eaLnBrk="0" fontAlgn="base" latinLnBrk="0" hangingPunct="0">
                  <a:lnSpc>
                    <a:spcPct val="250000"/>
                  </a:lnSpc>
                  <a:spcBef>
                    <a:spcPts val="0"/>
                  </a:spcBef>
                  <a:spcAft>
                    <a:spcPts val="0"/>
                  </a:spcAft>
                  <a:buClrTx/>
                  <a:buSzTx/>
                  <a:buFont typeface="Arial"/>
                  <a:buNone/>
                  <a:tabLst/>
                  <a:defRPr/>
                </a:pPr>
                <a14:m>
                  <m:oMathPara xmlns:m="http://schemas.openxmlformats.org/officeDocument/2006/math">
                    <m:oMathParaPr>
                      <m:jc m:val="left"/>
                    </m:oMathParaPr>
                    <m:oMath xmlns:m="http://schemas.openxmlformats.org/officeDocument/2006/math">
                      <m:r>
                        <m:rPr>
                          <m:nor/>
                        </m:rPr>
                        <a:rPr kumimoji="0" lang="en-US" sz="2100" b="0" i="0" u="none" strike="noStrike" kern="1200" cap="none" spc="0" normalizeH="0" baseline="0" noProof="0" smtClean="0">
                          <a:ln>
                            <a:noFill/>
                          </a:ln>
                          <a:solidFill>
                            <a:srgbClr val="000000"/>
                          </a:solidFill>
                          <a:effectLst/>
                          <a:uLnTx/>
                          <a:uFillTx/>
                          <a:latin typeface="Arial" panose="020B0604020202020204" pitchFamily="34" charset="0"/>
                          <a:cs typeface="Arial"/>
                          <a:sym typeface="Arial"/>
                        </a:rPr>
                        <m:t>                  </m:t>
                      </m:r>
                      <m:r>
                        <m:rPr>
                          <m:nor/>
                        </m:rPr>
                        <a:rPr kumimoji="0" lang="pl-PL"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C</m:t>
                      </m:r>
                      <m:r>
                        <m:rPr>
                          <m:nor/>
                        </m:rPr>
                        <a:rPr kumimoji="0" lang="pl-PL"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m:t>
                      </m:r>
                      <m:r>
                        <m:rPr>
                          <m:nor/>
                        </m:rPr>
                        <a:rPr kumimoji="0" lang="en-US"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 </m:t>
                      </m:r>
                      <m:d>
                        <m:dPr>
                          <m:ctrlPr>
                            <a:rPr kumimoji="0" lang="en-US" sz="2100" b="0" i="1" u="none" strike="noStrike" kern="1200" cap="none" spc="0" normalizeH="0" baseline="0" noProof="0">
                              <a:ln>
                                <a:noFill/>
                              </a:ln>
                              <a:solidFill>
                                <a:srgbClr val="000000"/>
                              </a:solidFill>
                              <a:effectLst/>
                              <a:uLnTx/>
                              <a:uFillTx/>
                              <a:latin typeface="Cambria Math" panose="02040503050406030204" pitchFamily="18" charset="0"/>
                              <a:sym typeface="Arial"/>
                            </a:rPr>
                          </m:ctrlPr>
                        </m:dPr>
                        <m:e>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rPr>
                            <m:t>1</m:t>
                          </m:r>
                          <m:r>
                            <a:rPr kumimoji="0" lang="en-US" sz="2100" b="0" i="1" u="none" strike="noStrike" kern="1200" cap="none" spc="0" normalizeH="0" baseline="0" noProof="0">
                              <a:ln>
                                <a:noFill/>
                              </a:ln>
                              <a:solidFill>
                                <a:srgbClr val="000000"/>
                              </a:solidFill>
                              <a:effectLst/>
                              <a:uLnTx/>
                              <a:uFillTx/>
                              <a:latin typeface="Cambria Math" panose="02040503050406030204" pitchFamily="18" charset="0"/>
                              <a:sym typeface="Arial"/>
                            </a:rPr>
                            <m:t>;</m:t>
                          </m:r>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rPr>
                            <m:t>2</m:t>
                          </m:r>
                          <m:r>
                            <a:rPr kumimoji="0" lang="en-US" sz="2100" b="0" i="1" u="none" strike="noStrike" kern="1200" cap="none" spc="0" normalizeH="0" baseline="0" noProof="0">
                              <a:ln>
                                <a:noFill/>
                              </a:ln>
                              <a:solidFill>
                                <a:srgbClr val="000000"/>
                              </a:solidFill>
                              <a:effectLst/>
                              <a:uLnTx/>
                              <a:uFillTx/>
                              <a:latin typeface="Cambria Math" panose="02040503050406030204" pitchFamily="18" charset="0"/>
                              <a:sym typeface="Arial"/>
                            </a:rPr>
                            <m:t>;</m:t>
                          </m:r>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rPr>
                            <m:t>−1</m:t>
                          </m:r>
                        </m:e>
                      </m:d>
                      <m:r>
                        <m:rPr>
                          <m:nor/>
                        </m:rPr>
                        <a:rPr kumimoji="0" lang="en-US"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					</m:t>
                      </m:r>
                      <m:r>
                        <m:rPr>
                          <m:nor/>
                        </m:rPr>
                        <a:rPr kumimoji="0" lang="en-US" sz="2100" b="0" i="0" u="none" strike="noStrike" kern="1200" cap="none" spc="0" normalizeH="0" baseline="0" noProof="0" smtClean="0">
                          <a:ln>
                            <a:noFill/>
                          </a:ln>
                          <a:solidFill>
                            <a:srgbClr val="000000"/>
                          </a:solidFill>
                          <a:effectLst/>
                          <a:uLnTx/>
                          <a:uFillTx/>
                          <a:latin typeface="Arial" panose="020B0604020202020204" pitchFamily="34" charset="0"/>
                          <a:cs typeface="Arial"/>
                          <a:sym typeface="Arial"/>
                        </a:rPr>
                        <m:t>                            </m:t>
                      </m:r>
                      <m:r>
                        <m:rPr>
                          <m:nor/>
                        </m:rPr>
                        <a:rPr kumimoji="0" lang="pl-PL"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D</m:t>
                      </m:r>
                      <m:r>
                        <m:rPr>
                          <m:nor/>
                        </m:rPr>
                        <a:rPr kumimoji="0" lang="pl-PL"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m:t>
                      </m:r>
                      <m:r>
                        <m:rPr>
                          <m:nor/>
                        </m:rPr>
                        <a:rPr kumimoji="0" lang="en-US"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 </m:t>
                      </m:r>
                      <m:d>
                        <m:dPr>
                          <m:ctrlPr>
                            <a:rPr kumimoji="0" lang="en-US" sz="2100" b="0" i="1" u="none" strike="noStrike" kern="1200" cap="none" spc="0" normalizeH="0" baseline="0" noProof="0">
                              <a:ln>
                                <a:noFill/>
                              </a:ln>
                              <a:solidFill>
                                <a:srgbClr val="000000"/>
                              </a:solidFill>
                              <a:effectLst/>
                              <a:uLnTx/>
                              <a:uFillTx/>
                              <a:latin typeface="Cambria Math" panose="02040503050406030204" pitchFamily="18" charset="0"/>
                              <a:sym typeface="Arial"/>
                            </a:rPr>
                          </m:ctrlPr>
                        </m:dPr>
                        <m:e>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rPr>
                            <m:t>−1</m:t>
                          </m:r>
                          <m:r>
                            <a:rPr kumimoji="0" lang="en-US" sz="2100" b="0" i="1" u="none" strike="noStrike" kern="1200" cap="none" spc="0" normalizeH="0" baseline="0" noProof="0">
                              <a:ln>
                                <a:noFill/>
                              </a:ln>
                              <a:solidFill>
                                <a:srgbClr val="000000"/>
                              </a:solidFill>
                              <a:effectLst/>
                              <a:uLnTx/>
                              <a:uFillTx/>
                              <a:latin typeface="Cambria Math" panose="02040503050406030204" pitchFamily="18" charset="0"/>
                              <a:sym typeface="Arial"/>
                            </a:rPr>
                            <m:t>;</m:t>
                          </m:r>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rPr>
                            <m:t>−2</m:t>
                          </m:r>
                          <m:r>
                            <a:rPr kumimoji="0" lang="en-US" sz="2100" b="0" i="1" u="none" strike="noStrike" kern="1200" cap="none" spc="0" normalizeH="0" baseline="0" noProof="0">
                              <a:ln>
                                <a:noFill/>
                              </a:ln>
                              <a:solidFill>
                                <a:srgbClr val="000000"/>
                              </a:solidFill>
                              <a:effectLst/>
                              <a:uLnTx/>
                              <a:uFillTx/>
                              <a:latin typeface="Cambria Math" panose="02040503050406030204" pitchFamily="18" charset="0"/>
                              <a:sym typeface="Arial"/>
                            </a:rPr>
                            <m:t>;</m:t>
                          </m:r>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rPr>
                            <m:t>1</m:t>
                          </m:r>
                        </m:e>
                      </m:d>
                    </m:oMath>
                  </m:oMathPara>
                </a14:m>
                <a:endParaRPr kumimoji="0" lang="en-US"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endParaRPr>
              </a:p>
            </p:txBody>
          </p:sp>
        </mc:Choice>
        <mc:Fallback xmlns="">
          <p:sp>
            <p:nvSpPr>
              <p:cNvPr id="12" name="Rectangle 11"/>
              <p:cNvSpPr>
                <a:spLocks noRot="1" noChangeAspect="1" noMove="1" noResize="1" noEditPoints="1" noAdjustHandles="1" noChangeArrowheads="1" noChangeShapeType="1" noTextEdit="1"/>
              </p:cNvSpPr>
              <p:nvPr/>
            </p:nvSpPr>
            <p:spPr>
              <a:xfrm>
                <a:off x="560259" y="537228"/>
                <a:ext cx="7982023" cy="3505062"/>
              </a:xfrm>
              <a:prstGeom prst="rect">
                <a:avLst/>
              </a:prstGeom>
              <a:blipFill>
                <a:blip r:embed="rId5"/>
                <a:stretch>
                  <a:fillRect l="-917" r="-917"/>
                </a:stretch>
              </a:blipFill>
            </p:spPr>
            <p:txBody>
              <a:bodyPr/>
              <a:lstStyle/>
              <a:p>
                <a:r>
                  <a:rPr lang="en-US">
                    <a:noFill/>
                  </a:rPr>
                  <a:t> </a:t>
                </a:r>
              </a:p>
            </p:txBody>
          </p:sp>
        </mc:Fallback>
      </mc:AlternateContent>
      <p:sp>
        <p:nvSpPr>
          <p:cNvPr id="13" name="Oval 12"/>
          <p:cNvSpPr/>
          <p:nvPr/>
        </p:nvSpPr>
        <p:spPr>
          <a:xfrm>
            <a:off x="1851173" y="2545618"/>
            <a:ext cx="507797" cy="4503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45D5F"/>
              </a:solidFill>
              <a:effectLst/>
              <a:uLnTx/>
              <a:uFillTx/>
              <a:latin typeface="Arial"/>
              <a:ea typeface="+mn-ea"/>
              <a:cs typeface="+mn-cs"/>
              <a:sym typeface="Arial"/>
            </a:endParaRPr>
          </a:p>
        </p:txBody>
      </p:sp>
    </p:spTree>
    <p:extLst>
      <p:ext uri="{BB962C8B-B14F-4D97-AF65-F5344CB8AC3E}">
        <p14:creationId xmlns:p14="http://schemas.microsoft.com/office/powerpoint/2010/main" val="306986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7879742" y="3936238"/>
            <a:ext cx="706859" cy="706859"/>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580725" y="590045"/>
                <a:ext cx="7982023" cy="2779800"/>
              </a:xfrm>
              <a:prstGeom prst="rect">
                <a:avLst/>
              </a:prstGeom>
            </p:spPr>
            <p:txBody>
              <a:bodyPr wrap="square">
                <a:spAutoFit/>
              </a:bodyPr>
              <a:lstStyle/>
              <a:p>
                <a:pPr marL="0" marR="0" lvl="0" indent="0" algn="just" defTabSz="457200" rtl="0" eaLnBrk="0" fontAlgn="base" latinLnBrk="0" hangingPunct="0">
                  <a:lnSpc>
                    <a:spcPct val="165000"/>
                  </a:lnSpc>
                  <a:spcBef>
                    <a:spcPts val="0"/>
                  </a:spcBef>
                  <a:spcAft>
                    <a:spcPts val="0"/>
                  </a:spcAft>
                  <a:buClrTx/>
                  <a:buSzTx/>
                  <a:buFont typeface="Arial"/>
                  <a:buNone/>
                  <a:tabLst/>
                  <a:defRPr/>
                </a:pPr>
                <a:r>
                  <a:rPr kumimoji="0" lang="en-US" altLang="en-US" sz="2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Bài 2.32 (SGK-tr73) </a:t>
                </a:r>
                <a:r>
                  <a:rPr kumimoji="0" lang="vi-VN" altLang="en-US" sz="2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Trong không gian </a:t>
                </a:r>
                <a14:m>
                  <m:oMath xmlns:m="http://schemas.openxmlformats.org/officeDocument/2006/math">
                    <m:r>
                      <a:rPr kumimoji="0" lang="vi-VN" altLang="en-US" sz="2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𝑂𝑥𝑦𝑧</m:t>
                    </m:r>
                  </m:oMath>
                </a14:m>
                <a:r>
                  <a:rPr kumimoji="0" lang="vi-VN" altLang="en-US" sz="2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cho </a:t>
                </a:r>
                <a14:m>
                  <m:oMath xmlns:m="http://schemas.openxmlformats.org/officeDocument/2006/math">
                    <m:r>
                      <a:rPr kumimoji="0" lang="vi-VN" altLang="en-US" sz="2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m:t>
                    </m:r>
                    <m:r>
                      <a:rPr kumimoji="0" lang="vi-VN" altLang="en-US" sz="2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(1; 0; −1)</m:t>
                    </m:r>
                  </m:oMath>
                </a14:m>
                <a:r>
                  <a:rPr kumimoji="0" lang="vi-VN" altLang="en-US" sz="2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14:m>
                  <m:oMath xmlns:m="http://schemas.openxmlformats.org/officeDocument/2006/math">
                    <m:r>
                      <a:rPr kumimoji="0" lang="vi-VN" altLang="en-US" sz="2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𝐵</m:t>
                    </m:r>
                    <m:r>
                      <a:rPr kumimoji="0" lang="vi-VN" altLang="en-US" sz="2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(0; −1; 2) </m:t>
                    </m:r>
                  </m:oMath>
                </a14:m>
                <a:r>
                  <a:rPr kumimoji="0" lang="vi-VN" altLang="en-US" sz="2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và </a:t>
                </a:r>
                <a14:m>
                  <m:oMath xmlns:m="http://schemas.openxmlformats.org/officeDocument/2006/math">
                    <m:r>
                      <a:rPr kumimoji="0" lang="vi-VN" altLang="en-US" sz="2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𝐺</m:t>
                    </m:r>
                    <m:r>
                      <a:rPr kumimoji="0" lang="vi-VN" altLang="en-US" sz="2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(2; 1; 0)</m:t>
                    </m:r>
                  </m:oMath>
                </a14:m>
                <a:r>
                  <a:rPr kumimoji="0" lang="vi-VN" altLang="en-US" sz="2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Biết tam giác </a:t>
                </a:r>
                <a14:m>
                  <m:oMath xmlns:m="http://schemas.openxmlformats.org/officeDocument/2006/math">
                    <m:r>
                      <a:rPr kumimoji="0" lang="vi-VN" altLang="en-US" sz="2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𝐴𝐵𝐶</m:t>
                    </m:r>
                  </m:oMath>
                </a14:m>
                <a:r>
                  <a:rPr kumimoji="0" lang="vi-VN" altLang="en-US" sz="2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có trọng tâm là điểm </a:t>
                </a:r>
                <a14:m>
                  <m:oMath xmlns:m="http://schemas.openxmlformats.org/officeDocument/2006/math">
                    <m:r>
                      <a:rPr kumimoji="0" lang="vi-VN" altLang="en-US" sz="2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𝐺</m:t>
                    </m:r>
                  </m:oMath>
                </a14:m>
                <a:r>
                  <a:rPr kumimoji="0" lang="vi-VN" altLang="en-US" sz="2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Tọa độ của điểm </a:t>
                </a:r>
                <a14:m>
                  <m:oMath xmlns:m="http://schemas.openxmlformats.org/officeDocument/2006/math">
                    <m:r>
                      <a:rPr kumimoji="0" lang="vi-VN" altLang="en-US" sz="2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𝐶</m:t>
                    </m:r>
                  </m:oMath>
                </a14:m>
                <a:r>
                  <a:rPr kumimoji="0" lang="vi-VN" altLang="en-US" sz="2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vi-VN" altLang="en-US" sz="21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là</a:t>
                </a:r>
                <a:r>
                  <a:rPr kumimoji="0" lang="en-US" altLang="en-US" sz="21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a:t>
                </a:r>
              </a:p>
              <a:p>
                <a:pPr marL="0" marR="0" lvl="0" indent="0" algn="just" defTabSz="457200" rtl="0" eaLnBrk="0" fontAlgn="base" latinLnBrk="0" hangingPunct="0">
                  <a:lnSpc>
                    <a:spcPct val="300000"/>
                  </a:lnSpc>
                  <a:spcBef>
                    <a:spcPts val="0"/>
                  </a:spcBef>
                  <a:spcAft>
                    <a:spcPts val="0"/>
                  </a:spcAft>
                  <a:buClrTx/>
                  <a:buSzTx/>
                  <a:buFont typeface="Arial"/>
                  <a:buNone/>
                  <a:tabLst/>
                  <a:defRPr/>
                </a:pPr>
                <a14:m>
                  <m:oMathPara xmlns:m="http://schemas.openxmlformats.org/officeDocument/2006/math">
                    <m:oMathParaPr>
                      <m:jc m:val="center"/>
                    </m:oMathParaPr>
                    <m:oMath xmlns:m="http://schemas.openxmlformats.org/officeDocument/2006/math">
                      <m:r>
                        <m:rPr>
                          <m:nor/>
                        </m:rPr>
                        <a:rPr kumimoji="0" lang="pl-PL"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A</m:t>
                      </m:r>
                      <m:r>
                        <m:rPr>
                          <m:nor/>
                        </m:rPr>
                        <a:rPr kumimoji="0" lang="pl-PL"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m:t>
                      </m:r>
                      <m:r>
                        <m:rPr>
                          <m:nor/>
                        </m:rPr>
                        <a:rPr kumimoji="0" lang="en-US" sz="2100" b="0" i="0" u="none" strike="noStrike" kern="1200" cap="none" spc="0" normalizeH="0" baseline="0" noProof="0" smtClean="0">
                          <a:ln>
                            <a:noFill/>
                          </a:ln>
                          <a:solidFill>
                            <a:srgbClr val="000000"/>
                          </a:solidFill>
                          <a:effectLst/>
                          <a:uLnTx/>
                          <a:uFillTx/>
                          <a:latin typeface="Arial" panose="020B0604020202020204" pitchFamily="34" charset="0"/>
                          <a:cs typeface="Arial"/>
                          <a:sym typeface="Arial"/>
                        </a:rPr>
                        <m:t> </m:t>
                      </m:r>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rPr>
                        <m:t>−2</m:t>
                      </m:r>
                      <m:r>
                        <m:rPr>
                          <m:nor/>
                        </m:rPr>
                        <a:rPr kumimoji="0" lang="en-US" sz="2100" b="0" i="0" u="none" strike="noStrike" kern="1200" cap="none" spc="0" normalizeH="0" baseline="0" noProof="0" smtClean="0">
                          <a:ln>
                            <a:noFill/>
                          </a:ln>
                          <a:solidFill>
                            <a:srgbClr val="000000"/>
                          </a:solidFill>
                          <a:effectLst/>
                          <a:uLnTx/>
                          <a:uFillTx/>
                          <a:latin typeface="Cambria Math" panose="02040503050406030204" pitchFamily="18" charset="0"/>
                          <a:cs typeface="Arial"/>
                          <a:sym typeface="Arial"/>
                        </a:rPr>
                        <m:t>                        </m:t>
                      </m:r>
                      <m:r>
                        <m:rPr>
                          <m:nor/>
                        </m:rPr>
                        <a:rPr kumimoji="0" lang="en-US"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B</m:t>
                      </m:r>
                      <m:r>
                        <m:rPr>
                          <m:nor/>
                        </m:rPr>
                        <a:rPr kumimoji="0" lang="pl-PL"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m:t>
                      </m:r>
                      <m:r>
                        <m:rPr>
                          <m:nor/>
                        </m:rPr>
                        <a:rPr kumimoji="0" lang="en-US"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 </m:t>
                      </m:r>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rPr>
                        <m:t>−11</m:t>
                      </m:r>
                      <m:r>
                        <m:rPr>
                          <m:nor/>
                        </m:rPr>
                        <a:rPr kumimoji="0" lang="en-US"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	</m:t>
                      </m:r>
                      <m:r>
                        <m:rPr>
                          <m:nor/>
                        </m:rPr>
                        <a:rPr kumimoji="0" lang="en-US" sz="2100" b="0" i="0" u="none" strike="noStrike" kern="1200" cap="none" spc="0" normalizeH="0" baseline="0" noProof="0" smtClean="0">
                          <a:ln>
                            <a:noFill/>
                          </a:ln>
                          <a:solidFill>
                            <a:srgbClr val="000000"/>
                          </a:solidFill>
                          <a:effectLst/>
                          <a:uLnTx/>
                          <a:uFillTx/>
                          <a:latin typeface="Arial" panose="020B0604020202020204" pitchFamily="34" charset="0"/>
                          <a:cs typeface="Arial"/>
                          <a:sym typeface="Arial"/>
                        </a:rPr>
                        <m:t>                   </m:t>
                      </m:r>
                      <m:r>
                        <m:rPr>
                          <m:nor/>
                        </m:rPr>
                        <a:rPr kumimoji="0" lang="pl-PL"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C</m:t>
                      </m:r>
                      <m:r>
                        <m:rPr>
                          <m:nor/>
                        </m:rPr>
                        <a:rPr kumimoji="0" lang="pl-PL"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m:t>
                      </m:r>
                      <m:r>
                        <m:rPr>
                          <m:nor/>
                        </m:rPr>
                        <a:rPr kumimoji="0" lang="en-US"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 </m:t>
                      </m:r>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rPr>
                        <m:t>11</m:t>
                      </m:r>
                      <m:r>
                        <m:rPr>
                          <m:nor/>
                        </m:rPr>
                        <a:rPr kumimoji="0" lang="en-US" sz="2100" b="0" i="0" u="none" strike="noStrike" kern="1200" cap="none" spc="0" normalizeH="0" baseline="0" noProof="0" smtClean="0">
                          <a:ln>
                            <a:noFill/>
                          </a:ln>
                          <a:solidFill>
                            <a:srgbClr val="000000"/>
                          </a:solidFill>
                          <a:effectLst/>
                          <a:uLnTx/>
                          <a:uFillTx/>
                          <a:latin typeface="Cambria Math" panose="02040503050406030204" pitchFamily="18" charset="0"/>
                          <a:sym typeface="Arial"/>
                        </a:rPr>
                        <m:t>                         </m:t>
                      </m:r>
                      <m:r>
                        <m:rPr>
                          <m:nor/>
                        </m:rPr>
                        <a:rPr kumimoji="0" lang="pl-PL"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D</m:t>
                      </m:r>
                      <m:r>
                        <m:rPr>
                          <m:nor/>
                        </m:rPr>
                        <a:rPr kumimoji="0" lang="pl-PL"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m:t>
                      </m:r>
                      <m:r>
                        <m:rPr>
                          <m:nor/>
                        </m:rPr>
                        <a:rPr kumimoji="0" lang="en-US"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 </m:t>
                      </m:r>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rPr>
                        <m:t>2</m:t>
                      </m:r>
                    </m:oMath>
                  </m:oMathPara>
                </a14:m>
                <a:endParaRPr kumimoji="0" lang="en-US"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endParaRPr>
              </a:p>
            </p:txBody>
          </p:sp>
        </mc:Choice>
        <mc:Fallback xmlns="">
          <p:sp>
            <p:nvSpPr>
              <p:cNvPr id="12" name="Rectangle 11"/>
              <p:cNvSpPr>
                <a:spLocks noRot="1" noChangeAspect="1" noMove="1" noResize="1" noEditPoints="1" noAdjustHandles="1" noChangeArrowheads="1" noChangeShapeType="1" noTextEdit="1"/>
              </p:cNvSpPr>
              <p:nvPr/>
            </p:nvSpPr>
            <p:spPr>
              <a:xfrm>
                <a:off x="580725" y="590045"/>
                <a:ext cx="7982023" cy="2779800"/>
              </a:xfrm>
              <a:prstGeom prst="rect">
                <a:avLst/>
              </a:prstGeom>
              <a:blipFill>
                <a:blip r:embed="rId5"/>
                <a:stretch>
                  <a:fillRect l="-916" r="-840"/>
                </a:stretch>
              </a:blipFill>
            </p:spPr>
            <p:txBody>
              <a:bodyPr/>
              <a:lstStyle/>
              <a:p>
                <a:r>
                  <a:rPr lang="en-US">
                    <a:noFill/>
                  </a:rPr>
                  <a:t> </a:t>
                </a:r>
              </a:p>
            </p:txBody>
          </p:sp>
        </mc:Fallback>
      </mc:AlternateContent>
      <p:sp>
        <p:nvSpPr>
          <p:cNvPr id="13" name="Oval 12"/>
          <p:cNvSpPr/>
          <p:nvPr/>
        </p:nvSpPr>
        <p:spPr>
          <a:xfrm>
            <a:off x="2996160" y="2704644"/>
            <a:ext cx="507797" cy="4503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45D5F"/>
              </a:solidFill>
              <a:effectLst/>
              <a:uLnTx/>
              <a:uFillTx/>
              <a:latin typeface="Arial"/>
              <a:ea typeface="+mn-ea"/>
              <a:cs typeface="+mn-cs"/>
              <a:sym typeface="Arial"/>
            </a:endParaRPr>
          </a:p>
        </p:txBody>
      </p:sp>
    </p:spTree>
    <p:extLst>
      <p:ext uri="{BB962C8B-B14F-4D97-AF65-F5344CB8AC3E}">
        <p14:creationId xmlns:p14="http://schemas.microsoft.com/office/powerpoint/2010/main" val="2538859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7879742" y="3936238"/>
            <a:ext cx="706859" cy="706859"/>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614523" y="665469"/>
                <a:ext cx="7982023" cy="2688557"/>
              </a:xfrm>
              <a:prstGeom prst="rect">
                <a:avLst/>
              </a:prstGeom>
            </p:spPr>
            <p:txBody>
              <a:bodyPr wrap="square">
                <a:spAutoFit/>
              </a:bodyPr>
              <a:lstStyle/>
              <a:p>
                <a:pPr lvl="0" algn="just" defTabSz="457200" eaLnBrk="0" fontAlgn="base" hangingPunct="0">
                  <a:lnSpc>
                    <a:spcPct val="200000"/>
                  </a:lnSpc>
                  <a:buClrTx/>
                </a:pPr>
                <a:r>
                  <a:rPr kumimoji="0" lang="en-US" altLang="en-US" sz="2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Bài 2.33 (SGK-tr73) </a:t>
                </a:r>
                <a:r>
                  <a:rPr lang="vi-VN" altLang="en-US" sz="2100" kern="1200">
                    <a:latin typeface="Arial" panose="020B0604020202020204" pitchFamily="34" charset="0"/>
                    <a:ea typeface="+mn-ea"/>
                    <a:cs typeface="Arial" panose="020B0604020202020204" pitchFamily="34" charset="0"/>
                  </a:rPr>
                  <a:t>Trong không gian </a:t>
                </a:r>
                <a14:m>
                  <m:oMath xmlns:m="http://schemas.openxmlformats.org/officeDocument/2006/math">
                    <m:r>
                      <a:rPr lang="vi-VN" altLang="en-US" sz="2100" i="1" kern="1200">
                        <a:latin typeface="Cambria Math" panose="02040503050406030204" pitchFamily="18" charset="0"/>
                        <a:ea typeface="+mn-ea"/>
                        <a:cs typeface="Arial" panose="020B0604020202020204" pitchFamily="34" charset="0"/>
                      </a:rPr>
                      <m:t>𝑂𝑥𝑦𝑧</m:t>
                    </m:r>
                  </m:oMath>
                </a14:m>
                <a:r>
                  <a:rPr lang="vi-VN" altLang="en-US" sz="2100" kern="1200">
                    <a:latin typeface="Arial" panose="020B0604020202020204" pitchFamily="34" charset="0"/>
                    <a:ea typeface="+mn-ea"/>
                    <a:cs typeface="Arial" panose="020B0604020202020204" pitchFamily="34" charset="0"/>
                  </a:rPr>
                  <a:t>, cho </a:t>
                </a:r>
                <a14:m>
                  <m:oMath xmlns:m="http://schemas.openxmlformats.org/officeDocument/2006/math">
                    <m:acc>
                      <m:accPr>
                        <m:chr m:val="⃗"/>
                        <m:ctrlPr>
                          <a:rPr lang="pl-PL" sz="2100" i="1" kern="1200">
                            <a:latin typeface="Cambria Math" panose="02040503050406030204" pitchFamily="18" charset="0"/>
                          </a:rPr>
                        </m:ctrlPr>
                      </m:accPr>
                      <m:e>
                        <m:r>
                          <a:rPr lang="en-US" sz="2100" i="1" kern="1200">
                            <a:latin typeface="Cambria Math" panose="02040503050406030204" pitchFamily="18" charset="0"/>
                          </a:rPr>
                          <m:t>𝑎</m:t>
                        </m:r>
                      </m:e>
                    </m:acc>
                    <m:r>
                      <a:rPr lang="en-US" sz="2100" i="1" kern="1200">
                        <a:latin typeface="Cambria Math" panose="02040503050406030204" pitchFamily="18" charset="0"/>
                      </a:rPr>
                      <m:t>=</m:t>
                    </m:r>
                    <m:d>
                      <m:dPr>
                        <m:ctrlPr>
                          <a:rPr lang="en-US" sz="2100" i="1" kern="1200">
                            <a:latin typeface="Cambria Math" panose="02040503050406030204" pitchFamily="18" charset="0"/>
                          </a:rPr>
                        </m:ctrlPr>
                      </m:dPr>
                      <m:e>
                        <m:r>
                          <a:rPr lang="en-US" sz="2100" b="0" i="1" kern="1200" smtClean="0">
                            <a:latin typeface="Cambria Math" panose="02040503050406030204" pitchFamily="18" charset="0"/>
                          </a:rPr>
                          <m:t>2</m:t>
                        </m:r>
                        <m:r>
                          <a:rPr lang="en-US" sz="2100" i="1" kern="1200">
                            <a:latin typeface="Cambria Math" panose="02040503050406030204" pitchFamily="18" charset="0"/>
                          </a:rPr>
                          <m:t>;</m:t>
                        </m:r>
                        <m:r>
                          <a:rPr lang="en-US" sz="2100" b="0" i="1" kern="1200" smtClean="0">
                            <a:latin typeface="Cambria Math" panose="02040503050406030204" pitchFamily="18" charset="0"/>
                          </a:rPr>
                          <m:t>1</m:t>
                        </m:r>
                        <m:r>
                          <a:rPr lang="en-US" sz="2100" i="1" kern="1200">
                            <a:latin typeface="Cambria Math" panose="02040503050406030204" pitchFamily="18" charset="0"/>
                          </a:rPr>
                          <m:t>;</m:t>
                        </m:r>
                        <m:r>
                          <a:rPr lang="en-US" sz="2100" b="0" i="1" kern="1200" smtClean="0">
                            <a:latin typeface="Cambria Math" panose="02040503050406030204" pitchFamily="18" charset="0"/>
                          </a:rPr>
                          <m:t>−</m:t>
                        </m:r>
                        <m:r>
                          <a:rPr lang="en-US" sz="2100" i="1" kern="1200">
                            <a:latin typeface="Cambria Math" panose="02040503050406030204" pitchFamily="18" charset="0"/>
                          </a:rPr>
                          <m:t>2</m:t>
                        </m:r>
                      </m:e>
                    </m:d>
                    <m:r>
                      <a:rPr lang="en-US" sz="2100" i="1" kern="1200">
                        <a:latin typeface="Cambria Math" panose="02040503050406030204" pitchFamily="18" charset="0"/>
                      </a:rPr>
                      <m:t>, </m:t>
                    </m:r>
                  </m:oMath>
                </a14:m>
                <a:endParaRPr lang="en-US" sz="2100" i="1" kern="1200">
                  <a:latin typeface="Cambria Math" panose="02040503050406030204" pitchFamily="18" charset="0"/>
                </a:endParaRPr>
              </a:p>
              <a:p>
                <a:pPr lvl="0" algn="just" defTabSz="457200" eaLnBrk="0" fontAlgn="base" hangingPunct="0">
                  <a:lnSpc>
                    <a:spcPct val="200000"/>
                  </a:lnSpc>
                  <a:buClrTx/>
                </a:pPr>
                <a14:m>
                  <m:oMath xmlns:m="http://schemas.openxmlformats.org/officeDocument/2006/math">
                    <m:acc>
                      <m:accPr>
                        <m:chr m:val="⃗"/>
                        <m:ctrlPr>
                          <a:rPr lang="pl-PL" sz="2100" i="1" kern="1200">
                            <a:latin typeface="Cambria Math" panose="02040503050406030204" pitchFamily="18" charset="0"/>
                          </a:rPr>
                        </m:ctrlPr>
                      </m:accPr>
                      <m:e>
                        <m:r>
                          <a:rPr lang="en-US" sz="2100" i="1" kern="1200">
                            <a:latin typeface="Cambria Math" panose="02040503050406030204" pitchFamily="18" charset="0"/>
                          </a:rPr>
                          <m:t>𝑏</m:t>
                        </m:r>
                      </m:e>
                    </m:acc>
                    <m:r>
                      <a:rPr lang="en-US" sz="2100" i="1" kern="1200">
                        <a:latin typeface="Cambria Math" panose="02040503050406030204" pitchFamily="18" charset="0"/>
                      </a:rPr>
                      <m:t>=</m:t>
                    </m:r>
                    <m:d>
                      <m:dPr>
                        <m:ctrlPr>
                          <a:rPr lang="en-US" sz="2100" i="1" kern="1200">
                            <a:latin typeface="Cambria Math" panose="02040503050406030204" pitchFamily="18" charset="0"/>
                          </a:rPr>
                        </m:ctrlPr>
                      </m:dPr>
                      <m:e>
                        <m:r>
                          <a:rPr lang="en-US" sz="2100" b="0" i="1" kern="1200" smtClean="0">
                            <a:latin typeface="Cambria Math" panose="02040503050406030204" pitchFamily="18" charset="0"/>
                          </a:rPr>
                          <m:t>0</m:t>
                        </m:r>
                        <m:r>
                          <a:rPr lang="en-US" sz="2100" i="1" kern="1200">
                            <a:latin typeface="Cambria Math" panose="02040503050406030204" pitchFamily="18" charset="0"/>
                          </a:rPr>
                          <m:t>;</m:t>
                        </m:r>
                        <m:r>
                          <a:rPr lang="en-US" sz="2100" b="0" i="1" kern="1200" smtClean="0">
                            <a:latin typeface="Cambria Math" panose="02040503050406030204" pitchFamily="18" charset="0"/>
                          </a:rPr>
                          <m:t>−1</m:t>
                        </m:r>
                        <m:r>
                          <a:rPr lang="en-US" sz="2100" i="1" kern="1200">
                            <a:latin typeface="Cambria Math" panose="02040503050406030204" pitchFamily="18" charset="0"/>
                          </a:rPr>
                          <m:t>;</m:t>
                        </m:r>
                        <m:r>
                          <a:rPr lang="en-US" sz="2100" b="0" i="1" kern="1200" smtClean="0">
                            <a:latin typeface="Cambria Math" panose="02040503050406030204" pitchFamily="18" charset="0"/>
                          </a:rPr>
                          <m:t>1</m:t>
                        </m:r>
                      </m:e>
                    </m:d>
                    <m:r>
                      <a:rPr lang="en-US" sz="2100" i="1" kern="1200">
                        <a:latin typeface="Cambria Math" panose="02040503050406030204" pitchFamily="18" charset="0"/>
                      </a:rPr>
                      <m:t>.</m:t>
                    </m:r>
                  </m:oMath>
                </a14:m>
                <a:r>
                  <a:rPr lang="en-US" sz="2100" i="1" kern="1200">
                    <a:latin typeface="Cambria Math" panose="02040503050406030204" pitchFamily="18" charset="0"/>
                  </a:rPr>
                  <a:t> </a:t>
                </a:r>
                <a:r>
                  <a:rPr lang="vi-VN" sz="2100" kern="1200">
                    <a:latin typeface="Arial" panose="020B0604020202020204" pitchFamily="34" charset="0"/>
                  </a:rPr>
                  <a:t>Góc giữa hai vectơ </a:t>
                </a:r>
                <a14:m>
                  <m:oMath xmlns:m="http://schemas.openxmlformats.org/officeDocument/2006/math">
                    <m:acc>
                      <m:accPr>
                        <m:chr m:val="⃗"/>
                        <m:ctrlPr>
                          <a:rPr lang="pl-PL" sz="2100" i="1" kern="1200">
                            <a:latin typeface="Cambria Math" panose="02040503050406030204" pitchFamily="18" charset="0"/>
                          </a:rPr>
                        </m:ctrlPr>
                      </m:accPr>
                      <m:e>
                        <m:r>
                          <a:rPr lang="en-US" sz="2100" i="1" kern="1200">
                            <a:latin typeface="Cambria Math" panose="02040503050406030204" pitchFamily="18" charset="0"/>
                          </a:rPr>
                          <m:t>𝑎</m:t>
                        </m:r>
                      </m:e>
                    </m:acc>
                    <m:r>
                      <a:rPr lang="en-US" sz="2100" b="0" i="1" kern="1200" smtClean="0">
                        <a:latin typeface="Cambria Math" panose="02040503050406030204" pitchFamily="18" charset="0"/>
                      </a:rPr>
                      <m:t>,</m:t>
                    </m:r>
                    <m:acc>
                      <m:accPr>
                        <m:chr m:val="⃗"/>
                        <m:ctrlPr>
                          <a:rPr lang="pl-PL" sz="2100" i="1" kern="1200">
                            <a:latin typeface="Cambria Math" panose="02040503050406030204" pitchFamily="18" charset="0"/>
                          </a:rPr>
                        </m:ctrlPr>
                      </m:accPr>
                      <m:e>
                        <m:r>
                          <a:rPr lang="en-US" sz="2100" b="0" i="1" kern="1200" smtClean="0">
                            <a:latin typeface="Cambria Math" panose="02040503050406030204" pitchFamily="18" charset="0"/>
                          </a:rPr>
                          <m:t>𝑏</m:t>
                        </m:r>
                      </m:e>
                    </m:acc>
                  </m:oMath>
                </a14:m>
                <a:r>
                  <a:rPr lang="en-US" sz="2100" kern="1200" smtClean="0">
                    <a:latin typeface="Arial" panose="020B0604020202020204" pitchFamily="34" charset="0"/>
                  </a:rPr>
                  <a:t> </a:t>
                </a:r>
                <a:r>
                  <a:rPr lang="vi-VN" sz="2100" kern="1200" smtClean="0">
                    <a:latin typeface="Arial" panose="020B0604020202020204" pitchFamily="34" charset="0"/>
                  </a:rPr>
                  <a:t>bằng</a:t>
                </a:r>
                <a:endParaRPr kumimoji="0" lang="en-US" altLang="en-US" sz="21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marL="0" marR="0" lvl="0" indent="0" algn="just" defTabSz="457200" rtl="0" eaLnBrk="0" fontAlgn="base" latinLnBrk="0" hangingPunct="0">
                  <a:lnSpc>
                    <a:spcPct val="350000"/>
                  </a:lnSpc>
                  <a:spcBef>
                    <a:spcPts val="600"/>
                  </a:spcBef>
                  <a:spcAft>
                    <a:spcPts val="600"/>
                  </a:spcAft>
                  <a:buClrTx/>
                  <a:buSzTx/>
                  <a:buFont typeface="Arial"/>
                  <a:buNone/>
                  <a:tabLst/>
                  <a:defRPr/>
                </a:pPr>
                <a14:m>
                  <m:oMathPara xmlns:m="http://schemas.openxmlformats.org/officeDocument/2006/math">
                    <m:oMathParaPr>
                      <m:jc m:val="center"/>
                    </m:oMathParaPr>
                    <m:oMath xmlns:m="http://schemas.openxmlformats.org/officeDocument/2006/math">
                      <m:r>
                        <m:rPr>
                          <m:nor/>
                        </m:rPr>
                        <a:rPr kumimoji="0" lang="pl-PL"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A</m:t>
                      </m:r>
                      <m:r>
                        <m:rPr>
                          <m:nor/>
                        </m:rPr>
                        <a:rPr kumimoji="0" lang="pl-PL"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m:t>
                      </m:r>
                      <m:r>
                        <m:rPr>
                          <m:nor/>
                        </m:rPr>
                        <a:rPr kumimoji="0" lang="en-US" sz="2100" b="0" i="0" u="none" strike="noStrike" kern="1200" cap="none" spc="0" normalizeH="0" baseline="0" noProof="0" smtClean="0">
                          <a:ln>
                            <a:noFill/>
                          </a:ln>
                          <a:solidFill>
                            <a:srgbClr val="000000"/>
                          </a:solidFill>
                          <a:effectLst/>
                          <a:uLnTx/>
                          <a:uFillTx/>
                          <a:latin typeface="Arial" panose="020B0604020202020204" pitchFamily="34" charset="0"/>
                          <a:cs typeface="Arial"/>
                          <a:sym typeface="Arial"/>
                        </a:rPr>
                        <m:t> </m:t>
                      </m:r>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rPr>
                        <m:t>60</m:t>
                      </m:r>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m:t>
                      </m:r>
                      <m:r>
                        <m:rPr>
                          <m:nor/>
                        </m:rPr>
                        <a:rPr kumimoji="0" lang="en-US" sz="2100" b="0" i="0" u="none" strike="noStrike" kern="1200" cap="none" spc="0" normalizeH="0" baseline="0" noProof="0" smtClean="0">
                          <a:ln>
                            <a:noFill/>
                          </a:ln>
                          <a:solidFill>
                            <a:srgbClr val="000000"/>
                          </a:solidFill>
                          <a:effectLst/>
                          <a:uLnTx/>
                          <a:uFillTx/>
                          <a:latin typeface="Cambria Math" panose="02040503050406030204" pitchFamily="18" charset="0"/>
                          <a:cs typeface="Arial"/>
                          <a:sym typeface="Arial"/>
                        </a:rPr>
                        <m:t>                        </m:t>
                      </m:r>
                      <m:r>
                        <m:rPr>
                          <m:nor/>
                        </m:rPr>
                        <a:rPr kumimoji="0" lang="en-US"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B</m:t>
                      </m:r>
                      <m:r>
                        <m:rPr>
                          <m:nor/>
                        </m:rPr>
                        <a:rPr kumimoji="0" lang="pl-PL"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m:t>
                      </m:r>
                      <m:r>
                        <m:rPr>
                          <m:nor/>
                        </m:rPr>
                        <a:rPr kumimoji="0" lang="en-US"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 </m:t>
                      </m:r>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cs typeface="Arial"/>
                          <a:sym typeface="Arial"/>
                        </a:rPr>
                        <m:t>135</m:t>
                      </m:r>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m:t>
                      </m:r>
                      <m:r>
                        <m:rPr>
                          <m:nor/>
                        </m:rPr>
                        <a:rPr kumimoji="0" lang="en-US" sz="2100" b="0" i="0" u="none" strike="noStrike" kern="1200" cap="none" spc="0" normalizeH="0" baseline="0" noProof="0" smtClean="0">
                          <a:ln>
                            <a:noFill/>
                          </a:ln>
                          <a:solidFill>
                            <a:srgbClr val="000000"/>
                          </a:solidFill>
                          <a:effectLst/>
                          <a:uLnTx/>
                          <a:uFillTx/>
                          <a:latin typeface="Arial" panose="020B0604020202020204" pitchFamily="34" charset="0"/>
                          <a:cs typeface="Arial"/>
                          <a:sym typeface="Arial"/>
                        </a:rPr>
                        <m:t>                  </m:t>
                      </m:r>
                      <m:r>
                        <m:rPr>
                          <m:nor/>
                        </m:rPr>
                        <a:rPr kumimoji="0" lang="pl-PL"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C</m:t>
                      </m:r>
                      <m:r>
                        <m:rPr>
                          <m:nor/>
                        </m:rPr>
                        <a:rPr kumimoji="0" lang="pl-PL"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m:t>
                      </m:r>
                      <m:r>
                        <m:rPr>
                          <m:nor/>
                        </m:rPr>
                        <a:rPr kumimoji="0" lang="en-US"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 </m:t>
                      </m:r>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rPr>
                        <m:t>120</m:t>
                      </m:r>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m:t>
                      </m:r>
                      <m:r>
                        <m:rPr>
                          <m:nor/>
                        </m:rPr>
                        <a:rPr kumimoji="0" lang="en-US" sz="2100" b="0" i="0" u="none" strike="noStrike" kern="1200" cap="none" spc="0" normalizeH="0" baseline="0" noProof="0" smtClean="0">
                          <a:ln>
                            <a:noFill/>
                          </a:ln>
                          <a:solidFill>
                            <a:srgbClr val="000000"/>
                          </a:solidFill>
                          <a:effectLst/>
                          <a:uLnTx/>
                          <a:uFillTx/>
                          <a:latin typeface="Cambria Math" panose="02040503050406030204" pitchFamily="18" charset="0"/>
                          <a:cs typeface="Arial"/>
                          <a:sym typeface="Arial"/>
                        </a:rPr>
                        <m:t>                      </m:t>
                      </m:r>
                      <m:r>
                        <m:rPr>
                          <m:nor/>
                        </m:rPr>
                        <a:rPr kumimoji="0" lang="pl-PL"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D</m:t>
                      </m:r>
                      <m:r>
                        <m:rPr>
                          <m:nor/>
                        </m:rPr>
                        <a:rPr kumimoji="0" lang="pl-PL"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m:t>
                      </m:r>
                      <m:r>
                        <m:rPr>
                          <m:nor/>
                        </m:rPr>
                        <a:rPr kumimoji="0" lang="en-US"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m:t> </m:t>
                      </m:r>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rPr>
                        <m:t>45</m:t>
                      </m:r>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m:t>
                      </m:r>
                    </m:oMath>
                  </m:oMathPara>
                </a14:m>
                <a:endParaRPr kumimoji="0" lang="en-US"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endParaRPr>
              </a:p>
            </p:txBody>
          </p:sp>
        </mc:Choice>
        <mc:Fallback xmlns="">
          <p:sp>
            <p:nvSpPr>
              <p:cNvPr id="12" name="Rectangle 11"/>
              <p:cNvSpPr>
                <a:spLocks noRot="1" noChangeAspect="1" noMove="1" noResize="1" noEditPoints="1" noAdjustHandles="1" noChangeArrowheads="1" noChangeShapeType="1" noTextEdit="1"/>
              </p:cNvSpPr>
              <p:nvPr/>
            </p:nvSpPr>
            <p:spPr>
              <a:xfrm>
                <a:off x="614523" y="665469"/>
                <a:ext cx="7982023" cy="2688557"/>
              </a:xfrm>
              <a:prstGeom prst="rect">
                <a:avLst/>
              </a:prstGeom>
              <a:blipFill>
                <a:blip r:embed="rId5"/>
                <a:stretch>
                  <a:fillRect l="-917"/>
                </a:stretch>
              </a:blipFill>
            </p:spPr>
            <p:txBody>
              <a:bodyPr/>
              <a:lstStyle/>
              <a:p>
                <a:r>
                  <a:rPr lang="en-US">
                    <a:noFill/>
                  </a:rPr>
                  <a:t> </a:t>
                </a:r>
              </a:p>
            </p:txBody>
          </p:sp>
        </mc:Fallback>
      </mc:AlternateContent>
      <p:sp>
        <p:nvSpPr>
          <p:cNvPr id="13" name="Oval 12"/>
          <p:cNvSpPr/>
          <p:nvPr/>
        </p:nvSpPr>
        <p:spPr>
          <a:xfrm>
            <a:off x="2972306" y="2617180"/>
            <a:ext cx="507797" cy="4503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45D5F"/>
              </a:solidFill>
              <a:effectLst/>
              <a:uLnTx/>
              <a:uFillTx/>
              <a:latin typeface="Arial"/>
              <a:ea typeface="+mn-ea"/>
              <a:cs typeface="+mn-cs"/>
              <a:sym typeface="Arial"/>
            </a:endParaRPr>
          </a:p>
        </p:txBody>
      </p:sp>
    </p:spTree>
    <p:extLst>
      <p:ext uri="{BB962C8B-B14F-4D97-AF65-F5344CB8AC3E}">
        <p14:creationId xmlns:p14="http://schemas.microsoft.com/office/powerpoint/2010/main" val="135618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7879742" y="3936238"/>
            <a:ext cx="706859" cy="706859"/>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662232" y="649566"/>
                <a:ext cx="7805908" cy="2842445"/>
              </a:xfrm>
              <a:prstGeom prst="rect">
                <a:avLst/>
              </a:prstGeom>
            </p:spPr>
            <p:txBody>
              <a:bodyPr wrap="square">
                <a:spAutoFit/>
              </a:bodyPr>
              <a:lstStyle/>
              <a:p>
                <a:pPr marL="0" marR="0" lvl="0" indent="0" algn="just" defTabSz="457200" rtl="0" eaLnBrk="0" fontAlgn="base" latinLnBrk="0" hangingPunct="0">
                  <a:lnSpc>
                    <a:spcPct val="200000"/>
                  </a:lnSpc>
                  <a:spcBef>
                    <a:spcPts val="0"/>
                  </a:spcBef>
                  <a:spcAft>
                    <a:spcPts val="0"/>
                  </a:spcAft>
                  <a:buClrTx/>
                  <a:buSzTx/>
                  <a:buFont typeface="Arial"/>
                  <a:buNone/>
                  <a:tabLst/>
                  <a:defRPr/>
                </a:pPr>
                <a:r>
                  <a:rPr kumimoji="0" lang="en-US" altLang="en-US" sz="2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Bài 2.34 (SGK-tr74) </a:t>
                </a:r>
                <a:r>
                  <a:rPr kumimoji="0" lang="vi-VN" altLang="en-US" sz="2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Trong không gian </a:t>
                </a:r>
                <a14:m>
                  <m:oMath xmlns:m="http://schemas.openxmlformats.org/officeDocument/2006/math">
                    <m:r>
                      <a:rPr kumimoji="0" lang="vi-VN" altLang="en-US" sz="21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sym typeface="Arial"/>
                      </a:rPr>
                      <m:t>𝑂𝑥𝑦𝑧</m:t>
                    </m:r>
                  </m:oMath>
                </a14:m>
                <a:r>
                  <a:rPr kumimoji="0" lang="vi-VN" altLang="en-US" sz="2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cho </a:t>
                </a:r>
                <a14:m>
                  <m:oMath xmlns:m="http://schemas.openxmlformats.org/officeDocument/2006/math">
                    <m:acc>
                      <m:accPr>
                        <m:chr m:val="⃗"/>
                        <m:ctrlPr>
                          <a:rPr kumimoji="0" lang="pl-PL" sz="2100" b="0" i="1" u="none" strike="noStrike" kern="1200" cap="none" spc="0" normalizeH="0" baseline="0" noProof="0">
                            <a:ln>
                              <a:noFill/>
                            </a:ln>
                            <a:solidFill>
                              <a:srgbClr val="000000"/>
                            </a:solidFill>
                            <a:effectLst/>
                            <a:uLnTx/>
                            <a:uFillTx/>
                            <a:latin typeface="Cambria Math" panose="02040503050406030204" pitchFamily="18" charset="0"/>
                            <a:sym typeface="Arial"/>
                          </a:rPr>
                        </m:ctrlPr>
                      </m:accPr>
                      <m:e>
                        <m:r>
                          <a:rPr kumimoji="0" lang="en-US" sz="2100" b="0" i="1" u="none" strike="noStrike" kern="1200" cap="none" spc="0" normalizeH="0" baseline="0" noProof="0">
                            <a:ln>
                              <a:noFill/>
                            </a:ln>
                            <a:solidFill>
                              <a:srgbClr val="000000"/>
                            </a:solidFill>
                            <a:effectLst/>
                            <a:uLnTx/>
                            <a:uFillTx/>
                            <a:latin typeface="Cambria Math" panose="02040503050406030204" pitchFamily="18" charset="0"/>
                            <a:sym typeface="Arial"/>
                          </a:rPr>
                          <m:t>𝑎</m:t>
                        </m:r>
                      </m:e>
                    </m:acc>
                    <m:r>
                      <a:rPr kumimoji="0" lang="en-US" sz="2100" b="0" i="1" u="none" strike="noStrike" kern="1200" cap="none" spc="0" normalizeH="0" baseline="0" noProof="0">
                        <a:ln>
                          <a:noFill/>
                        </a:ln>
                        <a:solidFill>
                          <a:srgbClr val="000000"/>
                        </a:solidFill>
                        <a:effectLst/>
                        <a:uLnTx/>
                        <a:uFillTx/>
                        <a:latin typeface="Cambria Math" panose="02040503050406030204" pitchFamily="18" charset="0"/>
                        <a:sym typeface="Arial"/>
                      </a:rPr>
                      <m:t>=</m:t>
                    </m:r>
                    <m:d>
                      <m:dPr>
                        <m:ctrlPr>
                          <a:rPr kumimoji="0" lang="en-US" sz="2100" b="0" i="1" u="none" strike="noStrike" kern="1200" cap="none" spc="0" normalizeH="0" baseline="0" noProof="0">
                            <a:ln>
                              <a:noFill/>
                            </a:ln>
                            <a:solidFill>
                              <a:srgbClr val="000000"/>
                            </a:solidFill>
                            <a:effectLst/>
                            <a:uLnTx/>
                            <a:uFillTx/>
                            <a:latin typeface="Cambria Math" panose="02040503050406030204" pitchFamily="18" charset="0"/>
                            <a:sym typeface="Arial"/>
                          </a:rPr>
                        </m:ctrlPr>
                      </m:dPr>
                      <m:e>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rPr>
                          <m:t>−2</m:t>
                        </m:r>
                        <m:r>
                          <a:rPr kumimoji="0" lang="en-US" sz="2100" b="0" i="1" u="none" strike="noStrike" kern="1200" cap="none" spc="0" normalizeH="0" baseline="0" noProof="0">
                            <a:ln>
                              <a:noFill/>
                            </a:ln>
                            <a:solidFill>
                              <a:srgbClr val="000000"/>
                            </a:solidFill>
                            <a:effectLst/>
                            <a:uLnTx/>
                            <a:uFillTx/>
                            <a:latin typeface="Cambria Math" panose="02040503050406030204" pitchFamily="18" charset="0"/>
                            <a:sym typeface="Arial"/>
                          </a:rPr>
                          <m:t>;</m:t>
                        </m:r>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rPr>
                          <m:t>2</m:t>
                        </m:r>
                        <m:r>
                          <a:rPr kumimoji="0" lang="en-US" sz="2100" b="0" i="1" u="none" strike="noStrike" kern="1200" cap="none" spc="0" normalizeH="0" baseline="0" noProof="0">
                            <a:ln>
                              <a:noFill/>
                            </a:ln>
                            <a:solidFill>
                              <a:srgbClr val="000000"/>
                            </a:solidFill>
                            <a:effectLst/>
                            <a:uLnTx/>
                            <a:uFillTx/>
                            <a:latin typeface="Cambria Math" panose="02040503050406030204" pitchFamily="18" charset="0"/>
                            <a:sym typeface="Arial"/>
                          </a:rPr>
                          <m:t>;2</m:t>
                        </m:r>
                      </m:e>
                    </m:d>
                    <m:r>
                      <a:rPr kumimoji="0" lang="en-US" sz="2100" b="0" i="1" u="none" strike="noStrike" kern="1200" cap="none" spc="0" normalizeH="0" baseline="0" noProof="0">
                        <a:ln>
                          <a:noFill/>
                        </a:ln>
                        <a:solidFill>
                          <a:srgbClr val="000000"/>
                        </a:solidFill>
                        <a:effectLst/>
                        <a:uLnTx/>
                        <a:uFillTx/>
                        <a:latin typeface="Cambria Math" panose="02040503050406030204" pitchFamily="18" charset="0"/>
                        <a:sym typeface="Arial"/>
                      </a:rPr>
                      <m:t>, </m:t>
                    </m:r>
                  </m:oMath>
                </a14:m>
                <a:endParaRPr kumimoji="0" lang="en-US" sz="2100" b="0" i="1" u="none" strike="noStrike" kern="1200" cap="none" spc="0" normalizeH="0" baseline="0" noProof="0">
                  <a:ln>
                    <a:noFill/>
                  </a:ln>
                  <a:solidFill>
                    <a:srgbClr val="000000"/>
                  </a:solidFill>
                  <a:effectLst/>
                  <a:uLnTx/>
                  <a:uFillTx/>
                  <a:latin typeface="Cambria Math" panose="02040503050406030204" pitchFamily="18" charset="0"/>
                  <a:cs typeface="Arial"/>
                  <a:sym typeface="Arial"/>
                </a:endParaRPr>
              </a:p>
              <a:p>
                <a:pPr marL="0" marR="0" lvl="0" indent="0" algn="just" defTabSz="457200" rtl="0" eaLnBrk="0" fontAlgn="base" latinLnBrk="0" hangingPunct="0">
                  <a:lnSpc>
                    <a:spcPct val="200000"/>
                  </a:lnSpc>
                  <a:spcBef>
                    <a:spcPts val="0"/>
                  </a:spcBef>
                  <a:spcAft>
                    <a:spcPts val="0"/>
                  </a:spcAft>
                  <a:buClrTx/>
                  <a:buSzTx/>
                  <a:buFont typeface="Arial"/>
                  <a:buNone/>
                  <a:tabLst/>
                  <a:defRPr/>
                </a:pPr>
                <a14:m>
                  <m:oMath xmlns:m="http://schemas.openxmlformats.org/officeDocument/2006/math">
                    <m:acc>
                      <m:accPr>
                        <m:chr m:val="⃗"/>
                        <m:ctrlPr>
                          <a:rPr kumimoji="0" lang="pl-PL" sz="2100" b="0" i="1" u="none" strike="noStrike" kern="1200" cap="none" spc="0" normalizeH="0" baseline="0" noProof="0">
                            <a:ln>
                              <a:noFill/>
                            </a:ln>
                            <a:solidFill>
                              <a:srgbClr val="000000"/>
                            </a:solidFill>
                            <a:effectLst/>
                            <a:uLnTx/>
                            <a:uFillTx/>
                            <a:latin typeface="Cambria Math" panose="02040503050406030204" pitchFamily="18" charset="0"/>
                            <a:sym typeface="Arial"/>
                          </a:rPr>
                        </m:ctrlPr>
                      </m:accPr>
                      <m:e>
                        <m:r>
                          <a:rPr kumimoji="0" lang="en-US" sz="2100" b="0" i="1" u="none" strike="noStrike" kern="1200" cap="none" spc="0" normalizeH="0" baseline="0" noProof="0">
                            <a:ln>
                              <a:noFill/>
                            </a:ln>
                            <a:solidFill>
                              <a:srgbClr val="000000"/>
                            </a:solidFill>
                            <a:effectLst/>
                            <a:uLnTx/>
                            <a:uFillTx/>
                            <a:latin typeface="Cambria Math" panose="02040503050406030204" pitchFamily="18" charset="0"/>
                            <a:sym typeface="Arial"/>
                          </a:rPr>
                          <m:t>𝑏</m:t>
                        </m:r>
                      </m:e>
                    </m:acc>
                    <m:r>
                      <a:rPr kumimoji="0" lang="en-US" sz="2100" b="0" i="1" u="none" strike="noStrike" kern="1200" cap="none" spc="0" normalizeH="0" baseline="0" noProof="0">
                        <a:ln>
                          <a:noFill/>
                        </a:ln>
                        <a:solidFill>
                          <a:srgbClr val="000000"/>
                        </a:solidFill>
                        <a:effectLst/>
                        <a:uLnTx/>
                        <a:uFillTx/>
                        <a:latin typeface="Cambria Math" panose="02040503050406030204" pitchFamily="18" charset="0"/>
                        <a:sym typeface="Arial"/>
                      </a:rPr>
                      <m:t>=</m:t>
                    </m:r>
                    <m:d>
                      <m:dPr>
                        <m:ctrlPr>
                          <a:rPr kumimoji="0" lang="en-US" sz="2100" b="0" i="1" u="none" strike="noStrike" kern="1200" cap="none" spc="0" normalizeH="0" baseline="0" noProof="0">
                            <a:ln>
                              <a:noFill/>
                            </a:ln>
                            <a:solidFill>
                              <a:srgbClr val="000000"/>
                            </a:solidFill>
                            <a:effectLst/>
                            <a:uLnTx/>
                            <a:uFillTx/>
                            <a:latin typeface="Cambria Math" panose="02040503050406030204" pitchFamily="18" charset="0"/>
                            <a:sym typeface="Arial"/>
                          </a:rPr>
                        </m:ctrlPr>
                      </m:dPr>
                      <m:e>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rPr>
                          <m:t>1</m:t>
                        </m:r>
                        <m:r>
                          <a:rPr kumimoji="0" lang="en-US" sz="2100" b="0" i="1" u="none" strike="noStrike" kern="1200" cap="none" spc="0" normalizeH="0" baseline="0" noProof="0">
                            <a:ln>
                              <a:noFill/>
                            </a:ln>
                            <a:solidFill>
                              <a:srgbClr val="000000"/>
                            </a:solidFill>
                            <a:effectLst/>
                            <a:uLnTx/>
                            <a:uFillTx/>
                            <a:latin typeface="Cambria Math" panose="02040503050406030204" pitchFamily="18" charset="0"/>
                            <a:sym typeface="Arial"/>
                          </a:rPr>
                          <m:t>;</m:t>
                        </m:r>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rPr>
                          <m:t>−1</m:t>
                        </m:r>
                        <m:r>
                          <a:rPr kumimoji="0" lang="en-US" sz="2100" b="0" i="1" u="none" strike="noStrike" kern="1200" cap="none" spc="0" normalizeH="0" baseline="0" noProof="0">
                            <a:ln>
                              <a:noFill/>
                            </a:ln>
                            <a:solidFill>
                              <a:srgbClr val="000000"/>
                            </a:solidFill>
                            <a:effectLst/>
                            <a:uLnTx/>
                            <a:uFillTx/>
                            <a:latin typeface="Cambria Math" panose="02040503050406030204" pitchFamily="18" charset="0"/>
                            <a:sym typeface="Arial"/>
                          </a:rPr>
                          <m:t>;</m:t>
                        </m:r>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rPr>
                          <m:t>−2</m:t>
                        </m:r>
                      </m:e>
                    </m:d>
                    <m:r>
                      <a:rPr kumimoji="0" lang="en-US" sz="2100" b="0" i="1" u="none" strike="noStrike" kern="1200" cap="none" spc="0" normalizeH="0" baseline="0" noProof="0">
                        <a:ln>
                          <a:noFill/>
                        </a:ln>
                        <a:solidFill>
                          <a:srgbClr val="000000"/>
                        </a:solidFill>
                        <a:effectLst/>
                        <a:uLnTx/>
                        <a:uFillTx/>
                        <a:latin typeface="Cambria Math" panose="02040503050406030204" pitchFamily="18" charset="0"/>
                        <a:sym typeface="Arial"/>
                      </a:rPr>
                      <m:t>.</m:t>
                    </m:r>
                  </m:oMath>
                </a14:m>
                <a:r>
                  <a:rPr kumimoji="0" lang="en-US" sz="2100" b="0" i="1" u="none" strike="noStrike" kern="1200" cap="none" spc="0" normalizeH="0" baseline="0" noProof="0">
                    <a:ln>
                      <a:noFill/>
                    </a:ln>
                    <a:solidFill>
                      <a:srgbClr val="000000"/>
                    </a:solidFill>
                    <a:effectLst/>
                    <a:uLnTx/>
                    <a:uFillTx/>
                    <a:latin typeface="Cambria Math" panose="02040503050406030204" pitchFamily="18" charset="0"/>
                    <a:cs typeface="Arial"/>
                    <a:sym typeface="Arial"/>
                  </a:rPr>
                  <a:t> </a:t>
                </a:r>
                <a:r>
                  <a:rPr kumimoji="0" lang="en-US" sz="2100" b="0" i="0" u="none" strike="noStrike" kern="1200" cap="none" spc="0" normalizeH="0" baseline="0" noProof="0" smtClean="0">
                    <a:ln>
                      <a:noFill/>
                    </a:ln>
                    <a:solidFill>
                      <a:srgbClr val="000000"/>
                    </a:solidFill>
                    <a:effectLst/>
                    <a:uLnTx/>
                    <a:uFillTx/>
                    <a:latin typeface="Arial" panose="020B0604020202020204" pitchFamily="34" charset="0"/>
                    <a:cs typeface="Arial"/>
                    <a:sym typeface="Arial"/>
                  </a:rPr>
                  <a:t>Côsin</a:t>
                </a:r>
                <a:r>
                  <a:rPr kumimoji="0" lang="en-US" sz="2100" b="0" i="0" u="none" strike="noStrike" kern="1200" cap="none" spc="0" normalizeH="0" noProof="0" smtClean="0">
                    <a:ln>
                      <a:noFill/>
                    </a:ln>
                    <a:solidFill>
                      <a:srgbClr val="000000"/>
                    </a:solidFill>
                    <a:effectLst/>
                    <a:uLnTx/>
                    <a:uFillTx/>
                    <a:latin typeface="Arial" panose="020B0604020202020204" pitchFamily="34" charset="0"/>
                    <a:cs typeface="Arial"/>
                    <a:sym typeface="Arial"/>
                  </a:rPr>
                  <a:t> của góc</a:t>
                </a:r>
                <a:r>
                  <a:rPr kumimoji="0" lang="vi-VN" sz="2100" b="0" i="0" u="none" strike="noStrike" kern="1200" cap="none" spc="0" normalizeH="0" baseline="0" noProof="0" smtClean="0">
                    <a:ln>
                      <a:noFill/>
                    </a:ln>
                    <a:solidFill>
                      <a:srgbClr val="000000"/>
                    </a:solidFill>
                    <a:effectLst/>
                    <a:uLnTx/>
                    <a:uFillTx/>
                    <a:latin typeface="Arial" panose="020B0604020202020204" pitchFamily="34" charset="0"/>
                    <a:cs typeface="Arial"/>
                    <a:sym typeface="Arial"/>
                  </a:rPr>
                  <a:t> </a:t>
                </a:r>
                <a:r>
                  <a:rPr kumimoji="0" lang="vi-VN" sz="2100" b="0" i="0" u="none" strike="noStrike" kern="1200" cap="none" spc="0" normalizeH="0" baseline="0" noProof="0">
                    <a:ln>
                      <a:noFill/>
                    </a:ln>
                    <a:solidFill>
                      <a:srgbClr val="000000"/>
                    </a:solidFill>
                    <a:effectLst/>
                    <a:uLnTx/>
                    <a:uFillTx/>
                    <a:latin typeface="Arial" panose="020B0604020202020204" pitchFamily="34" charset="0"/>
                    <a:cs typeface="Arial"/>
                    <a:sym typeface="Arial"/>
                  </a:rPr>
                  <a:t>giữa hai vectơ </a:t>
                </a:r>
                <a14:m>
                  <m:oMath xmlns:m="http://schemas.openxmlformats.org/officeDocument/2006/math">
                    <m:acc>
                      <m:accPr>
                        <m:chr m:val="⃗"/>
                        <m:ctrlPr>
                          <a:rPr kumimoji="0" lang="pl-PL" sz="2100" b="0" i="1" u="none" strike="noStrike" kern="1200" cap="none" spc="0" normalizeH="0" baseline="0" noProof="0">
                            <a:ln>
                              <a:noFill/>
                            </a:ln>
                            <a:solidFill>
                              <a:srgbClr val="000000"/>
                            </a:solidFill>
                            <a:effectLst/>
                            <a:uLnTx/>
                            <a:uFillTx/>
                            <a:latin typeface="Cambria Math" panose="02040503050406030204" pitchFamily="18" charset="0"/>
                            <a:sym typeface="Arial"/>
                          </a:rPr>
                        </m:ctrlPr>
                      </m:accPr>
                      <m:e>
                        <m:r>
                          <a:rPr kumimoji="0" lang="en-US" sz="2100" b="0" i="1" u="none" strike="noStrike" kern="1200" cap="none" spc="0" normalizeH="0" baseline="0" noProof="0">
                            <a:ln>
                              <a:noFill/>
                            </a:ln>
                            <a:solidFill>
                              <a:srgbClr val="000000"/>
                            </a:solidFill>
                            <a:effectLst/>
                            <a:uLnTx/>
                            <a:uFillTx/>
                            <a:latin typeface="Cambria Math" panose="02040503050406030204" pitchFamily="18" charset="0"/>
                            <a:sym typeface="Arial"/>
                          </a:rPr>
                          <m:t>𝑎</m:t>
                        </m:r>
                      </m:e>
                    </m:acc>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rPr>
                      <m:t>,</m:t>
                    </m:r>
                    <m:acc>
                      <m:accPr>
                        <m:chr m:val="⃗"/>
                        <m:ctrlPr>
                          <a:rPr kumimoji="0" lang="pl-PL" sz="2100" b="0" i="1" u="none" strike="noStrike" kern="1200" cap="none" spc="0" normalizeH="0" baseline="0" noProof="0">
                            <a:ln>
                              <a:noFill/>
                            </a:ln>
                            <a:solidFill>
                              <a:srgbClr val="000000"/>
                            </a:solidFill>
                            <a:effectLst/>
                            <a:uLnTx/>
                            <a:uFillTx/>
                            <a:latin typeface="Cambria Math" panose="02040503050406030204" pitchFamily="18" charset="0"/>
                            <a:sym typeface="Arial"/>
                          </a:rPr>
                        </m:ctrlPr>
                      </m:accPr>
                      <m:e>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sym typeface="Arial"/>
                          </a:rPr>
                          <m:t>𝑏</m:t>
                        </m:r>
                      </m:e>
                    </m:acc>
                  </m:oMath>
                </a14:m>
                <a:r>
                  <a:rPr kumimoji="0" lang="en-US" sz="2100" b="0" i="0" u="none" strike="noStrike" kern="1200" cap="none" spc="0" normalizeH="0" baseline="0" noProof="0" smtClean="0">
                    <a:ln>
                      <a:noFill/>
                    </a:ln>
                    <a:solidFill>
                      <a:srgbClr val="000000"/>
                    </a:solidFill>
                    <a:effectLst/>
                    <a:uLnTx/>
                    <a:uFillTx/>
                    <a:latin typeface="Arial" panose="020B0604020202020204" pitchFamily="34" charset="0"/>
                    <a:cs typeface="Arial"/>
                    <a:sym typeface="Arial"/>
                  </a:rPr>
                  <a:t> </a:t>
                </a:r>
                <a:r>
                  <a:rPr kumimoji="0" lang="vi-VN" sz="2100" b="0" i="0" u="none" strike="noStrike" kern="1200" cap="none" spc="0" normalizeH="0" baseline="0" noProof="0" smtClean="0">
                    <a:ln>
                      <a:noFill/>
                    </a:ln>
                    <a:solidFill>
                      <a:srgbClr val="000000"/>
                    </a:solidFill>
                    <a:effectLst/>
                    <a:uLnTx/>
                    <a:uFillTx/>
                    <a:latin typeface="Arial" panose="020B0604020202020204" pitchFamily="34" charset="0"/>
                    <a:cs typeface="Arial"/>
                    <a:sym typeface="Arial"/>
                  </a:rPr>
                  <a:t>bằng</a:t>
                </a:r>
                <a:endParaRPr kumimoji="0" lang="en-US" altLang="en-US" sz="21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lvl="0" algn="just" defTabSz="457200" eaLnBrk="0" fontAlgn="base" hangingPunct="0">
                  <a:lnSpc>
                    <a:spcPct val="200000"/>
                  </a:lnSpc>
                  <a:buClrTx/>
                </a:pPr>
                <a14:m>
                  <m:oMathPara xmlns:m="http://schemas.openxmlformats.org/officeDocument/2006/math">
                    <m:oMathParaPr>
                      <m:jc m:val="center"/>
                    </m:oMathParaPr>
                    <m:oMath xmlns:m="http://schemas.openxmlformats.org/officeDocument/2006/math">
                      <m:r>
                        <m:rPr>
                          <m:nor/>
                        </m:rPr>
                        <a:rPr lang="pl-PL" sz="2100" kern="1200">
                          <a:latin typeface="Arial" panose="020B0604020202020204" pitchFamily="34" charset="0"/>
                        </a:rPr>
                        <m:t>A</m:t>
                      </m:r>
                      <m:r>
                        <m:rPr>
                          <m:nor/>
                        </m:rPr>
                        <a:rPr lang="pl-PL" sz="2100" kern="1200">
                          <a:latin typeface="Arial" panose="020B0604020202020204" pitchFamily="34" charset="0"/>
                        </a:rPr>
                        <m:t>.</m:t>
                      </m:r>
                      <m:r>
                        <a:rPr lang="en-US" sz="2100" i="1" kern="1200">
                          <a:latin typeface="Cambria Math" panose="02040503050406030204" pitchFamily="18" charset="0"/>
                        </a:rPr>
                        <m:t> </m:t>
                      </m:r>
                      <m:f>
                        <m:fPr>
                          <m:ctrlPr>
                            <a:rPr lang="pl-PL" sz="2100" i="1" kern="1200">
                              <a:latin typeface="Cambria Math" panose="02040503050406030204" pitchFamily="18" charset="0"/>
                            </a:rPr>
                          </m:ctrlPr>
                        </m:fPr>
                        <m:num>
                          <m:r>
                            <a:rPr lang="en-US" sz="2100" b="0" i="1" kern="1200" smtClean="0">
                              <a:latin typeface="Cambria Math" panose="02040503050406030204" pitchFamily="18" charset="0"/>
                            </a:rPr>
                            <m:t>−2</m:t>
                          </m:r>
                          <m:rad>
                            <m:radPr>
                              <m:degHide m:val="on"/>
                              <m:ctrlPr>
                                <a:rPr lang="en-US" sz="2100" b="0" i="1" kern="1200" smtClean="0">
                                  <a:latin typeface="Cambria Math" panose="02040503050406030204" pitchFamily="18" charset="0"/>
                                </a:rPr>
                              </m:ctrlPr>
                            </m:radPr>
                            <m:deg/>
                            <m:e>
                              <m:r>
                                <a:rPr lang="en-US" sz="2100" b="0" i="1" kern="1200" smtClean="0">
                                  <a:latin typeface="Cambria Math" panose="02040503050406030204" pitchFamily="18" charset="0"/>
                                </a:rPr>
                                <m:t>2</m:t>
                              </m:r>
                            </m:e>
                          </m:rad>
                        </m:num>
                        <m:den>
                          <m:r>
                            <a:rPr lang="en-US" sz="2100" b="0" i="1" kern="1200" smtClean="0">
                              <a:latin typeface="Cambria Math" panose="02040503050406030204" pitchFamily="18" charset="0"/>
                            </a:rPr>
                            <m:t>3</m:t>
                          </m:r>
                        </m:den>
                      </m:f>
                      <m:r>
                        <m:rPr>
                          <m:nor/>
                        </m:rPr>
                        <a:rPr lang="pl-PL" sz="2100" kern="1200">
                          <a:latin typeface="Arial" panose="020B0604020202020204" pitchFamily="34" charset="0"/>
                        </a:rPr>
                        <m:t> </m:t>
                      </m:r>
                      <m:r>
                        <m:rPr>
                          <m:nor/>
                        </m:rPr>
                        <a:rPr lang="en-US" sz="2100" kern="1200">
                          <a:latin typeface="Arial" panose="020B0604020202020204" pitchFamily="34" charset="0"/>
                        </a:rPr>
                        <m:t>                </m:t>
                      </m:r>
                      <m:r>
                        <m:rPr>
                          <m:nor/>
                        </m:rPr>
                        <a:rPr lang="en-US" sz="2100" kern="1200">
                          <a:latin typeface="Arial" panose="020B0604020202020204" pitchFamily="34" charset="0"/>
                        </a:rPr>
                        <m:t>B</m:t>
                      </m:r>
                      <m:r>
                        <m:rPr>
                          <m:nor/>
                        </m:rPr>
                        <a:rPr lang="pl-PL" sz="2100" kern="1200">
                          <a:latin typeface="Arial" panose="020B0604020202020204" pitchFamily="34" charset="0"/>
                        </a:rPr>
                        <m:t>.</m:t>
                      </m:r>
                      <m:f>
                        <m:fPr>
                          <m:ctrlPr>
                            <a:rPr lang="pl-PL" sz="2100" i="1" kern="1200">
                              <a:latin typeface="Cambria Math" panose="02040503050406030204" pitchFamily="18" charset="0"/>
                            </a:rPr>
                          </m:ctrlPr>
                        </m:fPr>
                        <m:num>
                          <m:r>
                            <a:rPr lang="en-US" sz="2100" i="1" kern="1200">
                              <a:latin typeface="Cambria Math" panose="02040503050406030204" pitchFamily="18" charset="0"/>
                            </a:rPr>
                            <m:t>2</m:t>
                          </m:r>
                          <m:rad>
                            <m:radPr>
                              <m:degHide m:val="on"/>
                              <m:ctrlPr>
                                <a:rPr lang="en-US" sz="2100" i="1" kern="1200">
                                  <a:latin typeface="Cambria Math" panose="02040503050406030204" pitchFamily="18" charset="0"/>
                                </a:rPr>
                              </m:ctrlPr>
                            </m:radPr>
                            <m:deg/>
                            <m:e>
                              <m:r>
                                <a:rPr lang="en-US" sz="2100" i="1" kern="1200">
                                  <a:latin typeface="Cambria Math" panose="02040503050406030204" pitchFamily="18" charset="0"/>
                                </a:rPr>
                                <m:t>2</m:t>
                              </m:r>
                            </m:e>
                          </m:rad>
                        </m:num>
                        <m:den>
                          <m:r>
                            <a:rPr lang="en-US" sz="2100" b="0" i="1" kern="1200" smtClean="0">
                              <a:latin typeface="Cambria Math" panose="02040503050406030204" pitchFamily="18" charset="0"/>
                            </a:rPr>
                            <m:t>3</m:t>
                          </m:r>
                        </m:den>
                      </m:f>
                      <m:r>
                        <m:rPr>
                          <m:nor/>
                        </m:rPr>
                        <a:rPr lang="en-US" sz="2100" kern="1200">
                          <a:latin typeface="Arial" panose="020B0604020202020204" pitchFamily="34" charset="0"/>
                        </a:rPr>
                        <m:t>	                    </m:t>
                      </m:r>
                      <m:r>
                        <m:rPr>
                          <m:nor/>
                        </m:rPr>
                        <a:rPr lang="pl-PL" sz="2100" kern="1200">
                          <a:latin typeface="Arial" panose="020B0604020202020204" pitchFamily="34" charset="0"/>
                        </a:rPr>
                        <m:t>C</m:t>
                      </m:r>
                      <m:r>
                        <m:rPr>
                          <m:nor/>
                        </m:rPr>
                        <a:rPr lang="pl-PL" sz="2100" kern="1200">
                          <a:latin typeface="Arial" panose="020B0604020202020204" pitchFamily="34" charset="0"/>
                        </a:rPr>
                        <m:t>.</m:t>
                      </m:r>
                      <m:f>
                        <m:fPr>
                          <m:ctrlPr>
                            <a:rPr lang="pl-PL" sz="2100" i="1" kern="1200">
                              <a:latin typeface="Cambria Math" panose="02040503050406030204" pitchFamily="18" charset="0"/>
                            </a:rPr>
                          </m:ctrlPr>
                        </m:fPr>
                        <m:num>
                          <m:rad>
                            <m:radPr>
                              <m:degHide m:val="on"/>
                              <m:ctrlPr>
                                <a:rPr lang="en-US" sz="2100" i="1" kern="1200">
                                  <a:latin typeface="Cambria Math" panose="02040503050406030204" pitchFamily="18" charset="0"/>
                                </a:rPr>
                              </m:ctrlPr>
                            </m:radPr>
                            <m:deg/>
                            <m:e>
                              <m:r>
                                <a:rPr lang="en-US" sz="2100" i="1" kern="1200">
                                  <a:latin typeface="Cambria Math" panose="02040503050406030204" pitchFamily="18" charset="0"/>
                                </a:rPr>
                                <m:t>2</m:t>
                              </m:r>
                            </m:e>
                          </m:rad>
                        </m:num>
                        <m:den>
                          <m:r>
                            <a:rPr lang="en-US" sz="2100" i="1" kern="1200">
                              <a:latin typeface="Cambria Math" panose="02040503050406030204" pitchFamily="18" charset="0"/>
                            </a:rPr>
                            <m:t>3</m:t>
                          </m:r>
                        </m:den>
                      </m:f>
                      <m:r>
                        <a:rPr lang="en-US" sz="2100" i="1" kern="1200">
                          <a:latin typeface="Cambria Math" panose="02040503050406030204" pitchFamily="18" charset="0"/>
                        </a:rPr>
                        <m:t>    </m:t>
                      </m:r>
                      <m:r>
                        <m:rPr>
                          <m:nor/>
                        </m:rPr>
                        <a:rPr lang="en-US" sz="2100" kern="1200">
                          <a:latin typeface="Arial" panose="020B0604020202020204" pitchFamily="34" charset="0"/>
                        </a:rPr>
                        <m:t>					               </m:t>
                      </m:r>
                      <m:r>
                        <m:rPr>
                          <m:nor/>
                        </m:rPr>
                        <a:rPr lang="pl-PL" sz="2100" kern="1200">
                          <a:latin typeface="Arial" panose="020B0604020202020204" pitchFamily="34" charset="0"/>
                        </a:rPr>
                        <m:t>D</m:t>
                      </m:r>
                      <m:r>
                        <m:rPr>
                          <m:nor/>
                        </m:rPr>
                        <a:rPr lang="pl-PL" sz="2100" kern="1200">
                          <a:latin typeface="Arial" panose="020B0604020202020204" pitchFamily="34" charset="0"/>
                        </a:rPr>
                        <m:t>.</m:t>
                      </m:r>
                      <m:f>
                        <m:fPr>
                          <m:ctrlPr>
                            <a:rPr lang="pl-PL" sz="2100" i="1" kern="1200">
                              <a:latin typeface="Cambria Math" panose="02040503050406030204" pitchFamily="18" charset="0"/>
                            </a:rPr>
                          </m:ctrlPr>
                        </m:fPr>
                        <m:num>
                          <m:r>
                            <a:rPr lang="en-US" sz="2100" b="0" i="1" kern="1200" smtClean="0">
                              <a:latin typeface="Cambria Math" panose="02040503050406030204" pitchFamily="18" charset="0"/>
                            </a:rPr>
                            <m:t>−</m:t>
                          </m:r>
                          <m:rad>
                            <m:radPr>
                              <m:degHide m:val="on"/>
                              <m:ctrlPr>
                                <a:rPr lang="en-US" sz="2100" i="1" kern="1200">
                                  <a:latin typeface="Cambria Math" panose="02040503050406030204" pitchFamily="18" charset="0"/>
                                </a:rPr>
                              </m:ctrlPr>
                            </m:radPr>
                            <m:deg/>
                            <m:e>
                              <m:r>
                                <a:rPr lang="en-US" sz="2100" i="1" kern="1200">
                                  <a:latin typeface="Cambria Math" panose="02040503050406030204" pitchFamily="18" charset="0"/>
                                </a:rPr>
                                <m:t>2</m:t>
                              </m:r>
                            </m:e>
                          </m:rad>
                        </m:num>
                        <m:den>
                          <m:r>
                            <a:rPr lang="en-US" sz="2100" i="1" kern="1200">
                              <a:latin typeface="Cambria Math" panose="02040503050406030204" pitchFamily="18" charset="0"/>
                            </a:rPr>
                            <m:t>3</m:t>
                          </m:r>
                        </m:den>
                      </m:f>
                    </m:oMath>
                  </m:oMathPara>
                </a14:m>
                <a:endParaRPr lang="en-US" sz="2100" kern="1200">
                  <a:latin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662232" y="649566"/>
                <a:ext cx="7805908" cy="2842445"/>
              </a:xfrm>
              <a:prstGeom prst="rect">
                <a:avLst/>
              </a:prstGeom>
              <a:blipFill>
                <a:blip r:embed="rId5"/>
                <a:stretch>
                  <a:fillRect l="-938"/>
                </a:stretch>
              </a:blipFill>
            </p:spPr>
            <p:txBody>
              <a:bodyPr/>
              <a:lstStyle/>
              <a:p>
                <a:r>
                  <a:rPr lang="en-US">
                    <a:noFill/>
                  </a:rPr>
                  <a:t> </a:t>
                </a:r>
              </a:p>
            </p:txBody>
          </p:sp>
        </mc:Fallback>
      </mc:AlternateContent>
      <p:sp>
        <p:nvSpPr>
          <p:cNvPr id="13" name="Oval 12"/>
          <p:cNvSpPr/>
          <p:nvPr/>
        </p:nvSpPr>
        <p:spPr>
          <a:xfrm>
            <a:off x="662232" y="2760303"/>
            <a:ext cx="507797" cy="4503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45D5F"/>
              </a:solidFill>
              <a:effectLst/>
              <a:uLnTx/>
              <a:uFillTx/>
              <a:latin typeface="Arial"/>
              <a:ea typeface="+mn-ea"/>
              <a:cs typeface="+mn-cs"/>
              <a:sym typeface="Arial"/>
            </a:endParaRPr>
          </a:p>
        </p:txBody>
      </p:sp>
    </p:spTree>
    <p:extLst>
      <p:ext uri="{BB962C8B-B14F-4D97-AF65-F5344CB8AC3E}">
        <p14:creationId xmlns:p14="http://schemas.microsoft.com/office/powerpoint/2010/main" val="1011882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04800" y="1771650"/>
            <a:ext cx="5056632" cy="3009900"/>
          </a:xfrm>
          <a:prstGeom prst="rect">
            <a:avLst/>
          </a:prstGeom>
        </p:spPr>
      </p:pic>
      <p:sp>
        <p:nvSpPr>
          <p:cNvPr id="57" name="Google Shape;494;p40"/>
          <p:cNvSpPr txBox="1">
            <a:spLocks/>
          </p:cNvSpPr>
          <p:nvPr/>
        </p:nvSpPr>
        <p:spPr>
          <a:xfrm>
            <a:off x="2857500" y="552450"/>
            <a:ext cx="5638800" cy="2133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Tx/>
              <a:defRPr/>
            </a:pPr>
            <a:r>
              <a:rPr lang="en-US" sz="6500" b="1" kern="1200">
                <a:solidFill>
                  <a:srgbClr val="0070C0"/>
                </a:solidFill>
                <a:latin typeface="Arial" panose="020B0604020202020204" pitchFamily="34" charset="0"/>
                <a:ea typeface="+mn-ea"/>
                <a:cs typeface="Arial" panose="020B0604020202020204" pitchFamily="34" charset="0"/>
              </a:rPr>
              <a:t>LUYỆN TẬP</a:t>
            </a:r>
          </a:p>
        </p:txBody>
      </p:sp>
    </p:spTree>
    <p:extLst>
      <p:ext uri="{BB962C8B-B14F-4D97-AF65-F5344CB8AC3E}">
        <p14:creationId xmlns:p14="http://schemas.microsoft.com/office/powerpoint/2010/main" val="633528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pic>
        <p:nvPicPr>
          <p:cNvPr id="4" name="Google Shape;775;p55"/>
          <p:cNvPicPr preferRelativeResize="0"/>
          <p:nvPr/>
        </p:nvPicPr>
        <p:blipFill rotWithShape="1">
          <a:blip r:embed="rId5">
            <a:alphaModFix/>
          </a:blip>
          <a:srcRect r="19471" b="27166"/>
          <a:stretch/>
        </p:blipFill>
        <p:spPr>
          <a:xfrm>
            <a:off x="5065486" y="2551034"/>
            <a:ext cx="4078514" cy="2592465"/>
          </a:xfrm>
          <a:prstGeom prst="rect">
            <a:avLst/>
          </a:prstGeom>
          <a:noFill/>
          <a:ln>
            <a:noFill/>
          </a:ln>
        </p:spPr>
      </p:pic>
      <p:sp>
        <p:nvSpPr>
          <p:cNvPr id="6" name="TextBox 5"/>
          <p:cNvSpPr txBox="1"/>
          <p:nvPr/>
        </p:nvSpPr>
        <p:spPr>
          <a:xfrm>
            <a:off x="686050" y="609600"/>
            <a:ext cx="3239387" cy="784830"/>
          </a:xfrm>
          <a:prstGeom prst="rect">
            <a:avLst/>
          </a:prstGeom>
          <a:noFill/>
        </p:spPr>
        <p:txBody>
          <a:bodyPr wrap="square" rtlCol="0">
            <a:spAutoFit/>
          </a:bodyPr>
          <a:lstStyle/>
          <a:p>
            <a:r>
              <a:rPr lang="en-US" sz="4500" b="1" smtClean="0">
                <a:solidFill>
                  <a:schemeClr val="accent4">
                    <a:lumMod val="25000"/>
                  </a:schemeClr>
                </a:solidFill>
              </a:rPr>
              <a:t>TRÒ CHƠI</a:t>
            </a:r>
            <a:endParaRPr lang="en-US" sz="4500" b="1">
              <a:solidFill>
                <a:schemeClr val="accent4">
                  <a:lumMod val="25000"/>
                </a:schemeClr>
              </a:solidFill>
            </a:endParaRPr>
          </a:p>
        </p:txBody>
      </p:sp>
      <p:sp>
        <p:nvSpPr>
          <p:cNvPr id="7" name="TextBox 6"/>
          <p:cNvSpPr txBox="1"/>
          <p:nvPr/>
        </p:nvSpPr>
        <p:spPr>
          <a:xfrm>
            <a:off x="692923" y="1706133"/>
            <a:ext cx="4441231" cy="707886"/>
          </a:xfrm>
          <a:prstGeom prst="rect">
            <a:avLst/>
          </a:prstGeom>
          <a:noFill/>
        </p:spPr>
        <p:txBody>
          <a:bodyPr wrap="square" rtlCol="0">
            <a:spAutoFit/>
          </a:bodyPr>
          <a:lstStyle/>
          <a:p>
            <a:r>
              <a:rPr lang="en-US" sz="4000" b="1" smtClean="0">
                <a:solidFill>
                  <a:srgbClr val="0070C0"/>
                </a:solidFill>
              </a:rPr>
              <a:t>LÁ BÀI THẦN KÌ</a:t>
            </a:r>
            <a:endParaRPr lang="en-US" sz="4000" b="1">
              <a:solidFill>
                <a:srgbClr val="0070C0"/>
              </a:solidFill>
            </a:endParaRPr>
          </a:p>
        </p:txBody>
      </p:sp>
      <p:pic>
        <p:nvPicPr>
          <p:cNvPr id="8" name="Picture 2" descr="https://img.freepik.com/premium-vector/vector-flat-icon-illustration-three-tarot-magic-cards_423614-439.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744" b="89776" l="3834" r="92812"/>
                    </a14:imgEffect>
                  </a14:imgLayer>
                </a14:imgProps>
              </a:ext>
              <a:ext uri="{28A0092B-C50C-407E-A947-70E740481C1C}">
                <a14:useLocalDpi xmlns:a14="http://schemas.microsoft.com/office/drawing/2010/main" val="0"/>
              </a:ext>
            </a:extLst>
          </a:blip>
          <a:srcRect/>
          <a:stretch>
            <a:fillRect/>
          </a:stretch>
        </p:blipFill>
        <p:spPr bwMode="auto">
          <a:xfrm rot="765815">
            <a:off x="5478122" y="1256360"/>
            <a:ext cx="3505964" cy="35059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s://static.vecteezy.com/system/resources/previews/007/515/994/original/wand-and-magic-hat-cartoon-icon-illustration-object-icon-concept-isolated-premium-vector.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2083">
                        <a14:foregroundMark x1="81302" y1="29427" x2="67708" y2="62969"/>
                      </a14:backgroundRemoval>
                    </a14:imgEffect>
                  </a14:imgLayer>
                </a14:imgProps>
              </a:ext>
              <a:ext uri="{28A0092B-C50C-407E-A947-70E740481C1C}">
                <a14:useLocalDpi xmlns:a14="http://schemas.microsoft.com/office/drawing/2010/main" val="0"/>
              </a:ext>
            </a:extLst>
          </a:blip>
          <a:srcRect/>
          <a:stretch>
            <a:fillRect/>
          </a:stretch>
        </p:blipFill>
        <p:spPr bwMode="auto">
          <a:xfrm rot="20888504">
            <a:off x="546878" y="2949569"/>
            <a:ext cx="2431143" cy="2431143"/>
          </a:xfrm>
          <a:prstGeom prst="rect">
            <a:avLst/>
          </a:prstGeom>
          <a:noFill/>
          <a:extLst>
            <a:ext uri="{909E8E84-426E-40DD-AFC4-6F175D3DCCD1}">
              <a14:hiddenFill xmlns:a14="http://schemas.microsoft.com/office/drawing/2010/main">
                <a:solidFill>
                  <a:srgbClr val="FFFFFF"/>
                </a:solidFill>
              </a14:hiddenFill>
            </a:ext>
          </a:extLst>
        </p:spPr>
      </p:pic>
      <p:pic>
        <p:nvPicPr>
          <p:cNvPr id="10" name="Carnival-is-Coming-chosic.com_">
            <a:hlinkClick r:id="" action="ppaction://media"/>
          </p:cNvPr>
          <p:cNvPicPr>
            <a:picLocks noChangeAspect="1"/>
          </p:cNvPicPr>
          <p:nvPr>
            <a:audioFile r:link="rId1"/>
            <p:extLst>
              <p:ext uri="{DAA4B4D4-6D71-4841-9C94-3DE7FCFB9230}">
                <p14:media xmlns:p14="http://schemas.microsoft.com/office/powerpoint/2010/main" r:embed="rId2">
                  <p14:trim st="1600" end="101474.475"/>
                </p14:media>
              </p:ext>
            </p:extLst>
          </p:nvPr>
        </p:nvPicPr>
        <p:blipFill>
          <a:blip r:embed="rId10"/>
          <a:stretch>
            <a:fillRect/>
          </a:stretch>
        </p:blipFill>
        <p:spPr>
          <a:xfrm>
            <a:off x="-830943" y="0"/>
            <a:ext cx="609600" cy="609600"/>
          </a:xfrm>
          <a:prstGeom prst="rect">
            <a:avLst/>
          </a:prstGeom>
        </p:spPr>
      </p:pic>
    </p:spTree>
    <p:extLst>
      <p:ext uri="{BB962C8B-B14F-4D97-AF65-F5344CB8AC3E}">
        <p14:creationId xmlns:p14="http://schemas.microsoft.com/office/powerpoint/2010/main" val="133929117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301" fill="hold"/>
                                        <p:tgtEl>
                                          <p:spTgt spid="10"/>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9"/>
                                        </p:tgtEl>
                                        <p:attrNameLst>
                                          <p:attrName>r</p:attrName>
                                        </p:attrNameLst>
                                      </p:cBhvr>
                                    </p:animRot>
                                    <p:animRot by="-240000">
                                      <p:cBhvr>
                                        <p:cTn id="9" dur="200" fill="hold">
                                          <p:stCondLst>
                                            <p:cond delay="200"/>
                                          </p:stCondLst>
                                        </p:cTn>
                                        <p:tgtEl>
                                          <p:spTgt spid="9"/>
                                        </p:tgtEl>
                                        <p:attrNameLst>
                                          <p:attrName>r</p:attrName>
                                        </p:attrNameLst>
                                      </p:cBhvr>
                                    </p:animRot>
                                    <p:animRot by="240000">
                                      <p:cBhvr>
                                        <p:cTn id="10" dur="200" fill="hold">
                                          <p:stCondLst>
                                            <p:cond delay="400"/>
                                          </p:stCondLst>
                                        </p:cTn>
                                        <p:tgtEl>
                                          <p:spTgt spid="9"/>
                                        </p:tgtEl>
                                        <p:attrNameLst>
                                          <p:attrName>r</p:attrName>
                                        </p:attrNameLst>
                                      </p:cBhvr>
                                    </p:animRot>
                                    <p:animRot by="-240000">
                                      <p:cBhvr>
                                        <p:cTn id="11" dur="200" fill="hold">
                                          <p:stCondLst>
                                            <p:cond delay="600"/>
                                          </p:stCondLst>
                                        </p:cTn>
                                        <p:tgtEl>
                                          <p:spTgt spid="9"/>
                                        </p:tgtEl>
                                        <p:attrNameLst>
                                          <p:attrName>r</p:attrName>
                                        </p:attrNameLst>
                                      </p:cBhvr>
                                    </p:animRot>
                                    <p:animRot by="120000">
                                      <p:cBhvr>
                                        <p:cTn id="12" dur="200" fill="hold">
                                          <p:stCondLst>
                                            <p:cond delay="800"/>
                                          </p:stCondLst>
                                        </p:cTn>
                                        <p:tgtEl>
                                          <p:spTgt spid="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8"/>
                                        </p:tgtEl>
                                        <p:attrNameLst>
                                          <p:attrName>r</p:attrName>
                                        </p:attrNameLst>
                                      </p:cBhvr>
                                    </p:animRot>
                                    <p:animRot by="-240000">
                                      <p:cBhvr>
                                        <p:cTn id="15" dur="200" fill="hold">
                                          <p:stCondLst>
                                            <p:cond delay="200"/>
                                          </p:stCondLst>
                                        </p:cTn>
                                        <p:tgtEl>
                                          <p:spTgt spid="8"/>
                                        </p:tgtEl>
                                        <p:attrNameLst>
                                          <p:attrName>r</p:attrName>
                                        </p:attrNameLst>
                                      </p:cBhvr>
                                    </p:animRot>
                                    <p:animRot by="240000">
                                      <p:cBhvr>
                                        <p:cTn id="16" dur="200" fill="hold">
                                          <p:stCondLst>
                                            <p:cond delay="400"/>
                                          </p:stCondLst>
                                        </p:cTn>
                                        <p:tgtEl>
                                          <p:spTgt spid="8"/>
                                        </p:tgtEl>
                                        <p:attrNameLst>
                                          <p:attrName>r</p:attrName>
                                        </p:attrNameLst>
                                      </p:cBhvr>
                                    </p:animRot>
                                    <p:animRot by="-240000">
                                      <p:cBhvr>
                                        <p:cTn id="17" dur="200" fill="hold">
                                          <p:stCondLst>
                                            <p:cond delay="600"/>
                                          </p:stCondLst>
                                        </p:cTn>
                                        <p:tgtEl>
                                          <p:spTgt spid="8"/>
                                        </p:tgtEl>
                                        <p:attrNameLst>
                                          <p:attrName>r</p:attrName>
                                        </p:attrNameLst>
                                      </p:cBhvr>
                                    </p:animRot>
                                    <p:animRot by="120000">
                                      <p:cBhvr>
                                        <p:cTn id="18" dur="200" fill="hold">
                                          <p:stCondLst>
                                            <p:cond delay="800"/>
                                          </p:stCondLst>
                                        </p:cTn>
                                        <p:tgtEl>
                                          <p:spTgt spid="8"/>
                                        </p:tgtEl>
                                        <p:attrNameLst>
                                          <p:attrName>r</p:attrName>
                                        </p:attrNameLst>
                                      </p:cBhvr>
                                    </p:animRot>
                                  </p:childTnLst>
                                </p:cTn>
                              </p:par>
                              <p:par>
                                <p:cTn id="19" presetID="34" presetClass="emph" presetSubtype="0" repeatCount="10000" fill="hold" grpId="0" nodeType="withEffect">
                                  <p:stCondLst>
                                    <p:cond delay="0"/>
                                  </p:stCondLst>
                                  <p:iterate type="lt">
                                    <p:tmPct val="10000"/>
                                  </p:iterate>
                                  <p:childTnLst>
                                    <p:animMotion origin="layout" path="M 0.0 0.0 L 0.0 -0.07213" pathEditMode="relative" ptsTypes="">
                                      <p:cBhvr>
                                        <p:cTn id="20" dur="375" accel="50000" decel="50000" autoRev="1" fill="hold">
                                          <p:stCondLst>
                                            <p:cond delay="0"/>
                                          </p:stCondLst>
                                        </p:cTn>
                                        <p:tgtEl>
                                          <p:spTgt spid="7"/>
                                        </p:tgtEl>
                                        <p:attrNameLst>
                                          <p:attrName>ppt_x</p:attrName>
                                          <p:attrName>ppt_y</p:attrName>
                                        </p:attrNameLst>
                                      </p:cBhvr>
                                    </p:animMotion>
                                    <p:animRot by="1500000">
                                      <p:cBhvr>
                                        <p:cTn id="21" dur="188" fill="hold">
                                          <p:stCondLst>
                                            <p:cond delay="0"/>
                                          </p:stCondLst>
                                        </p:cTn>
                                        <p:tgtEl>
                                          <p:spTgt spid="7"/>
                                        </p:tgtEl>
                                        <p:attrNameLst>
                                          <p:attrName>r</p:attrName>
                                        </p:attrNameLst>
                                      </p:cBhvr>
                                    </p:animRot>
                                    <p:animRot by="-1500000">
                                      <p:cBhvr>
                                        <p:cTn id="22" dur="188" fill="hold">
                                          <p:stCondLst>
                                            <p:cond delay="188"/>
                                          </p:stCondLst>
                                        </p:cTn>
                                        <p:tgtEl>
                                          <p:spTgt spid="7"/>
                                        </p:tgtEl>
                                        <p:attrNameLst>
                                          <p:attrName>r</p:attrName>
                                        </p:attrNameLst>
                                      </p:cBhvr>
                                    </p:animRot>
                                    <p:animRot by="-1500000">
                                      <p:cBhvr>
                                        <p:cTn id="23" dur="188" fill="hold">
                                          <p:stCondLst>
                                            <p:cond delay="375"/>
                                          </p:stCondLst>
                                        </p:cTn>
                                        <p:tgtEl>
                                          <p:spTgt spid="7"/>
                                        </p:tgtEl>
                                        <p:attrNameLst>
                                          <p:attrName>r</p:attrName>
                                        </p:attrNameLst>
                                      </p:cBhvr>
                                    </p:animRot>
                                    <p:animRot by="1500000">
                                      <p:cBhvr>
                                        <p:cTn id="24" dur="188" fill="hold">
                                          <p:stCondLst>
                                            <p:cond delay="563"/>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0"/>
                </p:tgtEl>
              </p:cMediaNode>
            </p:audio>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494"/>
        <p:cNvGrpSpPr/>
        <p:nvPr/>
      </p:nvGrpSpPr>
      <p:grpSpPr>
        <a:xfrm>
          <a:off x="0" y="0"/>
          <a:ext cx="0" cy="0"/>
          <a:chOff x="0" y="0"/>
          <a:chExt cx="0" cy="0"/>
        </a:xfrm>
      </p:grpSpPr>
      <p:sp>
        <p:nvSpPr>
          <p:cNvPr id="59" name="Rectangle 58"/>
          <p:cNvSpPr/>
          <p:nvPr/>
        </p:nvSpPr>
        <p:spPr>
          <a:xfrm>
            <a:off x="224474" y="187508"/>
            <a:ext cx="2436886" cy="553998"/>
          </a:xfrm>
          <a:prstGeom prst="rect">
            <a:avLst/>
          </a:prstGeom>
        </p:spPr>
        <p:txBody>
          <a:bodyPr wrap="none">
            <a:spAutoFit/>
          </a:bodyPr>
          <a:lstStyle/>
          <a:p>
            <a:pPr defTabSz="914378">
              <a:buClr>
                <a:srgbClr val="143E63"/>
              </a:buClr>
              <a:buSzPts val="3000"/>
              <a:defRPr/>
            </a:pPr>
            <a:r>
              <a:rPr lang="en-US" sz="3000" b="1">
                <a:solidFill>
                  <a:srgbClr val="0070C0"/>
                </a:solidFill>
                <a:ea typeface="+mn-ea"/>
                <a:sym typeface="Merriweather Sans"/>
              </a:rPr>
              <a:t>KHỞI ĐỘNG</a:t>
            </a:r>
          </a:p>
        </p:txBody>
      </p:sp>
      <p:pic>
        <p:nvPicPr>
          <p:cNvPr id="60" name="Picture 59"/>
          <p:cNvPicPr>
            <a:picLocks noChangeAspect="1"/>
          </p:cNvPicPr>
          <p:nvPr/>
        </p:nvPicPr>
        <p:blipFill>
          <a:blip r:embed="rId3"/>
          <a:stretch>
            <a:fillRect/>
          </a:stretch>
        </p:blipFill>
        <p:spPr>
          <a:xfrm>
            <a:off x="8460186" y="237893"/>
            <a:ext cx="453227" cy="453227"/>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221239" y="828444"/>
                <a:ext cx="8692174" cy="830997"/>
              </a:xfrm>
              <a:prstGeom prst="rect">
                <a:avLst/>
              </a:prstGeom>
            </p:spPr>
            <p:txBody>
              <a:bodyPr wrap="square">
                <a:spAutoFit/>
              </a:bodyPr>
              <a:lstStyle/>
              <a:p>
                <a:pPr algn="just" defTabSz="457200" eaLnBrk="0" fontAlgn="base" hangingPunct="0">
                  <a:lnSpc>
                    <a:spcPct val="150000"/>
                  </a:lnSpc>
                  <a:spcBef>
                    <a:spcPts val="300"/>
                  </a:spcBef>
                  <a:spcAft>
                    <a:spcPts val="300"/>
                  </a:spcAft>
                  <a:buClrTx/>
                </a:pPr>
                <a:r>
                  <a:rPr lang="vi-VN" altLang="en-US" sz="1600" kern="1200">
                    <a:latin typeface="Arial" panose="020B0604020202020204" pitchFamily="34" charset="0"/>
                    <a:ea typeface="+mn-ea"/>
                    <a:cs typeface="Arial" panose="020B0604020202020204" pitchFamily="34" charset="0"/>
                  </a:rPr>
                  <a:t>Hai bạn An và Bình đang chơi cầu lông trong nhà thể chất. Khi An phát cầu, tại thời điểm </a:t>
                </a:r>
                <a14:m>
                  <m:oMath xmlns:m="http://schemas.openxmlformats.org/officeDocument/2006/math">
                    <m:r>
                      <a:rPr lang="vi-VN" altLang="en-US" sz="1600" i="1" kern="1200" smtClean="0">
                        <a:latin typeface="Cambria Math" panose="02040503050406030204" pitchFamily="18" charset="0"/>
                        <a:ea typeface="+mn-ea"/>
                        <a:cs typeface="Arial" panose="020B0604020202020204" pitchFamily="34" charset="0"/>
                      </a:rPr>
                      <m:t>𝑡</m:t>
                    </m:r>
                  </m:oMath>
                </a14:m>
                <a:r>
                  <a:rPr lang="vi-VN" altLang="en-US" sz="1600" kern="1200">
                    <a:latin typeface="Arial" panose="020B0604020202020204" pitchFamily="34" charset="0"/>
                    <a:ea typeface="+mn-ea"/>
                    <a:cs typeface="Arial" panose="020B0604020202020204" pitchFamily="34" charset="0"/>
                  </a:rPr>
                  <a:t>, cầu cách mặt đất 3 m. Dựng hệ trục tọa độ như hình vẽ dưới đây. Tìm tọa độ của quả cầu.</a:t>
                </a:r>
                <a:endParaRPr lang="vi-VN" sz="1600" kern="1200">
                  <a:latin typeface="+mn-lt"/>
                  <a:ea typeface="+mn-ea"/>
                  <a:cs typeface="+mn-cs"/>
                </a:endParaRPr>
              </a:p>
            </p:txBody>
          </p:sp>
        </mc:Choice>
        <mc:Fallback xmlns="">
          <p:sp>
            <p:nvSpPr>
              <p:cNvPr id="8" name="Rectangle 7"/>
              <p:cNvSpPr>
                <a:spLocks noRot="1" noChangeAspect="1" noMove="1" noResize="1" noEditPoints="1" noAdjustHandles="1" noChangeArrowheads="1" noChangeShapeType="1" noTextEdit="1"/>
              </p:cNvSpPr>
              <p:nvPr/>
            </p:nvSpPr>
            <p:spPr>
              <a:xfrm>
                <a:off x="221239" y="828444"/>
                <a:ext cx="8692174" cy="830997"/>
              </a:xfrm>
              <a:prstGeom prst="rect">
                <a:avLst/>
              </a:prstGeom>
              <a:blipFill>
                <a:blip r:embed="rId4"/>
                <a:stretch>
                  <a:fillRect l="-351" r="-421" b="-3676"/>
                </a:stretch>
              </a:blipFill>
            </p:spPr>
            <p:txBody>
              <a:bodyPr/>
              <a:lstStyle/>
              <a:p>
                <a:r>
                  <a:rPr lang="en-US">
                    <a:noFill/>
                  </a:rPr>
                  <a:t> </a:t>
                </a:r>
              </a:p>
            </p:txBody>
          </p:sp>
        </mc:Fallback>
      </mc:AlternateContent>
      <p:sp>
        <p:nvSpPr>
          <p:cNvPr id="6" name="Rectangle 5"/>
          <p:cNvSpPr/>
          <p:nvPr/>
        </p:nvSpPr>
        <p:spPr>
          <a:xfrm>
            <a:off x="221238" y="1853835"/>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a:ln>
                  <a:noFill/>
                </a:ln>
                <a:solidFill>
                  <a:srgbClr val="C00000"/>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4075044" y="2325138"/>
                <a:ext cx="4838369" cy="2722155"/>
              </a:xfrm>
              <a:prstGeom prst="rect">
                <a:avLst/>
              </a:prstGeom>
            </p:spPr>
            <p:txBody>
              <a:bodyPr wrap="square">
                <a:spAutoFit/>
              </a:bodyPr>
              <a:lstStyle/>
              <a:p>
                <a:pPr algn="just">
                  <a:lnSpc>
                    <a:spcPct val="150000"/>
                  </a:lnSpc>
                  <a:tabLst>
                    <a:tab pos="2036445" algn="l"/>
                  </a:tabLst>
                </a:pPr>
                <a:r>
                  <a:rPr lang="en-US" sz="1600" smtClean="0">
                    <a:latin typeface="+mn-lt"/>
                    <a:ea typeface="Times New Roman" panose="02020603050405020304" pitchFamily="18" charset="0"/>
                    <a:cs typeface="Times New Roman" panose="02020603050405020304" pitchFamily="18" charset="0"/>
                  </a:rPr>
                  <a:t>Gọi </a:t>
                </a:r>
                <a14:m>
                  <m:oMath xmlns:m="http://schemas.openxmlformats.org/officeDocument/2006/math">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𝑁</m:t>
                    </m:r>
                  </m:oMath>
                </a14:m>
                <a:r>
                  <a:rPr lang="en-US" sz="1600">
                    <a:effectLst/>
                    <a:latin typeface="+mn-lt"/>
                    <a:ea typeface="Times New Roman" panose="02020603050405020304" pitchFamily="18" charset="0"/>
                    <a:cs typeface="Times New Roman" panose="02020603050405020304" pitchFamily="18" charset="0"/>
                  </a:rPr>
                  <a:t> là hình chiếu của </a:t>
                </a:r>
                <a14:m>
                  <m:oMath xmlns:m="http://schemas.openxmlformats.org/officeDocument/2006/math">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𝐵</m:t>
                    </m:r>
                  </m:oMath>
                </a14:m>
                <a:r>
                  <a:rPr lang="en-US" sz="1600">
                    <a:effectLst/>
                    <a:latin typeface="+mn-lt"/>
                    <a:ea typeface="Times New Roman" panose="02020603050405020304" pitchFamily="18" charset="0"/>
                    <a:cs typeface="Times New Roman" panose="02020603050405020304" pitchFamily="18" charset="0"/>
                  </a:rPr>
                  <a:t> lên mặt phẳng </a:t>
                </a:r>
                <a14:m>
                  <m:oMath xmlns:m="http://schemas.openxmlformats.org/officeDocument/2006/math">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𝑂𝑥𝑦</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600">
                    <a:effectLst/>
                    <a:latin typeface="+mn-lt"/>
                    <a:ea typeface="Times New Roman" panose="02020603050405020304" pitchFamily="18" charset="0"/>
                    <a:cs typeface="Times New Roman" panose="02020603050405020304" pitchFamily="18" charset="0"/>
                  </a:rPr>
                  <a:t>, </a:t>
                </a:r>
                <a14:m>
                  <m:oMath xmlns:m="http://schemas.openxmlformats.org/officeDocument/2006/math">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𝐻</m:t>
                    </m:r>
                  </m:oMath>
                </a14:m>
                <a:r>
                  <a:rPr lang="en-US" sz="1600">
                    <a:effectLst/>
                    <a:latin typeface="+mn-lt"/>
                    <a:ea typeface="Times New Roman" panose="02020603050405020304" pitchFamily="18" charset="0"/>
                    <a:cs typeface="Times New Roman" panose="02020603050405020304" pitchFamily="18" charset="0"/>
                  </a:rPr>
                  <a:t> lần lượt là hình chiếu của </a:t>
                </a:r>
                <a14:m>
                  <m:oMath xmlns:m="http://schemas.openxmlformats.org/officeDocument/2006/math">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𝑁</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1600">
                    <a:effectLst/>
                    <a:latin typeface="+mn-lt"/>
                    <a:ea typeface="Times New Roman" panose="02020603050405020304" pitchFamily="18" charset="0"/>
                    <a:cs typeface="Times New Roman" panose="02020603050405020304" pitchFamily="18" charset="0"/>
                  </a:rPr>
                  <a:t>lên </a:t>
                </a:r>
                <a14:m>
                  <m:oMath xmlns:m="http://schemas.openxmlformats.org/officeDocument/2006/math">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𝑂𝑥</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𝑂𝑦</m:t>
                    </m:r>
                  </m:oMath>
                </a14:m>
                <a:r>
                  <a:rPr lang="en-US" sz="1600">
                    <a:effectLst/>
                    <a:latin typeface="+mn-lt"/>
                    <a:ea typeface="Times New Roman" panose="02020603050405020304" pitchFamily="18" charset="0"/>
                    <a:cs typeface="Times New Roman" panose="02020603050405020304" pitchFamily="18" charset="0"/>
                  </a:rPr>
                  <a:t>, </a:t>
                </a:r>
                <a14:m>
                  <m:oMath xmlns:m="http://schemas.openxmlformats.org/officeDocument/2006/math">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𝑀</m:t>
                    </m:r>
                  </m:oMath>
                </a14:m>
                <a:r>
                  <a:rPr lang="en-US" sz="1600">
                    <a:effectLst/>
                    <a:latin typeface="+mn-lt"/>
                    <a:ea typeface="Times New Roman" panose="02020603050405020304" pitchFamily="18" charset="0"/>
                    <a:cs typeface="Times New Roman" panose="02020603050405020304" pitchFamily="18" charset="0"/>
                  </a:rPr>
                  <a:t> là hình chiếu của </a:t>
                </a:r>
                <a14:m>
                  <m:oMath xmlns:m="http://schemas.openxmlformats.org/officeDocument/2006/math">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𝐵</m:t>
                    </m:r>
                  </m:oMath>
                </a14:m>
                <a:r>
                  <a:rPr lang="en-US" sz="1600">
                    <a:effectLst/>
                    <a:latin typeface="+mn-lt"/>
                    <a:ea typeface="Times New Roman" panose="02020603050405020304" pitchFamily="18" charset="0"/>
                    <a:cs typeface="Times New Roman" panose="02020603050405020304" pitchFamily="18" charset="0"/>
                  </a:rPr>
                  <a:t> lên </a:t>
                </a:r>
                <a14:m>
                  <m:oMath xmlns:m="http://schemas.openxmlformats.org/officeDocument/2006/math">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𝑂𝑧</m:t>
                    </m:r>
                  </m:oMath>
                </a14:m>
                <a:r>
                  <a:rPr lang="en-US" sz="1600" smtClean="0">
                    <a:effectLst/>
                    <a:latin typeface="+mn-lt"/>
                    <a:ea typeface="Times New Roman" panose="02020603050405020304" pitchFamily="18" charset="0"/>
                    <a:cs typeface="Times New Roman" panose="02020603050405020304" pitchFamily="18" charset="0"/>
                  </a:rPr>
                  <a:t>.</a:t>
                </a:r>
              </a:p>
              <a:p>
                <a:pPr>
                  <a:lnSpc>
                    <a:spcPct val="150000"/>
                  </a:lnSpc>
                  <a:tabLst>
                    <a:tab pos="2036445" algn="l"/>
                  </a:tabLst>
                </a:pPr>
                <a14:m>
                  <m:oMathPara xmlns:m="http://schemas.openxmlformats.org/officeDocument/2006/math">
                    <m:oMathParaPr>
                      <m:jc m:val="left"/>
                    </m:oMathParaPr>
                    <m:oMath xmlns:m="http://schemas.openxmlformats.org/officeDocument/2006/math">
                      <m:r>
                        <m:rPr>
                          <m:nor/>
                        </m:rPr>
                        <a:rPr lang="en-US" sz="1600">
                          <a:ea typeface="Times New Roman" panose="02020603050405020304" pitchFamily="18" charset="0"/>
                          <a:cs typeface="Times New Roman" panose="02020603050405020304" pitchFamily="18" charset="0"/>
                        </a:rPr>
                        <m:t>X</m:t>
                      </m:r>
                      <m:r>
                        <m:rPr>
                          <m:nor/>
                        </m:rPr>
                        <a:rPr lang="en-US" sz="1600">
                          <a:ea typeface="Times New Roman" panose="02020603050405020304" pitchFamily="18" charset="0"/>
                          <a:cs typeface="Times New Roman" panose="02020603050405020304" pitchFamily="18" charset="0"/>
                        </a:rPr>
                        <m:t>é</m:t>
                      </m:r>
                      <m:r>
                        <m:rPr>
                          <m:nor/>
                        </m:rPr>
                        <a:rPr lang="en-US" sz="1600">
                          <a:ea typeface="Times New Roman" panose="02020603050405020304" pitchFamily="18" charset="0"/>
                          <a:cs typeface="Times New Roman" panose="02020603050405020304" pitchFamily="18" charset="0"/>
                        </a:rPr>
                        <m:t>t</m:t>
                      </m:r>
                      <m:r>
                        <m:rPr>
                          <m:nor/>
                        </m:rPr>
                        <a:rPr lang="en-US" sz="1600">
                          <a:ea typeface="Times New Roman" panose="02020603050405020304" pitchFamily="18" charset="0"/>
                          <a:cs typeface="Times New Roman" panose="02020603050405020304" pitchFamily="18" charset="0"/>
                        </a:rPr>
                        <m:t> </m:t>
                      </m:r>
                      <m:r>
                        <m:rPr>
                          <m:sty m:val="p"/>
                        </m:rPr>
                        <a:rPr lang="en-US" sz="1600">
                          <a:latin typeface="Cambria Math" panose="02040503050406030204" pitchFamily="18" charset="0"/>
                          <a:ea typeface="Times New Roman" panose="02020603050405020304" pitchFamily="18" charset="0"/>
                          <a:cs typeface="Times New Roman" panose="02020603050405020304" pitchFamily="18" charset="0"/>
                        </a:rPr>
                        <m:t>Δ</m:t>
                      </m:r>
                      <m:r>
                        <a:rPr lang="en-US" sz="1600" i="1">
                          <a:latin typeface="Cambria Math" panose="02040503050406030204" pitchFamily="18" charset="0"/>
                          <a:ea typeface="Times New Roman" panose="02020603050405020304" pitchFamily="18" charset="0"/>
                          <a:cs typeface="Times New Roman" panose="02020603050405020304" pitchFamily="18" charset="0"/>
                        </a:rPr>
                        <m:t>𝑂𝐵𝑁</m:t>
                      </m:r>
                      <m:r>
                        <m:rPr>
                          <m:nor/>
                        </m:rPr>
                        <a:rPr lang="en-US" sz="1600">
                          <a:ea typeface="Times New Roman" panose="02020603050405020304" pitchFamily="18" charset="0"/>
                          <a:cs typeface="Times New Roman" panose="02020603050405020304" pitchFamily="18" charset="0"/>
                        </a:rPr>
                        <m:t> </m:t>
                      </m:r>
                      <m:r>
                        <m:rPr>
                          <m:nor/>
                        </m:rPr>
                        <a:rPr lang="en-US" sz="1600">
                          <a:ea typeface="Times New Roman" panose="02020603050405020304" pitchFamily="18" charset="0"/>
                          <a:cs typeface="Times New Roman" panose="02020603050405020304" pitchFamily="18" charset="0"/>
                        </a:rPr>
                        <m:t>vu</m:t>
                      </m:r>
                      <m:r>
                        <m:rPr>
                          <m:nor/>
                        </m:rPr>
                        <a:rPr lang="en-US" sz="1600">
                          <a:ea typeface="Times New Roman" panose="02020603050405020304" pitchFamily="18" charset="0"/>
                          <a:cs typeface="Times New Roman" panose="02020603050405020304" pitchFamily="18" charset="0"/>
                        </a:rPr>
                        <m:t>ô</m:t>
                      </m:r>
                      <m:r>
                        <m:rPr>
                          <m:nor/>
                        </m:rPr>
                        <a:rPr lang="en-US" sz="1600">
                          <a:ea typeface="Times New Roman" panose="02020603050405020304" pitchFamily="18" charset="0"/>
                          <a:cs typeface="Times New Roman" panose="02020603050405020304" pitchFamily="18" charset="0"/>
                        </a:rPr>
                        <m:t>ng</m:t>
                      </m:r>
                      <m:r>
                        <m:rPr>
                          <m:nor/>
                        </m:rPr>
                        <a:rPr lang="en-US" sz="1600">
                          <a:ea typeface="Times New Roman" panose="02020603050405020304" pitchFamily="18" charset="0"/>
                          <a:cs typeface="Times New Roman" panose="02020603050405020304" pitchFamily="18" charset="0"/>
                        </a:rPr>
                        <m:t> </m:t>
                      </m:r>
                      <m:r>
                        <m:rPr>
                          <m:nor/>
                        </m:rPr>
                        <a:rPr lang="en-US" sz="1600">
                          <a:ea typeface="Times New Roman" panose="02020603050405020304" pitchFamily="18" charset="0"/>
                          <a:cs typeface="Times New Roman" panose="02020603050405020304" pitchFamily="18" charset="0"/>
                        </a:rPr>
                        <m:t>t</m:t>
                      </m:r>
                      <m:r>
                        <m:rPr>
                          <m:nor/>
                        </m:rPr>
                        <a:rPr lang="en-US" sz="1600">
                          <a:ea typeface="Times New Roman" panose="02020603050405020304" pitchFamily="18" charset="0"/>
                          <a:cs typeface="Times New Roman" panose="02020603050405020304" pitchFamily="18" charset="0"/>
                        </a:rPr>
                        <m:t>ạ</m:t>
                      </m:r>
                      <m:r>
                        <m:rPr>
                          <m:nor/>
                        </m:rPr>
                        <a:rPr lang="en-US" sz="1600">
                          <a:ea typeface="Times New Roman" panose="02020603050405020304" pitchFamily="18" charset="0"/>
                          <a:cs typeface="Times New Roman" panose="02020603050405020304" pitchFamily="18" charset="0"/>
                        </a:rPr>
                        <m:t>i</m:t>
                      </m:r>
                      <m:r>
                        <m:rPr>
                          <m:nor/>
                        </m:rPr>
                        <a:rPr lang="en-US" sz="1600">
                          <a:ea typeface="Times New Roman" panose="02020603050405020304" pitchFamily="18" charset="0"/>
                          <a:cs typeface="Times New Roman" panose="02020603050405020304" pitchFamily="18" charset="0"/>
                        </a:rPr>
                        <m:t> </m:t>
                      </m:r>
                      <m:r>
                        <a:rPr lang="en-US" sz="1600" i="1">
                          <a:latin typeface="Cambria Math" panose="02040503050406030204" pitchFamily="18" charset="0"/>
                          <a:ea typeface="Times New Roman" panose="02020603050405020304" pitchFamily="18" charset="0"/>
                          <a:cs typeface="Times New Roman" panose="02020603050405020304" pitchFamily="18" charset="0"/>
                        </a:rPr>
                        <m:t>𝑁</m:t>
                      </m:r>
                      <m:r>
                        <m:rPr>
                          <m:nor/>
                        </m:rPr>
                        <a:rPr lang="en-US" sz="1600">
                          <a:ea typeface="Times New Roman" panose="02020603050405020304" pitchFamily="18" charset="0"/>
                          <a:cs typeface="Times New Roman" panose="02020603050405020304" pitchFamily="18" charset="0"/>
                        </a:rPr>
                        <m:t> </m:t>
                      </m:r>
                      <m:r>
                        <m:rPr>
                          <m:nor/>
                        </m:rPr>
                        <a:rPr lang="en-US" sz="1600">
                          <a:ea typeface="Times New Roman" panose="02020603050405020304" pitchFamily="18" charset="0"/>
                          <a:cs typeface="Times New Roman" panose="02020603050405020304" pitchFamily="18" charset="0"/>
                        </a:rPr>
                        <m:t>c</m:t>
                      </m:r>
                      <m:r>
                        <m:rPr>
                          <m:nor/>
                        </m:rPr>
                        <a:rPr lang="en-US" sz="1600">
                          <a:ea typeface="Times New Roman" panose="02020603050405020304" pitchFamily="18" charset="0"/>
                          <a:cs typeface="Times New Roman" panose="02020603050405020304" pitchFamily="18" charset="0"/>
                        </a:rPr>
                        <m:t>ó:</m:t>
                      </m:r>
                      <m:r>
                        <a:rPr lang="en-US" sz="1600" b="0" i="1" smtClean="0">
                          <a:latin typeface="Cambria Math" panose="02040503050406030204" pitchFamily="18" charset="0"/>
                          <a:ea typeface="Times New Roman" panose="02020603050405020304" pitchFamily="18" charset="0"/>
                          <a:cs typeface="Times New Roman" panose="02020603050405020304" pitchFamily="18" charset="0"/>
                        </a:rPr>
                        <m:t> </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𝑂𝑁</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𝐵𝑁</m:t>
                          </m:r>
                        </m:num>
                        <m:den>
                          <m:func>
                            <m:func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16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45°</m:t>
                              </m:r>
                            </m:e>
                          </m:func>
                        </m:den>
                      </m:f>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=3.</m:t>
                      </m:r>
                    </m:oMath>
                  </m:oMathPara>
                </a14:m>
                <a:endParaRPr lang="en-US" sz="1600">
                  <a:effectLst/>
                  <a:latin typeface="+mj-lt"/>
                  <a:ea typeface="Arial" panose="020B0604020202020204" pitchFamily="34" charset="0"/>
                  <a:cs typeface="Times New Roman" panose="02020603050405020304" pitchFamily="18" charset="0"/>
                </a:endParaRPr>
              </a:p>
              <a:p>
                <a:pPr>
                  <a:lnSpc>
                    <a:spcPct val="150000"/>
                  </a:lnSpc>
                  <a:tabLst>
                    <a:tab pos="2036445" algn="l"/>
                  </a:tabLst>
                </a:pPr>
                <a:r>
                  <a:rPr lang="en-US" sz="1600">
                    <a:effectLst/>
                    <a:latin typeface="+mj-lt"/>
                    <a:ea typeface="Times New Roman" panose="02020603050405020304" pitchFamily="18" charset="0"/>
                    <a:cs typeface="Times New Roman" panose="02020603050405020304" pitchFamily="18" charset="0"/>
                  </a:rPr>
                  <a:t>Xét </a:t>
                </a:r>
                <a14:m>
                  <m:oMath xmlns:m="http://schemas.openxmlformats.org/officeDocument/2006/math">
                    <m:r>
                      <m:rPr>
                        <m:sty m:val="p"/>
                      </m:rPr>
                      <a:rPr lang="en-US" sz="1600">
                        <a:effectLst/>
                        <a:latin typeface="Cambria Math" panose="02040503050406030204" pitchFamily="18" charset="0"/>
                        <a:ea typeface="Times New Roman" panose="02020603050405020304" pitchFamily="18" charset="0"/>
                        <a:cs typeface="Times New Roman" panose="02020603050405020304" pitchFamily="18" charset="0"/>
                      </a:rPr>
                      <m:t>Δ</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𝑂𝑃𝑁</m:t>
                    </m:r>
                  </m:oMath>
                </a14:m>
                <a:r>
                  <a:rPr lang="en-US" sz="1600">
                    <a:effectLst/>
                    <a:latin typeface="+mj-lt"/>
                    <a:ea typeface="Times New Roman" panose="02020603050405020304" pitchFamily="18" charset="0"/>
                    <a:cs typeface="Times New Roman" panose="02020603050405020304" pitchFamily="18" charset="0"/>
                  </a:rPr>
                  <a:t> vuông tại </a:t>
                </a:r>
                <a14:m>
                  <m:oMath xmlns:m="http://schemas.openxmlformats.org/officeDocument/2006/math">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𝑃</m:t>
                    </m:r>
                  </m:oMath>
                </a14:m>
                <a:r>
                  <a:rPr lang="en-US" sz="1600">
                    <a:effectLst/>
                    <a:latin typeface="+mj-lt"/>
                    <a:ea typeface="Times New Roman" panose="02020603050405020304" pitchFamily="18" charset="0"/>
                    <a:cs typeface="Times New Roman" panose="02020603050405020304" pitchFamily="18" charset="0"/>
                  </a:rPr>
                  <a:t> có: </a:t>
                </a:r>
                <a14:m>
                  <m:oMath xmlns:m="http://schemas.openxmlformats.org/officeDocument/2006/math">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𝑂𝑃</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𝑂</m:t>
                        </m:r>
                        <m:sSup>
                          <m:sSup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𝑁</m:t>
                            </m:r>
                          </m:e>
                          <m:sup>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𝑃</m:t>
                        </m:r>
                        <m:sSup>
                          <m:sSup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𝑁</m:t>
                            </m:r>
                          </m:e>
                          <m:sup>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2</m:t>
                            </m:r>
                          </m:sup>
                        </m:sSup>
                      </m:e>
                    </m:rad>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5</m:t>
                        </m:r>
                      </m:e>
                    </m:rad>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1600">
                  <a:effectLst/>
                  <a:latin typeface="+mj-lt"/>
                  <a:ea typeface="Arial" panose="020B0604020202020204" pitchFamily="34" charset="0"/>
                  <a:cs typeface="Times New Roman" panose="02020603050405020304" pitchFamily="18" charset="0"/>
                </a:endParaRPr>
              </a:p>
              <a:p>
                <a:pPr>
                  <a:lnSpc>
                    <a:spcPct val="150000"/>
                  </a:lnSpc>
                  <a:tabLst>
                    <a:tab pos="2036445" algn="l"/>
                  </a:tabLst>
                </a:pPr>
                <a:r>
                  <a:rPr lang="en-US" sz="1600">
                    <a:effectLst/>
                    <a:latin typeface="+mj-lt"/>
                    <a:ea typeface="Times New Roman" panose="02020603050405020304" pitchFamily="18" charset="0"/>
                    <a:cs typeface="Times New Roman" panose="02020603050405020304" pitchFamily="18" charset="0"/>
                  </a:rPr>
                  <a:t>Khi đó, </a:t>
                </a:r>
                <a14:m>
                  <m:oMath xmlns:m="http://schemas.openxmlformats.org/officeDocument/2006/math">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𝐵</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5</m:t>
                        </m:r>
                      </m:e>
                    </m:rad>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;2;3)</m:t>
                    </m:r>
                  </m:oMath>
                </a14:m>
                <a:r>
                  <a:rPr lang="en-US" sz="1600">
                    <a:effectLst/>
                    <a:latin typeface="+mj-lt"/>
                    <a:ea typeface="Times New Roman" panose="02020603050405020304" pitchFamily="18" charset="0"/>
                    <a:cs typeface="Times New Roman" panose="02020603050405020304" pitchFamily="18" charset="0"/>
                  </a:rPr>
                  <a:t>.</a:t>
                </a:r>
                <a:endParaRPr lang="en-US" sz="1600">
                  <a:effectLst/>
                  <a:latin typeface="+mj-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075044" y="2325138"/>
                <a:ext cx="4838369" cy="2722155"/>
              </a:xfrm>
              <a:prstGeom prst="rect">
                <a:avLst/>
              </a:prstGeom>
              <a:blipFill>
                <a:blip r:embed="rId5"/>
                <a:stretch>
                  <a:fillRect l="-630" r="-756"/>
                </a:stretch>
              </a:blipFill>
            </p:spPr>
            <p:txBody>
              <a:bodyPr/>
              <a:lstStyle/>
              <a:p>
                <a:r>
                  <a:rPr lang="en-US">
                    <a:noFill/>
                  </a:rPr>
                  <a:t> </a:t>
                </a:r>
              </a:p>
            </p:txBody>
          </p:sp>
        </mc:Fallback>
      </mc:AlternateContent>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238" y="2498280"/>
            <a:ext cx="3364800" cy="2439480"/>
          </a:xfrm>
          <a:prstGeom prst="rect">
            <a:avLst/>
          </a:prstGeom>
        </p:spPr>
      </p:pic>
    </p:spTree>
    <p:extLst>
      <p:ext uri="{BB962C8B-B14F-4D97-AF65-F5344CB8AC3E}">
        <p14:creationId xmlns:p14="http://schemas.microsoft.com/office/powerpoint/2010/main" val="404134284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anim calcmode="lin" valueType="num">
                                      <p:cBhvr>
                                        <p:cTn id="13" dur="500" fill="hold"/>
                                        <p:tgtEl>
                                          <p:spTgt spid="60"/>
                                        </p:tgtEl>
                                        <p:attrNameLst>
                                          <p:attrName>ppt_x</p:attrName>
                                        </p:attrNameLst>
                                      </p:cBhvr>
                                      <p:tavLst>
                                        <p:tav tm="0">
                                          <p:val>
                                            <p:strVal val="#ppt_x"/>
                                          </p:val>
                                        </p:tav>
                                        <p:tav tm="100000">
                                          <p:val>
                                            <p:strVal val="#ppt_x"/>
                                          </p:val>
                                        </p:tav>
                                      </p:tavLst>
                                    </p:anim>
                                    <p:anim calcmode="lin" valueType="num">
                                      <p:cBhvr>
                                        <p:cTn id="14" dur="500" fill="hold"/>
                                        <p:tgtEl>
                                          <p:spTgt spid="6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
                                            <p:txEl>
                                              <p:pRg st="0" end="0"/>
                                            </p:txEl>
                                          </p:spTgt>
                                        </p:tgtEl>
                                        <p:attrNameLst>
                                          <p:attrName>style.visibility</p:attrName>
                                        </p:attrNameLst>
                                      </p:cBhvr>
                                      <p:to>
                                        <p:strVal val="visible"/>
                                      </p:to>
                                    </p:set>
                                    <p:animEffect transition="in" filter="wipe(up)">
                                      <p:cBhvr>
                                        <p:cTn id="34" dur="500"/>
                                        <p:tgtEl>
                                          <p:spTgt spid="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
                                            <p:txEl>
                                              <p:pRg st="1" end="1"/>
                                            </p:txEl>
                                          </p:spTgt>
                                        </p:tgtEl>
                                        <p:attrNameLst>
                                          <p:attrName>style.visibility</p:attrName>
                                        </p:attrNameLst>
                                      </p:cBhvr>
                                      <p:to>
                                        <p:strVal val="visible"/>
                                      </p:to>
                                    </p:set>
                                    <p:animEffect transition="in" filter="wipe(up)">
                                      <p:cBhvr>
                                        <p:cTn id="39" dur="500"/>
                                        <p:tgtEl>
                                          <p:spTgt spid="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2">
                                            <p:txEl>
                                              <p:pRg st="2" end="2"/>
                                            </p:txEl>
                                          </p:spTgt>
                                        </p:tgtEl>
                                        <p:attrNameLst>
                                          <p:attrName>style.visibility</p:attrName>
                                        </p:attrNameLst>
                                      </p:cBhvr>
                                      <p:to>
                                        <p:strVal val="visible"/>
                                      </p:to>
                                    </p:set>
                                    <p:animEffect transition="in" filter="wipe(up)">
                                      <p:cBhvr>
                                        <p:cTn id="44" dur="500"/>
                                        <p:tgtEl>
                                          <p:spTgt spid="2">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2">
                                            <p:txEl>
                                              <p:pRg st="3" end="3"/>
                                            </p:txEl>
                                          </p:spTgt>
                                        </p:tgtEl>
                                        <p:attrNameLst>
                                          <p:attrName>style.visibility</p:attrName>
                                        </p:attrNameLst>
                                      </p:cBhvr>
                                      <p:to>
                                        <p:strVal val="visible"/>
                                      </p:to>
                                    </p:set>
                                    <p:animEffect transition="in" filter="wipe(up)">
                                      <p:cBhvr>
                                        <p:cTn id="4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8"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50355"/>
          <a:stretch/>
        </p:blipFill>
        <p:spPr>
          <a:xfrm rot="520095">
            <a:off x="5510385" y="2174016"/>
            <a:ext cx="1320740" cy="2660393"/>
          </a:xfrm>
          <a:prstGeom prst="rect">
            <a:avLst/>
          </a:prstGeom>
        </p:spPr>
      </p:pic>
      <p:pic>
        <p:nvPicPr>
          <p:cNvPr id="15" name="Picture 14">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50511"/>
          <a:stretch/>
        </p:blipFill>
        <p:spPr>
          <a:xfrm rot="520095">
            <a:off x="2035237" y="2183328"/>
            <a:ext cx="1312290" cy="2651669"/>
          </a:xfrm>
          <a:prstGeom prst="rect">
            <a:avLst/>
          </a:prstGeom>
        </p:spPr>
      </p:pic>
      <p:pic>
        <p:nvPicPr>
          <p:cNvPr id="17" name="Picture 16">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50926"/>
          <a:stretch/>
        </p:blipFill>
        <p:spPr>
          <a:xfrm rot="520095">
            <a:off x="528433" y="1128746"/>
            <a:ext cx="1329960" cy="2710117"/>
          </a:xfrm>
          <a:prstGeom prst="rect">
            <a:avLst/>
          </a:prstGeom>
        </p:spPr>
      </p:pic>
      <p:pic>
        <p:nvPicPr>
          <p:cNvPr id="18" name="Picture 17">
            <a:hlinkClick r:id="rId9" action="ppaction://hlinksldjump"/>
          </p:cNvPr>
          <p:cNvPicPr>
            <a:picLocks noChangeAspect="1"/>
          </p:cNvPicPr>
          <p:nvPr/>
        </p:nvPicPr>
        <p:blipFill rotWithShape="1">
          <a:blip r:embed="rId10">
            <a:extLst>
              <a:ext uri="{28A0092B-C50C-407E-A947-70E740481C1C}">
                <a14:useLocalDpi xmlns:a14="http://schemas.microsoft.com/office/drawing/2010/main" val="0"/>
              </a:ext>
            </a:extLst>
          </a:blip>
          <a:srcRect l="50295"/>
          <a:stretch/>
        </p:blipFill>
        <p:spPr>
          <a:xfrm rot="520095">
            <a:off x="3840252" y="1209265"/>
            <a:ext cx="1342657" cy="2701272"/>
          </a:xfrm>
          <a:prstGeom prst="rect">
            <a:avLst/>
          </a:prstGeom>
        </p:spPr>
      </p:pic>
      <p:pic>
        <p:nvPicPr>
          <p:cNvPr id="19" name="Picture 18">
            <a:hlinkClick r:id="rId11" action="ppaction://hlinksldjump"/>
          </p:cNvPr>
          <p:cNvPicPr>
            <a:picLocks noChangeAspect="1"/>
          </p:cNvPicPr>
          <p:nvPr/>
        </p:nvPicPr>
        <p:blipFill rotWithShape="1">
          <a:blip r:embed="rId12">
            <a:extLst>
              <a:ext uri="{28A0092B-C50C-407E-A947-70E740481C1C}">
                <a14:useLocalDpi xmlns:a14="http://schemas.microsoft.com/office/drawing/2010/main" val="0"/>
              </a:ext>
            </a:extLst>
          </a:blip>
          <a:srcRect l="51098"/>
          <a:stretch/>
        </p:blipFill>
        <p:spPr>
          <a:xfrm rot="520095">
            <a:off x="7393654" y="1441972"/>
            <a:ext cx="1265311" cy="2226744"/>
          </a:xfrm>
          <a:prstGeom prst="rect">
            <a:avLst/>
          </a:prstGeom>
        </p:spPr>
      </p:pic>
      <p:pic>
        <p:nvPicPr>
          <p:cNvPr id="2050" name="Picture 2" descr="https://cdn-icons-png.flaticon.com/128/9183/9183248.png">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02457" y="234272"/>
            <a:ext cx="868403" cy="868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61610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8"/>
                                        </p:tgtEl>
                                        <p:attrNameLst>
                                          <p:attrName>r</p:attrName>
                                        </p:attrNameLst>
                                      </p:cBhvr>
                                    </p:animRot>
                                    <p:animRot by="-240000">
                                      <p:cBhvr>
                                        <p:cTn id="19" dur="200" fill="hold">
                                          <p:stCondLst>
                                            <p:cond delay="200"/>
                                          </p:stCondLst>
                                        </p:cTn>
                                        <p:tgtEl>
                                          <p:spTgt spid="18"/>
                                        </p:tgtEl>
                                        <p:attrNameLst>
                                          <p:attrName>r</p:attrName>
                                        </p:attrNameLst>
                                      </p:cBhvr>
                                    </p:animRot>
                                    <p:animRot by="240000">
                                      <p:cBhvr>
                                        <p:cTn id="20" dur="200" fill="hold">
                                          <p:stCondLst>
                                            <p:cond delay="400"/>
                                          </p:stCondLst>
                                        </p:cTn>
                                        <p:tgtEl>
                                          <p:spTgt spid="18"/>
                                        </p:tgtEl>
                                        <p:attrNameLst>
                                          <p:attrName>r</p:attrName>
                                        </p:attrNameLst>
                                      </p:cBhvr>
                                    </p:animRot>
                                    <p:animRot by="-240000">
                                      <p:cBhvr>
                                        <p:cTn id="21" dur="200" fill="hold">
                                          <p:stCondLst>
                                            <p:cond delay="600"/>
                                          </p:stCondLst>
                                        </p:cTn>
                                        <p:tgtEl>
                                          <p:spTgt spid="18"/>
                                        </p:tgtEl>
                                        <p:attrNameLst>
                                          <p:attrName>r</p:attrName>
                                        </p:attrNameLst>
                                      </p:cBhvr>
                                    </p:animRot>
                                    <p:animRot by="120000">
                                      <p:cBhvr>
                                        <p:cTn id="22" dur="200" fill="hold">
                                          <p:stCondLst>
                                            <p:cond delay="800"/>
                                          </p:stCondLst>
                                        </p:cTn>
                                        <p:tgtEl>
                                          <p:spTgt spid="1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4"/>
                                        </p:tgtEl>
                                        <p:attrNameLst>
                                          <p:attrName>r</p:attrName>
                                        </p:attrNameLst>
                                      </p:cBhvr>
                                    </p:animRot>
                                    <p:animRot by="-240000">
                                      <p:cBhvr>
                                        <p:cTn id="25" dur="200" fill="hold">
                                          <p:stCondLst>
                                            <p:cond delay="200"/>
                                          </p:stCondLst>
                                        </p:cTn>
                                        <p:tgtEl>
                                          <p:spTgt spid="14"/>
                                        </p:tgtEl>
                                        <p:attrNameLst>
                                          <p:attrName>r</p:attrName>
                                        </p:attrNameLst>
                                      </p:cBhvr>
                                    </p:animRot>
                                    <p:animRot by="240000">
                                      <p:cBhvr>
                                        <p:cTn id="26" dur="200" fill="hold">
                                          <p:stCondLst>
                                            <p:cond delay="400"/>
                                          </p:stCondLst>
                                        </p:cTn>
                                        <p:tgtEl>
                                          <p:spTgt spid="14"/>
                                        </p:tgtEl>
                                        <p:attrNameLst>
                                          <p:attrName>r</p:attrName>
                                        </p:attrNameLst>
                                      </p:cBhvr>
                                    </p:animRot>
                                    <p:animRot by="-240000">
                                      <p:cBhvr>
                                        <p:cTn id="27" dur="200" fill="hold">
                                          <p:stCondLst>
                                            <p:cond delay="600"/>
                                          </p:stCondLst>
                                        </p:cTn>
                                        <p:tgtEl>
                                          <p:spTgt spid="14"/>
                                        </p:tgtEl>
                                        <p:attrNameLst>
                                          <p:attrName>r</p:attrName>
                                        </p:attrNameLst>
                                      </p:cBhvr>
                                    </p:animRot>
                                    <p:animRot by="120000">
                                      <p:cBhvr>
                                        <p:cTn id="28" dur="200" fill="hold">
                                          <p:stCondLst>
                                            <p:cond delay="8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9"/>
                                        </p:tgtEl>
                                        <p:attrNameLst>
                                          <p:attrName>r</p:attrName>
                                        </p:attrNameLst>
                                      </p:cBhvr>
                                    </p:animRot>
                                    <p:animRot by="-240000">
                                      <p:cBhvr>
                                        <p:cTn id="31" dur="200" fill="hold">
                                          <p:stCondLst>
                                            <p:cond delay="200"/>
                                          </p:stCondLst>
                                        </p:cTn>
                                        <p:tgtEl>
                                          <p:spTgt spid="19"/>
                                        </p:tgtEl>
                                        <p:attrNameLst>
                                          <p:attrName>r</p:attrName>
                                        </p:attrNameLst>
                                      </p:cBhvr>
                                    </p:animRot>
                                    <p:animRot by="240000">
                                      <p:cBhvr>
                                        <p:cTn id="32" dur="200" fill="hold">
                                          <p:stCondLst>
                                            <p:cond delay="400"/>
                                          </p:stCondLst>
                                        </p:cTn>
                                        <p:tgtEl>
                                          <p:spTgt spid="19"/>
                                        </p:tgtEl>
                                        <p:attrNameLst>
                                          <p:attrName>r</p:attrName>
                                        </p:attrNameLst>
                                      </p:cBhvr>
                                    </p:animRot>
                                    <p:animRot by="-240000">
                                      <p:cBhvr>
                                        <p:cTn id="33" dur="200" fill="hold">
                                          <p:stCondLst>
                                            <p:cond delay="600"/>
                                          </p:stCondLst>
                                        </p:cTn>
                                        <p:tgtEl>
                                          <p:spTgt spid="19"/>
                                        </p:tgtEl>
                                        <p:attrNameLst>
                                          <p:attrName>r</p:attrName>
                                        </p:attrNameLst>
                                      </p:cBhvr>
                                    </p:animRot>
                                    <p:animRot by="120000">
                                      <p:cBhvr>
                                        <p:cTn id="34"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7"/>
                    </p:tgtEl>
                  </p:cond>
                </p:stCondLst>
                <p:endSync evt="end" delay="0">
                  <p:rtn val="all"/>
                </p:endSync>
                <p:childTnLst>
                  <p:par>
                    <p:cTn id="36" fill="hold">
                      <p:stCondLst>
                        <p:cond delay="0"/>
                      </p:stCondLst>
                      <p:childTnLst>
                        <p:par>
                          <p:cTn id="37" fill="hold">
                            <p:stCondLst>
                              <p:cond delay="0"/>
                            </p:stCondLst>
                            <p:childTnLst>
                              <p:par>
                                <p:cTn id="38" presetID="17" presetClass="exit" presetSubtype="10" fill="hold" nodeType="clickEffect">
                                  <p:stCondLst>
                                    <p:cond delay="0"/>
                                  </p:stCondLst>
                                  <p:childTnLst>
                                    <p:anim calcmode="lin" valueType="num">
                                      <p:cBhvr>
                                        <p:cTn id="39" dur="500"/>
                                        <p:tgtEl>
                                          <p:spTgt spid="17"/>
                                        </p:tgtEl>
                                        <p:attrNameLst>
                                          <p:attrName>ppt_w</p:attrName>
                                        </p:attrNameLst>
                                      </p:cBhvr>
                                      <p:tavLst>
                                        <p:tav tm="0">
                                          <p:val>
                                            <p:strVal val="ppt_w"/>
                                          </p:val>
                                        </p:tav>
                                        <p:tav tm="100000">
                                          <p:val>
                                            <p:fltVal val="0"/>
                                          </p:val>
                                        </p:tav>
                                      </p:tavLst>
                                    </p:anim>
                                    <p:anim calcmode="lin" valueType="num">
                                      <p:cBhvr>
                                        <p:cTn id="40" dur="500"/>
                                        <p:tgtEl>
                                          <p:spTgt spid="17"/>
                                        </p:tgtEl>
                                        <p:attrNameLst>
                                          <p:attrName>ppt_h</p:attrName>
                                        </p:attrNameLst>
                                      </p:cBhvr>
                                      <p:tavLst>
                                        <p:tav tm="0">
                                          <p:val>
                                            <p:strVal val="ppt_h"/>
                                          </p:val>
                                        </p:tav>
                                        <p:tav tm="100000">
                                          <p:val>
                                            <p:strVal val="ppt_h"/>
                                          </p:val>
                                        </p:tav>
                                      </p:tavLst>
                                    </p:anim>
                                    <p:set>
                                      <p:cBhvr>
                                        <p:cTn id="4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42" restart="whenNotActive" fill="hold" evtFilter="cancelBubble" nodeType="interactiveSeq">
                <p:stCondLst>
                  <p:cond evt="onClick" delay="0">
                    <p:tgtEl>
                      <p:spTgt spid="15"/>
                    </p:tgtEl>
                  </p:cond>
                </p:stCondLst>
                <p:endSync evt="end" delay="0">
                  <p:rtn val="all"/>
                </p:endSync>
                <p:childTnLst>
                  <p:par>
                    <p:cTn id="43" fill="hold">
                      <p:stCondLst>
                        <p:cond delay="0"/>
                      </p:stCondLst>
                      <p:childTnLst>
                        <p:par>
                          <p:cTn id="44" fill="hold">
                            <p:stCondLst>
                              <p:cond delay="0"/>
                            </p:stCondLst>
                            <p:childTnLst>
                              <p:par>
                                <p:cTn id="45" presetID="17" presetClass="exit" presetSubtype="10" fill="hold" nodeType="clickEffect">
                                  <p:stCondLst>
                                    <p:cond delay="0"/>
                                  </p:stCondLst>
                                  <p:childTnLst>
                                    <p:anim calcmode="lin" valueType="num">
                                      <p:cBhvr>
                                        <p:cTn id="46" dur="500"/>
                                        <p:tgtEl>
                                          <p:spTgt spid="15"/>
                                        </p:tgtEl>
                                        <p:attrNameLst>
                                          <p:attrName>ppt_w</p:attrName>
                                        </p:attrNameLst>
                                      </p:cBhvr>
                                      <p:tavLst>
                                        <p:tav tm="0">
                                          <p:val>
                                            <p:strVal val="ppt_w"/>
                                          </p:val>
                                        </p:tav>
                                        <p:tav tm="100000">
                                          <p:val>
                                            <p:fltVal val="0"/>
                                          </p:val>
                                        </p:tav>
                                      </p:tavLst>
                                    </p:anim>
                                    <p:anim calcmode="lin" valueType="num">
                                      <p:cBhvr>
                                        <p:cTn id="47" dur="500"/>
                                        <p:tgtEl>
                                          <p:spTgt spid="15"/>
                                        </p:tgtEl>
                                        <p:attrNameLst>
                                          <p:attrName>ppt_h</p:attrName>
                                        </p:attrNameLst>
                                      </p:cBhvr>
                                      <p:tavLst>
                                        <p:tav tm="0">
                                          <p:val>
                                            <p:strVal val="ppt_h"/>
                                          </p:val>
                                        </p:tav>
                                        <p:tav tm="100000">
                                          <p:val>
                                            <p:strVal val="ppt_h"/>
                                          </p:val>
                                        </p:tav>
                                      </p:tavLst>
                                    </p:anim>
                                    <p:set>
                                      <p:cBhvr>
                                        <p:cTn id="48"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9" restart="whenNotActive" fill="hold" evtFilter="cancelBubble" nodeType="interactiveSeq">
                <p:stCondLst>
                  <p:cond evt="onClick" delay="0">
                    <p:tgtEl>
                      <p:spTgt spid="18"/>
                    </p:tgtEl>
                  </p:cond>
                </p:stCondLst>
                <p:endSync evt="end" delay="0">
                  <p:rtn val="all"/>
                </p:endSync>
                <p:childTnLst>
                  <p:par>
                    <p:cTn id="50" fill="hold">
                      <p:stCondLst>
                        <p:cond delay="0"/>
                      </p:stCondLst>
                      <p:childTnLst>
                        <p:par>
                          <p:cTn id="51" fill="hold">
                            <p:stCondLst>
                              <p:cond delay="0"/>
                            </p:stCondLst>
                            <p:childTnLst>
                              <p:par>
                                <p:cTn id="52" presetID="17" presetClass="exit" presetSubtype="10" fill="hold" nodeType="clickEffect">
                                  <p:stCondLst>
                                    <p:cond delay="0"/>
                                  </p:stCondLst>
                                  <p:childTnLst>
                                    <p:anim calcmode="lin" valueType="num">
                                      <p:cBhvr>
                                        <p:cTn id="53" dur="500"/>
                                        <p:tgtEl>
                                          <p:spTgt spid="18"/>
                                        </p:tgtEl>
                                        <p:attrNameLst>
                                          <p:attrName>ppt_w</p:attrName>
                                        </p:attrNameLst>
                                      </p:cBhvr>
                                      <p:tavLst>
                                        <p:tav tm="0">
                                          <p:val>
                                            <p:strVal val="ppt_w"/>
                                          </p:val>
                                        </p:tav>
                                        <p:tav tm="100000">
                                          <p:val>
                                            <p:fltVal val="0"/>
                                          </p:val>
                                        </p:tav>
                                      </p:tavLst>
                                    </p:anim>
                                    <p:anim calcmode="lin" valueType="num">
                                      <p:cBhvr>
                                        <p:cTn id="54" dur="500"/>
                                        <p:tgtEl>
                                          <p:spTgt spid="18"/>
                                        </p:tgtEl>
                                        <p:attrNameLst>
                                          <p:attrName>ppt_h</p:attrName>
                                        </p:attrNameLst>
                                      </p:cBhvr>
                                      <p:tavLst>
                                        <p:tav tm="0">
                                          <p:val>
                                            <p:strVal val="ppt_h"/>
                                          </p:val>
                                        </p:tav>
                                        <p:tav tm="100000">
                                          <p:val>
                                            <p:strVal val="ppt_h"/>
                                          </p:val>
                                        </p:tav>
                                      </p:tavLst>
                                    </p:anim>
                                    <p:set>
                                      <p:cBhvr>
                                        <p:cTn id="5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14"/>
                    </p:tgtEl>
                  </p:cond>
                </p:stCondLst>
                <p:endSync evt="end" delay="0">
                  <p:rtn val="all"/>
                </p:endSync>
                <p:childTnLst>
                  <p:par>
                    <p:cTn id="57" fill="hold">
                      <p:stCondLst>
                        <p:cond delay="0"/>
                      </p:stCondLst>
                      <p:childTnLst>
                        <p:par>
                          <p:cTn id="58" fill="hold">
                            <p:stCondLst>
                              <p:cond delay="0"/>
                            </p:stCondLst>
                            <p:childTnLst>
                              <p:par>
                                <p:cTn id="59" presetID="17" presetClass="exit" presetSubtype="10" fill="hold" nodeType="clickEffect">
                                  <p:stCondLst>
                                    <p:cond delay="0"/>
                                  </p:stCondLst>
                                  <p:childTnLst>
                                    <p:anim calcmode="lin" valueType="num">
                                      <p:cBhvr>
                                        <p:cTn id="60" dur="500"/>
                                        <p:tgtEl>
                                          <p:spTgt spid="14"/>
                                        </p:tgtEl>
                                        <p:attrNameLst>
                                          <p:attrName>ppt_w</p:attrName>
                                        </p:attrNameLst>
                                      </p:cBhvr>
                                      <p:tavLst>
                                        <p:tav tm="0">
                                          <p:val>
                                            <p:strVal val="ppt_w"/>
                                          </p:val>
                                        </p:tav>
                                        <p:tav tm="100000">
                                          <p:val>
                                            <p:fltVal val="0"/>
                                          </p:val>
                                        </p:tav>
                                      </p:tavLst>
                                    </p:anim>
                                    <p:anim calcmode="lin" valueType="num">
                                      <p:cBhvr>
                                        <p:cTn id="61" dur="500"/>
                                        <p:tgtEl>
                                          <p:spTgt spid="14"/>
                                        </p:tgtEl>
                                        <p:attrNameLst>
                                          <p:attrName>ppt_h</p:attrName>
                                        </p:attrNameLst>
                                      </p:cBhvr>
                                      <p:tavLst>
                                        <p:tav tm="0">
                                          <p:val>
                                            <p:strVal val="ppt_h"/>
                                          </p:val>
                                        </p:tav>
                                        <p:tav tm="100000">
                                          <p:val>
                                            <p:strVal val="ppt_h"/>
                                          </p:val>
                                        </p:tav>
                                      </p:tavLst>
                                    </p:anim>
                                    <p:set>
                                      <p:cBhvr>
                                        <p:cTn id="6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3" restart="whenNotActive" fill="hold" evtFilter="cancelBubble" nodeType="interactiveSeq">
                <p:stCondLst>
                  <p:cond evt="onClick" delay="0">
                    <p:tgtEl>
                      <p:spTgt spid="19"/>
                    </p:tgtEl>
                  </p:cond>
                </p:stCondLst>
                <p:endSync evt="end" delay="0">
                  <p:rtn val="all"/>
                </p:endSync>
                <p:childTnLst>
                  <p:par>
                    <p:cTn id="64" fill="hold">
                      <p:stCondLst>
                        <p:cond delay="0"/>
                      </p:stCondLst>
                      <p:childTnLst>
                        <p:par>
                          <p:cTn id="65" fill="hold">
                            <p:stCondLst>
                              <p:cond delay="0"/>
                            </p:stCondLst>
                            <p:childTnLst>
                              <p:par>
                                <p:cTn id="66" presetID="17" presetClass="exit" presetSubtype="10" fill="hold" nodeType="clickEffect">
                                  <p:stCondLst>
                                    <p:cond delay="0"/>
                                  </p:stCondLst>
                                  <p:childTnLst>
                                    <p:anim calcmode="lin" valueType="num">
                                      <p:cBhvr>
                                        <p:cTn id="67" dur="500"/>
                                        <p:tgtEl>
                                          <p:spTgt spid="19"/>
                                        </p:tgtEl>
                                        <p:attrNameLst>
                                          <p:attrName>ppt_w</p:attrName>
                                        </p:attrNameLst>
                                      </p:cBhvr>
                                      <p:tavLst>
                                        <p:tav tm="0">
                                          <p:val>
                                            <p:strVal val="ppt_w"/>
                                          </p:val>
                                        </p:tav>
                                        <p:tav tm="100000">
                                          <p:val>
                                            <p:fltVal val="0"/>
                                          </p:val>
                                        </p:tav>
                                      </p:tavLst>
                                    </p:anim>
                                    <p:anim calcmode="lin" valueType="num">
                                      <p:cBhvr>
                                        <p:cTn id="68" dur="500"/>
                                        <p:tgtEl>
                                          <p:spTgt spid="19"/>
                                        </p:tgtEl>
                                        <p:attrNameLst>
                                          <p:attrName>ppt_h</p:attrName>
                                        </p:attrNameLst>
                                      </p:cBhvr>
                                      <p:tavLst>
                                        <p:tav tm="0">
                                          <p:val>
                                            <p:strVal val="ppt_h"/>
                                          </p:val>
                                        </p:tav>
                                        <p:tav tm="100000">
                                          <p:val>
                                            <p:strVal val="ppt_h"/>
                                          </p:val>
                                        </p:tav>
                                      </p:tavLst>
                                    </p:anim>
                                    <p:set>
                                      <p:cBhvr>
                                        <p:cTn id="6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816"/>
        <p:cNvGrpSpPr/>
        <p:nvPr/>
      </p:nvGrpSpPr>
      <p:grpSpPr>
        <a:xfrm>
          <a:off x="0" y="0"/>
          <a:ext cx="0" cy="0"/>
          <a:chOff x="0" y="0"/>
          <a:chExt cx="0" cy="0"/>
        </a:xfrm>
      </p:grpSpPr>
      <p:pic>
        <p:nvPicPr>
          <p:cNvPr id="819" name="Google Shape;819;p60"/>
          <p:cNvPicPr preferRelativeResize="0"/>
          <p:nvPr/>
        </p:nvPicPr>
        <p:blipFill>
          <a:blip r:embed="rId3">
            <a:alphaModFix/>
          </a:blip>
          <a:stretch>
            <a:fillRect/>
          </a:stretch>
        </p:blipFill>
        <p:spPr>
          <a:xfrm>
            <a:off x="5106582" y="3895907"/>
            <a:ext cx="509885" cy="509885"/>
          </a:xfrm>
          <a:prstGeom prst="rect">
            <a:avLst/>
          </a:prstGeom>
          <a:noFill/>
          <a:ln>
            <a:noFill/>
          </a:ln>
        </p:spPr>
      </p:pic>
      <p:pic>
        <p:nvPicPr>
          <p:cNvPr id="821" name="Google Shape;821;p60"/>
          <p:cNvPicPr preferRelativeResize="0"/>
          <p:nvPr/>
        </p:nvPicPr>
        <p:blipFill>
          <a:blip r:embed="rId4">
            <a:alphaModFix/>
          </a:blip>
          <a:stretch>
            <a:fillRect/>
          </a:stretch>
        </p:blipFill>
        <p:spPr>
          <a:xfrm>
            <a:off x="8085275" y="2772775"/>
            <a:ext cx="444450" cy="583900"/>
          </a:xfrm>
          <a:prstGeom prst="rect">
            <a:avLst/>
          </a:prstGeom>
          <a:noFill/>
          <a:ln>
            <a:noFill/>
          </a:ln>
        </p:spPr>
      </p:pic>
      <p:pic>
        <p:nvPicPr>
          <p:cNvPr id="822" name="Google Shape;822;p60"/>
          <p:cNvPicPr preferRelativeResize="0"/>
          <p:nvPr/>
        </p:nvPicPr>
        <p:blipFill>
          <a:blip r:embed="rId5">
            <a:alphaModFix/>
          </a:blip>
          <a:stretch>
            <a:fillRect/>
          </a:stretch>
        </p:blipFill>
        <p:spPr>
          <a:xfrm>
            <a:off x="7411100" y="285989"/>
            <a:ext cx="1348350" cy="1524900"/>
          </a:xfrm>
          <a:prstGeom prst="rect">
            <a:avLst/>
          </a:prstGeom>
          <a:noFill/>
          <a:ln>
            <a:noFill/>
          </a:ln>
        </p:spPr>
      </p:pic>
      <p:sp>
        <p:nvSpPr>
          <p:cNvPr id="10" name="Câu hỏi">
            <a:extLst>
              <a:ext uri="{FF2B5EF4-FFF2-40B4-BE49-F238E27FC236}">
                <a16:creationId xmlns:a16="http://schemas.microsoft.com/office/drawing/2014/main" id="{1AB69979-1D5C-6D4F-6590-E0650E70A5B4}"/>
              </a:ext>
            </a:extLst>
          </p:cNvPr>
          <p:cNvSpPr/>
          <p:nvPr/>
        </p:nvSpPr>
        <p:spPr>
          <a:xfrm>
            <a:off x="514352" y="283182"/>
            <a:ext cx="8110102" cy="1969570"/>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spcBef>
                <a:spcPts val="600"/>
              </a:spcBef>
              <a:spcAft>
                <a:spcPts val="600"/>
              </a:spcAft>
            </a:pPr>
            <a:endParaRPr lang="en-US" sz="2100">
              <a:solidFill>
                <a:srgbClr val="000000"/>
              </a:solidFill>
              <a:effectLst/>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Đáp án đúng">
                <a:extLst>
                  <a:ext uri="{FF2B5EF4-FFF2-40B4-BE49-F238E27FC236}">
                    <a16:creationId xmlns:a16="http://schemas.microsoft.com/office/drawing/2014/main" id="{2FB644CA-CB55-3594-B5C2-C9F8A867CDF0}"/>
                  </a:ext>
                </a:extLst>
              </p:cNvPr>
              <p:cNvSpPr/>
              <p:nvPr/>
            </p:nvSpPr>
            <p:spPr>
              <a:xfrm>
                <a:off x="514350" y="2585258"/>
                <a:ext cx="3871669" cy="846130"/>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fr-FR" sz="2100" smtClean="0">
                    <a:solidFill>
                      <a:schemeClr val="accent5">
                        <a:lumMod val="10000"/>
                      </a:schemeClr>
                    </a:solidFill>
                    <a:latin typeface="+mj-lt"/>
                    <a:ea typeface="Arial" panose="020B0604020202020204" pitchFamily="34" charset="0"/>
                  </a:rPr>
                  <a:t>A.</a:t>
                </a:r>
                <a:r>
                  <a:rPr lang="fr-FR" sz="2100" i="1" kern="0">
                    <a:solidFill>
                      <a:schemeClr val="accent5">
                        <a:lumMod val="10000"/>
                      </a:schemeClr>
                    </a:solidFill>
                    <a:effectLst/>
                    <a:latin typeface="+mj-lt"/>
                    <a:ea typeface="Arial" panose="020B0604020202020204" pitchFamily="34" charset="0"/>
                  </a:rPr>
                  <a:t> </a:t>
                </a:r>
                <a14:m>
                  <m:oMath xmlns:m="http://schemas.openxmlformats.org/officeDocument/2006/math">
                    <m:acc>
                      <m:accPr>
                        <m:chr m:val="⃗"/>
                        <m:ctrlPr>
                          <a:rPr lang="en-US" sz="2100" i="1">
                            <a:solidFill>
                              <a:schemeClr val="accent5">
                                <a:lumMod val="10000"/>
                              </a:schemeClr>
                            </a:solidFill>
                            <a:effectLst/>
                            <a:latin typeface="Cambria Math" panose="02040503050406030204" pitchFamily="18" charset="0"/>
                            <a:cs typeface="Times New Roman" panose="02020603050405020304" pitchFamily="18" charset="0"/>
                          </a:rPr>
                        </m:ctrlPr>
                      </m:accPr>
                      <m:e>
                        <m:r>
                          <a:rPr lang="en-US" sz="2100" i="1" kern="0">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𝐴𝐵</m:t>
                        </m:r>
                      </m:e>
                    </m:acc>
                    <m:r>
                      <a:rPr lang="fr-FR" sz="2100" i="1" kern="0">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100" i="1">
                            <a:solidFill>
                              <a:schemeClr val="accent5">
                                <a:lumMod val="10000"/>
                              </a:schemeClr>
                            </a:solidFill>
                            <a:effectLst/>
                            <a:latin typeface="Cambria Math" panose="02040503050406030204" pitchFamily="18" charset="0"/>
                            <a:cs typeface="Times New Roman" panose="02020603050405020304" pitchFamily="18" charset="0"/>
                          </a:rPr>
                        </m:ctrlPr>
                      </m:accPr>
                      <m:e>
                        <m:r>
                          <a:rPr lang="en-US" sz="2100" i="1" kern="0">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𝐵𝐶</m:t>
                        </m:r>
                      </m:e>
                    </m:acc>
                    <m:r>
                      <a:rPr lang="fr-FR" sz="2100" i="1" kern="0">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100" i="1">
                            <a:solidFill>
                              <a:schemeClr val="accent5">
                                <a:lumMod val="10000"/>
                              </a:schemeClr>
                            </a:solidFill>
                            <a:effectLst/>
                            <a:latin typeface="Cambria Math" panose="02040503050406030204" pitchFamily="18" charset="0"/>
                            <a:cs typeface="Times New Roman" panose="02020603050405020304" pitchFamily="18" charset="0"/>
                          </a:rPr>
                        </m:ctrlPr>
                      </m:accPr>
                      <m:e>
                        <m:r>
                          <a:rPr lang="en-US" sz="2100" i="1" kern="0">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𝐴𝐶</m:t>
                        </m:r>
                      </m:e>
                    </m:acc>
                  </m:oMath>
                </a14:m>
                <a:r>
                  <a:rPr lang="fr-FR" sz="2100" i="1" kern="0">
                    <a:solidFill>
                      <a:schemeClr val="accent5">
                        <a:lumMod val="10000"/>
                      </a:schemeClr>
                    </a:solidFill>
                    <a:effectLst/>
                    <a:latin typeface="+mj-lt"/>
                    <a:ea typeface="PMingLiU"/>
                  </a:rPr>
                  <a:t>.</a:t>
                </a:r>
                <a:endParaRPr lang="en-US" sz="2100">
                  <a:solidFill>
                    <a:schemeClr val="accent5">
                      <a:lumMod val="10000"/>
                    </a:schemeClr>
                  </a:solidFill>
                  <a:effectLst/>
                  <a:latin typeface="+mj-lt"/>
                  <a:ea typeface="Times New Roman" panose="02020603050405020304" pitchFamily="18" charset="0"/>
                </a:endParaRPr>
              </a:p>
            </p:txBody>
          </p:sp>
        </mc:Choice>
        <mc:Fallback xmlns="">
          <p:sp>
            <p:nvSpPr>
              <p:cNvPr id="11" name="Đáp án đúng">
                <a:extLst>
                  <a:ext uri="{FF2B5EF4-FFF2-40B4-BE49-F238E27FC236}">
                    <a16:creationId xmlns:a16="http://schemas.microsoft.com/office/drawing/2014/main" id="{2FB644CA-CB55-3594-B5C2-C9F8A867CDF0}"/>
                  </a:ext>
                </a:extLst>
              </p:cNvPr>
              <p:cNvSpPr>
                <a:spLocks noRot="1" noChangeAspect="1" noMove="1" noResize="1" noEditPoints="1" noAdjustHandles="1" noChangeArrowheads="1" noChangeShapeType="1" noTextEdit="1"/>
              </p:cNvSpPr>
              <p:nvPr/>
            </p:nvSpPr>
            <p:spPr>
              <a:xfrm>
                <a:off x="514350" y="2585258"/>
                <a:ext cx="3871669" cy="846130"/>
              </a:xfrm>
              <a:prstGeom prst="roundRect">
                <a:avLst/>
              </a:prstGeom>
              <a:blipFill>
                <a:blip r:embed="rId6"/>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30828281-61AD-7A62-0775-C0E24C9C1DEB}"/>
                  </a:ext>
                </a:extLst>
              </p:cNvPr>
              <p:cNvSpPr/>
              <p:nvPr/>
            </p:nvSpPr>
            <p:spPr>
              <a:xfrm>
                <a:off x="514350" y="3745880"/>
                <a:ext cx="3871669" cy="846130"/>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fr-FR" sz="2100" smtClean="0">
                    <a:solidFill>
                      <a:schemeClr val="accent5">
                        <a:lumMod val="10000"/>
                      </a:schemeClr>
                    </a:solidFill>
                    <a:latin typeface="+mj-lt"/>
                    <a:ea typeface="Arial" panose="020B0604020202020204" pitchFamily="34" charset="0"/>
                    <a:cs typeface="Times New Roman" panose="02020603050405020304" pitchFamily="18" charset="0"/>
                  </a:rPr>
                  <a:t>B.</a:t>
                </a:r>
                <a:r>
                  <a:rPr lang="fr-FR" sz="2100">
                    <a:solidFill>
                      <a:schemeClr val="accent5">
                        <a:lumMod val="10000"/>
                      </a:schemeClr>
                    </a:solidFill>
                    <a:latin typeface="+mj-lt"/>
                    <a:ea typeface="Arial" panose="020B0604020202020204" pitchFamily="34" charset="0"/>
                    <a:cs typeface="Times New Roman" panose="02020603050405020304" pitchFamily="18" charset="0"/>
                  </a:rPr>
                  <a:t> </a:t>
                </a:r>
                <a14:m>
                  <m:oMath xmlns:m="http://schemas.openxmlformats.org/officeDocument/2006/math">
                    <m:acc>
                      <m:accPr>
                        <m:chr m:val="⃗"/>
                        <m:ctrlPr>
                          <a:rPr lang="en-US" sz="2100" i="1">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ctrlPr>
                      </m:accPr>
                      <m:e>
                        <m:r>
                          <a:rPr lang="en-US" sz="2100" i="1">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𝐴𝑀</m:t>
                        </m:r>
                      </m:e>
                    </m:acc>
                    <m:r>
                      <a:rPr lang="fr-FR" sz="2100" i="1">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100" i="1">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ctrlPr>
                      </m:accPr>
                      <m:e>
                        <m:r>
                          <a:rPr lang="en-US" sz="2100" i="1">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𝐵𝑀</m:t>
                        </m:r>
                      </m:e>
                    </m:acc>
                    <m:r>
                      <a:rPr lang="fr-FR" sz="2100" i="1">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100" i="1">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ctrlPr>
                      </m:accPr>
                      <m:e>
                        <m:r>
                          <a:rPr lang="en-US" sz="2100" i="1">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𝐴𝐵</m:t>
                        </m:r>
                      </m:e>
                    </m:acc>
                    <m:r>
                      <a:rPr lang="fr-FR" sz="2100" i="1">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m:t>
                    </m:r>
                  </m:oMath>
                </a14:m>
                <a:endParaRPr lang="en-US" sz="2100">
                  <a:solidFill>
                    <a:schemeClr val="accent5">
                      <a:lumMod val="10000"/>
                    </a:schemeClr>
                  </a:solidFill>
                  <a:effectLst/>
                  <a:latin typeface="+mj-lt"/>
                  <a:ea typeface="Arial" panose="020B0604020202020204" pitchFamily="34" charset="0"/>
                  <a:cs typeface="Times New Roman" panose="02020603050405020304" pitchFamily="18" charset="0"/>
                </a:endParaRPr>
              </a:p>
            </p:txBody>
          </p:sp>
        </mc:Choice>
        <mc:Fallback xmlns="">
          <p:sp>
            <p:nvSpPr>
              <p:cNvPr id="12" name="Đáp án sai 1">
                <a:extLst>
                  <a:ext uri="{FF2B5EF4-FFF2-40B4-BE49-F238E27FC236}">
                    <a16:creationId xmlns:a16="http://schemas.microsoft.com/office/drawing/2014/main" id="{30828281-61AD-7A62-0775-C0E24C9C1DEB}"/>
                  </a:ext>
                </a:extLst>
              </p:cNvPr>
              <p:cNvSpPr>
                <a:spLocks noRot="1" noChangeAspect="1" noMove="1" noResize="1" noEditPoints="1" noAdjustHandles="1" noChangeArrowheads="1" noChangeShapeType="1" noTextEdit="1"/>
              </p:cNvSpPr>
              <p:nvPr/>
            </p:nvSpPr>
            <p:spPr>
              <a:xfrm>
                <a:off x="514350" y="3745880"/>
                <a:ext cx="3871669" cy="846130"/>
              </a:xfrm>
              <a:prstGeom prst="roundRect">
                <a:avLst/>
              </a:prstGeom>
              <a:blipFill>
                <a:blip r:embed="rId7"/>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2">
                <a:extLst>
                  <a:ext uri="{FF2B5EF4-FFF2-40B4-BE49-F238E27FC236}">
                    <a16:creationId xmlns:a16="http://schemas.microsoft.com/office/drawing/2014/main" id="{E6A889FC-D3A7-FA7C-0DE3-0EA076B22F62}"/>
                  </a:ext>
                </a:extLst>
              </p:cNvPr>
              <p:cNvSpPr/>
              <p:nvPr/>
            </p:nvSpPr>
            <p:spPr>
              <a:xfrm>
                <a:off x="4752785" y="2585258"/>
                <a:ext cx="3871669" cy="846130"/>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m:rPr>
                          <m:nor/>
                        </m:rPr>
                        <a:rPr lang="fr-FR" sz="2100" smtClean="0">
                          <a:solidFill>
                            <a:schemeClr val="accent5">
                              <a:lumMod val="10000"/>
                            </a:schemeClr>
                          </a:solidFill>
                          <a:ea typeface="Arial" panose="020B0604020202020204" pitchFamily="34" charset="0"/>
                        </a:rPr>
                        <m:t>C</m:t>
                      </m:r>
                      <m:r>
                        <m:rPr>
                          <m:nor/>
                        </m:rPr>
                        <a:rPr lang="fr-FR" sz="2100" smtClean="0">
                          <a:solidFill>
                            <a:schemeClr val="accent5">
                              <a:lumMod val="10000"/>
                            </a:schemeClr>
                          </a:solidFill>
                          <a:ea typeface="Arial" panose="020B0604020202020204" pitchFamily="34" charset="0"/>
                        </a:rPr>
                        <m:t>.</m:t>
                      </m:r>
                      <m:r>
                        <a:rPr lang="en-US" sz="2100" b="0" i="1" smtClean="0">
                          <a:solidFill>
                            <a:schemeClr val="accent5">
                              <a:lumMod val="10000"/>
                            </a:schemeClr>
                          </a:solidFill>
                          <a:latin typeface="Cambria Math" panose="02040503050406030204" pitchFamily="18" charset="0"/>
                          <a:ea typeface="Arial" panose="020B0604020202020204" pitchFamily="34" charset="0"/>
                        </a:rPr>
                        <m:t>  </m:t>
                      </m:r>
                      <m:acc>
                        <m:accPr>
                          <m:chr m:val="⃗"/>
                          <m:ctrlPr>
                            <a:rPr lang="en-US" sz="2100" i="1">
                              <a:solidFill>
                                <a:schemeClr val="accent5">
                                  <a:lumMod val="10000"/>
                                </a:schemeClr>
                              </a:solidFill>
                              <a:effectLst/>
                              <a:latin typeface="Cambria Math" panose="02040503050406030204" pitchFamily="18" charset="0"/>
                              <a:cs typeface="Times New Roman" panose="02020603050405020304" pitchFamily="18" charset="0"/>
                            </a:rPr>
                          </m:ctrlPr>
                        </m:accPr>
                        <m:e>
                          <m:r>
                            <a:rPr lang="en-US" sz="2100" i="1" kern="0">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𝐴𝑀</m:t>
                          </m:r>
                        </m:e>
                      </m:acc>
                      <m:r>
                        <a:rPr lang="fr-FR" sz="2100" i="1" kern="0">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chemeClr val="accent5">
                                  <a:lumMod val="10000"/>
                                </a:schemeClr>
                              </a:solidFill>
                              <a:effectLst/>
                              <a:latin typeface="Cambria Math" panose="02040503050406030204" pitchFamily="18" charset="0"/>
                              <a:cs typeface="Times New Roman" panose="02020603050405020304" pitchFamily="18" charset="0"/>
                            </a:rPr>
                          </m:ctrlPr>
                        </m:fPr>
                        <m:num>
                          <m:r>
                            <a:rPr lang="fr-FR" sz="2100" i="1" kern="0">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fr-FR" sz="2100" i="1" kern="0">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2</m:t>
                          </m:r>
                        </m:den>
                      </m:f>
                      <m:d>
                        <m:dPr>
                          <m:ctrlPr>
                            <a:rPr lang="en-US" sz="2100" i="1">
                              <a:solidFill>
                                <a:schemeClr val="accent5">
                                  <a:lumMod val="10000"/>
                                </a:schemeClr>
                              </a:solidFill>
                              <a:effectLst/>
                              <a:latin typeface="Cambria Math" panose="02040503050406030204" pitchFamily="18" charset="0"/>
                              <a:cs typeface="Times New Roman" panose="02020603050405020304" pitchFamily="18" charset="0"/>
                            </a:rPr>
                          </m:ctrlPr>
                        </m:dPr>
                        <m:e>
                          <m:acc>
                            <m:accPr>
                              <m:chr m:val="⃗"/>
                              <m:ctrlPr>
                                <a:rPr lang="en-US" sz="2100" i="1">
                                  <a:solidFill>
                                    <a:schemeClr val="accent5">
                                      <a:lumMod val="10000"/>
                                    </a:schemeClr>
                                  </a:solidFill>
                                  <a:effectLst/>
                                  <a:latin typeface="Cambria Math" panose="02040503050406030204" pitchFamily="18" charset="0"/>
                                  <a:cs typeface="Times New Roman" panose="02020603050405020304" pitchFamily="18" charset="0"/>
                                </a:rPr>
                              </m:ctrlPr>
                            </m:accPr>
                            <m:e>
                              <m:r>
                                <a:rPr lang="en-US" sz="2100" i="1" kern="0">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𝐴𝐵</m:t>
                              </m:r>
                            </m:e>
                          </m:acc>
                          <m:r>
                            <a:rPr lang="fr-FR" sz="2100" i="1" kern="0">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100" i="1">
                                  <a:solidFill>
                                    <a:schemeClr val="accent5">
                                      <a:lumMod val="10000"/>
                                    </a:schemeClr>
                                  </a:solidFill>
                                  <a:effectLst/>
                                  <a:latin typeface="Cambria Math" panose="02040503050406030204" pitchFamily="18" charset="0"/>
                                  <a:cs typeface="Times New Roman" panose="02020603050405020304" pitchFamily="18" charset="0"/>
                                </a:rPr>
                              </m:ctrlPr>
                            </m:accPr>
                            <m:e>
                              <m:r>
                                <a:rPr lang="en-US" sz="2100" i="1" kern="0">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𝐴𝐶</m:t>
                              </m:r>
                            </m:e>
                          </m:acc>
                        </m:e>
                      </m:d>
                      <m:r>
                        <a:rPr lang="en-US" sz="2100" b="0" i="0" kern="0" smtClean="0">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2100">
                  <a:solidFill>
                    <a:schemeClr val="accent5">
                      <a:lumMod val="10000"/>
                    </a:schemeClr>
                  </a:solidFill>
                  <a:effectLst/>
                  <a:latin typeface="+mj-lt"/>
                  <a:ea typeface="Times New Roman" panose="02020603050405020304" pitchFamily="18" charset="0"/>
                </a:endParaRPr>
              </a:p>
            </p:txBody>
          </p:sp>
        </mc:Choice>
        <mc:Fallback xmlns="">
          <p:sp>
            <p:nvSpPr>
              <p:cNvPr id="13" name="Đáp án sai 2">
                <a:extLst>
                  <a:ext uri="{FF2B5EF4-FFF2-40B4-BE49-F238E27FC236}">
                    <a16:creationId xmlns:a16="http://schemas.microsoft.com/office/drawing/2014/main" id="{E6A889FC-D3A7-FA7C-0DE3-0EA076B22F62}"/>
                  </a:ext>
                </a:extLst>
              </p:cNvPr>
              <p:cNvSpPr>
                <a:spLocks noRot="1" noChangeAspect="1" noMove="1" noResize="1" noEditPoints="1" noAdjustHandles="1" noChangeArrowheads="1" noChangeShapeType="1" noTextEdit="1"/>
              </p:cNvSpPr>
              <p:nvPr/>
            </p:nvSpPr>
            <p:spPr>
              <a:xfrm>
                <a:off x="4752785" y="2585258"/>
                <a:ext cx="3871669" cy="846130"/>
              </a:xfrm>
              <a:prstGeom prst="roundRect">
                <a:avLst/>
              </a:prstGeom>
              <a:blipFill>
                <a:blip r:embed="rId8"/>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sai 3">
                <a:extLst>
                  <a:ext uri="{FF2B5EF4-FFF2-40B4-BE49-F238E27FC236}">
                    <a16:creationId xmlns:a16="http://schemas.microsoft.com/office/drawing/2014/main" id="{39170EEF-8452-D761-9524-3629836006CB}"/>
                  </a:ext>
                </a:extLst>
              </p:cNvPr>
              <p:cNvSpPr/>
              <p:nvPr/>
            </p:nvSpPr>
            <p:spPr>
              <a:xfrm>
                <a:off x="4752784" y="3745880"/>
                <a:ext cx="3871669" cy="846130"/>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fr-FR" sz="2100" smtClean="0">
                    <a:solidFill>
                      <a:schemeClr val="accent5">
                        <a:lumMod val="10000"/>
                      </a:schemeClr>
                    </a:solidFill>
                    <a:latin typeface="+mj-lt"/>
                    <a:ea typeface="Arial" panose="020B0604020202020204" pitchFamily="34" charset="0"/>
                    <a:cs typeface="Times New Roman" panose="02020603050405020304" pitchFamily="18" charset="0"/>
                  </a:rPr>
                  <a:t>D</a:t>
                </a:r>
                <a:r>
                  <a:rPr lang="fr-FR" sz="2100">
                    <a:solidFill>
                      <a:schemeClr val="accent5">
                        <a:lumMod val="10000"/>
                      </a:schemeClr>
                    </a:solidFill>
                    <a:latin typeface="+mj-lt"/>
                    <a:ea typeface="Arial" panose="020B0604020202020204" pitchFamily="34" charset="0"/>
                    <a:cs typeface="Times New Roman" panose="02020603050405020304" pitchFamily="18" charset="0"/>
                  </a:rPr>
                  <a:t>. </a:t>
                </a:r>
                <a14:m>
                  <m:oMath xmlns:m="http://schemas.openxmlformats.org/officeDocument/2006/math">
                    <m:acc>
                      <m:accPr>
                        <m:chr m:val="⃗"/>
                        <m:ctrlPr>
                          <a:rPr lang="en-US" sz="2100" i="1">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ctrlPr>
                      </m:accPr>
                      <m:e>
                        <m:r>
                          <a:rPr lang="en-US" sz="2100" i="1">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𝐵𝑀</m:t>
                        </m:r>
                      </m:e>
                    </m:acc>
                    <m:r>
                      <a:rPr lang="fr-FR" sz="2100" i="1">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100" i="1">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ctrlPr>
                      </m:accPr>
                      <m:e>
                        <m:r>
                          <a:rPr lang="en-US" sz="2100" i="1">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𝐶𝑀</m:t>
                        </m:r>
                      </m:e>
                    </m:acc>
                  </m:oMath>
                </a14:m>
                <a:r>
                  <a:rPr lang="en-US" sz="2100">
                    <a:solidFill>
                      <a:schemeClr val="accent5">
                        <a:lumMod val="10000"/>
                      </a:schemeClr>
                    </a:solidFill>
                    <a:effectLst/>
                    <a:latin typeface="+mj-lt"/>
                    <a:ea typeface="PMingLiU"/>
                    <a:cs typeface="Times New Roman" panose="02020603050405020304" pitchFamily="18" charset="0"/>
                  </a:rPr>
                  <a:t>.</a:t>
                </a:r>
                <a:endParaRPr lang="en-US" sz="2100">
                  <a:solidFill>
                    <a:schemeClr val="accent5">
                      <a:lumMod val="10000"/>
                    </a:schemeClr>
                  </a:solidFill>
                  <a:effectLst/>
                  <a:latin typeface="+mj-lt"/>
                  <a:ea typeface="Arial" panose="020B0604020202020204" pitchFamily="34" charset="0"/>
                  <a:cs typeface="Times New Roman" panose="02020603050405020304" pitchFamily="18" charset="0"/>
                </a:endParaRPr>
              </a:p>
            </p:txBody>
          </p:sp>
        </mc:Choice>
        <mc:Fallback xmlns="">
          <p:sp>
            <p:nvSpPr>
              <p:cNvPr id="14" name="Đáp án sai 3">
                <a:extLst>
                  <a:ext uri="{FF2B5EF4-FFF2-40B4-BE49-F238E27FC236}">
                    <a16:creationId xmlns:a16="http://schemas.microsoft.com/office/drawing/2014/main" id="{39170EEF-8452-D761-9524-3629836006CB}"/>
                  </a:ext>
                </a:extLst>
              </p:cNvPr>
              <p:cNvSpPr>
                <a:spLocks noRot="1" noChangeAspect="1" noMove="1" noResize="1" noEditPoints="1" noAdjustHandles="1" noChangeArrowheads="1" noChangeShapeType="1" noTextEdit="1"/>
              </p:cNvSpPr>
              <p:nvPr/>
            </p:nvSpPr>
            <p:spPr>
              <a:xfrm>
                <a:off x="4752784" y="3745880"/>
                <a:ext cx="3871669" cy="846130"/>
              </a:xfrm>
              <a:prstGeom prst="roundRect">
                <a:avLst/>
              </a:prstGeom>
              <a:blipFill>
                <a:blip r:embed="rId9"/>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Đáp án đúng">
                <a:extLst>
                  <a:ext uri="{FF2B5EF4-FFF2-40B4-BE49-F238E27FC236}">
                    <a16:creationId xmlns:a16="http://schemas.microsoft.com/office/drawing/2014/main" id="{73F5B725-A6FC-F5A2-F2A4-6047B0B0A3CC}"/>
                  </a:ext>
                </a:extLst>
              </p:cNvPr>
              <p:cNvSpPr/>
              <p:nvPr/>
            </p:nvSpPr>
            <p:spPr>
              <a:xfrm>
                <a:off x="4752784" y="3742984"/>
                <a:ext cx="3884812" cy="849026"/>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300"/>
                  </a:spcBef>
                  <a:spcAft>
                    <a:spcPts val="300"/>
                  </a:spcAft>
                </a:pPr>
                <a:r>
                  <a:rPr lang="fr-FR" sz="2100">
                    <a:solidFill>
                      <a:srgbClr val="FFFFFF">
                        <a:lumMod val="10000"/>
                      </a:srgbClr>
                    </a:solidFill>
                    <a:ea typeface="Arial" panose="020B0604020202020204" pitchFamily="34" charset="0"/>
                    <a:cs typeface="Times New Roman" panose="02020603050405020304" pitchFamily="18" charset="0"/>
                  </a:rPr>
                  <a:t>D. </a:t>
                </a:r>
                <a14:m>
                  <m:oMath xmlns:m="http://schemas.openxmlformats.org/officeDocument/2006/math">
                    <m:acc>
                      <m:accPr>
                        <m:chr m:val="⃗"/>
                        <m:ctrlPr>
                          <a:rPr lang="en-US" sz="2100" i="1">
                            <a:solidFill>
                              <a:srgbClr val="FFFFFF">
                                <a:lumMod val="10000"/>
                              </a:srgbClr>
                            </a:solidFill>
                            <a:latin typeface="Cambria Math" panose="02040503050406030204" pitchFamily="18" charset="0"/>
                            <a:ea typeface="Arial" panose="020B0604020202020204" pitchFamily="34" charset="0"/>
                            <a:cs typeface="Times New Roman" panose="02020603050405020304" pitchFamily="18" charset="0"/>
                          </a:rPr>
                        </m:ctrlPr>
                      </m:accPr>
                      <m:e>
                        <m:r>
                          <a:rPr lang="en-US" sz="2100" i="1">
                            <a:solidFill>
                              <a:srgbClr val="FFFFFF">
                                <a:lumMod val="10000"/>
                              </a:srgbClr>
                            </a:solidFill>
                            <a:latin typeface="Cambria Math" panose="02040503050406030204" pitchFamily="18" charset="0"/>
                            <a:ea typeface="Arial" panose="020B0604020202020204" pitchFamily="34" charset="0"/>
                            <a:cs typeface="Times New Roman" panose="02020603050405020304" pitchFamily="18" charset="0"/>
                          </a:rPr>
                          <m:t>𝐵𝑀</m:t>
                        </m:r>
                      </m:e>
                    </m:acc>
                    <m:r>
                      <a:rPr lang="fr-FR" sz="2100" i="1">
                        <a:solidFill>
                          <a:srgbClr val="FFFFFF">
                            <a:lumMod val="10000"/>
                          </a:srgbClr>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100" i="1">
                            <a:solidFill>
                              <a:srgbClr val="FFFFFF">
                                <a:lumMod val="10000"/>
                              </a:srgbClr>
                            </a:solidFill>
                            <a:latin typeface="Cambria Math" panose="02040503050406030204" pitchFamily="18" charset="0"/>
                            <a:ea typeface="Arial" panose="020B0604020202020204" pitchFamily="34" charset="0"/>
                            <a:cs typeface="Times New Roman" panose="02020603050405020304" pitchFamily="18" charset="0"/>
                          </a:rPr>
                        </m:ctrlPr>
                      </m:accPr>
                      <m:e>
                        <m:r>
                          <a:rPr lang="en-US" sz="2100" i="1">
                            <a:solidFill>
                              <a:srgbClr val="FFFFFF">
                                <a:lumMod val="10000"/>
                              </a:srgbClr>
                            </a:solidFill>
                            <a:latin typeface="Cambria Math" panose="02040503050406030204" pitchFamily="18" charset="0"/>
                            <a:ea typeface="Arial" panose="020B0604020202020204" pitchFamily="34" charset="0"/>
                            <a:cs typeface="Times New Roman" panose="02020603050405020304" pitchFamily="18" charset="0"/>
                          </a:rPr>
                          <m:t>𝐶𝑀</m:t>
                        </m:r>
                      </m:e>
                    </m:acc>
                  </m:oMath>
                </a14:m>
                <a:r>
                  <a:rPr lang="en-US" sz="2100">
                    <a:solidFill>
                      <a:srgbClr val="FFFFFF">
                        <a:lumMod val="10000"/>
                      </a:srgbClr>
                    </a:solidFill>
                    <a:ea typeface="PMingLiU"/>
                    <a:cs typeface="Times New Roman" panose="02020603050405020304" pitchFamily="18" charset="0"/>
                  </a:rPr>
                  <a:t>.</a:t>
                </a:r>
                <a:endParaRPr lang="en-US" sz="2100">
                  <a:solidFill>
                    <a:srgbClr val="FFFFFF">
                      <a:lumMod val="10000"/>
                    </a:srgbClr>
                  </a:solidFill>
                  <a:ea typeface="Arial" panose="020B0604020202020204" pitchFamily="34" charset="0"/>
                  <a:cs typeface="Times New Roman" panose="02020603050405020304" pitchFamily="18" charset="0"/>
                </a:endParaRPr>
              </a:p>
            </p:txBody>
          </p:sp>
        </mc:Choice>
        <mc:Fallback xmlns="">
          <p:sp>
            <p:nvSpPr>
              <p:cNvPr id="15" name="Đáp án đúng">
                <a:extLst>
                  <a:ext uri="{FF2B5EF4-FFF2-40B4-BE49-F238E27FC236}">
                    <a16:creationId xmlns:a16="http://schemas.microsoft.com/office/drawing/2014/main" id="{73F5B725-A6FC-F5A2-F2A4-6047B0B0A3CC}"/>
                  </a:ext>
                </a:extLst>
              </p:cNvPr>
              <p:cNvSpPr>
                <a:spLocks noRot="1" noChangeAspect="1" noMove="1" noResize="1" noEditPoints="1" noAdjustHandles="1" noChangeArrowheads="1" noChangeShapeType="1" noTextEdit="1"/>
              </p:cNvSpPr>
              <p:nvPr/>
            </p:nvSpPr>
            <p:spPr>
              <a:xfrm>
                <a:off x="4752784" y="3742984"/>
                <a:ext cx="3884812" cy="849026"/>
              </a:xfrm>
              <a:prstGeom prst="roundRect">
                <a:avLst/>
              </a:prstGeom>
              <a:blipFill>
                <a:blip r:embed="rId10"/>
                <a:stretch>
                  <a:fillRect/>
                </a:stretch>
              </a:blipFill>
              <a:ln w="12700">
                <a:solidFill>
                  <a:srgbClr val="000000"/>
                </a:solidFill>
              </a:ln>
            </p:spPr>
            <p:txBody>
              <a:bodyPr/>
              <a:lstStyle/>
              <a:p>
                <a:r>
                  <a:rPr lang="en-US">
                    <a:noFill/>
                  </a:rPr>
                  <a:t> </a:t>
                </a:r>
              </a:p>
            </p:txBody>
          </p:sp>
        </mc:Fallback>
      </mc:AlternateContent>
      <p:pic>
        <p:nvPicPr>
          <p:cNvPr id="7170" name="Picture 2" descr="https://cdn-icons-png.flaticon.com/128/391/391156.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8250350" y="4272807"/>
            <a:ext cx="679338" cy="67933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Rectangle 1"/>
              <p:cNvSpPr/>
              <p:nvPr/>
            </p:nvSpPr>
            <p:spPr>
              <a:xfrm>
                <a:off x="1194436" y="705086"/>
                <a:ext cx="6749934" cy="1001941"/>
              </a:xfrm>
              <a:prstGeom prst="rect">
                <a:avLst/>
              </a:prstGeom>
            </p:spPr>
            <p:txBody>
              <a:bodyPr wrap="square">
                <a:spAutoFit/>
              </a:bodyPr>
              <a:lstStyle/>
              <a:p>
                <a:pPr algn="just">
                  <a:lnSpc>
                    <a:spcPct val="150000"/>
                  </a:lnSpc>
                  <a:spcBef>
                    <a:spcPts val="300"/>
                  </a:spcBef>
                  <a:spcAft>
                    <a:spcPts val="300"/>
                  </a:spcAft>
                </a:pPr>
                <a:r>
                  <a:rPr lang="fr-FR" sz="2100" b="1">
                    <a:latin typeface="+mj-lt"/>
                    <a:ea typeface="Arial" panose="020B0604020202020204" pitchFamily="34" charset="0"/>
                    <a:cs typeface="Times New Roman" panose="02020603050405020304" pitchFamily="18" charset="0"/>
                  </a:rPr>
                  <a:t>Câu 1: </a:t>
                </a:r>
                <a:r>
                  <a:rPr lang="fr-FR" sz="2100">
                    <a:effectLst/>
                    <a:latin typeface="+mj-lt"/>
                    <a:ea typeface="Arial" panose="020B0604020202020204" pitchFamily="34" charset="0"/>
                    <a:cs typeface="Times New Roman" panose="02020603050405020304" pitchFamily="18" charset="0"/>
                  </a:rPr>
                  <a:t>Cho tam giác </a:t>
                </a:r>
                <a14:m>
                  <m:oMath xmlns:m="http://schemas.openxmlformats.org/officeDocument/2006/math">
                    <m:r>
                      <a:rPr lang="en-US" sz="2100" i="1">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fr-FR" sz="2100">
                    <a:effectLst/>
                    <a:latin typeface="+mj-lt"/>
                    <a:ea typeface="Arial" panose="020B0604020202020204" pitchFamily="34" charset="0"/>
                    <a:cs typeface="Times New Roman" panose="02020603050405020304" pitchFamily="18" charset="0"/>
                  </a:rPr>
                  <a:t>, gọi </a:t>
                </a:r>
                <a14:m>
                  <m:oMath xmlns:m="http://schemas.openxmlformats.org/officeDocument/2006/math">
                    <m:r>
                      <a:rPr lang="en-US" sz="2100" i="1">
                        <a:effectLst/>
                        <a:latin typeface="Cambria Math" panose="02040503050406030204" pitchFamily="18" charset="0"/>
                        <a:ea typeface="Arial" panose="020B0604020202020204" pitchFamily="34" charset="0"/>
                        <a:cs typeface="Times New Roman" panose="02020603050405020304" pitchFamily="18" charset="0"/>
                      </a:rPr>
                      <m:t>𝑀</m:t>
                    </m:r>
                    <m:r>
                      <a:rPr lang="en-US" sz="2100" i="1">
                        <a:effectLst/>
                        <a:latin typeface="Cambria Math" panose="02040503050406030204" pitchFamily="18" charset="0"/>
                        <a:ea typeface="Arial" panose="020B0604020202020204" pitchFamily="34" charset="0"/>
                        <a:cs typeface="Times New Roman" panose="02020603050405020304" pitchFamily="18" charset="0"/>
                      </a:rPr>
                      <m:t> </m:t>
                    </m:r>
                  </m:oMath>
                </a14:m>
                <a:r>
                  <a:rPr lang="fr-FR" sz="2100">
                    <a:effectLst/>
                    <a:latin typeface="+mj-lt"/>
                    <a:ea typeface="PMingLiU"/>
                    <a:cs typeface="Times New Roman" panose="02020603050405020304" pitchFamily="18" charset="0"/>
                  </a:rPr>
                  <a:t>là trung điểm của </a:t>
                </a:r>
                <a14:m>
                  <m:oMath xmlns:m="http://schemas.openxmlformats.org/officeDocument/2006/math">
                    <m:r>
                      <a:rPr lang="en-US" sz="2100" i="1">
                        <a:effectLst/>
                        <a:latin typeface="Cambria Math" panose="02040503050406030204" pitchFamily="18" charset="0"/>
                        <a:ea typeface="PMingLiU"/>
                        <a:cs typeface="Times New Roman" panose="02020603050405020304" pitchFamily="18" charset="0"/>
                      </a:rPr>
                      <m:t>𝐵𝐶</m:t>
                    </m:r>
                  </m:oMath>
                </a14:m>
                <a:r>
                  <a:rPr lang="fr-FR" sz="2100">
                    <a:effectLst/>
                    <a:latin typeface="+mj-lt"/>
                    <a:ea typeface="PMingLiU"/>
                    <a:cs typeface="Times New Roman" panose="02020603050405020304" pitchFamily="18" charset="0"/>
                  </a:rPr>
                  <a:t>. K</a:t>
                </a:r>
                <a:r>
                  <a:rPr lang="fr-FR" sz="2100">
                    <a:effectLst/>
                    <a:latin typeface="+mj-lt"/>
                    <a:ea typeface="Arial" panose="020B0604020202020204" pitchFamily="34" charset="0"/>
                    <a:cs typeface="Times New Roman" panose="02020603050405020304" pitchFamily="18" charset="0"/>
                  </a:rPr>
                  <a:t>hẳng định nào sau đây là </a:t>
                </a:r>
                <a:r>
                  <a:rPr lang="fr-FR" sz="2100" b="1">
                    <a:effectLst/>
                    <a:latin typeface="+mj-lt"/>
                    <a:ea typeface="Arial" panose="020B0604020202020204" pitchFamily="34" charset="0"/>
                    <a:cs typeface="Times New Roman" panose="02020603050405020304" pitchFamily="18" charset="0"/>
                  </a:rPr>
                  <a:t>sai</a:t>
                </a:r>
                <a:r>
                  <a:rPr lang="fr-FR" sz="2100">
                    <a:effectLst/>
                    <a:latin typeface="+mj-lt"/>
                    <a:ea typeface="Arial" panose="020B0604020202020204" pitchFamily="34" charset="0"/>
                    <a:cs typeface="Times New Roman" panose="02020603050405020304" pitchFamily="18" charset="0"/>
                  </a:rPr>
                  <a:t>?</a:t>
                </a:r>
                <a:endParaRPr lang="en-US" sz="2100">
                  <a:effectLst/>
                  <a:latin typeface="+mj-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194436" y="705086"/>
                <a:ext cx="6749934" cy="1001941"/>
              </a:xfrm>
              <a:prstGeom prst="rect">
                <a:avLst/>
              </a:prstGeom>
              <a:blipFill>
                <a:blip r:embed="rId13"/>
                <a:stretch>
                  <a:fillRect l="-1084" r="-1084" b="-10976"/>
                </a:stretch>
              </a:blipFill>
            </p:spPr>
            <p:txBody>
              <a:bodyPr/>
              <a:lstStyle/>
              <a:p>
                <a:r>
                  <a:rPr lang="en-US">
                    <a:noFill/>
                  </a:rPr>
                  <a:t> </a:t>
                </a:r>
              </a:p>
            </p:txBody>
          </p:sp>
        </mc:Fallback>
      </mc:AlternateContent>
    </p:spTree>
    <p:extLst>
      <p:ext uri="{BB962C8B-B14F-4D97-AF65-F5344CB8AC3E}">
        <p14:creationId xmlns:p14="http://schemas.microsoft.com/office/powerpoint/2010/main" val="266341275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4" name="Đáp án sai 3">
                <a:extLst>
                  <a:ext uri="{FF2B5EF4-FFF2-40B4-BE49-F238E27FC236}">
                    <a16:creationId xmlns:a16="http://schemas.microsoft.com/office/drawing/2014/main" id="{39170EEF-8452-D761-9524-3629836006CB}"/>
                  </a:ext>
                </a:extLst>
              </p:cNvPr>
              <p:cNvSpPr/>
              <p:nvPr/>
            </p:nvSpPr>
            <p:spPr>
              <a:xfrm>
                <a:off x="4752784" y="3739770"/>
                <a:ext cx="3871669" cy="846130"/>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2100" smtClean="0">
                    <a:solidFill>
                      <a:schemeClr val="accent5">
                        <a:lumMod val="10000"/>
                      </a:schemeClr>
                    </a:solidFill>
                    <a:latin typeface="+mj-lt"/>
                    <a:ea typeface="Arial" panose="020B0604020202020204" pitchFamily="34" charset="0"/>
                    <a:cs typeface="Times New Roman" panose="02020603050405020304" pitchFamily="18" charset="0"/>
                  </a:rPr>
                  <a:t>D. </a:t>
                </a:r>
                <a14:m>
                  <m:oMath xmlns:m="http://schemas.openxmlformats.org/officeDocument/2006/math">
                    <m:d>
                      <m:dPr>
                        <m:ctrlPr>
                          <a:rPr lang="en-US" sz="2100" i="1">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2100" i="1">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4;4;3</m:t>
                        </m:r>
                      </m:e>
                    </m:d>
                  </m:oMath>
                </a14:m>
                <a:r>
                  <a:rPr lang="en-US" sz="2100">
                    <a:solidFill>
                      <a:schemeClr val="accent5">
                        <a:lumMod val="10000"/>
                      </a:schemeClr>
                    </a:solidFill>
                    <a:effectLst/>
                    <a:latin typeface="+mj-lt"/>
                    <a:ea typeface="PMingLiU"/>
                    <a:cs typeface="Times New Roman" panose="02020603050405020304" pitchFamily="18" charset="0"/>
                  </a:rPr>
                  <a:t>.</a:t>
                </a:r>
                <a:endParaRPr lang="en-US" sz="2100">
                  <a:solidFill>
                    <a:schemeClr val="accent5">
                      <a:lumMod val="10000"/>
                    </a:schemeClr>
                  </a:solidFill>
                  <a:effectLst/>
                  <a:latin typeface="+mj-lt"/>
                  <a:ea typeface="Arial" panose="020B0604020202020204" pitchFamily="34" charset="0"/>
                  <a:cs typeface="Times New Roman" panose="02020603050405020304" pitchFamily="18" charset="0"/>
                </a:endParaRPr>
              </a:p>
            </p:txBody>
          </p:sp>
        </mc:Choice>
        <mc:Fallback xmlns="">
          <p:sp>
            <p:nvSpPr>
              <p:cNvPr id="24" name="Đáp án sai 3">
                <a:extLst>
                  <a:ext uri="{FF2B5EF4-FFF2-40B4-BE49-F238E27FC236}">
                    <a16:creationId xmlns:a16="http://schemas.microsoft.com/office/drawing/2014/main" id="{39170EEF-8452-D761-9524-3629836006CB}"/>
                  </a:ext>
                </a:extLst>
              </p:cNvPr>
              <p:cNvSpPr>
                <a:spLocks noRot="1" noChangeAspect="1" noMove="1" noResize="1" noEditPoints="1" noAdjustHandles="1" noChangeArrowheads="1" noChangeShapeType="1" noTextEdit="1"/>
              </p:cNvSpPr>
              <p:nvPr/>
            </p:nvSpPr>
            <p:spPr>
              <a:xfrm>
                <a:off x="4752784" y="3739770"/>
                <a:ext cx="3871669" cy="846130"/>
              </a:xfrm>
              <a:prstGeom prst="roundRect">
                <a:avLst/>
              </a:prstGeom>
              <a:blipFill>
                <a:blip r:embed="rId3"/>
                <a:stretch>
                  <a:fillRect/>
                </a:stretch>
              </a:blipFill>
              <a:ln w="12700">
                <a:solidFill>
                  <a:srgbClr val="000000"/>
                </a:solidFill>
              </a:ln>
            </p:spPr>
            <p:txBody>
              <a:bodyPr/>
              <a:lstStyle/>
              <a:p>
                <a:r>
                  <a:rPr lang="en-US">
                    <a:noFill/>
                  </a:rPr>
                  <a:t> </a:t>
                </a:r>
              </a:p>
            </p:txBody>
          </p:sp>
        </mc:Fallback>
      </mc:AlternateContent>
      <p:pic>
        <p:nvPicPr>
          <p:cNvPr id="7170" name="Picture 2" descr="https://cdn-icons-png.flaticon.com/128/391/391156.p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250350" y="4272807"/>
            <a:ext cx="679338" cy="679339"/>
          </a:xfrm>
          <a:prstGeom prst="rect">
            <a:avLst/>
          </a:prstGeom>
          <a:noFill/>
          <a:extLst>
            <a:ext uri="{909E8E84-426E-40DD-AFC4-6F175D3DCCD1}">
              <a14:hiddenFill xmlns:a14="http://schemas.microsoft.com/office/drawing/2010/main">
                <a:solidFill>
                  <a:srgbClr val="FFFFFF"/>
                </a:solidFill>
              </a14:hiddenFill>
            </a:ext>
          </a:extLst>
        </p:spPr>
      </p:pic>
      <p:pic>
        <p:nvPicPr>
          <p:cNvPr id="18" name="Google Shape;821;p60"/>
          <p:cNvPicPr preferRelativeResize="0"/>
          <p:nvPr/>
        </p:nvPicPr>
        <p:blipFill>
          <a:blip r:embed="rId6">
            <a:alphaModFix/>
          </a:blip>
          <a:stretch>
            <a:fillRect/>
          </a:stretch>
        </p:blipFill>
        <p:spPr>
          <a:xfrm>
            <a:off x="8085275" y="2772775"/>
            <a:ext cx="444450" cy="583900"/>
          </a:xfrm>
          <a:prstGeom prst="rect">
            <a:avLst/>
          </a:prstGeom>
          <a:noFill/>
          <a:ln>
            <a:noFill/>
          </a:ln>
        </p:spPr>
      </p:pic>
      <p:pic>
        <p:nvPicPr>
          <p:cNvPr id="19" name="Google Shape;822;p60"/>
          <p:cNvPicPr preferRelativeResize="0"/>
          <p:nvPr/>
        </p:nvPicPr>
        <p:blipFill>
          <a:blip r:embed="rId7">
            <a:alphaModFix/>
          </a:blip>
          <a:stretch>
            <a:fillRect/>
          </a:stretch>
        </p:blipFill>
        <p:spPr>
          <a:xfrm>
            <a:off x="7411100" y="285989"/>
            <a:ext cx="1348350" cy="1524900"/>
          </a:xfrm>
          <a:prstGeom prst="rect">
            <a:avLst/>
          </a:prstGeom>
          <a:noFill/>
          <a:ln>
            <a:noFill/>
          </a:ln>
        </p:spPr>
      </p:pic>
      <p:sp>
        <p:nvSpPr>
          <p:cNvPr id="20" name="Câu hỏi">
            <a:extLst>
              <a:ext uri="{FF2B5EF4-FFF2-40B4-BE49-F238E27FC236}">
                <a16:creationId xmlns:a16="http://schemas.microsoft.com/office/drawing/2014/main" id="{1AB69979-1D5C-6D4F-6590-E0650E70A5B4}"/>
              </a:ext>
            </a:extLst>
          </p:cNvPr>
          <p:cNvSpPr/>
          <p:nvPr/>
        </p:nvSpPr>
        <p:spPr>
          <a:xfrm>
            <a:off x="514352" y="283182"/>
            <a:ext cx="8110102" cy="1969570"/>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endParaRPr lang="en-US" sz="1800">
              <a:solidFill>
                <a:srgbClr val="000000"/>
              </a:solidFill>
              <a:effectLst/>
              <a:ea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Đáp án đúng">
                <a:extLst>
                  <a:ext uri="{FF2B5EF4-FFF2-40B4-BE49-F238E27FC236}">
                    <a16:creationId xmlns:a16="http://schemas.microsoft.com/office/drawing/2014/main" id="{2FB644CA-CB55-3594-B5C2-C9F8A867CDF0}"/>
                  </a:ext>
                </a:extLst>
              </p:cNvPr>
              <p:cNvSpPr/>
              <p:nvPr/>
            </p:nvSpPr>
            <p:spPr>
              <a:xfrm>
                <a:off x="514350" y="2585258"/>
                <a:ext cx="3871669" cy="846130"/>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2100" smtClean="0">
                    <a:solidFill>
                      <a:schemeClr val="accent5">
                        <a:lumMod val="10000"/>
                      </a:schemeClr>
                    </a:solidFill>
                    <a:latin typeface="+mj-lt"/>
                    <a:ea typeface="Arial" panose="020B0604020202020204" pitchFamily="34" charset="0"/>
                  </a:rPr>
                  <a:t>A. </a:t>
                </a:r>
                <a14:m>
                  <m:oMath xmlns:m="http://schemas.openxmlformats.org/officeDocument/2006/math">
                    <m:d>
                      <m:dPr>
                        <m:ctrlPr>
                          <a:rPr lang="en-US" sz="2100" i="1">
                            <a:solidFill>
                              <a:schemeClr val="accent5">
                                <a:lumMod val="10000"/>
                              </a:schemeClr>
                            </a:solidFill>
                            <a:effectLst/>
                            <a:latin typeface="Cambria Math" panose="02040503050406030204" pitchFamily="18" charset="0"/>
                            <a:cs typeface="Times New Roman" panose="02020603050405020304" pitchFamily="18" charset="0"/>
                          </a:rPr>
                        </m:ctrlPr>
                      </m:dPr>
                      <m:e>
                        <m:r>
                          <a:rPr lang="en-US" sz="2100" i="1" kern="0">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−1;5;1</m:t>
                        </m:r>
                      </m:e>
                    </m:d>
                  </m:oMath>
                </a14:m>
                <a:r>
                  <a:rPr lang="en-US" sz="2100" kern="0">
                    <a:solidFill>
                      <a:schemeClr val="accent5">
                        <a:lumMod val="10000"/>
                      </a:schemeClr>
                    </a:solidFill>
                    <a:effectLst/>
                    <a:latin typeface="+mj-lt"/>
                    <a:ea typeface="PMingLiU"/>
                  </a:rPr>
                  <a:t>.</a:t>
                </a:r>
                <a:endParaRPr lang="en-US" sz="2100">
                  <a:solidFill>
                    <a:schemeClr val="accent5">
                      <a:lumMod val="10000"/>
                    </a:schemeClr>
                  </a:solidFill>
                  <a:effectLst/>
                  <a:latin typeface="+mj-lt"/>
                  <a:ea typeface="Times New Roman" panose="02020603050405020304" pitchFamily="18" charset="0"/>
                </a:endParaRPr>
              </a:p>
            </p:txBody>
          </p:sp>
        </mc:Choice>
        <mc:Fallback xmlns="">
          <p:sp>
            <p:nvSpPr>
              <p:cNvPr id="21" name="Đáp án đúng">
                <a:extLst>
                  <a:ext uri="{FF2B5EF4-FFF2-40B4-BE49-F238E27FC236}">
                    <a16:creationId xmlns:a16="http://schemas.microsoft.com/office/drawing/2014/main" id="{2FB644CA-CB55-3594-B5C2-C9F8A867CDF0}"/>
                  </a:ext>
                </a:extLst>
              </p:cNvPr>
              <p:cNvSpPr>
                <a:spLocks noRot="1" noChangeAspect="1" noMove="1" noResize="1" noEditPoints="1" noAdjustHandles="1" noChangeArrowheads="1" noChangeShapeType="1" noTextEdit="1"/>
              </p:cNvSpPr>
              <p:nvPr/>
            </p:nvSpPr>
            <p:spPr>
              <a:xfrm>
                <a:off x="514350" y="2585258"/>
                <a:ext cx="3871669" cy="846130"/>
              </a:xfrm>
              <a:prstGeom prst="roundRect">
                <a:avLst/>
              </a:prstGeom>
              <a:blipFill>
                <a:blip r:embed="rId8"/>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Đáp án sai 1">
                <a:extLst>
                  <a:ext uri="{FF2B5EF4-FFF2-40B4-BE49-F238E27FC236}">
                    <a16:creationId xmlns:a16="http://schemas.microsoft.com/office/drawing/2014/main" id="{30828281-61AD-7A62-0775-C0E24C9C1DEB}"/>
                  </a:ext>
                </a:extLst>
              </p:cNvPr>
              <p:cNvSpPr/>
              <p:nvPr/>
            </p:nvSpPr>
            <p:spPr>
              <a:xfrm>
                <a:off x="514350" y="3739770"/>
                <a:ext cx="3871669" cy="846130"/>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2100" smtClean="0">
                    <a:solidFill>
                      <a:schemeClr val="accent5">
                        <a:lumMod val="10000"/>
                      </a:schemeClr>
                    </a:solidFill>
                    <a:latin typeface="+mj-lt"/>
                    <a:ea typeface="Arial" panose="020B0604020202020204" pitchFamily="34" charset="0"/>
                    <a:cs typeface="Times New Roman" panose="02020603050405020304" pitchFamily="18" charset="0"/>
                  </a:rPr>
                  <a:t>B. </a:t>
                </a:r>
                <a14:m>
                  <m:oMath xmlns:m="http://schemas.openxmlformats.org/officeDocument/2006/math">
                    <m:d>
                      <m:dPr>
                        <m:ctrlPr>
                          <a:rPr lang="en-US" sz="2100" i="1">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2100" i="1">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−3;3;3</m:t>
                        </m:r>
                      </m:e>
                    </m:d>
                  </m:oMath>
                </a14:m>
                <a:r>
                  <a:rPr lang="en-US" sz="2100">
                    <a:solidFill>
                      <a:schemeClr val="accent5">
                        <a:lumMod val="10000"/>
                      </a:schemeClr>
                    </a:solidFill>
                    <a:effectLst/>
                    <a:latin typeface="+mj-lt"/>
                    <a:ea typeface="PMingLiU"/>
                    <a:cs typeface="Times New Roman" panose="02020603050405020304" pitchFamily="18" charset="0"/>
                  </a:rPr>
                  <a:t>.</a:t>
                </a:r>
                <a:endParaRPr lang="en-US" sz="2100">
                  <a:solidFill>
                    <a:schemeClr val="accent5">
                      <a:lumMod val="10000"/>
                    </a:schemeClr>
                  </a:solidFill>
                  <a:effectLst/>
                  <a:latin typeface="+mj-lt"/>
                  <a:ea typeface="Arial" panose="020B0604020202020204" pitchFamily="34" charset="0"/>
                  <a:cs typeface="Times New Roman" panose="02020603050405020304" pitchFamily="18" charset="0"/>
                </a:endParaRPr>
              </a:p>
            </p:txBody>
          </p:sp>
        </mc:Choice>
        <mc:Fallback xmlns="">
          <p:sp>
            <p:nvSpPr>
              <p:cNvPr id="22" name="Đáp án sai 1">
                <a:extLst>
                  <a:ext uri="{FF2B5EF4-FFF2-40B4-BE49-F238E27FC236}">
                    <a16:creationId xmlns:a16="http://schemas.microsoft.com/office/drawing/2014/main" id="{30828281-61AD-7A62-0775-C0E24C9C1DEB}"/>
                  </a:ext>
                </a:extLst>
              </p:cNvPr>
              <p:cNvSpPr>
                <a:spLocks noRot="1" noChangeAspect="1" noMove="1" noResize="1" noEditPoints="1" noAdjustHandles="1" noChangeArrowheads="1" noChangeShapeType="1" noTextEdit="1"/>
              </p:cNvSpPr>
              <p:nvPr/>
            </p:nvSpPr>
            <p:spPr>
              <a:xfrm>
                <a:off x="514350" y="3739770"/>
                <a:ext cx="3871669" cy="846130"/>
              </a:xfrm>
              <a:prstGeom prst="roundRect">
                <a:avLst/>
              </a:prstGeom>
              <a:blipFill>
                <a:blip r:embed="rId9"/>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Đáp án sai 2">
                <a:extLst>
                  <a:ext uri="{FF2B5EF4-FFF2-40B4-BE49-F238E27FC236}">
                    <a16:creationId xmlns:a16="http://schemas.microsoft.com/office/drawing/2014/main" id="{E6A889FC-D3A7-FA7C-0DE3-0EA076B22F62}"/>
                  </a:ext>
                </a:extLst>
              </p:cNvPr>
              <p:cNvSpPr/>
              <p:nvPr/>
            </p:nvSpPr>
            <p:spPr>
              <a:xfrm>
                <a:off x="4752785" y="2585258"/>
                <a:ext cx="3871669" cy="846130"/>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2100" smtClean="0">
                    <a:solidFill>
                      <a:schemeClr val="accent5">
                        <a:lumMod val="10000"/>
                      </a:schemeClr>
                    </a:solidFill>
                    <a:latin typeface="+mj-lt"/>
                    <a:ea typeface="Arial" panose="020B0604020202020204" pitchFamily="34" charset="0"/>
                  </a:rPr>
                  <a:t>C. </a:t>
                </a:r>
                <a14:m>
                  <m:oMath xmlns:m="http://schemas.openxmlformats.org/officeDocument/2006/math">
                    <m:d>
                      <m:dPr>
                        <m:ctrlPr>
                          <a:rPr lang="en-US" sz="2100" i="1">
                            <a:solidFill>
                              <a:schemeClr val="accent5">
                                <a:lumMod val="10000"/>
                              </a:schemeClr>
                            </a:solidFill>
                            <a:effectLst/>
                            <a:latin typeface="Cambria Math" panose="02040503050406030204" pitchFamily="18" charset="0"/>
                            <a:cs typeface="Times New Roman" panose="02020603050405020304" pitchFamily="18" charset="0"/>
                          </a:rPr>
                        </m:ctrlPr>
                      </m:dPr>
                      <m:e>
                        <m:r>
                          <a:rPr lang="en-US" sz="2100" i="1" kern="0">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6;3;−4</m:t>
                        </m:r>
                      </m:e>
                    </m:d>
                  </m:oMath>
                </a14:m>
                <a:r>
                  <a:rPr lang="en-US" sz="2100" kern="0">
                    <a:solidFill>
                      <a:schemeClr val="accent5">
                        <a:lumMod val="10000"/>
                      </a:schemeClr>
                    </a:solidFill>
                    <a:effectLst/>
                    <a:latin typeface="+mj-lt"/>
                    <a:ea typeface="PMingLiU"/>
                  </a:rPr>
                  <a:t>.</a:t>
                </a:r>
                <a:endParaRPr lang="en-US" sz="2100">
                  <a:solidFill>
                    <a:schemeClr val="accent5">
                      <a:lumMod val="10000"/>
                    </a:schemeClr>
                  </a:solidFill>
                  <a:effectLst/>
                  <a:latin typeface="+mj-lt"/>
                  <a:ea typeface="Times New Roman" panose="02020603050405020304" pitchFamily="18" charset="0"/>
                </a:endParaRPr>
              </a:p>
            </p:txBody>
          </p:sp>
        </mc:Choice>
        <mc:Fallback xmlns="">
          <p:sp>
            <p:nvSpPr>
              <p:cNvPr id="23" name="Đáp án sai 2">
                <a:extLst>
                  <a:ext uri="{FF2B5EF4-FFF2-40B4-BE49-F238E27FC236}">
                    <a16:creationId xmlns:a16="http://schemas.microsoft.com/office/drawing/2014/main" id="{E6A889FC-D3A7-FA7C-0DE3-0EA076B22F62}"/>
                  </a:ext>
                </a:extLst>
              </p:cNvPr>
              <p:cNvSpPr>
                <a:spLocks noRot="1" noChangeAspect="1" noMove="1" noResize="1" noEditPoints="1" noAdjustHandles="1" noChangeArrowheads="1" noChangeShapeType="1" noTextEdit="1"/>
              </p:cNvSpPr>
              <p:nvPr/>
            </p:nvSpPr>
            <p:spPr>
              <a:xfrm>
                <a:off x="4752785" y="2585258"/>
                <a:ext cx="3871669" cy="846130"/>
              </a:xfrm>
              <a:prstGeom prst="roundRect">
                <a:avLst/>
              </a:prstGeom>
              <a:blipFill>
                <a:blip r:embed="rId10"/>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749792" y="705429"/>
                <a:ext cx="7636815" cy="1001941"/>
              </a:xfrm>
              <a:prstGeom prst="rect">
                <a:avLst/>
              </a:prstGeom>
            </p:spPr>
            <p:txBody>
              <a:bodyPr wrap="square">
                <a:spAutoFit/>
              </a:bodyPr>
              <a:lstStyle/>
              <a:p>
                <a:pPr algn="just">
                  <a:lnSpc>
                    <a:spcPct val="150000"/>
                  </a:lnSpc>
                  <a:spcBef>
                    <a:spcPts val="300"/>
                  </a:spcBef>
                  <a:spcAft>
                    <a:spcPts val="300"/>
                  </a:spcAft>
                </a:pPr>
                <a:r>
                  <a:rPr lang="en-US" sz="2100" b="1">
                    <a:latin typeface="+mj-lt"/>
                    <a:ea typeface="Arial" panose="020B0604020202020204" pitchFamily="34" charset="0"/>
                    <a:cs typeface="Times New Roman" panose="02020603050405020304" pitchFamily="18" charset="0"/>
                  </a:rPr>
                  <a:t>Câu 2: </a:t>
                </a:r>
                <a:r>
                  <a:rPr lang="en-US" sz="2100">
                    <a:effectLst/>
                    <a:latin typeface="+mj-lt"/>
                    <a:ea typeface="Arial" panose="020B0604020202020204" pitchFamily="34" charset="0"/>
                    <a:cs typeface="Times New Roman" panose="02020603050405020304" pitchFamily="18" charset="0"/>
                  </a:rPr>
                  <a:t>Trong không gian </a:t>
                </a:r>
                <a14:m>
                  <m:oMath xmlns:m="http://schemas.openxmlformats.org/officeDocument/2006/math">
                    <m:r>
                      <a:rPr lang="en-US" sz="2100" i="1">
                        <a:effectLst/>
                        <a:latin typeface="Cambria Math" panose="02040503050406030204" pitchFamily="18" charset="0"/>
                        <a:ea typeface="Arial" panose="020B0604020202020204" pitchFamily="34" charset="0"/>
                        <a:cs typeface="Times New Roman" panose="02020603050405020304" pitchFamily="18" charset="0"/>
                      </a:rPr>
                      <m:t>𝑂𝑥𝑦𝑧</m:t>
                    </m:r>
                  </m:oMath>
                </a14:m>
                <a:r>
                  <a:rPr lang="en-US" sz="2100">
                    <a:effectLst/>
                    <a:latin typeface="+mj-lt"/>
                    <a:ea typeface="PMingLiU"/>
                    <a:cs typeface="Times New Roman" panose="02020603050405020304" pitchFamily="18" charset="0"/>
                  </a:rPr>
                  <a:t>, cho hình bình hành </a:t>
                </a:r>
                <a14:m>
                  <m:oMath xmlns:m="http://schemas.openxmlformats.org/officeDocument/2006/math">
                    <m:r>
                      <a:rPr lang="en-US" sz="2100" i="1">
                        <a:effectLst/>
                        <a:latin typeface="Cambria Math" panose="02040503050406030204" pitchFamily="18" charset="0"/>
                        <a:ea typeface="PMingLiU"/>
                        <a:cs typeface="Times New Roman" panose="02020603050405020304" pitchFamily="18" charset="0"/>
                      </a:rPr>
                      <m:t>𝐴𝐵𝐶𝐷</m:t>
                    </m:r>
                  </m:oMath>
                </a14:m>
                <a:r>
                  <a:rPr lang="en-US" sz="2100">
                    <a:effectLst/>
                    <a:latin typeface="+mj-lt"/>
                    <a:ea typeface="PMingLiU"/>
                    <a:cs typeface="Times New Roman" panose="02020603050405020304" pitchFamily="18" charset="0"/>
                  </a:rPr>
                  <a:t> có </a:t>
                </a:r>
                <a14:m>
                  <m:oMath xmlns:m="http://schemas.openxmlformats.org/officeDocument/2006/math">
                    <m:r>
                      <a:rPr lang="en-US" sz="2100" i="1">
                        <a:effectLst/>
                        <a:latin typeface="Cambria Math" panose="02040503050406030204" pitchFamily="18" charset="0"/>
                        <a:ea typeface="PMingLiU"/>
                        <a:cs typeface="Times New Roman" panose="02020603050405020304" pitchFamily="18" charset="0"/>
                      </a:rPr>
                      <m:t>𝐴</m:t>
                    </m:r>
                    <m:d>
                      <m:dPr>
                        <m:ctrlPr>
                          <a:rPr lang="en-US" sz="2100" i="1">
                            <a:effectLst/>
                            <a:latin typeface="Cambria Math" panose="02040503050406030204" pitchFamily="18" charset="0"/>
                            <a:ea typeface="PMingLiU"/>
                            <a:cs typeface="Times New Roman" panose="02020603050405020304" pitchFamily="18" charset="0"/>
                          </a:rPr>
                        </m:ctrlPr>
                      </m:dPr>
                      <m:e>
                        <m:r>
                          <a:rPr lang="en-US" sz="2100" i="1">
                            <a:effectLst/>
                            <a:latin typeface="Cambria Math" panose="02040503050406030204" pitchFamily="18" charset="0"/>
                            <a:ea typeface="PMingLiU"/>
                            <a:cs typeface="Times New Roman" panose="02020603050405020304" pitchFamily="18" charset="0"/>
                          </a:rPr>
                          <m:t>3;−2;1</m:t>
                        </m:r>
                      </m:e>
                    </m:d>
                    <m:r>
                      <a:rPr lang="en-US" sz="2100" i="1">
                        <a:effectLst/>
                        <a:latin typeface="Cambria Math" panose="02040503050406030204" pitchFamily="18" charset="0"/>
                        <a:ea typeface="PMingLiU"/>
                        <a:cs typeface="Times New Roman" panose="02020603050405020304" pitchFamily="18" charset="0"/>
                      </a:rPr>
                      <m:t>, </m:t>
                    </m:r>
                    <m:r>
                      <a:rPr lang="en-US" sz="2100" i="1">
                        <a:effectLst/>
                        <a:latin typeface="Cambria Math" panose="02040503050406030204" pitchFamily="18" charset="0"/>
                        <a:ea typeface="PMingLiU"/>
                        <a:cs typeface="Times New Roman" panose="02020603050405020304" pitchFamily="18" charset="0"/>
                      </a:rPr>
                      <m:t>𝐵</m:t>
                    </m:r>
                    <m:d>
                      <m:dPr>
                        <m:ctrlPr>
                          <a:rPr lang="en-US" sz="2100" i="1">
                            <a:effectLst/>
                            <a:latin typeface="Cambria Math" panose="02040503050406030204" pitchFamily="18" charset="0"/>
                            <a:ea typeface="PMingLiU"/>
                            <a:cs typeface="Times New Roman" panose="02020603050405020304" pitchFamily="18" charset="0"/>
                          </a:rPr>
                        </m:ctrlPr>
                      </m:dPr>
                      <m:e>
                        <m:r>
                          <a:rPr lang="en-US" sz="2100" i="1">
                            <a:effectLst/>
                            <a:latin typeface="Cambria Math" panose="02040503050406030204" pitchFamily="18" charset="0"/>
                            <a:ea typeface="PMingLiU"/>
                            <a:cs typeface="Times New Roman" panose="02020603050405020304" pitchFamily="18" charset="0"/>
                          </a:rPr>
                          <m:t>3;3;2</m:t>
                        </m:r>
                      </m:e>
                    </m:d>
                    <m:r>
                      <a:rPr lang="en-US" sz="2100" i="1">
                        <a:effectLst/>
                        <a:latin typeface="Cambria Math" panose="02040503050406030204" pitchFamily="18" charset="0"/>
                        <a:ea typeface="PMingLiU"/>
                        <a:cs typeface="Times New Roman" panose="02020603050405020304" pitchFamily="18" charset="0"/>
                      </a:rPr>
                      <m:t>, </m:t>
                    </m:r>
                    <m:r>
                      <a:rPr lang="en-US" sz="2100" i="1">
                        <a:effectLst/>
                        <a:latin typeface="Cambria Math" panose="02040503050406030204" pitchFamily="18" charset="0"/>
                        <a:ea typeface="PMingLiU"/>
                        <a:cs typeface="Times New Roman" panose="02020603050405020304" pitchFamily="18" charset="0"/>
                      </a:rPr>
                      <m:t>𝐶</m:t>
                    </m:r>
                    <m:d>
                      <m:dPr>
                        <m:ctrlPr>
                          <a:rPr lang="en-US" sz="2100" i="1">
                            <a:effectLst/>
                            <a:latin typeface="Cambria Math" panose="02040503050406030204" pitchFamily="18" charset="0"/>
                            <a:ea typeface="PMingLiU"/>
                            <a:cs typeface="Times New Roman" panose="02020603050405020304" pitchFamily="18" charset="0"/>
                          </a:rPr>
                        </m:ctrlPr>
                      </m:dPr>
                      <m:e>
                        <m:r>
                          <a:rPr lang="en-US" sz="2100" i="1">
                            <a:effectLst/>
                            <a:latin typeface="Cambria Math" panose="02040503050406030204" pitchFamily="18" charset="0"/>
                            <a:ea typeface="PMingLiU"/>
                            <a:cs typeface="Times New Roman" panose="02020603050405020304" pitchFamily="18" charset="0"/>
                          </a:rPr>
                          <m:t>−1;0;0</m:t>
                        </m:r>
                      </m:e>
                    </m:d>
                  </m:oMath>
                </a14:m>
                <a:r>
                  <a:rPr lang="en-US" sz="2100">
                    <a:effectLst/>
                    <a:latin typeface="+mj-lt"/>
                    <a:ea typeface="PMingLiU"/>
                    <a:cs typeface="Times New Roman" panose="02020603050405020304" pitchFamily="18" charset="0"/>
                  </a:rPr>
                  <a:t>. Tọa độ của điểm </a:t>
                </a:r>
                <a14:m>
                  <m:oMath xmlns:m="http://schemas.openxmlformats.org/officeDocument/2006/math">
                    <m:r>
                      <a:rPr lang="en-US" sz="2100" i="1">
                        <a:effectLst/>
                        <a:latin typeface="Cambria Math" panose="02040503050406030204" pitchFamily="18" charset="0"/>
                        <a:ea typeface="PMingLiU"/>
                        <a:cs typeface="Times New Roman" panose="02020603050405020304" pitchFamily="18" charset="0"/>
                      </a:rPr>
                      <m:t>𝐷</m:t>
                    </m:r>
                  </m:oMath>
                </a14:m>
                <a:r>
                  <a:rPr lang="en-US" sz="2100">
                    <a:effectLst/>
                    <a:latin typeface="+mj-lt"/>
                    <a:ea typeface="PMingLiU"/>
                    <a:cs typeface="Times New Roman" panose="02020603050405020304" pitchFamily="18" charset="0"/>
                  </a:rPr>
                  <a:t> là </a:t>
                </a:r>
                <a:endParaRPr lang="en-US" sz="2100">
                  <a:effectLst/>
                  <a:latin typeface="+mj-lt"/>
                  <a:ea typeface="Arial" panose="020B0604020202020204" pitchFamily="34" charset="0"/>
                  <a:cs typeface="Times New Roman" panose="02020603050405020304" pitchFamily="18"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749792" y="705429"/>
                <a:ext cx="7636815" cy="1001941"/>
              </a:xfrm>
              <a:prstGeom prst="rect">
                <a:avLst/>
              </a:prstGeom>
              <a:blipFill>
                <a:blip r:embed="rId11"/>
                <a:stretch>
                  <a:fillRect l="-958" r="-958" b="-109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đúng">
                <a:extLst>
                  <a:ext uri="{FF2B5EF4-FFF2-40B4-BE49-F238E27FC236}">
                    <a16:creationId xmlns:a16="http://schemas.microsoft.com/office/drawing/2014/main" id="{73F5B725-A6FC-F5A2-F2A4-6047B0B0A3CC}"/>
                  </a:ext>
                </a:extLst>
              </p:cNvPr>
              <p:cNvSpPr/>
              <p:nvPr/>
            </p:nvSpPr>
            <p:spPr>
              <a:xfrm>
                <a:off x="514349" y="2573196"/>
                <a:ext cx="3871670" cy="858192"/>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300"/>
                  </a:spcBef>
                  <a:spcAft>
                    <a:spcPts val="300"/>
                  </a:spcAft>
                </a:pPr>
                <a:r>
                  <a:rPr lang="en-US" sz="2100">
                    <a:solidFill>
                      <a:srgbClr val="FFFFFF">
                        <a:lumMod val="10000"/>
                      </a:srgbClr>
                    </a:solidFill>
                    <a:ea typeface="Arial" panose="020B0604020202020204" pitchFamily="34" charset="0"/>
                  </a:rPr>
                  <a:t>A. </a:t>
                </a:r>
                <a14:m>
                  <m:oMath xmlns:m="http://schemas.openxmlformats.org/officeDocument/2006/math">
                    <m:d>
                      <m:dPr>
                        <m:ctrlPr>
                          <a:rPr lang="en-US" sz="2100" i="1">
                            <a:solidFill>
                              <a:srgbClr val="FFFFFF">
                                <a:lumMod val="10000"/>
                              </a:srgbClr>
                            </a:solidFill>
                            <a:latin typeface="Cambria Math" panose="02040503050406030204" pitchFamily="18" charset="0"/>
                            <a:cs typeface="Times New Roman" panose="02020603050405020304" pitchFamily="18" charset="0"/>
                          </a:rPr>
                        </m:ctrlPr>
                      </m:dPr>
                      <m:e>
                        <m:r>
                          <a:rPr lang="en-US" sz="2100" i="1">
                            <a:solidFill>
                              <a:srgbClr val="FFFFFF">
                                <a:lumMod val="10000"/>
                              </a:srgbClr>
                            </a:solidFill>
                            <a:latin typeface="Cambria Math" panose="02040503050406030204" pitchFamily="18" charset="0"/>
                            <a:ea typeface="Arial" panose="020B0604020202020204" pitchFamily="34" charset="0"/>
                            <a:cs typeface="Times New Roman" panose="02020603050405020304" pitchFamily="18" charset="0"/>
                          </a:rPr>
                          <m:t>−1;5;1</m:t>
                        </m:r>
                      </m:e>
                    </m:d>
                  </m:oMath>
                </a14:m>
                <a:r>
                  <a:rPr lang="en-US" sz="2100">
                    <a:solidFill>
                      <a:srgbClr val="FFFFFF">
                        <a:lumMod val="10000"/>
                      </a:srgbClr>
                    </a:solidFill>
                    <a:ea typeface="PMingLiU"/>
                  </a:rPr>
                  <a:t>.</a:t>
                </a:r>
                <a:endParaRPr lang="en-US" sz="2100">
                  <a:solidFill>
                    <a:srgbClr val="FFFFFF">
                      <a:lumMod val="10000"/>
                    </a:srgbClr>
                  </a:solidFill>
                  <a:ea typeface="Times New Roman" panose="02020603050405020304" pitchFamily="18" charset="0"/>
                </a:endParaRPr>
              </a:p>
            </p:txBody>
          </p:sp>
        </mc:Choice>
        <mc:Fallback xmlns="">
          <p:sp>
            <p:nvSpPr>
              <p:cNvPr id="12" name="Đáp án đúng">
                <a:extLst>
                  <a:ext uri="{FF2B5EF4-FFF2-40B4-BE49-F238E27FC236}">
                    <a16:creationId xmlns:a16="http://schemas.microsoft.com/office/drawing/2014/main" id="{73F5B725-A6FC-F5A2-F2A4-6047B0B0A3CC}"/>
                  </a:ext>
                </a:extLst>
              </p:cNvPr>
              <p:cNvSpPr>
                <a:spLocks noRot="1" noChangeAspect="1" noMove="1" noResize="1" noEditPoints="1" noAdjustHandles="1" noChangeArrowheads="1" noChangeShapeType="1" noTextEdit="1"/>
              </p:cNvSpPr>
              <p:nvPr/>
            </p:nvSpPr>
            <p:spPr>
              <a:xfrm>
                <a:off x="514349" y="2573196"/>
                <a:ext cx="3871670" cy="858192"/>
              </a:xfrm>
              <a:prstGeom prst="roundRect">
                <a:avLst/>
              </a:prstGeom>
              <a:blipFill>
                <a:blip r:embed="rId12"/>
                <a:stretch>
                  <a:fillRect/>
                </a:stretch>
              </a:blipFill>
              <a:ln w="12700">
                <a:solidFill>
                  <a:srgbClr val="000000"/>
                </a:solidFill>
              </a:ln>
            </p:spPr>
            <p:txBody>
              <a:bodyPr/>
              <a:lstStyle/>
              <a:p>
                <a:r>
                  <a:rPr lang="en-US">
                    <a:noFill/>
                  </a:rPr>
                  <a:t> </a:t>
                </a:r>
              </a:p>
            </p:txBody>
          </p:sp>
        </mc:Fallback>
      </mc:AlternateContent>
    </p:spTree>
    <p:extLst>
      <p:ext uri="{BB962C8B-B14F-4D97-AF65-F5344CB8AC3E}">
        <p14:creationId xmlns:p14="http://schemas.microsoft.com/office/powerpoint/2010/main" val="83978570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pic>
        <p:nvPicPr>
          <p:cNvPr id="819" name="Google Shape;819;p60"/>
          <p:cNvPicPr preferRelativeResize="0"/>
          <p:nvPr/>
        </p:nvPicPr>
        <p:blipFill>
          <a:blip r:embed="rId3">
            <a:alphaModFix/>
          </a:blip>
          <a:stretch>
            <a:fillRect/>
          </a:stretch>
        </p:blipFill>
        <p:spPr>
          <a:xfrm>
            <a:off x="5106582" y="3895907"/>
            <a:ext cx="509885" cy="509885"/>
          </a:xfrm>
          <a:prstGeom prst="rect">
            <a:avLst/>
          </a:prstGeom>
          <a:noFill/>
          <a:ln>
            <a:noFill/>
          </a:ln>
        </p:spPr>
      </p:pic>
      <p:pic>
        <p:nvPicPr>
          <p:cNvPr id="821" name="Google Shape;821;p60"/>
          <p:cNvPicPr preferRelativeResize="0"/>
          <p:nvPr/>
        </p:nvPicPr>
        <p:blipFill>
          <a:blip r:embed="rId4">
            <a:alphaModFix/>
          </a:blip>
          <a:stretch>
            <a:fillRect/>
          </a:stretch>
        </p:blipFill>
        <p:spPr>
          <a:xfrm>
            <a:off x="8085275" y="2772775"/>
            <a:ext cx="444450" cy="583900"/>
          </a:xfrm>
          <a:prstGeom prst="rect">
            <a:avLst/>
          </a:prstGeom>
          <a:noFill/>
          <a:ln>
            <a:noFill/>
          </a:ln>
        </p:spPr>
      </p:pic>
      <p:pic>
        <p:nvPicPr>
          <p:cNvPr id="822" name="Google Shape;822;p60"/>
          <p:cNvPicPr preferRelativeResize="0"/>
          <p:nvPr/>
        </p:nvPicPr>
        <p:blipFill>
          <a:blip r:embed="rId5">
            <a:alphaModFix/>
          </a:blip>
          <a:stretch>
            <a:fillRect/>
          </a:stretch>
        </p:blipFill>
        <p:spPr>
          <a:xfrm>
            <a:off x="7411100" y="285989"/>
            <a:ext cx="1348350" cy="1524900"/>
          </a:xfrm>
          <a:prstGeom prst="rect">
            <a:avLst/>
          </a:prstGeom>
          <a:noFill/>
          <a:ln>
            <a:noFill/>
          </a:ln>
        </p:spPr>
      </p:pic>
      <mc:AlternateContent xmlns:mc="http://schemas.openxmlformats.org/markup-compatibility/2006" xmlns:a14="http://schemas.microsoft.com/office/drawing/2010/main">
        <mc:Choice Requires="a14">
          <p:sp>
            <p:nvSpPr>
              <p:cNvPr id="10" name="Câu hỏi">
                <a:extLst>
                  <a:ext uri="{FF2B5EF4-FFF2-40B4-BE49-F238E27FC236}">
                    <a16:creationId xmlns:a16="http://schemas.microsoft.com/office/drawing/2014/main" id="{1AB69979-1D5C-6D4F-6590-E0650E70A5B4}"/>
                  </a:ext>
                </a:extLst>
              </p:cNvPr>
              <p:cNvSpPr/>
              <p:nvPr/>
            </p:nvSpPr>
            <p:spPr>
              <a:xfrm>
                <a:off x="514352" y="273420"/>
                <a:ext cx="8110102" cy="1671758"/>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300"/>
                  </a:spcBef>
                  <a:spcAft>
                    <a:spcPts val="300"/>
                  </a:spcAft>
                </a:pPr>
                <a:r>
                  <a:rPr lang="en-US" sz="2100" b="1" smtClean="0">
                    <a:solidFill>
                      <a:schemeClr val="accent5">
                        <a:lumMod val="10000"/>
                      </a:schemeClr>
                    </a:solidFill>
                    <a:latin typeface="+mj-lt"/>
                    <a:ea typeface="Arial" panose="020B0604020202020204" pitchFamily="34" charset="0"/>
                    <a:cs typeface="Times New Roman" panose="02020603050405020304" pitchFamily="18" charset="0"/>
                  </a:rPr>
                  <a:t>Câu 3: </a:t>
                </a:r>
                <a:r>
                  <a:rPr lang="en-US" sz="2100">
                    <a:solidFill>
                      <a:schemeClr val="accent5">
                        <a:lumMod val="10000"/>
                      </a:schemeClr>
                    </a:solidFill>
                    <a:effectLst/>
                    <a:latin typeface="+mj-lt"/>
                    <a:ea typeface="Arial" panose="020B0604020202020204" pitchFamily="34" charset="0"/>
                    <a:cs typeface="Times New Roman" panose="02020603050405020304" pitchFamily="18" charset="0"/>
                  </a:rPr>
                  <a:t>Trong không gian </a:t>
                </a:r>
                <a14:m>
                  <m:oMath xmlns:m="http://schemas.openxmlformats.org/officeDocument/2006/math">
                    <m:r>
                      <a:rPr lang="en-US" sz="2100" i="1">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𝑂𝑥𝑦𝑧</m:t>
                    </m:r>
                  </m:oMath>
                </a14:m>
                <a:r>
                  <a:rPr lang="en-US" sz="2100">
                    <a:solidFill>
                      <a:schemeClr val="accent5">
                        <a:lumMod val="10000"/>
                      </a:schemeClr>
                    </a:solidFill>
                    <a:effectLst/>
                    <a:latin typeface="+mj-lt"/>
                    <a:ea typeface="PMingLiU"/>
                    <a:cs typeface="Times New Roman" panose="02020603050405020304" pitchFamily="18" charset="0"/>
                  </a:rPr>
                  <a:t>, cho tam giác </a:t>
                </a:r>
                <a14:m>
                  <m:oMath xmlns:m="http://schemas.openxmlformats.org/officeDocument/2006/math">
                    <m:r>
                      <a:rPr lang="en-US" sz="2100" i="1">
                        <a:solidFill>
                          <a:schemeClr val="accent5">
                            <a:lumMod val="10000"/>
                          </a:schemeClr>
                        </a:solidFill>
                        <a:effectLst/>
                        <a:latin typeface="Cambria Math" panose="02040503050406030204" pitchFamily="18" charset="0"/>
                        <a:ea typeface="PMingLiU"/>
                        <a:cs typeface="Times New Roman" panose="02020603050405020304" pitchFamily="18" charset="0"/>
                      </a:rPr>
                      <m:t>𝐴𝐵𝐶</m:t>
                    </m:r>
                  </m:oMath>
                </a14:m>
                <a:r>
                  <a:rPr lang="en-US" sz="2100">
                    <a:solidFill>
                      <a:schemeClr val="accent5">
                        <a:lumMod val="10000"/>
                      </a:schemeClr>
                    </a:solidFill>
                    <a:effectLst/>
                    <a:latin typeface="+mj-lt"/>
                    <a:ea typeface="PMingLiU"/>
                    <a:cs typeface="Times New Roman" panose="02020603050405020304" pitchFamily="18" charset="0"/>
                  </a:rPr>
                  <a:t>, </a:t>
                </a:r>
                <a14:m>
                  <m:oMath xmlns:m="http://schemas.openxmlformats.org/officeDocument/2006/math">
                    <m:r>
                      <a:rPr lang="en-US" sz="2100" i="1">
                        <a:solidFill>
                          <a:schemeClr val="accent5">
                            <a:lumMod val="10000"/>
                          </a:schemeClr>
                        </a:solidFill>
                        <a:effectLst/>
                        <a:latin typeface="Cambria Math" panose="02040503050406030204" pitchFamily="18" charset="0"/>
                        <a:ea typeface="PMingLiU"/>
                        <a:cs typeface="Times New Roman" panose="02020603050405020304" pitchFamily="18" charset="0"/>
                      </a:rPr>
                      <m:t>𝐺</m:t>
                    </m:r>
                    <m:r>
                      <a:rPr lang="en-US" sz="2100" i="1">
                        <a:solidFill>
                          <a:schemeClr val="accent5">
                            <a:lumMod val="10000"/>
                          </a:schemeClr>
                        </a:solidFill>
                        <a:effectLst/>
                        <a:latin typeface="Cambria Math" panose="02040503050406030204" pitchFamily="18" charset="0"/>
                        <a:ea typeface="PMingLiU"/>
                        <a:cs typeface="Times New Roman" panose="02020603050405020304" pitchFamily="18" charset="0"/>
                      </a:rPr>
                      <m:t> </m:t>
                    </m:r>
                  </m:oMath>
                </a14:m>
                <a:r>
                  <a:rPr lang="en-US" sz="2100">
                    <a:solidFill>
                      <a:schemeClr val="accent5">
                        <a:lumMod val="10000"/>
                      </a:schemeClr>
                    </a:solidFill>
                    <a:effectLst/>
                    <a:latin typeface="+mj-lt"/>
                    <a:ea typeface="PMingLiU"/>
                    <a:cs typeface="Times New Roman" panose="02020603050405020304" pitchFamily="18" charset="0"/>
                  </a:rPr>
                  <a:t>là trọng tâm tâm giác </a:t>
                </a:r>
                <a14:m>
                  <m:oMath xmlns:m="http://schemas.openxmlformats.org/officeDocument/2006/math">
                    <m:r>
                      <a:rPr lang="en-US" sz="2100" i="1">
                        <a:solidFill>
                          <a:schemeClr val="accent5">
                            <a:lumMod val="10000"/>
                          </a:schemeClr>
                        </a:solidFill>
                        <a:effectLst/>
                        <a:latin typeface="Cambria Math" panose="02040503050406030204" pitchFamily="18" charset="0"/>
                        <a:ea typeface="PMingLiU"/>
                        <a:cs typeface="Times New Roman" panose="02020603050405020304" pitchFamily="18" charset="0"/>
                      </a:rPr>
                      <m:t>𝐴𝐵𝐶</m:t>
                    </m:r>
                  </m:oMath>
                </a14:m>
                <a:r>
                  <a:rPr lang="en-US" sz="2100">
                    <a:solidFill>
                      <a:schemeClr val="accent5">
                        <a:lumMod val="10000"/>
                      </a:schemeClr>
                    </a:solidFill>
                    <a:effectLst/>
                    <a:latin typeface="+mj-lt"/>
                    <a:ea typeface="PMingLiU"/>
                    <a:cs typeface="Times New Roman" panose="02020603050405020304" pitchFamily="18" charset="0"/>
                  </a:rPr>
                  <a:t>. Trong đó, </a:t>
                </a:r>
                <a14:m>
                  <m:oMath xmlns:m="http://schemas.openxmlformats.org/officeDocument/2006/math">
                    <m:r>
                      <a:rPr lang="en-US" sz="2100" i="1">
                        <a:solidFill>
                          <a:schemeClr val="accent5">
                            <a:lumMod val="10000"/>
                          </a:schemeClr>
                        </a:solidFill>
                        <a:effectLst/>
                        <a:latin typeface="Cambria Math" panose="02040503050406030204" pitchFamily="18" charset="0"/>
                        <a:ea typeface="PMingLiU"/>
                        <a:cs typeface="Times New Roman" panose="02020603050405020304" pitchFamily="18" charset="0"/>
                      </a:rPr>
                      <m:t>𝐴</m:t>
                    </m:r>
                    <m:d>
                      <m:dPr>
                        <m:ctrlPr>
                          <a:rPr lang="en-US" sz="2100" i="1">
                            <a:solidFill>
                              <a:schemeClr val="accent5">
                                <a:lumMod val="10000"/>
                              </a:schemeClr>
                            </a:solidFill>
                            <a:effectLst/>
                            <a:latin typeface="Cambria Math" panose="02040503050406030204" pitchFamily="18" charset="0"/>
                            <a:ea typeface="PMingLiU"/>
                            <a:cs typeface="Times New Roman" panose="02020603050405020304" pitchFamily="18" charset="0"/>
                          </a:rPr>
                        </m:ctrlPr>
                      </m:dPr>
                      <m:e>
                        <m:r>
                          <a:rPr lang="en-US" sz="2100" i="1">
                            <a:solidFill>
                              <a:schemeClr val="accent5">
                                <a:lumMod val="10000"/>
                              </a:schemeClr>
                            </a:solidFill>
                            <a:effectLst/>
                            <a:latin typeface="Cambria Math" panose="02040503050406030204" pitchFamily="18" charset="0"/>
                            <a:ea typeface="PMingLiU"/>
                            <a:cs typeface="Times New Roman" panose="02020603050405020304" pitchFamily="18" charset="0"/>
                          </a:rPr>
                          <m:t>3;2;−1</m:t>
                        </m:r>
                      </m:e>
                    </m:d>
                    <m:r>
                      <a:rPr lang="en-US" sz="2100" i="1">
                        <a:solidFill>
                          <a:schemeClr val="accent5">
                            <a:lumMod val="10000"/>
                          </a:schemeClr>
                        </a:solidFill>
                        <a:effectLst/>
                        <a:latin typeface="Cambria Math" panose="02040503050406030204" pitchFamily="18" charset="0"/>
                        <a:ea typeface="PMingLiU"/>
                        <a:cs typeface="Times New Roman" panose="02020603050405020304" pitchFamily="18" charset="0"/>
                      </a:rPr>
                      <m:t>, </m:t>
                    </m:r>
                    <m:r>
                      <a:rPr lang="en-US" sz="2100" i="1">
                        <a:solidFill>
                          <a:schemeClr val="accent5">
                            <a:lumMod val="10000"/>
                          </a:schemeClr>
                        </a:solidFill>
                        <a:effectLst/>
                        <a:latin typeface="Cambria Math" panose="02040503050406030204" pitchFamily="18" charset="0"/>
                        <a:ea typeface="PMingLiU"/>
                        <a:cs typeface="Times New Roman" panose="02020603050405020304" pitchFamily="18" charset="0"/>
                      </a:rPr>
                      <m:t>𝐵</m:t>
                    </m:r>
                    <m:d>
                      <m:dPr>
                        <m:ctrlPr>
                          <a:rPr lang="en-US" sz="2100" i="1">
                            <a:solidFill>
                              <a:schemeClr val="accent5">
                                <a:lumMod val="10000"/>
                              </a:schemeClr>
                            </a:solidFill>
                            <a:effectLst/>
                            <a:latin typeface="Cambria Math" panose="02040503050406030204" pitchFamily="18" charset="0"/>
                            <a:ea typeface="PMingLiU"/>
                            <a:cs typeface="Times New Roman" panose="02020603050405020304" pitchFamily="18" charset="0"/>
                          </a:rPr>
                        </m:ctrlPr>
                      </m:dPr>
                      <m:e>
                        <m:r>
                          <a:rPr lang="en-US" sz="2100" i="1">
                            <a:solidFill>
                              <a:schemeClr val="accent5">
                                <a:lumMod val="10000"/>
                              </a:schemeClr>
                            </a:solidFill>
                            <a:effectLst/>
                            <a:latin typeface="Cambria Math" panose="02040503050406030204" pitchFamily="18" charset="0"/>
                            <a:ea typeface="PMingLiU"/>
                            <a:cs typeface="Times New Roman" panose="02020603050405020304" pitchFamily="18" charset="0"/>
                          </a:rPr>
                          <m:t>0;0;2</m:t>
                        </m:r>
                      </m:e>
                    </m:d>
                    <m:r>
                      <a:rPr lang="en-US" sz="2100" i="1">
                        <a:solidFill>
                          <a:schemeClr val="accent5">
                            <a:lumMod val="10000"/>
                          </a:schemeClr>
                        </a:solidFill>
                        <a:effectLst/>
                        <a:latin typeface="Cambria Math" panose="02040503050406030204" pitchFamily="18" charset="0"/>
                        <a:ea typeface="PMingLiU"/>
                        <a:cs typeface="Times New Roman" panose="02020603050405020304" pitchFamily="18" charset="0"/>
                      </a:rPr>
                      <m:t>, </m:t>
                    </m:r>
                    <m:r>
                      <a:rPr lang="en-US" sz="2100" i="1">
                        <a:solidFill>
                          <a:schemeClr val="accent5">
                            <a:lumMod val="10000"/>
                          </a:schemeClr>
                        </a:solidFill>
                        <a:effectLst/>
                        <a:latin typeface="Cambria Math" panose="02040503050406030204" pitchFamily="18" charset="0"/>
                        <a:ea typeface="PMingLiU"/>
                        <a:cs typeface="Times New Roman" panose="02020603050405020304" pitchFamily="18" charset="0"/>
                      </a:rPr>
                      <m:t>𝐺</m:t>
                    </m:r>
                    <m:d>
                      <m:dPr>
                        <m:ctrlPr>
                          <a:rPr lang="en-US" sz="2100" i="1">
                            <a:solidFill>
                              <a:schemeClr val="accent5">
                                <a:lumMod val="10000"/>
                              </a:schemeClr>
                            </a:solidFill>
                            <a:effectLst/>
                            <a:latin typeface="Cambria Math" panose="02040503050406030204" pitchFamily="18" charset="0"/>
                            <a:ea typeface="PMingLiU"/>
                            <a:cs typeface="Times New Roman" panose="02020603050405020304" pitchFamily="18" charset="0"/>
                          </a:rPr>
                        </m:ctrlPr>
                      </m:dPr>
                      <m:e>
                        <m:r>
                          <a:rPr lang="en-US" sz="2100" i="1">
                            <a:solidFill>
                              <a:schemeClr val="accent5">
                                <a:lumMod val="10000"/>
                              </a:schemeClr>
                            </a:solidFill>
                            <a:effectLst/>
                            <a:latin typeface="Cambria Math" panose="02040503050406030204" pitchFamily="18" charset="0"/>
                            <a:ea typeface="PMingLiU"/>
                            <a:cs typeface="Times New Roman" panose="02020603050405020304" pitchFamily="18" charset="0"/>
                          </a:rPr>
                          <m:t>4;−2;3</m:t>
                        </m:r>
                      </m:e>
                    </m:d>
                  </m:oMath>
                </a14:m>
                <a:r>
                  <a:rPr lang="en-US" sz="2100">
                    <a:solidFill>
                      <a:schemeClr val="accent5">
                        <a:lumMod val="10000"/>
                      </a:schemeClr>
                    </a:solidFill>
                    <a:effectLst/>
                    <a:latin typeface="+mj-lt"/>
                    <a:ea typeface="PMingLiU"/>
                    <a:cs typeface="Times New Roman" panose="02020603050405020304" pitchFamily="18" charset="0"/>
                  </a:rPr>
                  <a:t>. Tọa độ điểm </a:t>
                </a:r>
                <a14:m>
                  <m:oMath xmlns:m="http://schemas.openxmlformats.org/officeDocument/2006/math">
                    <m:r>
                      <a:rPr lang="en-US" sz="2100" i="1">
                        <a:solidFill>
                          <a:schemeClr val="accent5">
                            <a:lumMod val="10000"/>
                          </a:schemeClr>
                        </a:solidFill>
                        <a:effectLst/>
                        <a:latin typeface="Cambria Math" panose="02040503050406030204" pitchFamily="18" charset="0"/>
                        <a:ea typeface="PMingLiU"/>
                        <a:cs typeface="Times New Roman" panose="02020603050405020304" pitchFamily="18" charset="0"/>
                      </a:rPr>
                      <m:t>𝐶</m:t>
                    </m:r>
                  </m:oMath>
                </a14:m>
                <a:r>
                  <a:rPr lang="en-US" sz="2100">
                    <a:solidFill>
                      <a:schemeClr val="accent5">
                        <a:lumMod val="10000"/>
                      </a:schemeClr>
                    </a:solidFill>
                    <a:effectLst/>
                    <a:latin typeface="+mj-lt"/>
                    <a:ea typeface="PMingLiU"/>
                    <a:cs typeface="Times New Roman" panose="02020603050405020304" pitchFamily="18" charset="0"/>
                  </a:rPr>
                  <a:t> là </a:t>
                </a:r>
                <a:endParaRPr lang="en-US" sz="2100">
                  <a:solidFill>
                    <a:schemeClr val="accent5">
                      <a:lumMod val="10000"/>
                    </a:schemeClr>
                  </a:solidFill>
                  <a:effectLst/>
                  <a:latin typeface="+mj-lt"/>
                  <a:ea typeface="Arial" panose="020B0604020202020204" pitchFamily="34" charset="0"/>
                  <a:cs typeface="Times New Roman" panose="02020603050405020304" pitchFamily="18" charset="0"/>
                </a:endParaRPr>
              </a:p>
            </p:txBody>
          </p:sp>
        </mc:Choice>
        <mc:Fallback xmlns="">
          <p:sp>
            <p:nvSpPr>
              <p:cNvPr id="10" name="Câu hỏi">
                <a:extLst>
                  <a:ext uri="{FF2B5EF4-FFF2-40B4-BE49-F238E27FC236}">
                    <a16:creationId xmlns:a16="http://schemas.microsoft.com/office/drawing/2014/main" id="{1AB69979-1D5C-6D4F-6590-E0650E70A5B4}"/>
                  </a:ext>
                </a:extLst>
              </p:cNvPr>
              <p:cNvSpPr>
                <a:spLocks noRot="1" noChangeAspect="1" noMove="1" noResize="1" noEditPoints="1" noAdjustHandles="1" noChangeArrowheads="1" noChangeShapeType="1" noTextEdit="1"/>
              </p:cNvSpPr>
              <p:nvPr/>
            </p:nvSpPr>
            <p:spPr>
              <a:xfrm>
                <a:off x="514352" y="273420"/>
                <a:ext cx="8110102" cy="1671758"/>
              </a:xfrm>
              <a:prstGeom prst="roundRect">
                <a:avLst/>
              </a:prstGeom>
              <a:blipFill>
                <a:blip r:embed="rId6"/>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Đáp án đúng">
                <a:extLst>
                  <a:ext uri="{FF2B5EF4-FFF2-40B4-BE49-F238E27FC236}">
                    <a16:creationId xmlns:a16="http://schemas.microsoft.com/office/drawing/2014/main" id="{2FB644CA-CB55-3594-B5C2-C9F8A867CDF0}"/>
                  </a:ext>
                </a:extLst>
              </p:cNvPr>
              <p:cNvSpPr/>
              <p:nvPr/>
            </p:nvSpPr>
            <p:spPr>
              <a:xfrm>
                <a:off x="514352" y="2259634"/>
                <a:ext cx="3871669" cy="844664"/>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m:rPr>
                          <m:nor/>
                        </m:rPr>
                        <a:rPr lang="en-US" sz="2100" smtClean="0">
                          <a:solidFill>
                            <a:schemeClr val="accent5">
                              <a:lumMod val="10000"/>
                            </a:schemeClr>
                          </a:solidFill>
                          <a:latin typeface="+mj-lt"/>
                          <a:ea typeface="Arial" panose="020B0604020202020204" pitchFamily="34" charset="0"/>
                        </a:rPr>
                        <m:t>A</m:t>
                      </m:r>
                      <m:r>
                        <m:rPr>
                          <m:nor/>
                        </m:rPr>
                        <a:rPr lang="en-US" sz="2100" smtClean="0">
                          <a:solidFill>
                            <a:schemeClr val="accent5">
                              <a:lumMod val="10000"/>
                            </a:schemeClr>
                          </a:solidFill>
                          <a:latin typeface="+mj-lt"/>
                          <a:ea typeface="Arial" panose="020B0604020202020204" pitchFamily="34" charset="0"/>
                        </a:rPr>
                        <m:t>. </m:t>
                      </m:r>
                      <m:d>
                        <m:dPr>
                          <m:ctrlPr>
                            <a:rPr lang="en-US" sz="2100" i="1">
                              <a:solidFill>
                                <a:schemeClr val="accent5">
                                  <a:lumMod val="10000"/>
                                </a:schemeClr>
                              </a:solidFill>
                              <a:effectLst/>
                              <a:latin typeface="Cambria Math" panose="02040503050406030204" pitchFamily="18" charset="0"/>
                              <a:cs typeface="Times New Roman" panose="02020603050405020304" pitchFamily="18" charset="0"/>
                            </a:rPr>
                          </m:ctrlPr>
                        </m:dPr>
                        <m:e>
                          <m:r>
                            <a:rPr lang="en-US" sz="2100" i="1" kern="0">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10;−2;7</m:t>
                          </m:r>
                        </m:e>
                      </m:d>
                      <m:r>
                        <m:rPr>
                          <m:nor/>
                        </m:rPr>
                        <a:rPr lang="en-US" sz="2100" kern="0">
                          <a:solidFill>
                            <a:schemeClr val="accent5">
                              <a:lumMod val="10000"/>
                            </a:schemeClr>
                          </a:solidFill>
                          <a:effectLst/>
                          <a:latin typeface="+mj-lt"/>
                          <a:ea typeface="PMingLiU"/>
                        </a:rPr>
                        <m:t>.</m:t>
                      </m:r>
                    </m:oMath>
                  </m:oMathPara>
                </a14:m>
                <a:endParaRPr lang="en-US" sz="2100">
                  <a:solidFill>
                    <a:schemeClr val="accent5">
                      <a:lumMod val="10000"/>
                    </a:schemeClr>
                  </a:solidFill>
                  <a:effectLst/>
                  <a:latin typeface="+mj-lt"/>
                  <a:ea typeface="Times New Roman" panose="02020603050405020304" pitchFamily="18" charset="0"/>
                </a:endParaRPr>
              </a:p>
            </p:txBody>
          </p:sp>
        </mc:Choice>
        <mc:Fallback xmlns="">
          <p:sp>
            <p:nvSpPr>
              <p:cNvPr id="11" name="Đáp án đúng">
                <a:extLst>
                  <a:ext uri="{FF2B5EF4-FFF2-40B4-BE49-F238E27FC236}">
                    <a16:creationId xmlns:a16="http://schemas.microsoft.com/office/drawing/2014/main" id="{2FB644CA-CB55-3594-B5C2-C9F8A867CDF0}"/>
                  </a:ext>
                </a:extLst>
              </p:cNvPr>
              <p:cNvSpPr>
                <a:spLocks noRot="1" noChangeAspect="1" noMove="1" noResize="1" noEditPoints="1" noAdjustHandles="1" noChangeArrowheads="1" noChangeShapeType="1" noTextEdit="1"/>
              </p:cNvSpPr>
              <p:nvPr/>
            </p:nvSpPr>
            <p:spPr>
              <a:xfrm>
                <a:off x="514352" y="2259634"/>
                <a:ext cx="3871669" cy="844664"/>
              </a:xfrm>
              <a:prstGeom prst="roundRect">
                <a:avLst/>
              </a:prstGeom>
              <a:blipFill>
                <a:blip r:embed="rId7"/>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30828281-61AD-7A62-0775-C0E24C9C1DEB}"/>
                  </a:ext>
                </a:extLst>
              </p:cNvPr>
              <p:cNvSpPr/>
              <p:nvPr/>
            </p:nvSpPr>
            <p:spPr>
              <a:xfrm>
                <a:off x="514352" y="3432235"/>
                <a:ext cx="3871669" cy="844664"/>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m:rPr>
                          <m:nor/>
                        </m:rPr>
                        <a:rPr lang="en-US" sz="2100" smtClean="0">
                          <a:solidFill>
                            <a:schemeClr val="accent5">
                              <a:lumMod val="10000"/>
                            </a:schemeClr>
                          </a:solidFill>
                          <a:latin typeface="+mj-lt"/>
                          <a:ea typeface="Arial" panose="020B0604020202020204" pitchFamily="34" charset="0"/>
                          <a:cs typeface="Times New Roman" panose="02020603050405020304" pitchFamily="18" charset="0"/>
                        </a:rPr>
                        <m:t>B</m:t>
                      </m:r>
                      <m:r>
                        <m:rPr>
                          <m:nor/>
                        </m:rPr>
                        <a:rPr lang="en-US" sz="2100" smtClean="0">
                          <a:solidFill>
                            <a:schemeClr val="accent5">
                              <a:lumMod val="10000"/>
                            </a:schemeClr>
                          </a:solidFill>
                          <a:latin typeface="+mj-lt"/>
                          <a:ea typeface="Arial" panose="020B0604020202020204" pitchFamily="34" charset="0"/>
                          <a:cs typeface="Times New Roman" panose="02020603050405020304" pitchFamily="18" charset="0"/>
                        </a:rPr>
                        <m:t>. </m:t>
                      </m:r>
                      <m:d>
                        <m:dPr>
                          <m:ctrlPr>
                            <a:rPr lang="en-US" sz="2100" i="1">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2100" i="1">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9;−8;8</m:t>
                          </m:r>
                        </m:e>
                      </m:d>
                      <m:r>
                        <a:rPr lang="en-US" sz="2100" i="1">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2100">
                  <a:solidFill>
                    <a:schemeClr val="accent5">
                      <a:lumMod val="10000"/>
                    </a:schemeClr>
                  </a:solidFill>
                  <a:effectLst/>
                  <a:latin typeface="+mj-lt"/>
                  <a:ea typeface="Arial" panose="020B0604020202020204" pitchFamily="34" charset="0"/>
                  <a:cs typeface="Times New Roman" panose="02020603050405020304" pitchFamily="18" charset="0"/>
                </a:endParaRPr>
              </a:p>
            </p:txBody>
          </p:sp>
        </mc:Choice>
        <mc:Fallback xmlns="">
          <p:sp>
            <p:nvSpPr>
              <p:cNvPr id="12" name="Đáp án sai 1">
                <a:extLst>
                  <a:ext uri="{FF2B5EF4-FFF2-40B4-BE49-F238E27FC236}">
                    <a16:creationId xmlns:a16="http://schemas.microsoft.com/office/drawing/2014/main" id="{30828281-61AD-7A62-0775-C0E24C9C1DEB}"/>
                  </a:ext>
                </a:extLst>
              </p:cNvPr>
              <p:cNvSpPr>
                <a:spLocks noRot="1" noChangeAspect="1" noMove="1" noResize="1" noEditPoints="1" noAdjustHandles="1" noChangeArrowheads="1" noChangeShapeType="1" noTextEdit="1"/>
              </p:cNvSpPr>
              <p:nvPr/>
            </p:nvSpPr>
            <p:spPr>
              <a:xfrm>
                <a:off x="514352" y="3432235"/>
                <a:ext cx="3871669" cy="844664"/>
              </a:xfrm>
              <a:prstGeom prst="roundRect">
                <a:avLst/>
              </a:prstGeom>
              <a:blipFill>
                <a:blip r:embed="rId8"/>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2">
                <a:extLst>
                  <a:ext uri="{FF2B5EF4-FFF2-40B4-BE49-F238E27FC236}">
                    <a16:creationId xmlns:a16="http://schemas.microsoft.com/office/drawing/2014/main" id="{E6A889FC-D3A7-FA7C-0DE3-0EA076B22F62}"/>
                  </a:ext>
                </a:extLst>
              </p:cNvPr>
              <p:cNvSpPr/>
              <p:nvPr/>
            </p:nvSpPr>
            <p:spPr>
              <a:xfrm>
                <a:off x="4752787" y="2264711"/>
                <a:ext cx="3871669" cy="844664"/>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m:rPr>
                          <m:nor/>
                        </m:rPr>
                        <a:rPr lang="en-US" sz="2100" smtClean="0">
                          <a:solidFill>
                            <a:schemeClr val="accent5">
                              <a:lumMod val="10000"/>
                            </a:schemeClr>
                          </a:solidFill>
                          <a:latin typeface="+mj-lt"/>
                          <a:ea typeface="Arial" panose="020B0604020202020204" pitchFamily="34" charset="0"/>
                        </a:rPr>
                        <m:t>C</m:t>
                      </m:r>
                      <m:r>
                        <m:rPr>
                          <m:nor/>
                        </m:rPr>
                        <a:rPr lang="en-US" sz="2100" smtClean="0">
                          <a:solidFill>
                            <a:schemeClr val="accent5">
                              <a:lumMod val="10000"/>
                            </a:schemeClr>
                          </a:solidFill>
                          <a:latin typeface="+mj-lt"/>
                          <a:ea typeface="Arial" panose="020B0604020202020204" pitchFamily="34" charset="0"/>
                        </a:rPr>
                        <m:t>. </m:t>
                      </m:r>
                      <m:d>
                        <m:dPr>
                          <m:ctrlPr>
                            <a:rPr lang="en-US" sz="2100" i="1">
                              <a:solidFill>
                                <a:schemeClr val="accent5">
                                  <a:lumMod val="10000"/>
                                </a:schemeClr>
                              </a:solidFill>
                              <a:effectLst/>
                              <a:latin typeface="Cambria Math" panose="02040503050406030204" pitchFamily="18" charset="0"/>
                              <a:cs typeface="Times New Roman" panose="02020603050405020304" pitchFamily="18" charset="0"/>
                            </a:rPr>
                          </m:ctrlPr>
                        </m:dPr>
                        <m:e>
                          <m:r>
                            <a:rPr lang="en-US" sz="2100" i="1" kern="0">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4;−3;9</m:t>
                          </m:r>
                        </m:e>
                      </m:d>
                      <m:r>
                        <m:rPr>
                          <m:nor/>
                        </m:rPr>
                        <a:rPr lang="en-US" sz="2100" kern="0">
                          <a:solidFill>
                            <a:schemeClr val="accent5">
                              <a:lumMod val="10000"/>
                            </a:schemeClr>
                          </a:solidFill>
                          <a:effectLst/>
                          <a:latin typeface="+mj-lt"/>
                          <a:ea typeface="PMingLiU"/>
                        </a:rPr>
                        <m:t>.</m:t>
                      </m:r>
                    </m:oMath>
                  </m:oMathPara>
                </a14:m>
                <a:endParaRPr lang="en-US" sz="2100">
                  <a:solidFill>
                    <a:schemeClr val="accent5">
                      <a:lumMod val="10000"/>
                    </a:schemeClr>
                  </a:solidFill>
                  <a:effectLst/>
                  <a:latin typeface="+mj-lt"/>
                  <a:ea typeface="Times New Roman" panose="02020603050405020304" pitchFamily="18" charset="0"/>
                </a:endParaRPr>
              </a:p>
            </p:txBody>
          </p:sp>
        </mc:Choice>
        <mc:Fallback xmlns="">
          <p:sp>
            <p:nvSpPr>
              <p:cNvPr id="13" name="Đáp án sai 2">
                <a:extLst>
                  <a:ext uri="{FF2B5EF4-FFF2-40B4-BE49-F238E27FC236}">
                    <a16:creationId xmlns:a16="http://schemas.microsoft.com/office/drawing/2014/main" id="{E6A889FC-D3A7-FA7C-0DE3-0EA076B22F62}"/>
                  </a:ext>
                </a:extLst>
              </p:cNvPr>
              <p:cNvSpPr>
                <a:spLocks noRot="1" noChangeAspect="1" noMove="1" noResize="1" noEditPoints="1" noAdjustHandles="1" noChangeArrowheads="1" noChangeShapeType="1" noTextEdit="1"/>
              </p:cNvSpPr>
              <p:nvPr/>
            </p:nvSpPr>
            <p:spPr>
              <a:xfrm>
                <a:off x="4752787" y="2264711"/>
                <a:ext cx="3871669" cy="844664"/>
              </a:xfrm>
              <a:prstGeom prst="roundRect">
                <a:avLst/>
              </a:prstGeom>
              <a:blipFill>
                <a:blip r:embed="rId9"/>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sai 3">
                <a:extLst>
                  <a:ext uri="{FF2B5EF4-FFF2-40B4-BE49-F238E27FC236}">
                    <a16:creationId xmlns:a16="http://schemas.microsoft.com/office/drawing/2014/main" id="{39170EEF-8452-D761-9524-3629836006CB}"/>
                  </a:ext>
                </a:extLst>
              </p:cNvPr>
              <p:cNvSpPr/>
              <p:nvPr/>
            </p:nvSpPr>
            <p:spPr>
              <a:xfrm>
                <a:off x="4752786" y="3432235"/>
                <a:ext cx="3871669" cy="844664"/>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m:rPr>
                          <m:nor/>
                        </m:rPr>
                        <a:rPr lang="en-US" sz="2100" smtClean="0">
                          <a:solidFill>
                            <a:schemeClr val="accent5">
                              <a:lumMod val="10000"/>
                            </a:schemeClr>
                          </a:solidFill>
                          <a:latin typeface="+mj-lt"/>
                          <a:ea typeface="Arial" panose="020B0604020202020204" pitchFamily="34" charset="0"/>
                          <a:cs typeface="Times New Roman" panose="02020603050405020304" pitchFamily="18" charset="0"/>
                        </a:rPr>
                        <m:t>D</m:t>
                      </m:r>
                      <m:r>
                        <m:rPr>
                          <m:nor/>
                        </m:rPr>
                        <a:rPr lang="en-US" sz="2100" smtClean="0">
                          <a:solidFill>
                            <a:schemeClr val="accent5">
                              <a:lumMod val="10000"/>
                            </a:schemeClr>
                          </a:solidFill>
                          <a:latin typeface="+mj-lt"/>
                          <a:ea typeface="Arial" panose="020B0604020202020204" pitchFamily="34" charset="0"/>
                          <a:cs typeface="Times New Roman" panose="02020603050405020304" pitchFamily="18" charset="0"/>
                        </a:rPr>
                        <m:t>. </m:t>
                      </m:r>
                      <m:d>
                        <m:dPr>
                          <m:ctrlPr>
                            <a:rPr lang="en-US" sz="2100" i="1">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2100" i="1">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4;9;10</m:t>
                          </m:r>
                        </m:e>
                      </m:d>
                      <m:r>
                        <m:rPr>
                          <m:nor/>
                        </m:rPr>
                        <a:rPr lang="en-US" sz="2100">
                          <a:solidFill>
                            <a:schemeClr val="accent5">
                              <a:lumMod val="10000"/>
                            </a:schemeClr>
                          </a:solidFill>
                          <a:effectLst/>
                          <a:latin typeface="+mj-lt"/>
                          <a:ea typeface="PMingLiU"/>
                          <a:cs typeface="Times New Roman" panose="02020603050405020304" pitchFamily="18" charset="0"/>
                        </a:rPr>
                        <m:t>.</m:t>
                      </m:r>
                    </m:oMath>
                  </m:oMathPara>
                </a14:m>
                <a:endParaRPr lang="en-US" sz="2100">
                  <a:solidFill>
                    <a:schemeClr val="accent5">
                      <a:lumMod val="10000"/>
                    </a:schemeClr>
                  </a:solidFill>
                  <a:effectLst/>
                  <a:latin typeface="+mj-lt"/>
                  <a:ea typeface="Arial" panose="020B0604020202020204" pitchFamily="34" charset="0"/>
                  <a:cs typeface="Times New Roman" panose="02020603050405020304" pitchFamily="18" charset="0"/>
                </a:endParaRPr>
              </a:p>
            </p:txBody>
          </p:sp>
        </mc:Choice>
        <mc:Fallback xmlns="">
          <p:sp>
            <p:nvSpPr>
              <p:cNvPr id="14" name="Đáp án sai 3">
                <a:extLst>
                  <a:ext uri="{FF2B5EF4-FFF2-40B4-BE49-F238E27FC236}">
                    <a16:creationId xmlns:a16="http://schemas.microsoft.com/office/drawing/2014/main" id="{39170EEF-8452-D761-9524-3629836006CB}"/>
                  </a:ext>
                </a:extLst>
              </p:cNvPr>
              <p:cNvSpPr>
                <a:spLocks noRot="1" noChangeAspect="1" noMove="1" noResize="1" noEditPoints="1" noAdjustHandles="1" noChangeArrowheads="1" noChangeShapeType="1" noTextEdit="1"/>
              </p:cNvSpPr>
              <p:nvPr/>
            </p:nvSpPr>
            <p:spPr>
              <a:xfrm>
                <a:off x="4752786" y="3432235"/>
                <a:ext cx="3871669" cy="844664"/>
              </a:xfrm>
              <a:prstGeom prst="roundRect">
                <a:avLst/>
              </a:prstGeom>
              <a:blipFill>
                <a:blip r:embed="rId10"/>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Đáp án đúng">
                <a:extLst>
                  <a:ext uri="{FF2B5EF4-FFF2-40B4-BE49-F238E27FC236}">
                    <a16:creationId xmlns:a16="http://schemas.microsoft.com/office/drawing/2014/main" id="{73F5B725-A6FC-F5A2-F2A4-6047B0B0A3CC}"/>
                  </a:ext>
                </a:extLst>
              </p:cNvPr>
              <p:cNvSpPr/>
              <p:nvPr/>
            </p:nvSpPr>
            <p:spPr>
              <a:xfrm>
                <a:off x="509160" y="3434656"/>
                <a:ext cx="3884812" cy="844664"/>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300"/>
                  </a:spcBef>
                  <a:spcAft>
                    <a:spcPts val="300"/>
                  </a:spcAft>
                </a:pPr>
                <a14:m>
                  <m:oMathPara xmlns:m="http://schemas.openxmlformats.org/officeDocument/2006/math">
                    <m:oMathParaPr>
                      <m:jc m:val="centerGroup"/>
                    </m:oMathParaPr>
                    <m:oMath xmlns:m="http://schemas.openxmlformats.org/officeDocument/2006/math">
                      <m:r>
                        <m:rPr>
                          <m:nor/>
                        </m:rPr>
                        <a:rPr lang="en-US" sz="2100">
                          <a:solidFill>
                            <a:srgbClr val="FFFFFF">
                              <a:lumMod val="10000"/>
                            </a:srgbClr>
                          </a:solidFill>
                          <a:ea typeface="Arial" panose="020B0604020202020204" pitchFamily="34" charset="0"/>
                          <a:cs typeface="Times New Roman" panose="02020603050405020304" pitchFamily="18" charset="0"/>
                        </a:rPr>
                        <m:t>B</m:t>
                      </m:r>
                      <m:r>
                        <m:rPr>
                          <m:nor/>
                        </m:rPr>
                        <a:rPr lang="en-US" sz="2100">
                          <a:solidFill>
                            <a:srgbClr val="FFFFFF">
                              <a:lumMod val="10000"/>
                            </a:srgbClr>
                          </a:solidFill>
                          <a:ea typeface="Arial" panose="020B0604020202020204" pitchFamily="34" charset="0"/>
                          <a:cs typeface="Times New Roman" panose="02020603050405020304" pitchFamily="18" charset="0"/>
                        </a:rPr>
                        <m:t>. </m:t>
                      </m:r>
                      <m:d>
                        <m:dPr>
                          <m:ctrlPr>
                            <a:rPr lang="en-US" sz="2100" i="1">
                              <a:solidFill>
                                <a:srgbClr val="FFFFFF">
                                  <a:lumMod val="10000"/>
                                </a:srgbClr>
                              </a:solidFill>
                              <a:latin typeface="Cambria Math" panose="02040503050406030204" pitchFamily="18" charset="0"/>
                              <a:ea typeface="Arial" panose="020B0604020202020204" pitchFamily="34" charset="0"/>
                              <a:cs typeface="Times New Roman" panose="02020603050405020304" pitchFamily="18" charset="0"/>
                            </a:rPr>
                          </m:ctrlPr>
                        </m:dPr>
                        <m:e>
                          <m:r>
                            <a:rPr lang="en-US" sz="2100" i="1">
                              <a:solidFill>
                                <a:srgbClr val="FFFFFF">
                                  <a:lumMod val="10000"/>
                                </a:srgbClr>
                              </a:solidFill>
                              <a:latin typeface="Cambria Math" panose="02040503050406030204" pitchFamily="18" charset="0"/>
                              <a:ea typeface="Arial" panose="020B0604020202020204" pitchFamily="34" charset="0"/>
                              <a:cs typeface="Times New Roman" panose="02020603050405020304" pitchFamily="18" charset="0"/>
                            </a:rPr>
                            <m:t>9;−8;8</m:t>
                          </m:r>
                        </m:e>
                      </m:d>
                      <m:r>
                        <a:rPr lang="en-US" sz="2100" i="1">
                          <a:solidFill>
                            <a:srgbClr val="FFFFFF">
                              <a:lumMod val="10000"/>
                            </a:srgbClr>
                          </a:solidFill>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2100">
                  <a:solidFill>
                    <a:srgbClr val="FFFFFF">
                      <a:lumMod val="10000"/>
                    </a:srgbClr>
                  </a:solidFill>
                  <a:ea typeface="Arial" panose="020B0604020202020204" pitchFamily="34" charset="0"/>
                  <a:cs typeface="Times New Roman" panose="02020603050405020304" pitchFamily="18" charset="0"/>
                </a:endParaRPr>
              </a:p>
            </p:txBody>
          </p:sp>
        </mc:Choice>
        <mc:Fallback xmlns="">
          <p:sp>
            <p:nvSpPr>
              <p:cNvPr id="15" name="Đáp án đúng">
                <a:extLst>
                  <a:ext uri="{FF2B5EF4-FFF2-40B4-BE49-F238E27FC236}">
                    <a16:creationId xmlns:a16="http://schemas.microsoft.com/office/drawing/2014/main" id="{73F5B725-A6FC-F5A2-F2A4-6047B0B0A3CC}"/>
                  </a:ext>
                </a:extLst>
              </p:cNvPr>
              <p:cNvSpPr>
                <a:spLocks noRot="1" noChangeAspect="1" noMove="1" noResize="1" noEditPoints="1" noAdjustHandles="1" noChangeArrowheads="1" noChangeShapeType="1" noTextEdit="1"/>
              </p:cNvSpPr>
              <p:nvPr/>
            </p:nvSpPr>
            <p:spPr>
              <a:xfrm>
                <a:off x="509160" y="3434656"/>
                <a:ext cx="3884812" cy="844664"/>
              </a:xfrm>
              <a:prstGeom prst="roundRect">
                <a:avLst/>
              </a:prstGeom>
              <a:blipFill>
                <a:blip r:embed="rId11"/>
                <a:stretch>
                  <a:fillRect/>
                </a:stretch>
              </a:blipFill>
              <a:ln w="12700">
                <a:solidFill>
                  <a:srgbClr val="000000"/>
                </a:solidFill>
              </a:ln>
            </p:spPr>
            <p:txBody>
              <a:bodyPr/>
              <a:lstStyle/>
              <a:p>
                <a:r>
                  <a:rPr lang="en-US">
                    <a:noFill/>
                  </a:rPr>
                  <a:t> </a:t>
                </a:r>
              </a:p>
            </p:txBody>
          </p:sp>
        </mc:Fallback>
      </mc:AlternateContent>
      <p:pic>
        <p:nvPicPr>
          <p:cNvPr id="7170" name="Picture 2" descr="https://cdn-icons-png.flaticon.com/128/391/391156.png">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8250350" y="4272807"/>
            <a:ext cx="679338" cy="679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31501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2" name="Đáp án sai 3">
                <a:extLst>
                  <a:ext uri="{FF2B5EF4-FFF2-40B4-BE49-F238E27FC236}">
                    <a16:creationId xmlns:a16="http://schemas.microsoft.com/office/drawing/2014/main" id="{39170EEF-8452-D761-9524-3629836006CB}"/>
                  </a:ext>
                </a:extLst>
              </p:cNvPr>
              <p:cNvSpPr/>
              <p:nvPr/>
            </p:nvSpPr>
            <p:spPr>
              <a:xfrm>
                <a:off x="4752784" y="3598453"/>
                <a:ext cx="3871669" cy="987447"/>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m:rPr>
                          <m:nor/>
                        </m:rPr>
                        <a:rPr lang="en-US" sz="2100" smtClean="0">
                          <a:solidFill>
                            <a:schemeClr val="accent5">
                              <a:lumMod val="10000"/>
                            </a:schemeClr>
                          </a:solidFill>
                          <a:latin typeface="+mj-lt"/>
                          <a:ea typeface="Arial" panose="020B0604020202020204" pitchFamily="34" charset="0"/>
                          <a:cs typeface="Times New Roman" panose="02020603050405020304" pitchFamily="18" charset="0"/>
                        </a:rPr>
                        <m:t>D</m:t>
                      </m:r>
                      <m:r>
                        <m:rPr>
                          <m:nor/>
                        </m:rPr>
                        <a:rPr lang="en-US" sz="2100" smtClean="0">
                          <a:solidFill>
                            <a:schemeClr val="accent5">
                              <a:lumMod val="10000"/>
                            </a:schemeClr>
                          </a:solidFill>
                          <a:latin typeface="+mj-lt"/>
                          <a:ea typeface="Arial" panose="020B0604020202020204" pitchFamily="34" charset="0"/>
                          <a:cs typeface="Times New Roman" panose="02020603050405020304" pitchFamily="18" charset="0"/>
                        </a:rPr>
                        <m:t>. </m:t>
                      </m:r>
                      <m:acc>
                        <m:accPr>
                          <m:chr m:val="⃗"/>
                          <m:ctrlPr>
                            <a:rPr lang="en-US" sz="2100" i="1">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ctrlPr>
                        </m:accPr>
                        <m:e>
                          <m:r>
                            <a:rPr lang="en-US" sz="2100" i="1">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𝑎</m:t>
                          </m:r>
                        </m:e>
                      </m:acc>
                      <m:r>
                        <a:rPr lang="en-US" sz="2100" i="1">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−2</m:t>
                      </m:r>
                      <m:acc>
                        <m:accPr>
                          <m:chr m:val="⃗"/>
                          <m:ctrlPr>
                            <a:rPr lang="en-US" sz="2100" i="1">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ctrlPr>
                        </m:accPr>
                        <m:e>
                          <m:r>
                            <a:rPr lang="en-US" sz="2100" i="1">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𝑏</m:t>
                          </m:r>
                        </m:e>
                      </m:acc>
                      <m:r>
                        <a:rPr lang="en-US" sz="2100" i="1">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2100" i="1">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2100" i="1">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2;−3;1</m:t>
                          </m:r>
                        </m:e>
                      </m:d>
                      <m:r>
                        <a:rPr lang="en-US" sz="2100" i="1">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2100">
                  <a:solidFill>
                    <a:schemeClr val="accent5">
                      <a:lumMod val="10000"/>
                    </a:schemeClr>
                  </a:solidFill>
                  <a:effectLst/>
                  <a:latin typeface="+mj-lt"/>
                  <a:ea typeface="Arial" panose="020B0604020202020204" pitchFamily="34" charset="0"/>
                  <a:cs typeface="Times New Roman" panose="02020603050405020304" pitchFamily="18" charset="0"/>
                </a:endParaRPr>
              </a:p>
            </p:txBody>
          </p:sp>
        </mc:Choice>
        <mc:Fallback xmlns="">
          <p:sp>
            <p:nvSpPr>
              <p:cNvPr id="22" name="Đáp án sai 3">
                <a:extLst>
                  <a:ext uri="{FF2B5EF4-FFF2-40B4-BE49-F238E27FC236}">
                    <a16:creationId xmlns:a16="http://schemas.microsoft.com/office/drawing/2014/main" id="{39170EEF-8452-D761-9524-3629836006CB}"/>
                  </a:ext>
                </a:extLst>
              </p:cNvPr>
              <p:cNvSpPr>
                <a:spLocks noRot="1" noChangeAspect="1" noMove="1" noResize="1" noEditPoints="1" noAdjustHandles="1" noChangeArrowheads="1" noChangeShapeType="1" noTextEdit="1"/>
              </p:cNvSpPr>
              <p:nvPr/>
            </p:nvSpPr>
            <p:spPr>
              <a:xfrm>
                <a:off x="4752784" y="3598453"/>
                <a:ext cx="3871669" cy="987447"/>
              </a:xfrm>
              <a:prstGeom prst="roundRect">
                <a:avLst/>
              </a:prstGeom>
              <a:blipFill>
                <a:blip r:embed="rId3"/>
                <a:stretch>
                  <a:fillRect/>
                </a:stretch>
              </a:blipFill>
              <a:ln w="12700">
                <a:solidFill>
                  <a:srgbClr val="000000"/>
                </a:solidFill>
              </a:ln>
            </p:spPr>
            <p:txBody>
              <a:bodyPr/>
              <a:lstStyle/>
              <a:p>
                <a:r>
                  <a:rPr lang="en-US">
                    <a:noFill/>
                  </a:rPr>
                  <a:t> </a:t>
                </a:r>
              </a:p>
            </p:txBody>
          </p:sp>
        </mc:Fallback>
      </mc:AlternateContent>
      <p:pic>
        <p:nvPicPr>
          <p:cNvPr id="16" name="Google Shape;821;p60"/>
          <p:cNvPicPr preferRelativeResize="0"/>
          <p:nvPr/>
        </p:nvPicPr>
        <p:blipFill>
          <a:blip r:embed="rId4">
            <a:alphaModFix/>
          </a:blip>
          <a:stretch>
            <a:fillRect/>
          </a:stretch>
        </p:blipFill>
        <p:spPr>
          <a:xfrm>
            <a:off x="8085275" y="2772775"/>
            <a:ext cx="444450" cy="583900"/>
          </a:xfrm>
          <a:prstGeom prst="rect">
            <a:avLst/>
          </a:prstGeom>
          <a:noFill/>
          <a:ln>
            <a:noFill/>
          </a:ln>
        </p:spPr>
      </p:pic>
      <p:pic>
        <p:nvPicPr>
          <p:cNvPr id="17" name="Google Shape;822;p60"/>
          <p:cNvPicPr preferRelativeResize="0"/>
          <p:nvPr/>
        </p:nvPicPr>
        <p:blipFill>
          <a:blip r:embed="rId5">
            <a:alphaModFix/>
          </a:blip>
          <a:stretch>
            <a:fillRect/>
          </a:stretch>
        </p:blipFill>
        <p:spPr>
          <a:xfrm>
            <a:off x="7411100" y="285989"/>
            <a:ext cx="1348350" cy="1524900"/>
          </a:xfrm>
          <a:prstGeom prst="rect">
            <a:avLst/>
          </a:prstGeom>
          <a:noFill/>
          <a:ln>
            <a:noFill/>
          </a:ln>
        </p:spPr>
      </p:pic>
      <mc:AlternateContent xmlns:mc="http://schemas.openxmlformats.org/markup-compatibility/2006" xmlns:a14="http://schemas.microsoft.com/office/drawing/2010/main">
        <mc:Choice Requires="a14">
          <p:sp>
            <p:nvSpPr>
              <p:cNvPr id="18" name="Câu hỏi">
                <a:extLst>
                  <a:ext uri="{FF2B5EF4-FFF2-40B4-BE49-F238E27FC236}">
                    <a16:creationId xmlns:a16="http://schemas.microsoft.com/office/drawing/2014/main" id="{1AB69979-1D5C-6D4F-6590-E0650E70A5B4}"/>
                  </a:ext>
                </a:extLst>
              </p:cNvPr>
              <p:cNvSpPr/>
              <p:nvPr/>
            </p:nvSpPr>
            <p:spPr>
              <a:xfrm>
                <a:off x="514352" y="233303"/>
                <a:ext cx="8110102" cy="157758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300"/>
                  </a:spcBef>
                  <a:spcAft>
                    <a:spcPts val="300"/>
                  </a:spcAft>
                </a:pPr>
                <a:r>
                  <a:rPr lang="en-US" sz="2100" b="1" smtClean="0">
                    <a:solidFill>
                      <a:schemeClr val="accent5">
                        <a:lumMod val="10000"/>
                      </a:schemeClr>
                    </a:solidFill>
                    <a:latin typeface="+mj-lt"/>
                    <a:ea typeface="Arial" panose="020B0604020202020204" pitchFamily="34" charset="0"/>
                    <a:cs typeface="Times New Roman" panose="02020603050405020304" pitchFamily="18" charset="0"/>
                  </a:rPr>
                  <a:t>Câu 4: </a:t>
                </a:r>
                <a:r>
                  <a:rPr lang="en-US" sz="2100">
                    <a:solidFill>
                      <a:schemeClr val="accent5">
                        <a:lumMod val="10000"/>
                      </a:schemeClr>
                    </a:solidFill>
                    <a:effectLst/>
                    <a:latin typeface="+mj-lt"/>
                    <a:ea typeface="Arial" panose="020B0604020202020204" pitchFamily="34" charset="0"/>
                    <a:cs typeface="Times New Roman" panose="02020603050405020304" pitchFamily="18" charset="0"/>
                  </a:rPr>
                  <a:t>Trong không gian </a:t>
                </a:r>
                <a14:m>
                  <m:oMath xmlns:m="http://schemas.openxmlformats.org/officeDocument/2006/math">
                    <m:r>
                      <a:rPr lang="en-US" sz="2100" i="1">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𝑂𝑥𝑦𝑧</m:t>
                    </m:r>
                    <m:r>
                      <a:rPr lang="en-US" sz="2100" i="1">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2100">
                    <a:solidFill>
                      <a:schemeClr val="accent5">
                        <a:lumMod val="10000"/>
                      </a:schemeClr>
                    </a:solidFill>
                    <a:effectLst/>
                    <a:latin typeface="+mj-lt"/>
                    <a:ea typeface="PMingLiU"/>
                    <a:cs typeface="Times New Roman" panose="02020603050405020304" pitchFamily="18" charset="0"/>
                  </a:rPr>
                  <a:t> cho </a:t>
                </a:r>
                <a14:m>
                  <m:oMath xmlns:m="http://schemas.openxmlformats.org/officeDocument/2006/math">
                    <m:acc>
                      <m:accPr>
                        <m:chr m:val="⃗"/>
                        <m:ctrlPr>
                          <a:rPr lang="en-US" sz="2100" i="1">
                            <a:solidFill>
                              <a:schemeClr val="accent5">
                                <a:lumMod val="10000"/>
                              </a:schemeClr>
                            </a:solidFill>
                            <a:effectLst/>
                            <a:latin typeface="Cambria Math" panose="02040503050406030204" pitchFamily="18" charset="0"/>
                            <a:ea typeface="PMingLiU"/>
                            <a:cs typeface="Times New Roman" panose="02020603050405020304" pitchFamily="18" charset="0"/>
                          </a:rPr>
                        </m:ctrlPr>
                      </m:accPr>
                      <m:e>
                        <m:r>
                          <a:rPr lang="en-US" sz="2100" i="1">
                            <a:solidFill>
                              <a:schemeClr val="accent5">
                                <a:lumMod val="10000"/>
                              </a:schemeClr>
                            </a:solidFill>
                            <a:effectLst/>
                            <a:latin typeface="Cambria Math" panose="02040503050406030204" pitchFamily="18" charset="0"/>
                            <a:ea typeface="PMingLiU"/>
                            <a:cs typeface="Times New Roman" panose="02020603050405020304" pitchFamily="18" charset="0"/>
                          </a:rPr>
                          <m:t>𝑎</m:t>
                        </m:r>
                      </m:e>
                    </m:acc>
                    <m:r>
                      <a:rPr lang="en-US" sz="2100" i="1">
                        <a:solidFill>
                          <a:schemeClr val="accent5">
                            <a:lumMod val="10000"/>
                          </a:schemeClr>
                        </a:solidFill>
                        <a:effectLst/>
                        <a:latin typeface="Cambria Math" panose="02040503050406030204" pitchFamily="18" charset="0"/>
                        <a:ea typeface="PMingLiU"/>
                        <a:cs typeface="Times New Roman" panose="02020603050405020304" pitchFamily="18" charset="0"/>
                      </a:rPr>
                      <m:t>=</m:t>
                    </m:r>
                    <m:d>
                      <m:dPr>
                        <m:ctrlPr>
                          <a:rPr lang="en-US" sz="2100" i="1">
                            <a:solidFill>
                              <a:schemeClr val="accent5">
                                <a:lumMod val="10000"/>
                              </a:schemeClr>
                            </a:solidFill>
                            <a:effectLst/>
                            <a:latin typeface="Cambria Math" panose="02040503050406030204" pitchFamily="18" charset="0"/>
                            <a:ea typeface="PMingLiU"/>
                            <a:cs typeface="Times New Roman" panose="02020603050405020304" pitchFamily="18" charset="0"/>
                          </a:rPr>
                        </m:ctrlPr>
                      </m:dPr>
                      <m:e>
                        <m:r>
                          <a:rPr lang="en-US" sz="2100" i="1">
                            <a:solidFill>
                              <a:schemeClr val="accent5">
                                <a:lumMod val="10000"/>
                              </a:schemeClr>
                            </a:solidFill>
                            <a:effectLst/>
                            <a:latin typeface="Cambria Math" panose="02040503050406030204" pitchFamily="18" charset="0"/>
                            <a:ea typeface="PMingLiU"/>
                            <a:cs typeface="Times New Roman" panose="02020603050405020304" pitchFamily="18" charset="0"/>
                          </a:rPr>
                          <m:t>6;−7;2</m:t>
                        </m:r>
                      </m:e>
                    </m:d>
                    <m:r>
                      <a:rPr lang="en-US" sz="2100" i="1">
                        <a:solidFill>
                          <a:schemeClr val="accent5">
                            <a:lumMod val="10000"/>
                          </a:schemeClr>
                        </a:solidFill>
                        <a:effectLst/>
                        <a:latin typeface="Cambria Math" panose="02040503050406030204" pitchFamily="18" charset="0"/>
                        <a:ea typeface="PMingLiU"/>
                        <a:cs typeface="Times New Roman" panose="02020603050405020304" pitchFamily="18" charset="0"/>
                      </a:rPr>
                      <m:t>, </m:t>
                    </m:r>
                    <m:acc>
                      <m:accPr>
                        <m:chr m:val="⃗"/>
                        <m:ctrlPr>
                          <a:rPr lang="en-US" sz="2100" i="1">
                            <a:solidFill>
                              <a:schemeClr val="accent5">
                                <a:lumMod val="10000"/>
                              </a:schemeClr>
                            </a:solidFill>
                            <a:effectLst/>
                            <a:latin typeface="Cambria Math" panose="02040503050406030204" pitchFamily="18" charset="0"/>
                            <a:ea typeface="PMingLiU"/>
                            <a:cs typeface="Times New Roman" panose="02020603050405020304" pitchFamily="18" charset="0"/>
                          </a:rPr>
                        </m:ctrlPr>
                      </m:accPr>
                      <m:e>
                        <m:r>
                          <a:rPr lang="en-US" sz="2100" i="1">
                            <a:solidFill>
                              <a:schemeClr val="accent5">
                                <a:lumMod val="10000"/>
                              </a:schemeClr>
                            </a:solidFill>
                            <a:effectLst/>
                            <a:latin typeface="Cambria Math" panose="02040503050406030204" pitchFamily="18" charset="0"/>
                            <a:ea typeface="PMingLiU"/>
                            <a:cs typeface="Times New Roman" panose="02020603050405020304" pitchFamily="18" charset="0"/>
                          </a:rPr>
                          <m:t>𝑏</m:t>
                        </m:r>
                      </m:e>
                    </m:acc>
                    <m:r>
                      <a:rPr lang="en-US" sz="2100" i="1">
                        <a:solidFill>
                          <a:schemeClr val="accent5">
                            <a:lumMod val="10000"/>
                          </a:schemeClr>
                        </a:solidFill>
                        <a:effectLst/>
                        <a:latin typeface="Cambria Math" panose="02040503050406030204" pitchFamily="18" charset="0"/>
                        <a:ea typeface="PMingLiU"/>
                        <a:cs typeface="Times New Roman" panose="02020603050405020304" pitchFamily="18" charset="0"/>
                      </a:rPr>
                      <m:t>=</m:t>
                    </m:r>
                    <m:d>
                      <m:dPr>
                        <m:ctrlPr>
                          <a:rPr lang="en-US" sz="2100" i="1">
                            <a:solidFill>
                              <a:schemeClr val="accent5">
                                <a:lumMod val="10000"/>
                              </a:schemeClr>
                            </a:solidFill>
                            <a:effectLst/>
                            <a:latin typeface="Cambria Math" panose="02040503050406030204" pitchFamily="18" charset="0"/>
                            <a:ea typeface="PMingLiU"/>
                            <a:cs typeface="Times New Roman" panose="02020603050405020304" pitchFamily="18" charset="0"/>
                          </a:rPr>
                        </m:ctrlPr>
                      </m:dPr>
                      <m:e>
                        <m:r>
                          <a:rPr lang="en-US" sz="2100" i="1">
                            <a:solidFill>
                              <a:schemeClr val="accent5">
                                <a:lumMod val="10000"/>
                              </a:schemeClr>
                            </a:solidFill>
                            <a:effectLst/>
                            <a:latin typeface="Cambria Math" panose="02040503050406030204" pitchFamily="18" charset="0"/>
                            <a:ea typeface="PMingLiU"/>
                            <a:cs typeface="Times New Roman" panose="02020603050405020304" pitchFamily="18" charset="0"/>
                          </a:rPr>
                          <m:t>2;−2;1</m:t>
                        </m:r>
                      </m:e>
                    </m:d>
                  </m:oMath>
                </a14:m>
                <a:r>
                  <a:rPr lang="en-US" sz="2100">
                    <a:solidFill>
                      <a:schemeClr val="accent5">
                        <a:lumMod val="10000"/>
                      </a:schemeClr>
                    </a:solidFill>
                    <a:effectLst/>
                    <a:latin typeface="+mj-lt"/>
                    <a:ea typeface="PMingLiU"/>
                    <a:cs typeface="Times New Roman" panose="02020603050405020304" pitchFamily="18" charset="0"/>
                  </a:rPr>
                  <a:t>. Khẳng định nào sau đây là đúng?</a:t>
                </a:r>
                <a:endParaRPr lang="en-US" sz="2100">
                  <a:solidFill>
                    <a:schemeClr val="accent5">
                      <a:lumMod val="10000"/>
                    </a:schemeClr>
                  </a:solidFill>
                  <a:effectLst/>
                  <a:latin typeface="+mj-lt"/>
                  <a:ea typeface="Arial" panose="020B0604020202020204" pitchFamily="34" charset="0"/>
                  <a:cs typeface="Times New Roman" panose="02020603050405020304" pitchFamily="18" charset="0"/>
                </a:endParaRPr>
              </a:p>
            </p:txBody>
          </p:sp>
        </mc:Choice>
        <mc:Fallback xmlns="">
          <p:sp>
            <p:nvSpPr>
              <p:cNvPr id="18" name="Câu hỏi">
                <a:extLst>
                  <a:ext uri="{FF2B5EF4-FFF2-40B4-BE49-F238E27FC236}">
                    <a16:creationId xmlns:a16="http://schemas.microsoft.com/office/drawing/2014/main" id="{1AB69979-1D5C-6D4F-6590-E0650E70A5B4}"/>
                  </a:ext>
                </a:extLst>
              </p:cNvPr>
              <p:cNvSpPr>
                <a:spLocks noRot="1" noChangeAspect="1" noMove="1" noResize="1" noEditPoints="1" noAdjustHandles="1" noChangeArrowheads="1" noChangeShapeType="1" noTextEdit="1"/>
              </p:cNvSpPr>
              <p:nvPr/>
            </p:nvSpPr>
            <p:spPr>
              <a:xfrm>
                <a:off x="514352" y="233303"/>
                <a:ext cx="8110102" cy="1577585"/>
              </a:xfrm>
              <a:prstGeom prst="roundRect">
                <a:avLst/>
              </a:prstGeom>
              <a:blipFill>
                <a:blip r:embed="rId6"/>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Đáp án đúng">
                <a:extLst>
                  <a:ext uri="{FF2B5EF4-FFF2-40B4-BE49-F238E27FC236}">
                    <a16:creationId xmlns:a16="http://schemas.microsoft.com/office/drawing/2014/main" id="{2FB644CA-CB55-3594-B5C2-C9F8A867CDF0}"/>
                  </a:ext>
                </a:extLst>
              </p:cNvPr>
              <p:cNvSpPr/>
              <p:nvPr/>
            </p:nvSpPr>
            <p:spPr>
              <a:xfrm>
                <a:off x="514350" y="2252754"/>
                <a:ext cx="3871669" cy="987447"/>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m:rPr>
                          <m:nor/>
                        </m:rPr>
                        <a:rPr lang="en-US" sz="2100" smtClean="0">
                          <a:solidFill>
                            <a:schemeClr val="accent5">
                              <a:lumMod val="10000"/>
                            </a:schemeClr>
                          </a:solidFill>
                          <a:latin typeface="+mj-lt"/>
                          <a:ea typeface="Arial" panose="020B0604020202020204" pitchFamily="34" charset="0"/>
                        </a:rPr>
                        <m:t>A</m:t>
                      </m:r>
                      <m:r>
                        <m:rPr>
                          <m:nor/>
                        </m:rPr>
                        <a:rPr lang="en-US" sz="2100" smtClean="0">
                          <a:solidFill>
                            <a:schemeClr val="accent5">
                              <a:lumMod val="10000"/>
                            </a:schemeClr>
                          </a:solidFill>
                          <a:latin typeface="+mj-lt"/>
                          <a:ea typeface="Arial" panose="020B0604020202020204" pitchFamily="34" charset="0"/>
                        </a:rPr>
                        <m:t>. </m:t>
                      </m:r>
                      <m:acc>
                        <m:accPr>
                          <m:chr m:val="⃗"/>
                          <m:ctrlPr>
                            <a:rPr lang="en-US" sz="2100" i="1">
                              <a:solidFill>
                                <a:schemeClr val="accent5">
                                  <a:lumMod val="10000"/>
                                </a:schemeClr>
                              </a:solidFill>
                              <a:effectLst/>
                              <a:latin typeface="Cambria Math" panose="02040503050406030204" pitchFamily="18" charset="0"/>
                              <a:cs typeface="Times New Roman" panose="02020603050405020304" pitchFamily="18" charset="0"/>
                            </a:rPr>
                          </m:ctrlPr>
                        </m:accPr>
                        <m:e>
                          <m:r>
                            <a:rPr lang="en-US" sz="2100" i="1" kern="0">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𝑎</m:t>
                          </m:r>
                        </m:e>
                      </m:acc>
                      <m:r>
                        <a:rPr lang="en-US" sz="2100" i="1" kern="0">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100" i="1">
                              <a:solidFill>
                                <a:schemeClr val="accent5">
                                  <a:lumMod val="10000"/>
                                </a:schemeClr>
                              </a:solidFill>
                              <a:effectLst/>
                              <a:latin typeface="Cambria Math" panose="02040503050406030204" pitchFamily="18" charset="0"/>
                              <a:cs typeface="Times New Roman" panose="02020603050405020304" pitchFamily="18" charset="0"/>
                            </a:rPr>
                          </m:ctrlPr>
                        </m:accPr>
                        <m:e>
                          <m:r>
                            <a:rPr lang="en-US" sz="2100" i="1" kern="0">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𝑏</m:t>
                          </m:r>
                        </m:e>
                      </m:acc>
                      <m:r>
                        <a:rPr lang="en-US" sz="2100" i="1" kern="0">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2100" i="1">
                              <a:solidFill>
                                <a:schemeClr val="accent5">
                                  <a:lumMod val="10000"/>
                                </a:schemeClr>
                              </a:solidFill>
                              <a:effectLst/>
                              <a:latin typeface="Cambria Math" panose="02040503050406030204" pitchFamily="18" charset="0"/>
                              <a:cs typeface="Times New Roman" panose="02020603050405020304" pitchFamily="18" charset="0"/>
                            </a:rPr>
                          </m:ctrlPr>
                        </m:dPr>
                        <m:e>
                          <m:r>
                            <a:rPr lang="en-US" sz="2100" i="1" kern="0">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4;−5;3</m:t>
                          </m:r>
                        </m:e>
                      </m:d>
                      <m:r>
                        <m:rPr>
                          <m:nor/>
                        </m:rPr>
                        <a:rPr lang="en-US" sz="2100" kern="0">
                          <a:solidFill>
                            <a:schemeClr val="accent5">
                              <a:lumMod val="10000"/>
                            </a:schemeClr>
                          </a:solidFill>
                          <a:effectLst/>
                          <a:latin typeface="+mj-lt"/>
                          <a:ea typeface="PMingLiU"/>
                        </a:rPr>
                        <m:t>.</m:t>
                      </m:r>
                    </m:oMath>
                  </m:oMathPara>
                </a14:m>
                <a:endParaRPr lang="en-US" sz="2100">
                  <a:solidFill>
                    <a:schemeClr val="accent5">
                      <a:lumMod val="10000"/>
                    </a:schemeClr>
                  </a:solidFill>
                  <a:effectLst/>
                  <a:latin typeface="+mj-lt"/>
                  <a:ea typeface="Times New Roman" panose="02020603050405020304" pitchFamily="18" charset="0"/>
                </a:endParaRPr>
              </a:p>
            </p:txBody>
          </p:sp>
        </mc:Choice>
        <mc:Fallback xmlns="">
          <p:sp>
            <p:nvSpPr>
              <p:cNvPr id="19" name="Đáp án đúng">
                <a:extLst>
                  <a:ext uri="{FF2B5EF4-FFF2-40B4-BE49-F238E27FC236}">
                    <a16:creationId xmlns:a16="http://schemas.microsoft.com/office/drawing/2014/main" id="{2FB644CA-CB55-3594-B5C2-C9F8A867CDF0}"/>
                  </a:ext>
                </a:extLst>
              </p:cNvPr>
              <p:cNvSpPr>
                <a:spLocks noRot="1" noChangeAspect="1" noMove="1" noResize="1" noEditPoints="1" noAdjustHandles="1" noChangeArrowheads="1" noChangeShapeType="1" noTextEdit="1"/>
              </p:cNvSpPr>
              <p:nvPr/>
            </p:nvSpPr>
            <p:spPr>
              <a:xfrm>
                <a:off x="514350" y="2252754"/>
                <a:ext cx="3871669" cy="987447"/>
              </a:xfrm>
              <a:prstGeom prst="roundRect">
                <a:avLst/>
              </a:prstGeom>
              <a:blipFill>
                <a:blip r:embed="rId7"/>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Đáp án sai 1">
                <a:extLst>
                  <a:ext uri="{FF2B5EF4-FFF2-40B4-BE49-F238E27FC236}">
                    <a16:creationId xmlns:a16="http://schemas.microsoft.com/office/drawing/2014/main" id="{30828281-61AD-7A62-0775-C0E24C9C1DEB}"/>
                  </a:ext>
                </a:extLst>
              </p:cNvPr>
              <p:cNvSpPr/>
              <p:nvPr/>
            </p:nvSpPr>
            <p:spPr>
              <a:xfrm>
                <a:off x="514350" y="3598453"/>
                <a:ext cx="3871669" cy="987447"/>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m:rPr>
                          <m:nor/>
                        </m:rPr>
                        <a:rPr lang="en-US" sz="2100" smtClean="0">
                          <a:solidFill>
                            <a:schemeClr val="accent5">
                              <a:lumMod val="10000"/>
                            </a:schemeClr>
                          </a:solidFill>
                          <a:latin typeface="+mj-lt"/>
                          <a:ea typeface="Arial" panose="020B0604020202020204" pitchFamily="34" charset="0"/>
                          <a:cs typeface="Times New Roman" panose="02020603050405020304" pitchFamily="18" charset="0"/>
                        </a:rPr>
                        <m:t>B</m:t>
                      </m:r>
                      <m:r>
                        <m:rPr>
                          <m:nor/>
                        </m:rPr>
                        <a:rPr lang="en-US" sz="2100" smtClean="0">
                          <a:solidFill>
                            <a:schemeClr val="accent5">
                              <a:lumMod val="10000"/>
                            </a:schemeClr>
                          </a:solidFill>
                          <a:latin typeface="+mj-lt"/>
                          <a:ea typeface="Arial" panose="020B0604020202020204" pitchFamily="34" charset="0"/>
                          <a:cs typeface="Times New Roman" panose="02020603050405020304" pitchFamily="18" charset="0"/>
                        </a:rPr>
                        <m:t>. </m:t>
                      </m:r>
                      <m:r>
                        <a:rPr lang="en-US" sz="2100" i="1">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3</m:t>
                      </m:r>
                      <m:acc>
                        <m:accPr>
                          <m:chr m:val="⃗"/>
                          <m:ctrlPr>
                            <a:rPr lang="en-US" sz="2100" i="1">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ctrlPr>
                        </m:accPr>
                        <m:e>
                          <m:r>
                            <a:rPr lang="en-US" sz="2100" i="1">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𝑎</m:t>
                          </m:r>
                        </m:e>
                      </m:acc>
                      <m:r>
                        <a:rPr lang="en-US" sz="2100" i="1">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2100" i="1">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2100" i="1">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12; −14;3</m:t>
                          </m:r>
                        </m:e>
                      </m:d>
                      <m:r>
                        <m:rPr>
                          <m:nor/>
                        </m:rPr>
                        <a:rPr lang="en-US" sz="2100">
                          <a:solidFill>
                            <a:schemeClr val="accent5">
                              <a:lumMod val="10000"/>
                            </a:schemeClr>
                          </a:solidFill>
                          <a:effectLst/>
                          <a:latin typeface="+mj-lt"/>
                          <a:ea typeface="PMingLiU"/>
                          <a:cs typeface="Times New Roman" panose="02020603050405020304" pitchFamily="18" charset="0"/>
                        </a:rPr>
                        <m:t>.</m:t>
                      </m:r>
                    </m:oMath>
                  </m:oMathPara>
                </a14:m>
                <a:endParaRPr lang="en-US" sz="2100">
                  <a:solidFill>
                    <a:schemeClr val="accent5">
                      <a:lumMod val="10000"/>
                    </a:schemeClr>
                  </a:solidFill>
                  <a:effectLst/>
                  <a:latin typeface="+mj-lt"/>
                  <a:ea typeface="Arial" panose="020B0604020202020204" pitchFamily="34" charset="0"/>
                  <a:cs typeface="Times New Roman" panose="02020603050405020304" pitchFamily="18" charset="0"/>
                </a:endParaRPr>
              </a:p>
            </p:txBody>
          </p:sp>
        </mc:Choice>
        <mc:Fallback xmlns="">
          <p:sp>
            <p:nvSpPr>
              <p:cNvPr id="20" name="Đáp án sai 1">
                <a:extLst>
                  <a:ext uri="{FF2B5EF4-FFF2-40B4-BE49-F238E27FC236}">
                    <a16:creationId xmlns:a16="http://schemas.microsoft.com/office/drawing/2014/main" id="{30828281-61AD-7A62-0775-C0E24C9C1DEB}"/>
                  </a:ext>
                </a:extLst>
              </p:cNvPr>
              <p:cNvSpPr>
                <a:spLocks noRot="1" noChangeAspect="1" noMove="1" noResize="1" noEditPoints="1" noAdjustHandles="1" noChangeArrowheads="1" noChangeShapeType="1" noTextEdit="1"/>
              </p:cNvSpPr>
              <p:nvPr/>
            </p:nvSpPr>
            <p:spPr>
              <a:xfrm>
                <a:off x="514350" y="3598453"/>
                <a:ext cx="3871669" cy="987447"/>
              </a:xfrm>
              <a:prstGeom prst="roundRect">
                <a:avLst/>
              </a:prstGeom>
              <a:blipFill>
                <a:blip r:embed="rId8"/>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Đáp án sai 2">
                <a:extLst>
                  <a:ext uri="{FF2B5EF4-FFF2-40B4-BE49-F238E27FC236}">
                    <a16:creationId xmlns:a16="http://schemas.microsoft.com/office/drawing/2014/main" id="{E6A889FC-D3A7-FA7C-0DE3-0EA076B22F62}"/>
                  </a:ext>
                </a:extLst>
              </p:cNvPr>
              <p:cNvSpPr/>
              <p:nvPr/>
            </p:nvSpPr>
            <p:spPr>
              <a:xfrm>
                <a:off x="4752785" y="2252754"/>
                <a:ext cx="3871669" cy="987447"/>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m:rPr>
                          <m:nor/>
                        </m:rPr>
                        <a:rPr lang="en-US" sz="2100" smtClean="0">
                          <a:solidFill>
                            <a:schemeClr val="accent5">
                              <a:lumMod val="10000"/>
                            </a:schemeClr>
                          </a:solidFill>
                          <a:latin typeface="+mj-lt"/>
                          <a:ea typeface="Arial" panose="020B0604020202020204" pitchFamily="34" charset="0"/>
                        </a:rPr>
                        <m:t>C</m:t>
                      </m:r>
                      <m:r>
                        <m:rPr>
                          <m:nor/>
                        </m:rPr>
                        <a:rPr lang="en-US" sz="2100" smtClean="0">
                          <a:solidFill>
                            <a:schemeClr val="accent5">
                              <a:lumMod val="10000"/>
                            </a:schemeClr>
                          </a:solidFill>
                          <a:latin typeface="+mj-lt"/>
                          <a:ea typeface="Arial" panose="020B0604020202020204" pitchFamily="34" charset="0"/>
                        </a:rPr>
                        <m:t>. </m:t>
                      </m:r>
                      <m:r>
                        <a:rPr lang="en-US" sz="2100" i="1" kern="0">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2</m:t>
                      </m:r>
                      <m:acc>
                        <m:accPr>
                          <m:chr m:val="⃗"/>
                          <m:ctrlPr>
                            <a:rPr lang="en-US" sz="2100" i="1">
                              <a:solidFill>
                                <a:schemeClr val="accent5">
                                  <a:lumMod val="10000"/>
                                </a:schemeClr>
                              </a:solidFill>
                              <a:effectLst/>
                              <a:latin typeface="Cambria Math" panose="02040503050406030204" pitchFamily="18" charset="0"/>
                              <a:cs typeface="Times New Roman" panose="02020603050405020304" pitchFamily="18" charset="0"/>
                            </a:rPr>
                          </m:ctrlPr>
                        </m:accPr>
                        <m:e>
                          <m:r>
                            <a:rPr lang="en-US" sz="2100" i="1" kern="0">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𝑎</m:t>
                          </m:r>
                        </m:e>
                      </m:acc>
                      <m:r>
                        <a:rPr lang="en-US" sz="2100" i="1" kern="0">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100" i="1">
                              <a:solidFill>
                                <a:schemeClr val="accent5">
                                  <a:lumMod val="10000"/>
                                </a:schemeClr>
                              </a:solidFill>
                              <a:effectLst/>
                              <a:latin typeface="Cambria Math" panose="02040503050406030204" pitchFamily="18" charset="0"/>
                              <a:cs typeface="Times New Roman" panose="02020603050405020304" pitchFamily="18" charset="0"/>
                            </a:rPr>
                          </m:ctrlPr>
                        </m:accPr>
                        <m:e>
                          <m:r>
                            <a:rPr lang="en-US" sz="2100" i="1" kern="0">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𝑏</m:t>
                          </m:r>
                        </m:e>
                      </m:acc>
                      <m:r>
                        <a:rPr lang="en-US" sz="2100" i="1" kern="0">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2100" i="1">
                              <a:solidFill>
                                <a:schemeClr val="accent5">
                                  <a:lumMod val="10000"/>
                                </a:schemeClr>
                              </a:solidFill>
                              <a:effectLst/>
                              <a:latin typeface="Cambria Math" panose="02040503050406030204" pitchFamily="18" charset="0"/>
                              <a:cs typeface="Times New Roman" panose="02020603050405020304" pitchFamily="18" charset="0"/>
                            </a:rPr>
                          </m:ctrlPr>
                        </m:dPr>
                        <m:e>
                          <m:r>
                            <a:rPr lang="en-US" sz="2100" i="1" kern="0">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14; −16;5</m:t>
                          </m:r>
                        </m:e>
                      </m:d>
                      <m:r>
                        <m:rPr>
                          <m:nor/>
                        </m:rPr>
                        <a:rPr lang="en-US" sz="2100" kern="0">
                          <a:solidFill>
                            <a:schemeClr val="accent5">
                              <a:lumMod val="10000"/>
                            </a:schemeClr>
                          </a:solidFill>
                          <a:effectLst/>
                          <a:latin typeface="+mj-lt"/>
                          <a:ea typeface="PMingLiU"/>
                        </a:rPr>
                        <m:t>.</m:t>
                      </m:r>
                    </m:oMath>
                  </m:oMathPara>
                </a14:m>
                <a:endParaRPr lang="en-US" sz="2100">
                  <a:solidFill>
                    <a:schemeClr val="accent5">
                      <a:lumMod val="10000"/>
                    </a:schemeClr>
                  </a:solidFill>
                  <a:effectLst/>
                  <a:latin typeface="+mj-lt"/>
                  <a:ea typeface="Times New Roman" panose="02020603050405020304" pitchFamily="18" charset="0"/>
                </a:endParaRPr>
              </a:p>
            </p:txBody>
          </p:sp>
        </mc:Choice>
        <mc:Fallback xmlns="">
          <p:sp>
            <p:nvSpPr>
              <p:cNvPr id="21" name="Đáp án sai 2">
                <a:extLst>
                  <a:ext uri="{FF2B5EF4-FFF2-40B4-BE49-F238E27FC236}">
                    <a16:creationId xmlns:a16="http://schemas.microsoft.com/office/drawing/2014/main" id="{E6A889FC-D3A7-FA7C-0DE3-0EA076B22F62}"/>
                  </a:ext>
                </a:extLst>
              </p:cNvPr>
              <p:cNvSpPr>
                <a:spLocks noRot="1" noChangeAspect="1" noMove="1" noResize="1" noEditPoints="1" noAdjustHandles="1" noChangeArrowheads="1" noChangeShapeType="1" noTextEdit="1"/>
              </p:cNvSpPr>
              <p:nvPr/>
            </p:nvSpPr>
            <p:spPr>
              <a:xfrm>
                <a:off x="4752785" y="2252754"/>
                <a:ext cx="3871669" cy="987447"/>
              </a:xfrm>
              <a:prstGeom prst="roundRect">
                <a:avLst/>
              </a:prstGeom>
              <a:blipFill>
                <a:blip r:embed="rId9"/>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Đáp án đúng">
                <a:extLst>
                  <a:ext uri="{FF2B5EF4-FFF2-40B4-BE49-F238E27FC236}">
                    <a16:creationId xmlns:a16="http://schemas.microsoft.com/office/drawing/2014/main" id="{73F5B725-A6FC-F5A2-F2A4-6047B0B0A3CC}"/>
                  </a:ext>
                </a:extLst>
              </p:cNvPr>
              <p:cNvSpPr/>
              <p:nvPr/>
            </p:nvSpPr>
            <p:spPr>
              <a:xfrm>
                <a:off x="4739641" y="2252754"/>
                <a:ext cx="3884812" cy="987447"/>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300"/>
                  </a:spcBef>
                  <a:spcAft>
                    <a:spcPts val="300"/>
                  </a:spcAft>
                </a:pPr>
                <a14:m>
                  <m:oMathPara xmlns:m="http://schemas.openxmlformats.org/officeDocument/2006/math">
                    <m:oMathParaPr>
                      <m:jc m:val="centerGroup"/>
                    </m:oMathParaPr>
                    <m:oMath xmlns:m="http://schemas.openxmlformats.org/officeDocument/2006/math">
                      <m:r>
                        <m:rPr>
                          <m:nor/>
                        </m:rPr>
                        <a:rPr lang="en-US" sz="2100">
                          <a:solidFill>
                            <a:srgbClr val="FFFFFF">
                              <a:lumMod val="10000"/>
                            </a:srgbClr>
                          </a:solidFill>
                          <a:ea typeface="Arial" panose="020B0604020202020204" pitchFamily="34" charset="0"/>
                        </a:rPr>
                        <m:t>C</m:t>
                      </m:r>
                      <m:r>
                        <m:rPr>
                          <m:nor/>
                        </m:rPr>
                        <a:rPr lang="en-US" sz="2100">
                          <a:solidFill>
                            <a:srgbClr val="FFFFFF">
                              <a:lumMod val="10000"/>
                            </a:srgbClr>
                          </a:solidFill>
                          <a:ea typeface="Arial" panose="020B0604020202020204" pitchFamily="34" charset="0"/>
                        </a:rPr>
                        <m:t>. </m:t>
                      </m:r>
                      <m:r>
                        <a:rPr lang="en-US" sz="2100" i="1">
                          <a:solidFill>
                            <a:srgbClr val="FFFFFF">
                              <a:lumMod val="10000"/>
                            </a:srgbClr>
                          </a:solidFill>
                          <a:latin typeface="Cambria Math" panose="02040503050406030204" pitchFamily="18" charset="0"/>
                          <a:ea typeface="Arial" panose="020B0604020202020204" pitchFamily="34" charset="0"/>
                          <a:cs typeface="Times New Roman" panose="02020603050405020304" pitchFamily="18" charset="0"/>
                        </a:rPr>
                        <m:t>2</m:t>
                      </m:r>
                      <m:acc>
                        <m:accPr>
                          <m:chr m:val="⃗"/>
                          <m:ctrlPr>
                            <a:rPr lang="en-US" sz="2100" i="1">
                              <a:solidFill>
                                <a:srgbClr val="FFFFFF">
                                  <a:lumMod val="10000"/>
                                </a:srgbClr>
                              </a:solidFill>
                              <a:latin typeface="Cambria Math" panose="02040503050406030204" pitchFamily="18" charset="0"/>
                              <a:cs typeface="Times New Roman" panose="02020603050405020304" pitchFamily="18" charset="0"/>
                            </a:rPr>
                          </m:ctrlPr>
                        </m:accPr>
                        <m:e>
                          <m:r>
                            <a:rPr lang="en-US" sz="2100" i="1">
                              <a:solidFill>
                                <a:srgbClr val="FFFFFF">
                                  <a:lumMod val="10000"/>
                                </a:srgbClr>
                              </a:solidFill>
                              <a:latin typeface="Cambria Math" panose="02040503050406030204" pitchFamily="18" charset="0"/>
                              <a:ea typeface="Arial" panose="020B0604020202020204" pitchFamily="34" charset="0"/>
                              <a:cs typeface="Times New Roman" panose="02020603050405020304" pitchFamily="18" charset="0"/>
                            </a:rPr>
                            <m:t>𝑎</m:t>
                          </m:r>
                        </m:e>
                      </m:acc>
                      <m:r>
                        <a:rPr lang="en-US" sz="2100" i="1">
                          <a:solidFill>
                            <a:srgbClr val="FFFFFF">
                              <a:lumMod val="10000"/>
                            </a:srgbClr>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100" i="1">
                              <a:solidFill>
                                <a:srgbClr val="FFFFFF">
                                  <a:lumMod val="10000"/>
                                </a:srgbClr>
                              </a:solidFill>
                              <a:latin typeface="Cambria Math" panose="02040503050406030204" pitchFamily="18" charset="0"/>
                              <a:cs typeface="Times New Roman" panose="02020603050405020304" pitchFamily="18" charset="0"/>
                            </a:rPr>
                          </m:ctrlPr>
                        </m:accPr>
                        <m:e>
                          <m:r>
                            <a:rPr lang="en-US" sz="2100" i="1">
                              <a:solidFill>
                                <a:srgbClr val="FFFFFF">
                                  <a:lumMod val="10000"/>
                                </a:srgbClr>
                              </a:solidFill>
                              <a:latin typeface="Cambria Math" panose="02040503050406030204" pitchFamily="18" charset="0"/>
                              <a:ea typeface="Arial" panose="020B0604020202020204" pitchFamily="34" charset="0"/>
                              <a:cs typeface="Times New Roman" panose="02020603050405020304" pitchFamily="18" charset="0"/>
                            </a:rPr>
                            <m:t>𝑏</m:t>
                          </m:r>
                        </m:e>
                      </m:acc>
                      <m:r>
                        <a:rPr lang="en-US" sz="2100" i="1">
                          <a:solidFill>
                            <a:srgbClr val="FFFFFF">
                              <a:lumMod val="10000"/>
                            </a:srgbClr>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2100" i="1">
                              <a:solidFill>
                                <a:srgbClr val="FFFFFF">
                                  <a:lumMod val="10000"/>
                                </a:srgbClr>
                              </a:solidFill>
                              <a:latin typeface="Cambria Math" panose="02040503050406030204" pitchFamily="18" charset="0"/>
                              <a:cs typeface="Times New Roman" panose="02020603050405020304" pitchFamily="18" charset="0"/>
                            </a:rPr>
                          </m:ctrlPr>
                        </m:dPr>
                        <m:e>
                          <m:r>
                            <a:rPr lang="en-US" sz="2100" i="1">
                              <a:solidFill>
                                <a:srgbClr val="FFFFFF">
                                  <a:lumMod val="10000"/>
                                </a:srgbClr>
                              </a:solidFill>
                              <a:latin typeface="Cambria Math" panose="02040503050406030204" pitchFamily="18" charset="0"/>
                              <a:ea typeface="Arial" panose="020B0604020202020204" pitchFamily="34" charset="0"/>
                              <a:cs typeface="Times New Roman" panose="02020603050405020304" pitchFamily="18" charset="0"/>
                            </a:rPr>
                            <m:t>14; −16;5</m:t>
                          </m:r>
                        </m:e>
                      </m:d>
                      <m:r>
                        <m:rPr>
                          <m:nor/>
                        </m:rPr>
                        <a:rPr lang="en-US" sz="2100">
                          <a:solidFill>
                            <a:srgbClr val="FFFFFF">
                              <a:lumMod val="10000"/>
                            </a:srgbClr>
                          </a:solidFill>
                          <a:ea typeface="PMingLiU"/>
                        </a:rPr>
                        <m:t>.</m:t>
                      </m:r>
                    </m:oMath>
                  </m:oMathPara>
                </a14:m>
                <a:endParaRPr lang="en-US" sz="2100">
                  <a:solidFill>
                    <a:srgbClr val="FFFFFF">
                      <a:lumMod val="10000"/>
                    </a:srgbClr>
                  </a:solidFill>
                  <a:ea typeface="Times New Roman" panose="02020603050405020304" pitchFamily="18" charset="0"/>
                </a:endParaRPr>
              </a:p>
            </p:txBody>
          </p:sp>
        </mc:Choice>
        <mc:Fallback xmlns="">
          <p:sp>
            <p:nvSpPr>
              <p:cNvPr id="23" name="Đáp án đúng">
                <a:extLst>
                  <a:ext uri="{FF2B5EF4-FFF2-40B4-BE49-F238E27FC236}">
                    <a16:creationId xmlns:a16="http://schemas.microsoft.com/office/drawing/2014/main" id="{73F5B725-A6FC-F5A2-F2A4-6047B0B0A3CC}"/>
                  </a:ext>
                </a:extLst>
              </p:cNvPr>
              <p:cNvSpPr>
                <a:spLocks noRot="1" noChangeAspect="1" noMove="1" noResize="1" noEditPoints="1" noAdjustHandles="1" noChangeArrowheads="1" noChangeShapeType="1" noTextEdit="1"/>
              </p:cNvSpPr>
              <p:nvPr/>
            </p:nvSpPr>
            <p:spPr>
              <a:xfrm>
                <a:off x="4739641" y="2252754"/>
                <a:ext cx="3884812" cy="987447"/>
              </a:xfrm>
              <a:prstGeom prst="roundRect">
                <a:avLst/>
              </a:prstGeom>
              <a:blipFill>
                <a:blip r:embed="rId10"/>
                <a:stretch>
                  <a:fillRect/>
                </a:stretch>
              </a:blipFill>
              <a:ln w="12700">
                <a:solidFill>
                  <a:srgbClr val="000000"/>
                </a:solidFill>
              </a:ln>
            </p:spPr>
            <p:txBody>
              <a:bodyPr/>
              <a:lstStyle/>
              <a:p>
                <a:r>
                  <a:rPr lang="en-US">
                    <a:noFill/>
                  </a:rPr>
                  <a:t> </a:t>
                </a:r>
              </a:p>
            </p:txBody>
          </p:sp>
        </mc:Fallback>
      </mc:AlternateContent>
      <p:pic>
        <p:nvPicPr>
          <p:cNvPr id="7170" name="Picture 2" descr="https://cdn-icons-png.flaticon.com/128/391/391156.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8250350" y="4272807"/>
            <a:ext cx="679338" cy="679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01928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Đáp án sai 3">
                <a:extLst>
                  <a:ext uri="{FF2B5EF4-FFF2-40B4-BE49-F238E27FC236}">
                    <a16:creationId xmlns:a16="http://schemas.microsoft.com/office/drawing/2014/main" id="{39170EEF-8452-D761-9524-3629836006CB}"/>
                  </a:ext>
                </a:extLst>
              </p:cNvPr>
              <p:cNvSpPr/>
              <p:nvPr/>
            </p:nvSpPr>
            <p:spPr>
              <a:xfrm>
                <a:off x="4752784" y="3598453"/>
                <a:ext cx="3871669" cy="987447"/>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m:rPr>
                          <m:nor/>
                        </m:rPr>
                        <a:rPr lang="en-US" sz="2100" smtClean="0">
                          <a:solidFill>
                            <a:srgbClr val="000000"/>
                          </a:solidFill>
                          <a:latin typeface="+mj-lt"/>
                          <a:ea typeface="Times New Roman" panose="02020603050405020304" pitchFamily="18" charset="0"/>
                        </a:rPr>
                        <m:t>D</m:t>
                      </m:r>
                      <m:r>
                        <m:rPr>
                          <m:nor/>
                        </m:rPr>
                        <a:rPr lang="en-US" sz="2100" smtClean="0">
                          <a:solidFill>
                            <a:srgbClr val="000000"/>
                          </a:solidFill>
                          <a:latin typeface="+mj-lt"/>
                          <a:ea typeface="Times New Roman" panose="02020603050405020304" pitchFamily="18" charset="0"/>
                        </a:rPr>
                        <m:t>. </m:t>
                      </m:r>
                      <m:r>
                        <a:rPr lang="en-US" sz="2100" b="0" i="1" smtClean="0">
                          <a:solidFill>
                            <a:srgbClr val="000000"/>
                          </a:solidFill>
                          <a:effectLst/>
                          <a:latin typeface="Cambria Math" panose="02040503050406030204" pitchFamily="18" charset="0"/>
                          <a:ea typeface="Times New Roman" panose="02020603050405020304" pitchFamily="18" charset="0"/>
                        </a:rPr>
                        <m:t>−</m:t>
                      </m:r>
                      <m:r>
                        <a:rPr lang="en-US" sz="2100" i="1">
                          <a:solidFill>
                            <a:srgbClr val="000000"/>
                          </a:solidFill>
                          <a:effectLst/>
                          <a:latin typeface="Cambria Math" panose="02040503050406030204" pitchFamily="18" charset="0"/>
                          <a:ea typeface="Times New Roman" panose="02020603050405020304" pitchFamily="18" charset="0"/>
                        </a:rPr>
                        <m:t>5</m:t>
                      </m:r>
                    </m:oMath>
                  </m:oMathPara>
                </a14:m>
                <a:endParaRPr lang="en-US" sz="2100">
                  <a:solidFill>
                    <a:srgbClr val="000000"/>
                  </a:solidFill>
                  <a:effectLst/>
                  <a:latin typeface="+mj-lt"/>
                  <a:ea typeface="Times New Roman" panose="02020603050405020304" pitchFamily="18" charset="0"/>
                </a:endParaRPr>
              </a:p>
            </p:txBody>
          </p:sp>
        </mc:Choice>
        <mc:Fallback xmlns="">
          <p:sp>
            <p:nvSpPr>
              <p:cNvPr id="12" name="Đáp án sai 3">
                <a:extLst>
                  <a:ext uri="{FF2B5EF4-FFF2-40B4-BE49-F238E27FC236}">
                    <a16:creationId xmlns:a16="http://schemas.microsoft.com/office/drawing/2014/main" id="{39170EEF-8452-D761-9524-3629836006CB}"/>
                  </a:ext>
                </a:extLst>
              </p:cNvPr>
              <p:cNvSpPr>
                <a:spLocks noRot="1" noChangeAspect="1" noMove="1" noResize="1" noEditPoints="1" noAdjustHandles="1" noChangeArrowheads="1" noChangeShapeType="1" noTextEdit="1"/>
              </p:cNvSpPr>
              <p:nvPr/>
            </p:nvSpPr>
            <p:spPr>
              <a:xfrm>
                <a:off x="4752784" y="3598453"/>
                <a:ext cx="3871669" cy="987447"/>
              </a:xfrm>
              <a:prstGeom prst="roundRect">
                <a:avLst/>
              </a:prstGeom>
              <a:blipFill>
                <a:blip r:embed="rId3"/>
                <a:stretch>
                  <a:fillRect/>
                </a:stretch>
              </a:blipFill>
              <a:ln w="12700">
                <a:solidFill>
                  <a:srgbClr val="000000"/>
                </a:solidFill>
              </a:ln>
            </p:spPr>
            <p:txBody>
              <a:bodyPr/>
              <a:lstStyle/>
              <a:p>
                <a:r>
                  <a:rPr lang="en-US">
                    <a:noFill/>
                  </a:rPr>
                  <a:t> </a:t>
                </a:r>
              </a:p>
            </p:txBody>
          </p:sp>
        </mc:Fallback>
      </mc:AlternateContent>
      <p:pic>
        <p:nvPicPr>
          <p:cNvPr id="13" name="Google Shape;821;p60"/>
          <p:cNvPicPr preferRelativeResize="0"/>
          <p:nvPr/>
        </p:nvPicPr>
        <p:blipFill>
          <a:blip r:embed="rId4">
            <a:alphaModFix/>
          </a:blip>
          <a:stretch>
            <a:fillRect/>
          </a:stretch>
        </p:blipFill>
        <p:spPr>
          <a:xfrm>
            <a:off x="8085275" y="2772775"/>
            <a:ext cx="444450" cy="583900"/>
          </a:xfrm>
          <a:prstGeom prst="rect">
            <a:avLst/>
          </a:prstGeom>
          <a:noFill/>
          <a:ln>
            <a:noFill/>
          </a:ln>
        </p:spPr>
      </p:pic>
      <p:pic>
        <p:nvPicPr>
          <p:cNvPr id="14" name="Google Shape;822;p60"/>
          <p:cNvPicPr preferRelativeResize="0"/>
          <p:nvPr/>
        </p:nvPicPr>
        <p:blipFill>
          <a:blip r:embed="rId5">
            <a:alphaModFix/>
          </a:blip>
          <a:stretch>
            <a:fillRect/>
          </a:stretch>
        </p:blipFill>
        <p:spPr>
          <a:xfrm>
            <a:off x="7411100" y="285989"/>
            <a:ext cx="1348350" cy="1524900"/>
          </a:xfrm>
          <a:prstGeom prst="rect">
            <a:avLst/>
          </a:prstGeom>
          <a:noFill/>
          <a:ln>
            <a:noFill/>
          </a:ln>
        </p:spPr>
      </p:pic>
      <mc:AlternateContent xmlns:mc="http://schemas.openxmlformats.org/markup-compatibility/2006" xmlns:a14="http://schemas.microsoft.com/office/drawing/2010/main">
        <mc:Choice Requires="a14">
          <p:sp>
            <p:nvSpPr>
              <p:cNvPr id="15" name="Câu hỏi">
                <a:extLst>
                  <a:ext uri="{FF2B5EF4-FFF2-40B4-BE49-F238E27FC236}">
                    <a16:creationId xmlns:a16="http://schemas.microsoft.com/office/drawing/2014/main" id="{1AB69979-1D5C-6D4F-6590-E0650E70A5B4}"/>
                  </a:ext>
                </a:extLst>
              </p:cNvPr>
              <p:cNvSpPr/>
              <p:nvPr/>
            </p:nvSpPr>
            <p:spPr>
              <a:xfrm>
                <a:off x="514352" y="233303"/>
                <a:ext cx="8110102" cy="157758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300"/>
                  </a:spcBef>
                  <a:spcAft>
                    <a:spcPts val="300"/>
                  </a:spcAft>
                </a:pPr>
                <a:r>
                  <a:rPr lang="en-US" sz="2100" b="1" smtClean="0">
                    <a:solidFill>
                      <a:schemeClr val="accent5">
                        <a:lumMod val="10000"/>
                      </a:schemeClr>
                    </a:solidFill>
                    <a:latin typeface="+mj-lt"/>
                    <a:ea typeface="Arial" panose="020B0604020202020204" pitchFamily="34" charset="0"/>
                    <a:cs typeface="Times New Roman" panose="02020603050405020304" pitchFamily="18" charset="0"/>
                  </a:rPr>
                  <a:t>Câu 5: </a:t>
                </a:r>
                <a:r>
                  <a:rPr lang="en-US" sz="2100">
                    <a:solidFill>
                      <a:schemeClr val="accent5">
                        <a:lumMod val="10000"/>
                      </a:schemeClr>
                    </a:solidFill>
                    <a:effectLst/>
                    <a:latin typeface="+mj-lt"/>
                    <a:ea typeface="Arial" panose="020B0604020202020204" pitchFamily="34" charset="0"/>
                    <a:cs typeface="Times New Roman" panose="02020603050405020304" pitchFamily="18" charset="0"/>
                  </a:rPr>
                  <a:t>Trong không gian </a:t>
                </a:r>
                <a14:m>
                  <m:oMath xmlns:m="http://schemas.openxmlformats.org/officeDocument/2006/math">
                    <m:r>
                      <a:rPr lang="en-US" sz="2100" i="1">
                        <a:solidFill>
                          <a:schemeClr val="accent5">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𝑂𝑥𝑦𝑧</m:t>
                    </m:r>
                  </m:oMath>
                </a14:m>
                <a:r>
                  <a:rPr lang="en-US" sz="2100">
                    <a:solidFill>
                      <a:schemeClr val="accent5">
                        <a:lumMod val="10000"/>
                      </a:schemeClr>
                    </a:solidFill>
                    <a:effectLst/>
                    <a:latin typeface="+mj-lt"/>
                    <a:ea typeface="PMingLiU"/>
                    <a:cs typeface="Times New Roman" panose="02020603050405020304" pitchFamily="18" charset="0"/>
                  </a:rPr>
                  <a:t>, cho </a:t>
                </a:r>
                <a14:m>
                  <m:oMath xmlns:m="http://schemas.openxmlformats.org/officeDocument/2006/math">
                    <m:acc>
                      <m:accPr>
                        <m:chr m:val="⃗"/>
                        <m:ctrlPr>
                          <a:rPr lang="en-US" sz="2100" i="1">
                            <a:solidFill>
                              <a:schemeClr val="accent5">
                                <a:lumMod val="10000"/>
                              </a:schemeClr>
                            </a:solidFill>
                            <a:effectLst/>
                            <a:latin typeface="Cambria Math" panose="02040503050406030204" pitchFamily="18" charset="0"/>
                            <a:ea typeface="PMingLiU"/>
                            <a:cs typeface="Times New Roman" panose="02020603050405020304" pitchFamily="18" charset="0"/>
                          </a:rPr>
                        </m:ctrlPr>
                      </m:accPr>
                      <m:e>
                        <m:r>
                          <a:rPr lang="en-US" sz="2100" i="1">
                            <a:solidFill>
                              <a:schemeClr val="accent5">
                                <a:lumMod val="10000"/>
                              </a:schemeClr>
                            </a:solidFill>
                            <a:effectLst/>
                            <a:latin typeface="Cambria Math" panose="02040503050406030204" pitchFamily="18" charset="0"/>
                            <a:ea typeface="PMingLiU"/>
                            <a:cs typeface="Times New Roman" panose="02020603050405020304" pitchFamily="18" charset="0"/>
                          </a:rPr>
                          <m:t>𝑎</m:t>
                        </m:r>
                      </m:e>
                    </m:acc>
                    <m:r>
                      <a:rPr lang="en-US" sz="2100" i="1">
                        <a:solidFill>
                          <a:schemeClr val="accent5">
                            <a:lumMod val="10000"/>
                          </a:schemeClr>
                        </a:solidFill>
                        <a:effectLst/>
                        <a:latin typeface="Cambria Math" panose="02040503050406030204" pitchFamily="18" charset="0"/>
                        <a:ea typeface="PMingLiU"/>
                        <a:cs typeface="Times New Roman" panose="02020603050405020304" pitchFamily="18" charset="0"/>
                      </a:rPr>
                      <m:t>=</m:t>
                    </m:r>
                    <m:d>
                      <m:dPr>
                        <m:ctrlPr>
                          <a:rPr lang="en-US" sz="2100" i="1">
                            <a:solidFill>
                              <a:schemeClr val="accent5">
                                <a:lumMod val="10000"/>
                              </a:schemeClr>
                            </a:solidFill>
                            <a:effectLst/>
                            <a:latin typeface="Cambria Math" panose="02040503050406030204" pitchFamily="18" charset="0"/>
                            <a:ea typeface="PMingLiU"/>
                            <a:cs typeface="Times New Roman" panose="02020603050405020304" pitchFamily="18" charset="0"/>
                          </a:rPr>
                        </m:ctrlPr>
                      </m:dPr>
                      <m:e>
                        <m:r>
                          <a:rPr lang="en-US" sz="2100" i="1">
                            <a:solidFill>
                              <a:schemeClr val="accent5">
                                <a:lumMod val="10000"/>
                              </a:schemeClr>
                            </a:solidFill>
                            <a:effectLst/>
                            <a:latin typeface="Cambria Math" panose="02040503050406030204" pitchFamily="18" charset="0"/>
                            <a:ea typeface="PMingLiU"/>
                            <a:cs typeface="Times New Roman" panose="02020603050405020304" pitchFamily="18" charset="0"/>
                          </a:rPr>
                          <m:t>3;2;−6</m:t>
                        </m:r>
                      </m:e>
                    </m:d>
                    <m:r>
                      <a:rPr lang="en-US" sz="2100" i="1">
                        <a:solidFill>
                          <a:schemeClr val="accent5">
                            <a:lumMod val="10000"/>
                          </a:schemeClr>
                        </a:solidFill>
                        <a:effectLst/>
                        <a:latin typeface="Cambria Math" panose="02040503050406030204" pitchFamily="18" charset="0"/>
                        <a:ea typeface="PMingLiU"/>
                        <a:cs typeface="Times New Roman" panose="02020603050405020304" pitchFamily="18" charset="0"/>
                      </a:rPr>
                      <m:t>, </m:t>
                    </m:r>
                    <m:acc>
                      <m:accPr>
                        <m:chr m:val="⃗"/>
                        <m:ctrlPr>
                          <a:rPr lang="en-US" sz="2100" i="1">
                            <a:solidFill>
                              <a:schemeClr val="accent5">
                                <a:lumMod val="10000"/>
                              </a:schemeClr>
                            </a:solidFill>
                            <a:effectLst/>
                            <a:latin typeface="Cambria Math" panose="02040503050406030204" pitchFamily="18" charset="0"/>
                            <a:ea typeface="PMingLiU"/>
                            <a:cs typeface="Times New Roman" panose="02020603050405020304" pitchFamily="18" charset="0"/>
                          </a:rPr>
                        </m:ctrlPr>
                      </m:accPr>
                      <m:e>
                        <m:r>
                          <a:rPr lang="en-US" sz="2100" i="1">
                            <a:solidFill>
                              <a:schemeClr val="accent5">
                                <a:lumMod val="10000"/>
                              </a:schemeClr>
                            </a:solidFill>
                            <a:effectLst/>
                            <a:latin typeface="Cambria Math" panose="02040503050406030204" pitchFamily="18" charset="0"/>
                            <a:ea typeface="PMingLiU"/>
                            <a:cs typeface="Times New Roman" panose="02020603050405020304" pitchFamily="18" charset="0"/>
                          </a:rPr>
                          <m:t>𝑏</m:t>
                        </m:r>
                      </m:e>
                    </m:acc>
                    <m:r>
                      <a:rPr lang="en-US" sz="2100" i="1">
                        <a:solidFill>
                          <a:schemeClr val="accent5">
                            <a:lumMod val="10000"/>
                          </a:schemeClr>
                        </a:solidFill>
                        <a:effectLst/>
                        <a:latin typeface="Cambria Math" panose="02040503050406030204" pitchFamily="18" charset="0"/>
                        <a:ea typeface="PMingLiU"/>
                        <a:cs typeface="Times New Roman" panose="02020603050405020304" pitchFamily="18" charset="0"/>
                      </a:rPr>
                      <m:t>=</m:t>
                    </m:r>
                    <m:d>
                      <m:dPr>
                        <m:ctrlPr>
                          <a:rPr lang="en-US" sz="2100" i="1">
                            <a:solidFill>
                              <a:schemeClr val="accent5">
                                <a:lumMod val="10000"/>
                              </a:schemeClr>
                            </a:solidFill>
                            <a:effectLst/>
                            <a:latin typeface="Cambria Math" panose="02040503050406030204" pitchFamily="18" charset="0"/>
                            <a:ea typeface="PMingLiU"/>
                            <a:cs typeface="Times New Roman" panose="02020603050405020304" pitchFamily="18" charset="0"/>
                          </a:rPr>
                        </m:ctrlPr>
                      </m:dPr>
                      <m:e>
                        <m:r>
                          <a:rPr lang="en-US" sz="2100" i="1">
                            <a:solidFill>
                              <a:schemeClr val="accent5">
                                <a:lumMod val="10000"/>
                              </a:schemeClr>
                            </a:solidFill>
                            <a:effectLst/>
                            <a:latin typeface="Cambria Math" panose="02040503050406030204" pitchFamily="18" charset="0"/>
                            <a:ea typeface="PMingLiU"/>
                            <a:cs typeface="Times New Roman" panose="02020603050405020304" pitchFamily="18" charset="0"/>
                          </a:rPr>
                          <m:t>2;−1;2</m:t>
                        </m:r>
                      </m:e>
                    </m:d>
                  </m:oMath>
                </a14:m>
                <a:r>
                  <a:rPr lang="en-US" sz="2100">
                    <a:solidFill>
                      <a:schemeClr val="accent5">
                        <a:lumMod val="10000"/>
                      </a:schemeClr>
                    </a:solidFill>
                    <a:effectLst/>
                    <a:latin typeface="+mj-lt"/>
                    <a:ea typeface="PMingLiU"/>
                    <a:cs typeface="Times New Roman" panose="02020603050405020304" pitchFamily="18" charset="0"/>
                  </a:rPr>
                  <a:t>. Tích vô hướng </a:t>
                </a:r>
                <a14:m>
                  <m:oMath xmlns:m="http://schemas.openxmlformats.org/officeDocument/2006/math">
                    <m:acc>
                      <m:accPr>
                        <m:chr m:val="⃗"/>
                        <m:ctrlPr>
                          <a:rPr lang="en-US" sz="2100" i="1">
                            <a:solidFill>
                              <a:schemeClr val="accent5">
                                <a:lumMod val="10000"/>
                              </a:schemeClr>
                            </a:solidFill>
                            <a:effectLst/>
                            <a:latin typeface="Cambria Math" panose="02040503050406030204" pitchFamily="18" charset="0"/>
                            <a:ea typeface="PMingLiU"/>
                            <a:cs typeface="Times New Roman" panose="02020603050405020304" pitchFamily="18" charset="0"/>
                          </a:rPr>
                        </m:ctrlPr>
                      </m:accPr>
                      <m:e>
                        <m:r>
                          <a:rPr lang="en-US" sz="2100" i="1">
                            <a:solidFill>
                              <a:schemeClr val="accent5">
                                <a:lumMod val="10000"/>
                              </a:schemeClr>
                            </a:solidFill>
                            <a:effectLst/>
                            <a:latin typeface="Cambria Math" panose="02040503050406030204" pitchFamily="18" charset="0"/>
                            <a:ea typeface="PMingLiU"/>
                            <a:cs typeface="Times New Roman" panose="02020603050405020304" pitchFamily="18" charset="0"/>
                          </a:rPr>
                          <m:t>𝑎</m:t>
                        </m:r>
                      </m:e>
                    </m:acc>
                    <m:r>
                      <a:rPr lang="en-US" sz="2100" i="1">
                        <a:solidFill>
                          <a:schemeClr val="accent5">
                            <a:lumMod val="10000"/>
                          </a:schemeClr>
                        </a:solidFill>
                        <a:effectLst/>
                        <a:latin typeface="Cambria Math" panose="02040503050406030204" pitchFamily="18" charset="0"/>
                        <a:ea typeface="PMingLiU"/>
                        <a:cs typeface="Times New Roman" panose="02020603050405020304" pitchFamily="18" charset="0"/>
                      </a:rPr>
                      <m:t>.</m:t>
                    </m:r>
                    <m:acc>
                      <m:accPr>
                        <m:chr m:val="⃗"/>
                        <m:ctrlPr>
                          <a:rPr lang="en-US" sz="2100" i="1">
                            <a:solidFill>
                              <a:schemeClr val="accent5">
                                <a:lumMod val="10000"/>
                              </a:schemeClr>
                            </a:solidFill>
                            <a:effectLst/>
                            <a:latin typeface="Cambria Math" panose="02040503050406030204" pitchFamily="18" charset="0"/>
                            <a:ea typeface="PMingLiU"/>
                            <a:cs typeface="Times New Roman" panose="02020603050405020304" pitchFamily="18" charset="0"/>
                          </a:rPr>
                        </m:ctrlPr>
                      </m:accPr>
                      <m:e>
                        <m:r>
                          <a:rPr lang="en-US" sz="2100" i="1">
                            <a:solidFill>
                              <a:schemeClr val="accent5">
                                <a:lumMod val="10000"/>
                              </a:schemeClr>
                            </a:solidFill>
                            <a:effectLst/>
                            <a:latin typeface="Cambria Math" panose="02040503050406030204" pitchFamily="18" charset="0"/>
                            <a:ea typeface="PMingLiU"/>
                            <a:cs typeface="Times New Roman" panose="02020603050405020304" pitchFamily="18" charset="0"/>
                          </a:rPr>
                          <m:t>𝑏</m:t>
                        </m:r>
                      </m:e>
                    </m:acc>
                  </m:oMath>
                </a14:m>
                <a:r>
                  <a:rPr lang="en-US" sz="2100" smtClean="0">
                    <a:solidFill>
                      <a:schemeClr val="accent5">
                        <a:lumMod val="10000"/>
                      </a:schemeClr>
                    </a:solidFill>
                    <a:effectLst/>
                    <a:latin typeface="+mj-lt"/>
                    <a:ea typeface="PMingLiU"/>
                    <a:cs typeface="Times New Roman" panose="02020603050405020304" pitchFamily="18" charset="0"/>
                  </a:rPr>
                  <a:t> là</a:t>
                </a:r>
                <a:endParaRPr lang="en-US" sz="2100">
                  <a:solidFill>
                    <a:schemeClr val="accent5">
                      <a:lumMod val="10000"/>
                    </a:schemeClr>
                  </a:solidFill>
                  <a:effectLst/>
                  <a:latin typeface="+mj-lt"/>
                  <a:ea typeface="Arial" panose="020B0604020202020204" pitchFamily="34" charset="0"/>
                  <a:cs typeface="Times New Roman" panose="02020603050405020304" pitchFamily="18" charset="0"/>
                </a:endParaRPr>
              </a:p>
            </p:txBody>
          </p:sp>
        </mc:Choice>
        <mc:Fallback xmlns="">
          <p:sp>
            <p:nvSpPr>
              <p:cNvPr id="15" name="Câu hỏi">
                <a:extLst>
                  <a:ext uri="{FF2B5EF4-FFF2-40B4-BE49-F238E27FC236}">
                    <a16:creationId xmlns:a16="http://schemas.microsoft.com/office/drawing/2014/main" id="{1AB69979-1D5C-6D4F-6590-E0650E70A5B4}"/>
                  </a:ext>
                </a:extLst>
              </p:cNvPr>
              <p:cNvSpPr>
                <a:spLocks noRot="1" noChangeAspect="1" noMove="1" noResize="1" noEditPoints="1" noAdjustHandles="1" noChangeArrowheads="1" noChangeShapeType="1" noTextEdit="1"/>
              </p:cNvSpPr>
              <p:nvPr/>
            </p:nvSpPr>
            <p:spPr>
              <a:xfrm>
                <a:off x="514352" y="233303"/>
                <a:ext cx="8110102" cy="1577585"/>
              </a:xfrm>
              <a:prstGeom prst="roundRect">
                <a:avLst/>
              </a:prstGeom>
              <a:blipFill>
                <a:blip r:embed="rId6"/>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Đáp án đúng">
                <a:extLst>
                  <a:ext uri="{FF2B5EF4-FFF2-40B4-BE49-F238E27FC236}">
                    <a16:creationId xmlns:a16="http://schemas.microsoft.com/office/drawing/2014/main" id="{2FB644CA-CB55-3594-B5C2-C9F8A867CDF0}"/>
                  </a:ext>
                </a:extLst>
              </p:cNvPr>
              <p:cNvSpPr/>
              <p:nvPr/>
            </p:nvSpPr>
            <p:spPr>
              <a:xfrm>
                <a:off x="514350" y="2252754"/>
                <a:ext cx="3871669" cy="987447"/>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m:rPr>
                          <m:nor/>
                        </m:rPr>
                        <a:rPr lang="en-US" sz="2100" smtClean="0">
                          <a:solidFill>
                            <a:srgbClr val="000000"/>
                          </a:solidFill>
                          <a:latin typeface="+mj-lt"/>
                          <a:ea typeface="Times New Roman" panose="02020603050405020304" pitchFamily="18" charset="0"/>
                        </a:rPr>
                        <m:t>A</m:t>
                      </m:r>
                      <m:r>
                        <m:rPr>
                          <m:nor/>
                        </m:rPr>
                        <a:rPr lang="en-US" sz="2100" smtClean="0">
                          <a:solidFill>
                            <a:srgbClr val="000000"/>
                          </a:solidFill>
                          <a:latin typeface="+mj-lt"/>
                          <a:ea typeface="Times New Roman" panose="02020603050405020304" pitchFamily="18" charset="0"/>
                        </a:rPr>
                        <m:t>. </m:t>
                      </m:r>
                      <m:r>
                        <a:rPr lang="en-US" sz="2100" i="1">
                          <a:solidFill>
                            <a:srgbClr val="000000"/>
                          </a:solidFill>
                          <a:effectLst/>
                          <a:latin typeface="Cambria Math" panose="02040503050406030204" pitchFamily="18" charset="0"/>
                          <a:ea typeface="Times New Roman" panose="02020603050405020304" pitchFamily="18" charset="0"/>
                        </a:rPr>
                        <m:t>−</m:t>
                      </m:r>
                      <m:r>
                        <a:rPr lang="en-US" sz="2100" b="0" i="1" smtClean="0">
                          <a:solidFill>
                            <a:srgbClr val="000000"/>
                          </a:solidFill>
                          <a:effectLst/>
                          <a:latin typeface="Cambria Math" panose="02040503050406030204" pitchFamily="18" charset="0"/>
                          <a:ea typeface="Times New Roman" panose="02020603050405020304" pitchFamily="18" charset="0"/>
                        </a:rPr>
                        <m:t>8</m:t>
                      </m:r>
                    </m:oMath>
                  </m:oMathPara>
                </a14:m>
                <a:endParaRPr lang="en-US" sz="2100">
                  <a:solidFill>
                    <a:srgbClr val="000000"/>
                  </a:solidFill>
                  <a:effectLst/>
                  <a:latin typeface="+mj-lt"/>
                  <a:ea typeface="Times New Roman" panose="02020603050405020304" pitchFamily="18" charset="0"/>
                </a:endParaRPr>
              </a:p>
            </p:txBody>
          </p:sp>
        </mc:Choice>
        <mc:Fallback xmlns="">
          <p:sp>
            <p:nvSpPr>
              <p:cNvPr id="16" name="Đáp án đúng">
                <a:extLst>
                  <a:ext uri="{FF2B5EF4-FFF2-40B4-BE49-F238E27FC236}">
                    <a16:creationId xmlns:a16="http://schemas.microsoft.com/office/drawing/2014/main" id="{2FB644CA-CB55-3594-B5C2-C9F8A867CDF0}"/>
                  </a:ext>
                </a:extLst>
              </p:cNvPr>
              <p:cNvSpPr>
                <a:spLocks noRot="1" noChangeAspect="1" noMove="1" noResize="1" noEditPoints="1" noAdjustHandles="1" noChangeArrowheads="1" noChangeShapeType="1" noTextEdit="1"/>
              </p:cNvSpPr>
              <p:nvPr/>
            </p:nvSpPr>
            <p:spPr>
              <a:xfrm>
                <a:off x="514350" y="2252754"/>
                <a:ext cx="3871669" cy="987447"/>
              </a:xfrm>
              <a:prstGeom prst="roundRect">
                <a:avLst/>
              </a:prstGeom>
              <a:blipFill>
                <a:blip r:embed="rId7"/>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Đáp án sai 1">
                <a:extLst>
                  <a:ext uri="{FF2B5EF4-FFF2-40B4-BE49-F238E27FC236}">
                    <a16:creationId xmlns:a16="http://schemas.microsoft.com/office/drawing/2014/main" id="{30828281-61AD-7A62-0775-C0E24C9C1DEB}"/>
                  </a:ext>
                </a:extLst>
              </p:cNvPr>
              <p:cNvSpPr/>
              <p:nvPr/>
            </p:nvSpPr>
            <p:spPr>
              <a:xfrm>
                <a:off x="514350" y="3598453"/>
                <a:ext cx="3871669" cy="987447"/>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m:rPr>
                          <m:nor/>
                        </m:rPr>
                        <a:rPr lang="en-US" sz="2100" smtClean="0">
                          <a:solidFill>
                            <a:srgbClr val="000000"/>
                          </a:solidFill>
                          <a:latin typeface="+mj-lt"/>
                          <a:ea typeface="Times New Roman" panose="02020603050405020304" pitchFamily="18" charset="0"/>
                        </a:rPr>
                        <m:t>B</m:t>
                      </m:r>
                      <m:r>
                        <m:rPr>
                          <m:nor/>
                        </m:rPr>
                        <a:rPr lang="en-US" sz="2100" smtClean="0">
                          <a:solidFill>
                            <a:srgbClr val="000000"/>
                          </a:solidFill>
                          <a:latin typeface="+mj-lt"/>
                          <a:ea typeface="Times New Roman" panose="02020603050405020304" pitchFamily="18" charset="0"/>
                        </a:rPr>
                        <m:t>. </m:t>
                      </m:r>
                      <m:r>
                        <a:rPr lang="en-US" sz="2100" b="0" i="1" smtClean="0">
                          <a:solidFill>
                            <a:srgbClr val="000000"/>
                          </a:solidFill>
                          <a:effectLst/>
                          <a:latin typeface="Cambria Math" panose="02040503050406030204" pitchFamily="18" charset="0"/>
                          <a:ea typeface="Times New Roman" panose="02020603050405020304" pitchFamily="18" charset="0"/>
                        </a:rPr>
                        <m:t>0</m:t>
                      </m:r>
                    </m:oMath>
                  </m:oMathPara>
                </a14:m>
                <a:endParaRPr lang="en-US" sz="2100">
                  <a:solidFill>
                    <a:srgbClr val="000000"/>
                  </a:solidFill>
                  <a:effectLst/>
                  <a:latin typeface="+mj-lt"/>
                  <a:ea typeface="Times New Roman" panose="02020603050405020304" pitchFamily="18" charset="0"/>
                </a:endParaRPr>
              </a:p>
            </p:txBody>
          </p:sp>
        </mc:Choice>
        <mc:Fallback xmlns="">
          <p:sp>
            <p:nvSpPr>
              <p:cNvPr id="26" name="Đáp án sai 1">
                <a:extLst>
                  <a:ext uri="{FF2B5EF4-FFF2-40B4-BE49-F238E27FC236}">
                    <a16:creationId xmlns:a16="http://schemas.microsoft.com/office/drawing/2014/main" id="{30828281-61AD-7A62-0775-C0E24C9C1DEB}"/>
                  </a:ext>
                </a:extLst>
              </p:cNvPr>
              <p:cNvSpPr>
                <a:spLocks noRot="1" noChangeAspect="1" noMove="1" noResize="1" noEditPoints="1" noAdjustHandles="1" noChangeArrowheads="1" noChangeShapeType="1" noTextEdit="1"/>
              </p:cNvSpPr>
              <p:nvPr/>
            </p:nvSpPr>
            <p:spPr>
              <a:xfrm>
                <a:off x="514350" y="3598453"/>
                <a:ext cx="3871669" cy="987447"/>
              </a:xfrm>
              <a:prstGeom prst="roundRect">
                <a:avLst/>
              </a:prstGeom>
              <a:blipFill>
                <a:blip r:embed="rId8"/>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Đáp án sai 2">
                <a:extLst>
                  <a:ext uri="{FF2B5EF4-FFF2-40B4-BE49-F238E27FC236}">
                    <a16:creationId xmlns:a16="http://schemas.microsoft.com/office/drawing/2014/main" id="{E6A889FC-D3A7-FA7C-0DE3-0EA076B22F62}"/>
                  </a:ext>
                </a:extLst>
              </p:cNvPr>
              <p:cNvSpPr/>
              <p:nvPr/>
            </p:nvSpPr>
            <p:spPr>
              <a:xfrm>
                <a:off x="4752785" y="2252754"/>
                <a:ext cx="3871669" cy="987447"/>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m:rPr>
                          <m:nor/>
                        </m:rPr>
                        <a:rPr lang="en-US" sz="2100" smtClean="0">
                          <a:solidFill>
                            <a:srgbClr val="000000"/>
                          </a:solidFill>
                          <a:latin typeface="+mj-lt"/>
                          <a:ea typeface="Times New Roman" panose="02020603050405020304" pitchFamily="18" charset="0"/>
                        </a:rPr>
                        <m:t>C</m:t>
                      </m:r>
                      <m:r>
                        <m:rPr>
                          <m:nor/>
                        </m:rPr>
                        <a:rPr lang="en-US" sz="2100" smtClean="0">
                          <a:solidFill>
                            <a:srgbClr val="000000"/>
                          </a:solidFill>
                          <a:latin typeface="+mj-lt"/>
                          <a:ea typeface="Times New Roman" panose="02020603050405020304" pitchFamily="18" charset="0"/>
                        </a:rPr>
                        <m:t>. </m:t>
                      </m:r>
                      <m:r>
                        <a:rPr lang="en-US" sz="2100" b="0" i="1" smtClean="0">
                          <a:solidFill>
                            <a:srgbClr val="000000"/>
                          </a:solidFill>
                          <a:effectLst/>
                          <a:latin typeface="Cambria Math" panose="02040503050406030204" pitchFamily="18" charset="0"/>
                          <a:ea typeface="Times New Roman" panose="02020603050405020304" pitchFamily="18" charset="0"/>
                        </a:rPr>
                        <m:t>5</m:t>
                      </m:r>
                    </m:oMath>
                  </m:oMathPara>
                </a14:m>
                <a:endParaRPr lang="en-US" sz="2100">
                  <a:solidFill>
                    <a:srgbClr val="000000"/>
                  </a:solidFill>
                  <a:effectLst/>
                  <a:latin typeface="+mj-lt"/>
                  <a:ea typeface="Times New Roman" panose="02020603050405020304" pitchFamily="18" charset="0"/>
                </a:endParaRPr>
              </a:p>
            </p:txBody>
          </p:sp>
        </mc:Choice>
        <mc:Fallback xmlns="">
          <p:sp>
            <p:nvSpPr>
              <p:cNvPr id="27" name="Đáp án sai 2">
                <a:extLst>
                  <a:ext uri="{FF2B5EF4-FFF2-40B4-BE49-F238E27FC236}">
                    <a16:creationId xmlns:a16="http://schemas.microsoft.com/office/drawing/2014/main" id="{E6A889FC-D3A7-FA7C-0DE3-0EA076B22F62}"/>
                  </a:ext>
                </a:extLst>
              </p:cNvPr>
              <p:cNvSpPr>
                <a:spLocks noRot="1" noChangeAspect="1" noMove="1" noResize="1" noEditPoints="1" noAdjustHandles="1" noChangeArrowheads="1" noChangeShapeType="1" noTextEdit="1"/>
              </p:cNvSpPr>
              <p:nvPr/>
            </p:nvSpPr>
            <p:spPr>
              <a:xfrm>
                <a:off x="4752785" y="2252754"/>
                <a:ext cx="3871669" cy="987447"/>
              </a:xfrm>
              <a:prstGeom prst="roundRect">
                <a:avLst/>
              </a:prstGeom>
              <a:blipFill>
                <a:blip r:embed="rId9"/>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Đáp án đúng">
                <a:extLst>
                  <a:ext uri="{FF2B5EF4-FFF2-40B4-BE49-F238E27FC236}">
                    <a16:creationId xmlns:a16="http://schemas.microsoft.com/office/drawing/2014/main" id="{73F5B725-A6FC-F5A2-F2A4-6047B0B0A3CC}"/>
                  </a:ext>
                </a:extLst>
              </p:cNvPr>
              <p:cNvSpPr/>
              <p:nvPr/>
            </p:nvSpPr>
            <p:spPr>
              <a:xfrm>
                <a:off x="501207" y="2252754"/>
                <a:ext cx="3884812" cy="987447"/>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300"/>
                  </a:spcBef>
                  <a:spcAft>
                    <a:spcPts val="300"/>
                  </a:spcAft>
                </a:pPr>
                <a14:m>
                  <m:oMathPara xmlns:m="http://schemas.openxmlformats.org/officeDocument/2006/math">
                    <m:oMathParaPr>
                      <m:jc m:val="centerGroup"/>
                    </m:oMathParaPr>
                    <m:oMath xmlns:m="http://schemas.openxmlformats.org/officeDocument/2006/math">
                      <m:r>
                        <m:rPr>
                          <m:nor/>
                        </m:rPr>
                        <a:rPr lang="en-US" sz="2100">
                          <a:solidFill>
                            <a:srgbClr val="000000"/>
                          </a:solidFill>
                          <a:ea typeface="Times New Roman" panose="02020603050405020304" pitchFamily="18" charset="0"/>
                        </a:rPr>
                        <m:t>A</m:t>
                      </m:r>
                      <m:r>
                        <m:rPr>
                          <m:nor/>
                        </m:rPr>
                        <a:rPr lang="en-US" sz="2100">
                          <a:solidFill>
                            <a:srgbClr val="000000"/>
                          </a:solidFill>
                          <a:ea typeface="Times New Roman" panose="02020603050405020304" pitchFamily="18" charset="0"/>
                        </a:rPr>
                        <m:t>. </m:t>
                      </m:r>
                      <m:r>
                        <a:rPr lang="en-US" sz="2100" i="1">
                          <a:solidFill>
                            <a:srgbClr val="000000"/>
                          </a:solidFill>
                          <a:latin typeface="Cambria Math" panose="02040503050406030204" pitchFamily="18" charset="0"/>
                          <a:ea typeface="Times New Roman" panose="02020603050405020304" pitchFamily="18" charset="0"/>
                        </a:rPr>
                        <m:t>−8</m:t>
                      </m:r>
                    </m:oMath>
                  </m:oMathPara>
                </a14:m>
                <a:endParaRPr lang="en-US" sz="2100">
                  <a:solidFill>
                    <a:srgbClr val="000000"/>
                  </a:solidFill>
                  <a:ea typeface="Times New Roman" panose="02020603050405020304" pitchFamily="18" charset="0"/>
                </a:endParaRPr>
              </a:p>
            </p:txBody>
          </p:sp>
        </mc:Choice>
        <mc:Fallback xmlns="">
          <p:sp>
            <p:nvSpPr>
              <p:cNvPr id="28" name="Đáp án đúng">
                <a:extLst>
                  <a:ext uri="{FF2B5EF4-FFF2-40B4-BE49-F238E27FC236}">
                    <a16:creationId xmlns:a16="http://schemas.microsoft.com/office/drawing/2014/main" id="{73F5B725-A6FC-F5A2-F2A4-6047B0B0A3CC}"/>
                  </a:ext>
                </a:extLst>
              </p:cNvPr>
              <p:cNvSpPr>
                <a:spLocks noRot="1" noChangeAspect="1" noMove="1" noResize="1" noEditPoints="1" noAdjustHandles="1" noChangeArrowheads="1" noChangeShapeType="1" noTextEdit="1"/>
              </p:cNvSpPr>
              <p:nvPr/>
            </p:nvSpPr>
            <p:spPr>
              <a:xfrm>
                <a:off x="501207" y="2252754"/>
                <a:ext cx="3884812" cy="987447"/>
              </a:xfrm>
              <a:prstGeom prst="roundRect">
                <a:avLst/>
              </a:prstGeom>
              <a:blipFill>
                <a:blip r:embed="rId10"/>
                <a:stretch>
                  <a:fillRect/>
                </a:stretch>
              </a:blipFill>
              <a:ln w="12700">
                <a:solidFill>
                  <a:srgbClr val="000000"/>
                </a:solidFill>
              </a:ln>
            </p:spPr>
            <p:txBody>
              <a:bodyPr/>
              <a:lstStyle/>
              <a:p>
                <a:r>
                  <a:rPr lang="en-US">
                    <a:noFill/>
                  </a:rPr>
                  <a:t> </a:t>
                </a:r>
              </a:p>
            </p:txBody>
          </p:sp>
        </mc:Fallback>
      </mc:AlternateContent>
      <p:pic>
        <p:nvPicPr>
          <p:cNvPr id="7170" name="Picture 2" descr="https://cdn-icons-png.flaticon.com/128/391/391156.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8250350" y="4272807"/>
            <a:ext cx="679338" cy="679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39794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770"/>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08"/>
            <a:ext cx="9144000" cy="5145208"/>
          </a:xfrm>
          <a:prstGeom prst="rect">
            <a:avLst/>
          </a:prstGeom>
        </p:spPr>
      </p:pic>
      <p:pic>
        <p:nvPicPr>
          <p:cNvPr id="771" name="Google Shape;771;p55"/>
          <p:cNvPicPr preferRelativeResize="0"/>
          <p:nvPr/>
        </p:nvPicPr>
        <p:blipFill>
          <a:blip r:embed="rId4">
            <a:alphaModFix/>
          </a:blip>
          <a:stretch>
            <a:fillRect/>
          </a:stretch>
        </p:blipFill>
        <p:spPr>
          <a:xfrm>
            <a:off x="6332178" y="334751"/>
            <a:ext cx="2030269" cy="2109199"/>
          </a:xfrm>
          <a:prstGeom prst="rect">
            <a:avLst/>
          </a:prstGeom>
          <a:noFill/>
          <a:ln>
            <a:noFill/>
          </a:ln>
        </p:spPr>
      </p:pic>
      <p:pic>
        <p:nvPicPr>
          <p:cNvPr id="775" name="Google Shape;775;p55"/>
          <p:cNvPicPr preferRelativeResize="0"/>
          <p:nvPr/>
        </p:nvPicPr>
        <p:blipFill rotWithShape="1">
          <a:blip r:embed="rId5">
            <a:alphaModFix/>
          </a:blip>
          <a:srcRect r="19471" b="27166"/>
          <a:stretch/>
        </p:blipFill>
        <p:spPr>
          <a:xfrm>
            <a:off x="5065486" y="2551034"/>
            <a:ext cx="4078514" cy="2592465"/>
          </a:xfrm>
          <a:prstGeom prst="rect">
            <a:avLst/>
          </a:prstGeom>
          <a:noFill/>
          <a:ln>
            <a:noFill/>
          </a:ln>
        </p:spPr>
      </p:pic>
      <p:sp>
        <p:nvSpPr>
          <p:cNvPr id="16" name="TextBox 15"/>
          <p:cNvSpPr txBox="1"/>
          <p:nvPr/>
        </p:nvSpPr>
        <p:spPr>
          <a:xfrm>
            <a:off x="474648" y="755028"/>
            <a:ext cx="5540253" cy="2169825"/>
          </a:xfrm>
          <a:prstGeom prst="rect">
            <a:avLst/>
          </a:prstGeom>
          <a:noFill/>
        </p:spPr>
        <p:txBody>
          <a:bodyPr wrap="square" rtlCol="0">
            <a:spAutoFit/>
          </a:bodyPr>
          <a:lstStyle/>
          <a:p>
            <a:pPr algn="ctr">
              <a:lnSpc>
                <a:spcPct val="150000"/>
              </a:lnSpc>
            </a:pPr>
            <a:r>
              <a:rPr lang="en-US" sz="3000" b="1" smtClean="0">
                <a:solidFill>
                  <a:schemeClr val="accent3">
                    <a:lumMod val="50000"/>
                  </a:schemeClr>
                </a:solidFill>
              </a:rPr>
              <a:t>Trò chơi kết thúc, mời cả lớp cùng chuyển sang nội dung tiếp theo!</a:t>
            </a:r>
            <a:endParaRPr lang="en-US" sz="3000" b="1">
              <a:solidFill>
                <a:schemeClr val="accent3">
                  <a:lumMod val="50000"/>
                </a:schemeClr>
              </a:solidFill>
            </a:endParaRPr>
          </a:p>
        </p:txBody>
      </p:sp>
    </p:spTree>
    <p:extLst>
      <p:ext uri="{BB962C8B-B14F-4D97-AF65-F5344CB8AC3E}">
        <p14:creationId xmlns:p14="http://schemas.microsoft.com/office/powerpoint/2010/main" val="2912347285"/>
      </p:ext>
    </p:extLst>
  </p:cSld>
  <p:clrMapOvr>
    <a:masterClrMapping/>
  </p:clrMapOvr>
  <p:transition spd="med">
    <p:circl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1463040" y="1002271"/>
                <a:ext cx="7227735" cy="3792385"/>
              </a:xfrm>
              <a:prstGeom prst="rect">
                <a:avLst/>
              </a:prstGeom>
            </p:spPr>
            <p:txBody>
              <a:bodyPr wrap="square">
                <a:spAutoFit/>
              </a:bodyPr>
              <a:lstStyle/>
              <a:p>
                <a:pPr algn="just">
                  <a:lnSpc>
                    <a:spcPct val="150000"/>
                  </a:lnSpc>
                  <a:spcBef>
                    <a:spcPts val="300"/>
                  </a:spcBef>
                  <a:spcAft>
                    <a:spcPts val="300"/>
                  </a:spcAft>
                </a:pPr>
                <a:r>
                  <a:rPr lang="en-US" sz="1900" b="1">
                    <a:latin typeface="+mj-lt"/>
                    <a:ea typeface="Arial" panose="020B0604020202020204" pitchFamily="34" charset="0"/>
                    <a:cs typeface="Times New Roman" panose="02020603050405020304" pitchFamily="18" charset="0"/>
                  </a:rPr>
                  <a:t>Câu 1: </a:t>
                </a:r>
                <a:r>
                  <a:rPr lang="en-US" sz="1900">
                    <a:effectLst/>
                    <a:latin typeface="+mj-lt"/>
                    <a:ea typeface="Arial" panose="020B0604020202020204" pitchFamily="34" charset="0"/>
                    <a:cs typeface="Times New Roman" panose="02020603050405020304" pitchFamily="18" charset="0"/>
                  </a:rPr>
                  <a:t>Trong không gian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𝑂𝑥𝑦𝑧</m:t>
                    </m:r>
                  </m:oMath>
                </a14:m>
                <a:r>
                  <a:rPr lang="en-US" sz="1900">
                    <a:effectLst/>
                    <a:latin typeface="+mj-lt"/>
                    <a:ea typeface="PMingLiU"/>
                    <a:cs typeface="Times New Roman" panose="02020603050405020304" pitchFamily="18" charset="0"/>
                  </a:rPr>
                  <a:t>, cho </a:t>
                </a:r>
                <a14:m>
                  <m:oMath xmlns:m="http://schemas.openxmlformats.org/officeDocument/2006/math">
                    <m:acc>
                      <m:accPr>
                        <m:chr m:val="⃗"/>
                        <m:ctrlPr>
                          <a:rPr lang="en-US" sz="1900" i="1">
                            <a:effectLst/>
                            <a:latin typeface="Cambria Math" panose="02040503050406030204" pitchFamily="18" charset="0"/>
                            <a:ea typeface="PMingLiU"/>
                            <a:cs typeface="Times New Roman" panose="02020603050405020304" pitchFamily="18" charset="0"/>
                          </a:rPr>
                        </m:ctrlPr>
                      </m:accPr>
                      <m:e>
                        <m:r>
                          <a:rPr lang="en-US" sz="1900" i="1">
                            <a:effectLst/>
                            <a:latin typeface="Cambria Math" panose="02040503050406030204" pitchFamily="18" charset="0"/>
                            <a:ea typeface="PMingLiU"/>
                            <a:cs typeface="Times New Roman" panose="02020603050405020304" pitchFamily="18" charset="0"/>
                          </a:rPr>
                          <m:t>𝑎</m:t>
                        </m:r>
                      </m:e>
                    </m:acc>
                    <m:r>
                      <a:rPr lang="en-US" sz="1900" i="1">
                        <a:effectLst/>
                        <a:latin typeface="Cambria Math" panose="02040503050406030204" pitchFamily="18" charset="0"/>
                        <a:ea typeface="PMingLiU"/>
                        <a:cs typeface="Times New Roman" panose="02020603050405020304" pitchFamily="18" charset="0"/>
                      </a:rPr>
                      <m:t>=</m:t>
                    </m:r>
                    <m:d>
                      <m:dPr>
                        <m:ctrlPr>
                          <a:rPr lang="en-US" sz="1900" i="1">
                            <a:effectLst/>
                            <a:latin typeface="Cambria Math" panose="02040503050406030204" pitchFamily="18" charset="0"/>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3;2;1</m:t>
                        </m:r>
                      </m:e>
                    </m:d>
                    <m:r>
                      <a:rPr lang="en-US" sz="1900" i="1">
                        <a:effectLst/>
                        <a:latin typeface="Cambria Math" panose="02040503050406030204" pitchFamily="18" charset="0"/>
                        <a:ea typeface="PMingLiU"/>
                        <a:cs typeface="Times New Roman" panose="02020603050405020304" pitchFamily="18" charset="0"/>
                      </a:rPr>
                      <m:t>;</m:t>
                    </m:r>
                    <m:acc>
                      <m:accPr>
                        <m:chr m:val="⃗"/>
                        <m:ctrlPr>
                          <a:rPr lang="en-US" sz="1900" i="1">
                            <a:effectLst/>
                            <a:latin typeface="Cambria Math" panose="02040503050406030204" pitchFamily="18" charset="0"/>
                            <a:ea typeface="PMingLiU"/>
                            <a:cs typeface="Times New Roman" panose="02020603050405020304" pitchFamily="18" charset="0"/>
                          </a:rPr>
                        </m:ctrlPr>
                      </m:accPr>
                      <m:e>
                        <m:r>
                          <a:rPr lang="en-US" sz="1900" i="1">
                            <a:effectLst/>
                            <a:latin typeface="Cambria Math" panose="02040503050406030204" pitchFamily="18" charset="0"/>
                            <a:ea typeface="PMingLiU"/>
                            <a:cs typeface="Times New Roman" panose="02020603050405020304" pitchFamily="18" charset="0"/>
                          </a:rPr>
                          <m:t>𝑏</m:t>
                        </m:r>
                      </m:e>
                    </m:acc>
                    <m:r>
                      <a:rPr lang="en-US" sz="1900" i="1">
                        <a:effectLst/>
                        <a:latin typeface="Cambria Math" panose="02040503050406030204" pitchFamily="18" charset="0"/>
                        <a:ea typeface="PMingLiU"/>
                        <a:cs typeface="Times New Roman" panose="02020603050405020304" pitchFamily="18" charset="0"/>
                      </a:rPr>
                      <m:t>=</m:t>
                    </m:r>
                    <m:d>
                      <m:dPr>
                        <m:ctrlPr>
                          <a:rPr lang="en-US" sz="1900" i="1">
                            <a:effectLst/>
                            <a:latin typeface="Cambria Math" panose="02040503050406030204" pitchFamily="18" charset="0"/>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−4;3;−4</m:t>
                        </m:r>
                      </m:e>
                    </m:d>
                  </m:oMath>
                </a14:m>
                <a:r>
                  <a:rPr lang="en-US" sz="1900">
                    <a:effectLst/>
                    <a:latin typeface="+mj-lt"/>
                    <a:ea typeface="PMingLiU"/>
                    <a:cs typeface="Times New Roman" panose="02020603050405020304" pitchFamily="18" charset="0"/>
                  </a:rPr>
                  <a:t>.</a:t>
                </a:r>
                <a:endParaRPr lang="en-US" sz="1900">
                  <a:effectLst/>
                  <a:latin typeface="+mj-lt"/>
                  <a:ea typeface="Arial" panose="020B0604020202020204" pitchFamily="34" charset="0"/>
                  <a:cs typeface="Times New Roman" panose="02020603050405020304" pitchFamily="18" charset="0"/>
                </a:endParaRPr>
              </a:p>
              <a:p>
                <a:pPr algn="just">
                  <a:lnSpc>
                    <a:spcPct val="200000"/>
                  </a:lnSpc>
                  <a:spcBef>
                    <a:spcPts val="300"/>
                  </a:spcBef>
                  <a:spcAft>
                    <a:spcPts val="300"/>
                  </a:spcAft>
                </a:pPr>
                <a:r>
                  <a:rPr lang="en-US" sz="1900">
                    <a:effectLst/>
                    <a:latin typeface="+mj-lt"/>
                    <a:ea typeface="PMingLiU"/>
                    <a:cs typeface="Times New Roman" panose="02020603050405020304" pitchFamily="18" charset="0"/>
                  </a:rPr>
                  <a:t>a) </a:t>
                </a:r>
                <a14:m>
                  <m:oMath xmlns:m="http://schemas.openxmlformats.org/officeDocument/2006/math">
                    <m:acc>
                      <m:accPr>
                        <m:chr m:val="⃗"/>
                        <m:ctrlPr>
                          <a:rPr lang="en-US" sz="1900" i="1">
                            <a:effectLst/>
                            <a:latin typeface="Cambria Math" panose="02040503050406030204" pitchFamily="18" charset="0"/>
                            <a:ea typeface="PMingLiU"/>
                            <a:cs typeface="Times New Roman" panose="02020603050405020304" pitchFamily="18" charset="0"/>
                          </a:rPr>
                        </m:ctrlPr>
                      </m:accPr>
                      <m:e>
                        <m:r>
                          <a:rPr lang="en-US" sz="1900" i="1">
                            <a:effectLst/>
                            <a:latin typeface="Cambria Math" panose="02040503050406030204" pitchFamily="18" charset="0"/>
                            <a:ea typeface="PMingLiU"/>
                            <a:cs typeface="Times New Roman" panose="02020603050405020304" pitchFamily="18" charset="0"/>
                          </a:rPr>
                          <m:t>𝑎</m:t>
                        </m:r>
                      </m:e>
                    </m:acc>
                  </m:oMath>
                </a14:m>
                <a:r>
                  <a:rPr lang="en-US" sz="1900">
                    <a:effectLst/>
                    <a:latin typeface="+mj-lt"/>
                    <a:ea typeface="PMingLiU"/>
                    <a:cs typeface="Times New Roman" panose="02020603050405020304" pitchFamily="18" charset="0"/>
                  </a:rPr>
                  <a:t> và </a:t>
                </a:r>
                <a14:m>
                  <m:oMath xmlns:m="http://schemas.openxmlformats.org/officeDocument/2006/math">
                    <m:acc>
                      <m:accPr>
                        <m:chr m:val="⃗"/>
                        <m:ctrlPr>
                          <a:rPr lang="en-US" sz="1900" i="1">
                            <a:effectLst/>
                            <a:latin typeface="Cambria Math" panose="02040503050406030204" pitchFamily="18" charset="0"/>
                            <a:ea typeface="PMingLiU"/>
                            <a:cs typeface="Times New Roman" panose="02020603050405020304" pitchFamily="18" charset="0"/>
                          </a:rPr>
                        </m:ctrlPr>
                      </m:accPr>
                      <m:e>
                        <m:r>
                          <a:rPr lang="en-US" sz="1900" i="1">
                            <a:effectLst/>
                            <a:latin typeface="Cambria Math" panose="02040503050406030204" pitchFamily="18" charset="0"/>
                            <a:ea typeface="PMingLiU"/>
                            <a:cs typeface="Times New Roman" panose="02020603050405020304" pitchFamily="18" charset="0"/>
                          </a:rPr>
                          <m:t>𝑏</m:t>
                        </m:r>
                      </m:e>
                    </m:acc>
                  </m:oMath>
                </a14:m>
                <a:r>
                  <a:rPr lang="en-US" sz="1900">
                    <a:effectLst/>
                    <a:latin typeface="+mj-lt"/>
                    <a:ea typeface="PMingLiU"/>
                    <a:cs typeface="Times New Roman" panose="02020603050405020304" pitchFamily="18" charset="0"/>
                  </a:rPr>
                  <a:t> cùng phương.</a:t>
                </a:r>
                <a:endParaRPr lang="en-US" sz="1900">
                  <a:effectLst/>
                  <a:latin typeface="+mj-lt"/>
                  <a:ea typeface="Arial" panose="020B0604020202020204" pitchFamily="34" charset="0"/>
                  <a:cs typeface="Times New Roman" panose="02020603050405020304" pitchFamily="18" charset="0"/>
                </a:endParaRPr>
              </a:p>
              <a:p>
                <a:pPr algn="just">
                  <a:lnSpc>
                    <a:spcPct val="200000"/>
                  </a:lnSpc>
                  <a:spcBef>
                    <a:spcPts val="300"/>
                  </a:spcBef>
                  <a:spcAft>
                    <a:spcPts val="300"/>
                  </a:spcAft>
                </a:pPr>
                <a:r>
                  <a:rPr lang="en-US" sz="1900">
                    <a:effectLst/>
                    <a:latin typeface="+mj-lt"/>
                    <a:ea typeface="Arial" panose="020B0604020202020204" pitchFamily="34" charset="0"/>
                    <a:cs typeface="Times New Roman" panose="02020603050405020304" pitchFamily="18" charset="0"/>
                  </a:rPr>
                  <a:t>b) </a:t>
                </a:r>
                <a14:m>
                  <m:oMath xmlns:m="http://schemas.openxmlformats.org/officeDocument/2006/math">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𝑎</m:t>
                        </m:r>
                      </m:e>
                    </m:acc>
                    <m:r>
                      <a:rPr lang="en-US" sz="1900" i="1">
                        <a:effectLst/>
                        <a:latin typeface="Cambria Math" panose="02040503050406030204" pitchFamily="18" charset="0"/>
                        <a:ea typeface="Arial" panose="020B0604020202020204" pitchFamily="34" charset="0"/>
                        <a:cs typeface="Times New Roman" panose="02020603050405020304" pitchFamily="18" charset="0"/>
                      </a:rPr>
                      <m:t>−2</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𝑏</m:t>
                        </m:r>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900" i="1">
                            <a:effectLst/>
                            <a:latin typeface="Cambria Math" panose="02040503050406030204" pitchFamily="18" charset="0"/>
                            <a:ea typeface="Arial" panose="020B0604020202020204" pitchFamily="34" charset="0"/>
                            <a:cs typeface="Times New Roman" panose="02020603050405020304" pitchFamily="18" charset="0"/>
                          </a:rPr>
                          <m:t>11; −4;9</m:t>
                        </m:r>
                      </m:e>
                    </m:d>
                  </m:oMath>
                </a14:m>
                <a:r>
                  <a:rPr lang="en-US" sz="1900">
                    <a:effectLst/>
                    <a:latin typeface="+mj-lt"/>
                    <a:ea typeface="PMingLiU"/>
                    <a:cs typeface="Times New Roman" panose="02020603050405020304" pitchFamily="18" charset="0"/>
                  </a:rPr>
                  <a:t>.</a:t>
                </a:r>
                <a:endParaRPr lang="en-US" sz="1900">
                  <a:effectLst/>
                  <a:latin typeface="+mj-lt"/>
                  <a:ea typeface="Arial" panose="020B0604020202020204" pitchFamily="34" charset="0"/>
                  <a:cs typeface="Times New Roman" panose="02020603050405020304" pitchFamily="18" charset="0"/>
                </a:endParaRPr>
              </a:p>
              <a:p>
                <a:pPr algn="just">
                  <a:lnSpc>
                    <a:spcPct val="200000"/>
                  </a:lnSpc>
                  <a:spcBef>
                    <a:spcPts val="300"/>
                  </a:spcBef>
                  <a:spcAft>
                    <a:spcPts val="300"/>
                  </a:spcAft>
                </a:pPr>
                <a:r>
                  <a:rPr lang="en-US" sz="1900">
                    <a:effectLst/>
                    <a:latin typeface="+mj-lt"/>
                    <a:ea typeface="PMingLiU"/>
                    <a:cs typeface="Times New Roman" panose="02020603050405020304" pitchFamily="18" charset="0"/>
                  </a:rPr>
                  <a:t>c) </a:t>
                </a:r>
                <a14:m>
                  <m:oMath xmlns:m="http://schemas.openxmlformats.org/officeDocument/2006/math">
                    <m:acc>
                      <m:accPr>
                        <m:chr m:val="⃗"/>
                        <m:ctrlPr>
                          <a:rPr lang="en-US" sz="1900" i="1">
                            <a:effectLst/>
                            <a:latin typeface="Cambria Math" panose="02040503050406030204" pitchFamily="18" charset="0"/>
                            <a:ea typeface="PMingLiU"/>
                            <a:cs typeface="Times New Roman" panose="02020603050405020304" pitchFamily="18" charset="0"/>
                          </a:rPr>
                        </m:ctrlPr>
                      </m:accPr>
                      <m:e>
                        <m:r>
                          <a:rPr lang="en-US" sz="1900" i="1">
                            <a:effectLst/>
                            <a:latin typeface="Cambria Math" panose="02040503050406030204" pitchFamily="18" charset="0"/>
                            <a:ea typeface="PMingLiU"/>
                            <a:cs typeface="Times New Roman" panose="02020603050405020304" pitchFamily="18" charset="0"/>
                          </a:rPr>
                          <m:t>𝑎</m:t>
                        </m:r>
                      </m:e>
                    </m:acc>
                    <m:r>
                      <a:rPr lang="en-US" sz="1900" i="1">
                        <a:effectLst/>
                        <a:latin typeface="Cambria Math" panose="02040503050406030204" pitchFamily="18" charset="0"/>
                        <a:ea typeface="PMingLiU"/>
                        <a:cs typeface="Times New Roman" panose="02020603050405020304" pitchFamily="18" charset="0"/>
                      </a:rPr>
                      <m:t>.</m:t>
                    </m:r>
                    <m:acc>
                      <m:accPr>
                        <m:chr m:val="⃗"/>
                        <m:ctrlPr>
                          <a:rPr lang="en-US" sz="1900" i="1">
                            <a:effectLst/>
                            <a:latin typeface="Cambria Math" panose="02040503050406030204" pitchFamily="18" charset="0"/>
                            <a:ea typeface="PMingLiU"/>
                            <a:cs typeface="Times New Roman" panose="02020603050405020304" pitchFamily="18" charset="0"/>
                          </a:rPr>
                        </m:ctrlPr>
                      </m:accPr>
                      <m:e>
                        <m:r>
                          <a:rPr lang="en-US" sz="1900" i="1">
                            <a:effectLst/>
                            <a:latin typeface="Cambria Math" panose="02040503050406030204" pitchFamily="18" charset="0"/>
                            <a:ea typeface="PMingLiU"/>
                            <a:cs typeface="Times New Roman" panose="02020603050405020304" pitchFamily="18" charset="0"/>
                          </a:rPr>
                          <m:t>𝑏</m:t>
                        </m:r>
                      </m:e>
                    </m:acc>
                    <m:r>
                      <a:rPr lang="en-US" sz="1900" i="1">
                        <a:effectLst/>
                        <a:latin typeface="Cambria Math" panose="02040503050406030204" pitchFamily="18" charset="0"/>
                        <a:ea typeface="PMingLiU"/>
                        <a:cs typeface="Times New Roman" panose="02020603050405020304" pitchFamily="18" charset="0"/>
                      </a:rPr>
                      <m:t>=−20</m:t>
                    </m:r>
                  </m:oMath>
                </a14:m>
                <a:r>
                  <a:rPr lang="en-US" sz="1900">
                    <a:effectLst/>
                    <a:latin typeface="+mj-lt"/>
                    <a:ea typeface="PMingLiU"/>
                    <a:cs typeface="Times New Roman" panose="02020603050405020304" pitchFamily="18" charset="0"/>
                  </a:rPr>
                  <a:t>.</a:t>
                </a:r>
                <a:endParaRPr lang="en-US" sz="1900">
                  <a:effectLst/>
                  <a:latin typeface="+mj-lt"/>
                  <a:ea typeface="Arial" panose="020B0604020202020204" pitchFamily="34" charset="0"/>
                  <a:cs typeface="Times New Roman" panose="02020603050405020304" pitchFamily="18" charset="0"/>
                </a:endParaRPr>
              </a:p>
              <a:p>
                <a:pPr algn="just">
                  <a:lnSpc>
                    <a:spcPct val="200000"/>
                  </a:lnSpc>
                  <a:spcBef>
                    <a:spcPts val="300"/>
                  </a:spcBef>
                  <a:spcAft>
                    <a:spcPts val="300"/>
                  </a:spcAft>
                </a:pPr>
                <a:r>
                  <a:rPr lang="en-US" sz="1900">
                    <a:effectLst/>
                    <a:latin typeface="+mj-lt"/>
                    <a:ea typeface="PMingLiU"/>
                    <a:cs typeface="Times New Roman" panose="02020603050405020304" pitchFamily="18" charset="0"/>
                  </a:rPr>
                  <a:t>d) </a:t>
                </a:r>
                <a14:m>
                  <m:oMath xmlns:m="http://schemas.openxmlformats.org/officeDocument/2006/math">
                    <m:func>
                      <m:funcPr>
                        <m:ctrlPr>
                          <a:rPr lang="en-US" sz="1900" i="1">
                            <a:effectLst/>
                            <a:latin typeface="Cambria Math" panose="02040503050406030204" pitchFamily="18" charset="0"/>
                            <a:ea typeface="PMingLiU"/>
                            <a:cs typeface="Times New Roman" panose="02020603050405020304" pitchFamily="18" charset="0"/>
                          </a:rPr>
                        </m:ctrlPr>
                      </m:funcPr>
                      <m:fName>
                        <m:r>
                          <m:rPr>
                            <m:sty m:val="p"/>
                          </m:rPr>
                          <a:rPr lang="en-US" sz="1900">
                            <a:effectLst/>
                            <a:latin typeface="Cambria Math" panose="02040503050406030204" pitchFamily="18" charset="0"/>
                            <a:ea typeface="PMingLiU"/>
                            <a:cs typeface="Times New Roman" panose="02020603050405020304" pitchFamily="18" charset="0"/>
                          </a:rPr>
                          <m:t>cos</m:t>
                        </m:r>
                      </m:fName>
                      <m:e>
                        <m:d>
                          <m:dPr>
                            <m:ctrlPr>
                              <a:rPr lang="en-US" sz="1900" i="1">
                                <a:effectLst/>
                                <a:latin typeface="Cambria Math" panose="02040503050406030204" pitchFamily="18" charset="0"/>
                                <a:ea typeface="PMingLiU"/>
                                <a:cs typeface="Times New Roman" panose="02020603050405020304" pitchFamily="18" charset="0"/>
                              </a:rPr>
                            </m:ctrlPr>
                          </m:dPr>
                          <m:e>
                            <m:acc>
                              <m:accPr>
                                <m:chr m:val="⃗"/>
                                <m:ctrlPr>
                                  <a:rPr lang="en-US" sz="1900" i="1">
                                    <a:effectLst/>
                                    <a:latin typeface="Cambria Math" panose="02040503050406030204" pitchFamily="18" charset="0"/>
                                    <a:ea typeface="PMingLiU"/>
                                    <a:cs typeface="Times New Roman" panose="02020603050405020304" pitchFamily="18" charset="0"/>
                                  </a:rPr>
                                </m:ctrlPr>
                              </m:accPr>
                              <m:e>
                                <m:r>
                                  <a:rPr lang="en-US" sz="1900" i="1">
                                    <a:effectLst/>
                                    <a:latin typeface="Cambria Math" panose="02040503050406030204" pitchFamily="18" charset="0"/>
                                    <a:ea typeface="PMingLiU"/>
                                    <a:cs typeface="Times New Roman" panose="02020603050405020304" pitchFamily="18" charset="0"/>
                                  </a:rPr>
                                  <m:t>𝑎</m:t>
                                </m:r>
                              </m:e>
                            </m:acc>
                            <m:r>
                              <a:rPr lang="en-US" sz="1900" i="1">
                                <a:effectLst/>
                                <a:latin typeface="Cambria Math" panose="02040503050406030204" pitchFamily="18" charset="0"/>
                                <a:ea typeface="PMingLiU"/>
                                <a:cs typeface="Times New Roman" panose="02020603050405020304" pitchFamily="18" charset="0"/>
                              </a:rPr>
                              <m:t>,</m:t>
                            </m:r>
                            <m:acc>
                              <m:accPr>
                                <m:chr m:val="⃗"/>
                                <m:ctrlPr>
                                  <a:rPr lang="en-US" sz="1900" i="1">
                                    <a:effectLst/>
                                    <a:latin typeface="Cambria Math" panose="02040503050406030204" pitchFamily="18" charset="0"/>
                                    <a:ea typeface="PMingLiU"/>
                                    <a:cs typeface="Times New Roman" panose="02020603050405020304" pitchFamily="18" charset="0"/>
                                  </a:rPr>
                                </m:ctrlPr>
                              </m:accPr>
                              <m:e>
                                <m:r>
                                  <a:rPr lang="en-US" sz="1900" i="1">
                                    <a:effectLst/>
                                    <a:latin typeface="Cambria Math" panose="02040503050406030204" pitchFamily="18" charset="0"/>
                                    <a:ea typeface="PMingLiU"/>
                                    <a:cs typeface="Times New Roman" panose="02020603050405020304" pitchFamily="18" charset="0"/>
                                  </a:rPr>
                                  <m:t>𝑏</m:t>
                                </m:r>
                              </m:e>
                            </m:acc>
                          </m:e>
                        </m:d>
                        <m:r>
                          <a:rPr lang="en-US" sz="1900" i="1">
                            <a:effectLst/>
                            <a:latin typeface="Cambria Math" panose="02040503050406030204" pitchFamily="18" charset="0"/>
                            <a:ea typeface="PMingLiU"/>
                            <a:cs typeface="Times New Roman" panose="02020603050405020304" pitchFamily="18" charset="0"/>
                          </a:rPr>
                          <m:t>≈−0.92</m:t>
                        </m:r>
                      </m:e>
                    </m:func>
                    <m:r>
                      <a:rPr lang="en-US" sz="1900" i="1">
                        <a:effectLst/>
                        <a:latin typeface="Cambria Math" panose="02040503050406030204" pitchFamily="18" charset="0"/>
                        <a:ea typeface="PMingLiU"/>
                        <a:cs typeface="Times New Roman" panose="02020603050405020304" pitchFamily="18" charset="0"/>
                      </a:rPr>
                      <m:t>.</m:t>
                    </m:r>
                  </m:oMath>
                </a14:m>
                <a:endParaRPr lang="en-US" sz="1900">
                  <a:effectLst/>
                  <a:latin typeface="+mj-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463040" y="1002271"/>
                <a:ext cx="7227735" cy="3792385"/>
              </a:xfrm>
              <a:prstGeom prst="rect">
                <a:avLst/>
              </a:prstGeom>
              <a:blipFill>
                <a:blip r:embed="rId3"/>
                <a:stretch>
                  <a:fillRect l="-759"/>
                </a:stretch>
              </a:blipFill>
            </p:spPr>
            <p:txBody>
              <a:bodyPr/>
              <a:lstStyle/>
              <a:p>
                <a:r>
                  <a:rPr lang="en-US">
                    <a:noFill/>
                  </a:rPr>
                  <a:t> </a:t>
                </a:r>
              </a:p>
            </p:txBody>
          </p:sp>
        </mc:Fallback>
      </mc:AlternateContent>
      <p:pic>
        <p:nvPicPr>
          <p:cNvPr id="6" name="Picture 5"/>
          <p:cNvPicPr>
            <a:picLocks noChangeAspect="1"/>
          </p:cNvPicPr>
          <p:nvPr/>
        </p:nvPicPr>
        <p:blipFill>
          <a:blip r:embed="rId4"/>
          <a:stretch>
            <a:fillRect/>
          </a:stretch>
        </p:blipFill>
        <p:spPr>
          <a:xfrm>
            <a:off x="805509" y="2628193"/>
            <a:ext cx="326003" cy="310025"/>
          </a:xfrm>
          <a:prstGeom prst="rect">
            <a:avLst/>
          </a:prstGeom>
        </p:spPr>
      </p:pic>
      <p:pic>
        <p:nvPicPr>
          <p:cNvPr id="7" name="Picture 6"/>
          <p:cNvPicPr>
            <a:picLocks noChangeAspect="1"/>
          </p:cNvPicPr>
          <p:nvPr/>
        </p:nvPicPr>
        <p:blipFill>
          <a:blip r:embed="rId5"/>
          <a:stretch>
            <a:fillRect/>
          </a:stretch>
        </p:blipFill>
        <p:spPr>
          <a:xfrm>
            <a:off x="777387" y="1927528"/>
            <a:ext cx="318052" cy="291048"/>
          </a:xfrm>
          <a:prstGeom prst="rect">
            <a:avLst/>
          </a:prstGeom>
        </p:spPr>
      </p:pic>
      <p:sp>
        <p:nvSpPr>
          <p:cNvPr id="8" name="Rectangle 7"/>
          <p:cNvSpPr/>
          <p:nvPr/>
        </p:nvSpPr>
        <p:spPr>
          <a:xfrm>
            <a:off x="505198" y="464001"/>
            <a:ext cx="3943708"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143E63"/>
              </a:buClr>
              <a:buSzTx/>
              <a:buFont typeface="Arial"/>
              <a:buNone/>
              <a:tabLst/>
              <a:defRPr/>
            </a:pPr>
            <a:r>
              <a:rPr kumimoji="0" lang="vi-VN" sz="2400" b="1" i="0" u="none" strike="noStrike" kern="0" cap="none" spc="0" normalizeH="0" baseline="0" noProof="0">
                <a:ln>
                  <a:noFill/>
                </a:ln>
                <a:solidFill>
                  <a:srgbClr val="0070C0"/>
                </a:solidFill>
                <a:effectLst/>
                <a:uLnTx/>
                <a:uFillTx/>
                <a:latin typeface="Arial"/>
                <a:ea typeface="+mn-ea"/>
                <a:cs typeface="Arial"/>
                <a:sym typeface="Arial"/>
              </a:rPr>
              <a:t>Câu trắc nghiệm đúng sai</a:t>
            </a:r>
            <a:endParaRPr kumimoji="0" lang="en-US" sz="2400" b="1" i="0" u="none" strike="noStrike" kern="0" cap="none" spc="0" normalizeH="0" baseline="0" noProof="0">
              <a:ln>
                <a:noFill/>
              </a:ln>
              <a:solidFill>
                <a:srgbClr val="0070C0"/>
              </a:solidFill>
              <a:effectLst/>
              <a:uLnTx/>
              <a:uFillTx/>
              <a:latin typeface="Arial"/>
              <a:ea typeface="+mn-ea"/>
              <a:cs typeface="Arial"/>
              <a:sym typeface="Arial"/>
            </a:endParaRPr>
          </a:p>
        </p:txBody>
      </p:sp>
      <p:pic>
        <p:nvPicPr>
          <p:cNvPr id="9" name="Picture 8"/>
          <p:cNvPicPr>
            <a:picLocks noChangeAspect="1"/>
          </p:cNvPicPr>
          <p:nvPr/>
        </p:nvPicPr>
        <p:blipFill>
          <a:blip r:embed="rId6"/>
          <a:stretch>
            <a:fillRect/>
          </a:stretch>
        </p:blipFill>
        <p:spPr>
          <a:xfrm>
            <a:off x="7871791" y="3812624"/>
            <a:ext cx="930301" cy="1198842"/>
          </a:xfrm>
          <a:prstGeom prst="rect">
            <a:avLst/>
          </a:prstGeom>
        </p:spPr>
      </p:pic>
      <p:pic>
        <p:nvPicPr>
          <p:cNvPr id="10" name="Picture 9"/>
          <p:cNvPicPr>
            <a:picLocks noChangeAspect="1"/>
          </p:cNvPicPr>
          <p:nvPr/>
        </p:nvPicPr>
        <p:blipFill>
          <a:blip r:embed="rId5"/>
          <a:stretch>
            <a:fillRect/>
          </a:stretch>
        </p:blipFill>
        <p:spPr>
          <a:xfrm>
            <a:off x="785921" y="3405381"/>
            <a:ext cx="318052" cy="291048"/>
          </a:xfrm>
          <a:prstGeom prst="rect">
            <a:avLst/>
          </a:prstGeom>
        </p:spPr>
      </p:pic>
      <p:pic>
        <p:nvPicPr>
          <p:cNvPr id="15" name="Picture 14"/>
          <p:cNvPicPr>
            <a:picLocks noChangeAspect="1"/>
          </p:cNvPicPr>
          <p:nvPr/>
        </p:nvPicPr>
        <p:blipFill>
          <a:blip r:embed="rId4"/>
          <a:stretch>
            <a:fillRect/>
          </a:stretch>
        </p:blipFill>
        <p:spPr>
          <a:xfrm>
            <a:off x="819570" y="4257032"/>
            <a:ext cx="326003" cy="310025"/>
          </a:xfrm>
          <a:prstGeom prst="rect">
            <a:avLst/>
          </a:prstGeom>
        </p:spPr>
      </p:pic>
    </p:spTree>
    <p:extLst>
      <p:ext uri="{BB962C8B-B14F-4D97-AF65-F5344CB8AC3E}">
        <p14:creationId xmlns:p14="http://schemas.microsoft.com/office/powerpoint/2010/main" val="110282711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1566405" y="515123"/>
                <a:ext cx="6734755" cy="4105355"/>
              </a:xfrm>
              <a:prstGeom prst="rect">
                <a:avLst/>
              </a:prstGeom>
            </p:spPr>
            <p:txBody>
              <a:bodyPr wrap="square">
                <a:spAutoFit/>
              </a:bodyPr>
              <a:lstStyle/>
              <a:p>
                <a:pPr algn="just">
                  <a:lnSpc>
                    <a:spcPct val="150000"/>
                  </a:lnSpc>
                  <a:spcBef>
                    <a:spcPts val="300"/>
                  </a:spcBef>
                  <a:spcAft>
                    <a:spcPts val="300"/>
                  </a:spcAft>
                </a:pPr>
                <a:r>
                  <a:rPr lang="en-US" sz="1800" b="1">
                    <a:latin typeface="+mj-lt"/>
                    <a:ea typeface="Arial" panose="020B0604020202020204" pitchFamily="34" charset="0"/>
                    <a:cs typeface="Times New Roman" panose="02020603050405020304" pitchFamily="18" charset="0"/>
                  </a:rPr>
                  <a:t>Câu 2: </a:t>
                </a:r>
                <a:r>
                  <a:rPr lang="en-US" sz="1800">
                    <a:effectLst/>
                    <a:latin typeface="+mj-lt"/>
                    <a:ea typeface="Arial" panose="020B0604020202020204" pitchFamily="34" charset="0"/>
                    <a:cs typeface="Times New Roman" panose="02020603050405020304" pitchFamily="18" charset="0"/>
                  </a:rPr>
                  <a:t>Trong không gian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𝑂𝑥𝑦𝑧</m:t>
                    </m:r>
                  </m:oMath>
                </a14:m>
                <a:r>
                  <a:rPr lang="en-US" sz="1800">
                    <a:effectLst/>
                    <a:latin typeface="+mj-lt"/>
                    <a:ea typeface="PMingLiU"/>
                    <a:cs typeface="Times New Roman" panose="02020603050405020304" pitchFamily="18" charset="0"/>
                  </a:rPr>
                  <a:t>, cho hình hộp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𝐴𝐵𝐶𝐷</m:t>
                    </m:r>
                    <m:r>
                      <a:rPr lang="en-US" sz="1800" i="1">
                        <a:effectLst/>
                        <a:latin typeface="Cambria Math" panose="02040503050406030204" pitchFamily="18" charset="0"/>
                        <a:ea typeface="PMingLiU"/>
                        <a:cs typeface="Times New Roman" panose="02020603050405020304" pitchFamily="18" charset="0"/>
                      </a:rPr>
                      <m:t>.</m:t>
                    </m:r>
                    <m:sSup>
                      <m:sSupPr>
                        <m:ctrlPr>
                          <a:rPr lang="en-US" sz="1800" i="1">
                            <a:effectLst/>
                            <a:latin typeface="Cambria Math" panose="02040503050406030204" pitchFamily="18" charset="0"/>
                            <a:ea typeface="PMingLiU"/>
                            <a:cs typeface="Times New Roman" panose="02020603050405020304" pitchFamily="18" charset="0"/>
                          </a:rPr>
                        </m:ctrlPr>
                      </m:sSupPr>
                      <m:e>
                        <m:r>
                          <a:rPr lang="en-US" sz="1800" i="1">
                            <a:effectLst/>
                            <a:latin typeface="Cambria Math" panose="02040503050406030204" pitchFamily="18" charset="0"/>
                            <a:ea typeface="PMingLiU"/>
                            <a:cs typeface="Times New Roman" panose="02020603050405020304" pitchFamily="18" charset="0"/>
                          </a:rPr>
                          <m:t>𝐴</m:t>
                        </m:r>
                      </m:e>
                      <m:sup>
                        <m:r>
                          <a:rPr lang="en-US" sz="1800" i="1">
                            <a:effectLst/>
                            <a:latin typeface="Cambria Math" panose="02040503050406030204" pitchFamily="18" charset="0"/>
                            <a:ea typeface="PMingLiU"/>
                            <a:cs typeface="Times New Roman" panose="02020603050405020304" pitchFamily="18" charset="0"/>
                          </a:rPr>
                          <m:t>′</m:t>
                        </m:r>
                      </m:sup>
                    </m:sSup>
                    <m:sSup>
                      <m:sSupPr>
                        <m:ctrlPr>
                          <a:rPr lang="en-US" sz="1800" i="1">
                            <a:effectLst/>
                            <a:latin typeface="Cambria Math" panose="02040503050406030204" pitchFamily="18" charset="0"/>
                            <a:ea typeface="PMingLiU"/>
                            <a:cs typeface="Times New Roman" panose="02020603050405020304" pitchFamily="18" charset="0"/>
                          </a:rPr>
                        </m:ctrlPr>
                      </m:sSupPr>
                      <m:e>
                        <m:r>
                          <a:rPr lang="en-US" sz="1800" i="1">
                            <a:effectLst/>
                            <a:latin typeface="Cambria Math" panose="02040503050406030204" pitchFamily="18" charset="0"/>
                            <a:ea typeface="PMingLiU"/>
                            <a:cs typeface="Times New Roman" panose="02020603050405020304" pitchFamily="18" charset="0"/>
                          </a:rPr>
                          <m:t>𝐵</m:t>
                        </m:r>
                      </m:e>
                      <m:sup>
                        <m:r>
                          <a:rPr lang="en-US" sz="1800" i="1">
                            <a:effectLst/>
                            <a:latin typeface="Cambria Math" panose="02040503050406030204" pitchFamily="18" charset="0"/>
                            <a:ea typeface="PMingLiU"/>
                            <a:cs typeface="Times New Roman" panose="02020603050405020304" pitchFamily="18" charset="0"/>
                          </a:rPr>
                          <m:t>′</m:t>
                        </m:r>
                      </m:sup>
                    </m:sSup>
                    <m:sSup>
                      <m:sSupPr>
                        <m:ctrlPr>
                          <a:rPr lang="en-US" sz="1800" i="1">
                            <a:effectLst/>
                            <a:latin typeface="Cambria Math" panose="02040503050406030204" pitchFamily="18" charset="0"/>
                            <a:ea typeface="PMingLiU"/>
                            <a:cs typeface="Times New Roman" panose="02020603050405020304" pitchFamily="18" charset="0"/>
                          </a:rPr>
                        </m:ctrlPr>
                      </m:sSupPr>
                      <m:e>
                        <m:r>
                          <a:rPr lang="en-US" sz="1800" i="1">
                            <a:effectLst/>
                            <a:latin typeface="Cambria Math" panose="02040503050406030204" pitchFamily="18" charset="0"/>
                            <a:ea typeface="PMingLiU"/>
                            <a:cs typeface="Times New Roman" panose="02020603050405020304" pitchFamily="18" charset="0"/>
                          </a:rPr>
                          <m:t>𝐶</m:t>
                        </m:r>
                      </m:e>
                      <m:sup>
                        <m:r>
                          <a:rPr lang="en-US" sz="1800" i="1">
                            <a:effectLst/>
                            <a:latin typeface="Cambria Math" panose="02040503050406030204" pitchFamily="18" charset="0"/>
                            <a:ea typeface="PMingLiU"/>
                            <a:cs typeface="Times New Roman" panose="02020603050405020304" pitchFamily="18" charset="0"/>
                          </a:rPr>
                          <m:t>′</m:t>
                        </m:r>
                      </m:sup>
                    </m:sSup>
                    <m:sSup>
                      <m:sSupPr>
                        <m:ctrlPr>
                          <a:rPr lang="en-US" sz="1800" i="1">
                            <a:effectLst/>
                            <a:latin typeface="Cambria Math" panose="02040503050406030204" pitchFamily="18" charset="0"/>
                            <a:ea typeface="PMingLiU"/>
                            <a:cs typeface="Times New Roman" panose="02020603050405020304" pitchFamily="18" charset="0"/>
                          </a:rPr>
                        </m:ctrlPr>
                      </m:sSupPr>
                      <m:e>
                        <m:r>
                          <a:rPr lang="en-US" sz="1800" i="1">
                            <a:effectLst/>
                            <a:latin typeface="Cambria Math" panose="02040503050406030204" pitchFamily="18" charset="0"/>
                            <a:ea typeface="PMingLiU"/>
                            <a:cs typeface="Times New Roman" panose="02020603050405020304" pitchFamily="18" charset="0"/>
                          </a:rPr>
                          <m:t>𝐷</m:t>
                        </m:r>
                      </m:e>
                      <m:sup>
                        <m:r>
                          <a:rPr lang="en-US" sz="1800" i="1">
                            <a:effectLst/>
                            <a:latin typeface="Cambria Math" panose="02040503050406030204" pitchFamily="18" charset="0"/>
                            <a:ea typeface="PMingLiU"/>
                            <a:cs typeface="Times New Roman" panose="02020603050405020304" pitchFamily="18" charset="0"/>
                          </a:rPr>
                          <m:t>′</m:t>
                        </m:r>
                      </m:sup>
                    </m:sSup>
                  </m:oMath>
                </a14:m>
                <a:r>
                  <a:rPr lang="en-US" sz="1800" smtClean="0">
                    <a:effectLst/>
                    <a:latin typeface="+mj-lt"/>
                    <a:ea typeface="PMingLiU"/>
                    <a:cs typeface="Times New Roman" panose="02020603050405020304" pitchFamily="18" charset="0"/>
                  </a:rPr>
                  <a:t> </a:t>
                </a:r>
                <a:r>
                  <a:rPr lang="en-US" sz="1800">
                    <a:effectLst/>
                    <a:latin typeface="+mj-lt"/>
                    <a:ea typeface="PMingLiU"/>
                    <a:cs typeface="Times New Roman" panose="02020603050405020304" pitchFamily="18" charset="0"/>
                  </a:rPr>
                  <a:t>có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𝐴</m:t>
                    </m:r>
                    <m:d>
                      <m:dPr>
                        <m:ctrlPr>
                          <a:rPr lang="en-US" sz="1800" i="1">
                            <a:effectLst/>
                            <a:latin typeface="Cambria Math" panose="02040503050406030204" pitchFamily="18" charset="0"/>
                            <a:ea typeface="PMingLiU"/>
                            <a:cs typeface="Times New Roman" panose="02020603050405020304" pitchFamily="18" charset="0"/>
                          </a:rPr>
                        </m:ctrlPr>
                      </m:dPr>
                      <m:e>
                        <m:r>
                          <a:rPr lang="en-US" sz="1800" i="1">
                            <a:effectLst/>
                            <a:latin typeface="Cambria Math" panose="02040503050406030204" pitchFamily="18" charset="0"/>
                            <a:ea typeface="PMingLiU"/>
                            <a:cs typeface="Times New Roman" panose="02020603050405020304" pitchFamily="18" charset="0"/>
                          </a:rPr>
                          <m:t>−2;1;1</m:t>
                        </m:r>
                      </m:e>
                    </m:d>
                    <m:r>
                      <a:rPr lang="en-US" sz="1800" i="1">
                        <a:effectLst/>
                        <a:latin typeface="Cambria Math" panose="02040503050406030204" pitchFamily="18" charset="0"/>
                        <a:ea typeface="PMingLiU"/>
                        <a:cs typeface="Times New Roman" panose="02020603050405020304" pitchFamily="18" charset="0"/>
                      </a:rPr>
                      <m:t>, </m:t>
                    </m:r>
                    <m:r>
                      <a:rPr lang="en-US" sz="1800" i="1">
                        <a:effectLst/>
                        <a:latin typeface="Cambria Math" panose="02040503050406030204" pitchFamily="18" charset="0"/>
                        <a:ea typeface="PMingLiU"/>
                        <a:cs typeface="Times New Roman" panose="02020603050405020304" pitchFamily="18" charset="0"/>
                      </a:rPr>
                      <m:t>𝐵</m:t>
                    </m:r>
                    <m:d>
                      <m:dPr>
                        <m:ctrlPr>
                          <a:rPr lang="en-US" sz="1800" i="1">
                            <a:effectLst/>
                            <a:latin typeface="Cambria Math" panose="02040503050406030204" pitchFamily="18" charset="0"/>
                            <a:ea typeface="PMingLiU"/>
                            <a:cs typeface="Times New Roman" panose="02020603050405020304" pitchFamily="18" charset="0"/>
                          </a:rPr>
                        </m:ctrlPr>
                      </m:dPr>
                      <m:e>
                        <m:r>
                          <a:rPr lang="en-US" sz="1800" i="1">
                            <a:effectLst/>
                            <a:latin typeface="Cambria Math" panose="02040503050406030204" pitchFamily="18" charset="0"/>
                            <a:ea typeface="PMingLiU"/>
                            <a:cs typeface="Times New Roman" panose="02020603050405020304" pitchFamily="18" charset="0"/>
                          </a:rPr>
                          <m:t>−4;2;2</m:t>
                        </m:r>
                      </m:e>
                    </m:d>
                    <m:r>
                      <a:rPr lang="en-US" sz="1800" i="1">
                        <a:effectLst/>
                        <a:latin typeface="Cambria Math" panose="02040503050406030204" pitchFamily="18" charset="0"/>
                        <a:ea typeface="PMingLiU"/>
                        <a:cs typeface="Times New Roman" panose="02020603050405020304" pitchFamily="18" charset="0"/>
                      </a:rPr>
                      <m:t>, </m:t>
                    </m:r>
                    <m:r>
                      <a:rPr lang="en-US" sz="1800" i="1">
                        <a:effectLst/>
                        <a:latin typeface="Cambria Math" panose="02040503050406030204" pitchFamily="18" charset="0"/>
                        <a:ea typeface="PMingLiU"/>
                        <a:cs typeface="Times New Roman" panose="02020603050405020304" pitchFamily="18" charset="0"/>
                      </a:rPr>
                      <m:t>𝐷</m:t>
                    </m:r>
                    <m:d>
                      <m:dPr>
                        <m:ctrlPr>
                          <a:rPr lang="en-US" sz="1800" i="1">
                            <a:effectLst/>
                            <a:latin typeface="Cambria Math" panose="02040503050406030204" pitchFamily="18" charset="0"/>
                            <a:ea typeface="PMingLiU"/>
                            <a:cs typeface="Times New Roman" panose="02020603050405020304" pitchFamily="18" charset="0"/>
                          </a:rPr>
                        </m:ctrlPr>
                      </m:dPr>
                      <m:e>
                        <m:r>
                          <a:rPr lang="en-US" sz="1800" i="1">
                            <a:effectLst/>
                            <a:latin typeface="Cambria Math" panose="02040503050406030204" pitchFamily="18" charset="0"/>
                            <a:ea typeface="PMingLiU"/>
                            <a:cs typeface="Times New Roman" panose="02020603050405020304" pitchFamily="18" charset="0"/>
                          </a:rPr>
                          <m:t>3;2;−4</m:t>
                        </m:r>
                      </m:e>
                    </m:d>
                    <m:r>
                      <a:rPr lang="en-US" sz="1800" i="1">
                        <a:effectLst/>
                        <a:latin typeface="Cambria Math" panose="02040503050406030204" pitchFamily="18" charset="0"/>
                        <a:ea typeface="PMingLiU"/>
                        <a:cs typeface="Times New Roman" panose="02020603050405020304" pitchFamily="18" charset="0"/>
                      </a:rPr>
                      <m:t>,</m:t>
                    </m:r>
                    <m:sSup>
                      <m:sSupPr>
                        <m:ctrlPr>
                          <a:rPr lang="en-US" sz="1800" i="1">
                            <a:effectLst/>
                            <a:latin typeface="Cambria Math" panose="02040503050406030204" pitchFamily="18" charset="0"/>
                            <a:ea typeface="PMingLiU"/>
                            <a:cs typeface="Times New Roman" panose="02020603050405020304" pitchFamily="18" charset="0"/>
                          </a:rPr>
                        </m:ctrlPr>
                      </m:sSupPr>
                      <m:e>
                        <m:r>
                          <a:rPr lang="en-US" sz="1800" i="1">
                            <a:effectLst/>
                            <a:latin typeface="Cambria Math" panose="02040503050406030204" pitchFamily="18" charset="0"/>
                            <a:ea typeface="PMingLiU"/>
                            <a:cs typeface="Times New Roman" panose="02020603050405020304" pitchFamily="18" charset="0"/>
                          </a:rPr>
                          <m:t>𝐴</m:t>
                        </m:r>
                      </m:e>
                      <m:sup>
                        <m:r>
                          <a:rPr lang="en-US" sz="1800" i="1">
                            <a:effectLst/>
                            <a:latin typeface="Cambria Math" panose="02040503050406030204" pitchFamily="18" charset="0"/>
                            <a:ea typeface="PMingLiU"/>
                            <a:cs typeface="Times New Roman" panose="02020603050405020304" pitchFamily="18" charset="0"/>
                          </a:rPr>
                          <m:t>′</m:t>
                        </m:r>
                      </m:sup>
                    </m:sSup>
                    <m:d>
                      <m:dPr>
                        <m:ctrlPr>
                          <a:rPr lang="en-US" sz="1800" i="1">
                            <a:effectLst/>
                            <a:latin typeface="Cambria Math" panose="02040503050406030204" pitchFamily="18" charset="0"/>
                            <a:ea typeface="PMingLiU"/>
                            <a:cs typeface="Times New Roman" panose="02020603050405020304" pitchFamily="18" charset="0"/>
                          </a:rPr>
                        </m:ctrlPr>
                      </m:dPr>
                      <m:e>
                        <m:r>
                          <a:rPr lang="en-US" sz="1800" i="1">
                            <a:effectLst/>
                            <a:latin typeface="Cambria Math" panose="02040503050406030204" pitchFamily="18" charset="0"/>
                            <a:ea typeface="PMingLiU"/>
                            <a:cs typeface="Times New Roman" panose="02020603050405020304" pitchFamily="18" charset="0"/>
                          </a:rPr>
                          <m:t>0;0;2</m:t>
                        </m:r>
                      </m:e>
                    </m:d>
                  </m:oMath>
                </a14:m>
                <a:r>
                  <a:rPr lang="en-US" sz="1800">
                    <a:effectLst/>
                    <a:latin typeface="+mj-lt"/>
                    <a:ea typeface="PMingLiU"/>
                    <a:cs typeface="Times New Roman" panose="02020603050405020304" pitchFamily="18" charset="0"/>
                  </a:rPr>
                  <a:t>. </a:t>
                </a:r>
                <a:endParaRPr lang="en-US" sz="1800">
                  <a:effectLst/>
                  <a:latin typeface="+mj-lt"/>
                  <a:ea typeface="Arial" panose="020B0604020202020204" pitchFamily="34" charset="0"/>
                  <a:cs typeface="Times New Roman" panose="02020603050405020304" pitchFamily="18" charset="0"/>
                </a:endParaRPr>
              </a:p>
              <a:p>
                <a:pPr algn="just">
                  <a:lnSpc>
                    <a:spcPct val="200000"/>
                  </a:lnSpc>
                  <a:spcBef>
                    <a:spcPts val="300"/>
                  </a:spcBef>
                  <a:spcAft>
                    <a:spcPts val="300"/>
                  </a:spcAft>
                </a:pPr>
                <a:r>
                  <a:rPr lang="en-US" sz="1800">
                    <a:effectLst/>
                    <a:latin typeface="+mj-lt"/>
                    <a:ea typeface="PMingLiU"/>
                    <a:cs typeface="Times New Roman" panose="02020603050405020304" pitchFamily="18" charset="0"/>
                  </a:rPr>
                  <a:t>a) Tọa độ trung điểm của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𝐴𝐴</m:t>
                    </m:r>
                    <m:r>
                      <a:rPr lang="en-US" sz="1800" i="1">
                        <a:effectLst/>
                        <a:latin typeface="Cambria Math" panose="02040503050406030204" pitchFamily="18" charset="0"/>
                        <a:ea typeface="PMingLiU"/>
                        <a:cs typeface="Times New Roman" panose="02020603050405020304" pitchFamily="18" charset="0"/>
                      </a:rPr>
                      <m:t>′</m:t>
                    </m:r>
                  </m:oMath>
                </a14:m>
                <a:r>
                  <a:rPr lang="en-US" sz="1800">
                    <a:effectLst/>
                    <a:latin typeface="+mj-lt"/>
                    <a:ea typeface="PMingLiU"/>
                    <a:cs typeface="Times New Roman" panose="02020603050405020304" pitchFamily="18" charset="0"/>
                  </a:rPr>
                  <a:t> là </a:t>
                </a:r>
                <a14:m>
                  <m:oMath xmlns:m="http://schemas.openxmlformats.org/officeDocument/2006/math">
                    <m:d>
                      <m:dPr>
                        <m:ctrlPr>
                          <a:rPr lang="en-US" sz="1800" i="1">
                            <a:effectLst/>
                            <a:latin typeface="Cambria Math" panose="02040503050406030204" pitchFamily="18" charset="0"/>
                            <a:ea typeface="PMingLiU"/>
                            <a:cs typeface="Times New Roman" panose="02020603050405020304" pitchFamily="18" charset="0"/>
                          </a:rPr>
                        </m:ctrlPr>
                      </m:dPr>
                      <m:e>
                        <m:r>
                          <a:rPr lang="en-US" sz="1800" i="1">
                            <a:effectLst/>
                            <a:latin typeface="Cambria Math" panose="02040503050406030204" pitchFamily="18" charset="0"/>
                            <a:ea typeface="PMingLiU"/>
                            <a:cs typeface="Times New Roman" panose="02020603050405020304" pitchFamily="18" charset="0"/>
                          </a:rPr>
                          <m:t>−1;</m:t>
                        </m:r>
                        <m:f>
                          <m:fPr>
                            <m:ctrlPr>
                              <a:rPr lang="en-US" sz="1800" i="1">
                                <a:effectLst/>
                                <a:latin typeface="Cambria Math" panose="02040503050406030204" pitchFamily="18" charset="0"/>
                                <a:ea typeface="PMingLiU"/>
                                <a:cs typeface="Times New Roman" panose="02020603050405020304" pitchFamily="18" charset="0"/>
                              </a:rPr>
                            </m:ctrlPr>
                          </m:fPr>
                          <m:num>
                            <m:r>
                              <a:rPr lang="en-US" sz="1800" i="1">
                                <a:effectLst/>
                                <a:latin typeface="Cambria Math" panose="02040503050406030204" pitchFamily="18" charset="0"/>
                                <a:ea typeface="PMingLiU"/>
                                <a:cs typeface="Times New Roman" panose="02020603050405020304" pitchFamily="18" charset="0"/>
                              </a:rPr>
                              <m:t>1</m:t>
                            </m:r>
                          </m:num>
                          <m:den>
                            <m:r>
                              <a:rPr lang="en-US" sz="1800" i="1">
                                <a:effectLst/>
                                <a:latin typeface="Cambria Math" panose="02040503050406030204" pitchFamily="18" charset="0"/>
                                <a:ea typeface="PMingLiU"/>
                                <a:cs typeface="Times New Roman" panose="02020603050405020304" pitchFamily="18" charset="0"/>
                              </a:rPr>
                              <m:t>2</m:t>
                            </m:r>
                          </m:den>
                        </m:f>
                        <m:r>
                          <a:rPr lang="en-US" sz="1800" i="1">
                            <a:effectLst/>
                            <a:latin typeface="Cambria Math" panose="02040503050406030204" pitchFamily="18" charset="0"/>
                            <a:ea typeface="PMingLiU"/>
                            <a:cs typeface="Times New Roman" panose="02020603050405020304" pitchFamily="18" charset="0"/>
                          </a:rPr>
                          <m:t>;</m:t>
                        </m:r>
                        <m:f>
                          <m:fPr>
                            <m:ctrlPr>
                              <a:rPr lang="en-US" sz="1800" i="1">
                                <a:effectLst/>
                                <a:latin typeface="Cambria Math" panose="02040503050406030204" pitchFamily="18" charset="0"/>
                                <a:ea typeface="PMingLiU"/>
                                <a:cs typeface="Times New Roman" panose="02020603050405020304" pitchFamily="18" charset="0"/>
                              </a:rPr>
                            </m:ctrlPr>
                          </m:fPr>
                          <m:num>
                            <m:r>
                              <a:rPr lang="en-US" sz="1800" i="1">
                                <a:effectLst/>
                                <a:latin typeface="Cambria Math" panose="02040503050406030204" pitchFamily="18" charset="0"/>
                                <a:ea typeface="PMingLiU"/>
                                <a:cs typeface="Times New Roman" panose="02020603050405020304" pitchFamily="18" charset="0"/>
                              </a:rPr>
                              <m:t>3</m:t>
                            </m:r>
                          </m:num>
                          <m:den>
                            <m:r>
                              <a:rPr lang="en-US" sz="1800" i="1">
                                <a:effectLst/>
                                <a:latin typeface="Cambria Math" panose="02040503050406030204" pitchFamily="18" charset="0"/>
                                <a:ea typeface="PMingLiU"/>
                                <a:cs typeface="Times New Roman" panose="02020603050405020304" pitchFamily="18" charset="0"/>
                              </a:rPr>
                              <m:t>2</m:t>
                            </m:r>
                          </m:den>
                        </m:f>
                      </m:e>
                    </m:d>
                  </m:oMath>
                </a14:m>
                <a:r>
                  <a:rPr lang="en-US" sz="1800">
                    <a:effectLst/>
                    <a:latin typeface="+mj-lt"/>
                    <a:ea typeface="PMingLiU"/>
                    <a:cs typeface="Times New Roman" panose="02020603050405020304" pitchFamily="18" charset="0"/>
                  </a:rPr>
                  <a:t>.</a:t>
                </a:r>
                <a:endParaRPr lang="en-US" sz="1800">
                  <a:effectLst/>
                  <a:latin typeface="+mj-lt"/>
                  <a:ea typeface="Arial" panose="020B0604020202020204" pitchFamily="34" charset="0"/>
                  <a:cs typeface="Times New Roman" panose="02020603050405020304" pitchFamily="18" charset="0"/>
                </a:endParaRPr>
              </a:p>
              <a:p>
                <a:pPr algn="just">
                  <a:lnSpc>
                    <a:spcPct val="200000"/>
                  </a:lnSpc>
                  <a:spcBef>
                    <a:spcPts val="300"/>
                  </a:spcBef>
                  <a:spcAft>
                    <a:spcPts val="300"/>
                  </a:spcAft>
                </a:pPr>
                <a:r>
                  <a:rPr lang="en-US" sz="1800">
                    <a:effectLst/>
                    <a:latin typeface="+mj-lt"/>
                    <a:ea typeface="PMingLiU"/>
                    <a:cs typeface="Times New Roman" panose="02020603050405020304" pitchFamily="18" charset="0"/>
                  </a:rPr>
                  <a:t>b) Tọa độ trọng tâm của tam giác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𝐴</m:t>
                    </m:r>
                    <m:r>
                      <a:rPr lang="en-US" sz="1800" i="1">
                        <a:effectLst/>
                        <a:latin typeface="Cambria Math" panose="02040503050406030204" pitchFamily="18" charset="0"/>
                        <a:ea typeface="PMingLiU"/>
                        <a:cs typeface="Times New Roman" panose="02020603050405020304" pitchFamily="18" charset="0"/>
                      </a:rPr>
                      <m:t>′</m:t>
                    </m:r>
                    <m:r>
                      <a:rPr lang="en-US" sz="1800" i="1">
                        <a:effectLst/>
                        <a:latin typeface="Cambria Math" panose="02040503050406030204" pitchFamily="18" charset="0"/>
                        <a:ea typeface="PMingLiU"/>
                        <a:cs typeface="Times New Roman" panose="02020603050405020304" pitchFamily="18" charset="0"/>
                      </a:rPr>
                      <m:t>𝐵𝐷</m:t>
                    </m:r>
                  </m:oMath>
                </a14:m>
                <a:r>
                  <a:rPr lang="en-US" sz="1800">
                    <a:effectLst/>
                    <a:latin typeface="+mj-lt"/>
                    <a:ea typeface="PMingLiU"/>
                    <a:cs typeface="Times New Roman" panose="02020603050405020304" pitchFamily="18" charset="0"/>
                  </a:rPr>
                  <a:t> là </a:t>
                </a:r>
                <a14:m>
                  <m:oMath xmlns:m="http://schemas.openxmlformats.org/officeDocument/2006/math">
                    <m:d>
                      <m:dPr>
                        <m:ctrlPr>
                          <a:rPr lang="en-US" sz="1800" i="1">
                            <a:effectLst/>
                            <a:latin typeface="Cambria Math" panose="02040503050406030204" pitchFamily="18" charset="0"/>
                            <a:ea typeface="PMingLiU"/>
                            <a:cs typeface="Times New Roman" panose="02020603050405020304" pitchFamily="18" charset="0"/>
                          </a:rPr>
                        </m:ctrlPr>
                      </m:dPr>
                      <m:e>
                        <m:f>
                          <m:fPr>
                            <m:ctrlPr>
                              <a:rPr lang="en-US" sz="1800" i="1">
                                <a:effectLst/>
                                <a:latin typeface="Cambria Math" panose="02040503050406030204" pitchFamily="18" charset="0"/>
                                <a:ea typeface="PMingLiU"/>
                                <a:cs typeface="Times New Roman" panose="02020603050405020304" pitchFamily="18" charset="0"/>
                              </a:rPr>
                            </m:ctrlPr>
                          </m:fPr>
                          <m:num>
                            <m:r>
                              <a:rPr lang="en-US" sz="1800" i="1">
                                <a:effectLst/>
                                <a:latin typeface="Cambria Math" panose="02040503050406030204" pitchFamily="18" charset="0"/>
                                <a:ea typeface="PMingLiU"/>
                                <a:cs typeface="Times New Roman" panose="02020603050405020304" pitchFamily="18" charset="0"/>
                              </a:rPr>
                              <m:t>−1</m:t>
                            </m:r>
                          </m:num>
                          <m:den>
                            <m:r>
                              <a:rPr lang="en-US" sz="1800" i="1">
                                <a:effectLst/>
                                <a:latin typeface="Cambria Math" panose="02040503050406030204" pitchFamily="18" charset="0"/>
                                <a:ea typeface="PMingLiU"/>
                                <a:cs typeface="Times New Roman" panose="02020603050405020304" pitchFamily="18" charset="0"/>
                              </a:rPr>
                              <m:t>3</m:t>
                            </m:r>
                          </m:den>
                        </m:f>
                        <m:r>
                          <a:rPr lang="en-US" sz="1800" i="1">
                            <a:effectLst/>
                            <a:latin typeface="Cambria Math" panose="02040503050406030204" pitchFamily="18" charset="0"/>
                            <a:ea typeface="PMingLiU"/>
                            <a:cs typeface="Times New Roman" panose="02020603050405020304" pitchFamily="18" charset="0"/>
                          </a:rPr>
                          <m:t>;</m:t>
                        </m:r>
                        <m:f>
                          <m:fPr>
                            <m:ctrlPr>
                              <a:rPr lang="en-US" sz="1800" i="1">
                                <a:effectLst/>
                                <a:latin typeface="Cambria Math" panose="02040503050406030204" pitchFamily="18" charset="0"/>
                                <a:ea typeface="PMingLiU"/>
                                <a:cs typeface="Times New Roman" panose="02020603050405020304" pitchFamily="18" charset="0"/>
                              </a:rPr>
                            </m:ctrlPr>
                          </m:fPr>
                          <m:num>
                            <m:r>
                              <a:rPr lang="en-US" sz="1800" i="1">
                                <a:effectLst/>
                                <a:latin typeface="Cambria Math" panose="02040503050406030204" pitchFamily="18" charset="0"/>
                                <a:ea typeface="PMingLiU"/>
                                <a:cs typeface="Times New Roman" panose="02020603050405020304" pitchFamily="18" charset="0"/>
                              </a:rPr>
                              <m:t>4</m:t>
                            </m:r>
                          </m:num>
                          <m:den>
                            <m:r>
                              <a:rPr lang="en-US" sz="1800" i="1">
                                <a:effectLst/>
                                <a:latin typeface="Cambria Math" panose="02040503050406030204" pitchFamily="18" charset="0"/>
                                <a:ea typeface="PMingLiU"/>
                                <a:cs typeface="Times New Roman" panose="02020603050405020304" pitchFamily="18" charset="0"/>
                              </a:rPr>
                              <m:t>3</m:t>
                            </m:r>
                          </m:den>
                        </m:f>
                        <m:r>
                          <a:rPr lang="en-US" sz="1800" i="1">
                            <a:effectLst/>
                            <a:latin typeface="Cambria Math" panose="02040503050406030204" pitchFamily="18" charset="0"/>
                            <a:ea typeface="PMingLiU"/>
                            <a:cs typeface="Times New Roman" panose="02020603050405020304" pitchFamily="18" charset="0"/>
                          </a:rPr>
                          <m:t>;0</m:t>
                        </m:r>
                      </m:e>
                    </m:d>
                  </m:oMath>
                </a14:m>
                <a:r>
                  <a:rPr lang="en-US" sz="1800">
                    <a:effectLst/>
                    <a:latin typeface="+mj-lt"/>
                    <a:ea typeface="PMingLiU"/>
                    <a:cs typeface="Times New Roman" panose="02020603050405020304" pitchFamily="18" charset="0"/>
                  </a:rPr>
                  <a:t>.</a:t>
                </a:r>
                <a:endParaRPr lang="en-US" sz="1800">
                  <a:effectLst/>
                  <a:latin typeface="+mj-lt"/>
                  <a:ea typeface="Arial" panose="020B0604020202020204" pitchFamily="34" charset="0"/>
                  <a:cs typeface="Times New Roman" panose="02020603050405020304" pitchFamily="18" charset="0"/>
                </a:endParaRPr>
              </a:p>
              <a:p>
                <a:pPr algn="just">
                  <a:lnSpc>
                    <a:spcPct val="200000"/>
                  </a:lnSpc>
                  <a:spcBef>
                    <a:spcPts val="300"/>
                  </a:spcBef>
                  <a:spcAft>
                    <a:spcPts val="300"/>
                  </a:spcAft>
                </a:pPr>
                <a:r>
                  <a:rPr lang="en-US" sz="1800">
                    <a:effectLst/>
                    <a:latin typeface="+mj-lt"/>
                    <a:ea typeface="PMingLiU"/>
                    <a:cs typeface="Times New Roman" panose="02020603050405020304" pitchFamily="18" charset="0"/>
                  </a:rPr>
                  <a:t>c) Tọa độ điểm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𝐵</m:t>
                    </m:r>
                    <m:r>
                      <a:rPr lang="en-US" sz="1800" i="1">
                        <a:effectLst/>
                        <a:latin typeface="Cambria Math" panose="02040503050406030204" pitchFamily="18" charset="0"/>
                        <a:ea typeface="PMingLiU"/>
                        <a:cs typeface="Times New Roman" panose="02020603050405020304" pitchFamily="18" charset="0"/>
                      </a:rPr>
                      <m:t>′</m:t>
                    </m:r>
                  </m:oMath>
                </a14:m>
                <a:r>
                  <a:rPr lang="en-US" sz="1800">
                    <a:effectLst/>
                    <a:latin typeface="+mj-lt"/>
                    <a:ea typeface="PMingLiU"/>
                    <a:cs typeface="Times New Roman" panose="02020603050405020304" pitchFamily="18" charset="0"/>
                  </a:rPr>
                  <a:t> là </a:t>
                </a:r>
                <a14:m>
                  <m:oMath xmlns:m="http://schemas.openxmlformats.org/officeDocument/2006/math">
                    <m:d>
                      <m:dPr>
                        <m:ctrlPr>
                          <a:rPr lang="en-US" sz="1800" i="1">
                            <a:effectLst/>
                            <a:latin typeface="Cambria Math" panose="02040503050406030204" pitchFamily="18" charset="0"/>
                            <a:ea typeface="PMingLiU"/>
                            <a:cs typeface="Times New Roman" panose="02020603050405020304" pitchFamily="18" charset="0"/>
                          </a:rPr>
                        </m:ctrlPr>
                      </m:dPr>
                      <m:e>
                        <m:r>
                          <a:rPr lang="en-US" sz="1800" i="1">
                            <a:effectLst/>
                            <a:latin typeface="Cambria Math" panose="02040503050406030204" pitchFamily="18" charset="0"/>
                            <a:ea typeface="PMingLiU"/>
                            <a:cs typeface="Times New Roman" panose="02020603050405020304" pitchFamily="18" charset="0"/>
                          </a:rPr>
                          <m:t>3;3;−2</m:t>
                        </m:r>
                      </m:e>
                    </m:d>
                  </m:oMath>
                </a14:m>
                <a:r>
                  <a:rPr lang="en-US" sz="1800">
                    <a:effectLst/>
                    <a:latin typeface="+mj-lt"/>
                    <a:ea typeface="PMingLiU"/>
                    <a:cs typeface="Times New Roman" panose="02020603050405020304" pitchFamily="18" charset="0"/>
                  </a:rPr>
                  <a:t>.</a:t>
                </a:r>
                <a:endParaRPr lang="en-US" sz="1800">
                  <a:effectLst/>
                  <a:latin typeface="+mj-lt"/>
                  <a:ea typeface="Arial" panose="020B0604020202020204" pitchFamily="34" charset="0"/>
                  <a:cs typeface="Times New Roman" panose="02020603050405020304" pitchFamily="18" charset="0"/>
                </a:endParaRPr>
              </a:p>
              <a:p>
                <a:pPr algn="just">
                  <a:lnSpc>
                    <a:spcPct val="200000"/>
                  </a:lnSpc>
                  <a:spcBef>
                    <a:spcPts val="300"/>
                  </a:spcBef>
                  <a:spcAft>
                    <a:spcPts val="300"/>
                  </a:spcAft>
                </a:pPr>
                <a:r>
                  <a:rPr lang="en-US" sz="1800">
                    <a:effectLst/>
                    <a:latin typeface="+mj-lt"/>
                    <a:ea typeface="PMingLiU"/>
                    <a:cs typeface="Times New Roman" panose="02020603050405020304" pitchFamily="18" charset="0"/>
                  </a:rPr>
                  <a:t>d) Tọa độ điểm </a:t>
                </a:r>
                <a14:m>
                  <m:oMath xmlns:m="http://schemas.openxmlformats.org/officeDocument/2006/math">
                    <m:sSup>
                      <m:sSupPr>
                        <m:ctrlPr>
                          <a:rPr lang="en-US" sz="1800" i="1">
                            <a:effectLst/>
                            <a:latin typeface="Cambria Math" panose="02040503050406030204" pitchFamily="18" charset="0"/>
                            <a:ea typeface="PMingLiU"/>
                            <a:cs typeface="Times New Roman" panose="02020603050405020304" pitchFamily="18" charset="0"/>
                          </a:rPr>
                        </m:ctrlPr>
                      </m:sSupPr>
                      <m:e>
                        <m:r>
                          <a:rPr lang="en-US" sz="1800" i="1">
                            <a:effectLst/>
                            <a:latin typeface="Cambria Math" panose="02040503050406030204" pitchFamily="18" charset="0"/>
                            <a:ea typeface="PMingLiU"/>
                            <a:cs typeface="Times New Roman" panose="02020603050405020304" pitchFamily="18" charset="0"/>
                          </a:rPr>
                          <m:t>𝐶</m:t>
                        </m:r>
                      </m:e>
                      <m:sup>
                        <m:r>
                          <a:rPr lang="en-US" sz="1800" i="1">
                            <a:effectLst/>
                            <a:latin typeface="Cambria Math" panose="02040503050406030204" pitchFamily="18" charset="0"/>
                            <a:ea typeface="PMingLiU"/>
                            <a:cs typeface="Times New Roman" panose="02020603050405020304" pitchFamily="18" charset="0"/>
                          </a:rPr>
                          <m:t>′</m:t>
                        </m:r>
                      </m:sup>
                    </m:sSup>
                  </m:oMath>
                </a14:m>
                <a:r>
                  <a:rPr lang="en-US" sz="1800">
                    <a:effectLst/>
                    <a:latin typeface="+mj-lt"/>
                    <a:ea typeface="PMingLiU"/>
                    <a:cs typeface="Times New Roman" panose="02020603050405020304" pitchFamily="18" charset="0"/>
                  </a:rPr>
                  <a:t> là </a:t>
                </a:r>
                <a14:m>
                  <m:oMath xmlns:m="http://schemas.openxmlformats.org/officeDocument/2006/math">
                    <m:d>
                      <m:dPr>
                        <m:ctrlPr>
                          <a:rPr lang="en-US" sz="1800" i="1">
                            <a:effectLst/>
                            <a:latin typeface="Cambria Math" panose="02040503050406030204" pitchFamily="18" charset="0"/>
                            <a:ea typeface="PMingLiU"/>
                            <a:cs typeface="Times New Roman" panose="02020603050405020304" pitchFamily="18" charset="0"/>
                          </a:rPr>
                        </m:ctrlPr>
                      </m:dPr>
                      <m:e>
                        <m:r>
                          <a:rPr lang="en-US" sz="1800" i="1">
                            <a:effectLst/>
                            <a:latin typeface="Cambria Math" panose="02040503050406030204" pitchFamily="18" charset="0"/>
                            <a:ea typeface="PMingLiU"/>
                            <a:cs typeface="Times New Roman" panose="02020603050405020304" pitchFamily="18" charset="0"/>
                          </a:rPr>
                          <m:t>0;4;8</m:t>
                        </m:r>
                      </m:e>
                    </m:d>
                  </m:oMath>
                </a14:m>
                <a:r>
                  <a:rPr lang="en-US" sz="1800">
                    <a:effectLst/>
                    <a:latin typeface="+mj-lt"/>
                    <a:ea typeface="PMingLiU"/>
                    <a:cs typeface="Times New Roman" panose="02020603050405020304" pitchFamily="18" charset="0"/>
                  </a:rPr>
                  <a:t>.</a:t>
                </a:r>
                <a:endParaRPr lang="en-US" sz="1800">
                  <a:effectLst/>
                  <a:latin typeface="+mj-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566405" y="515123"/>
                <a:ext cx="6734755" cy="4105355"/>
              </a:xfrm>
              <a:prstGeom prst="rect">
                <a:avLst/>
              </a:prstGeom>
              <a:blipFill>
                <a:blip r:embed="rId3"/>
                <a:stretch>
                  <a:fillRect l="-814" r="-724"/>
                </a:stretch>
              </a:blipFill>
            </p:spPr>
            <p:txBody>
              <a:bodyPr/>
              <a:lstStyle/>
              <a:p>
                <a:r>
                  <a:rPr lang="en-US">
                    <a:noFill/>
                  </a:rPr>
                  <a:t> </a:t>
                </a:r>
              </a:p>
            </p:txBody>
          </p:sp>
        </mc:Fallback>
      </mc:AlternateContent>
      <p:pic>
        <p:nvPicPr>
          <p:cNvPr id="6" name="Picture 5"/>
          <p:cNvPicPr>
            <a:picLocks noChangeAspect="1"/>
          </p:cNvPicPr>
          <p:nvPr/>
        </p:nvPicPr>
        <p:blipFill>
          <a:blip r:embed="rId4"/>
          <a:stretch>
            <a:fillRect/>
          </a:stretch>
        </p:blipFill>
        <p:spPr>
          <a:xfrm>
            <a:off x="902471" y="1937125"/>
            <a:ext cx="326003" cy="310025"/>
          </a:xfrm>
          <a:prstGeom prst="rect">
            <a:avLst/>
          </a:prstGeom>
        </p:spPr>
      </p:pic>
      <p:pic>
        <p:nvPicPr>
          <p:cNvPr id="7" name="Picture 6"/>
          <p:cNvPicPr>
            <a:picLocks noChangeAspect="1"/>
          </p:cNvPicPr>
          <p:nvPr/>
        </p:nvPicPr>
        <p:blipFill>
          <a:blip r:embed="rId5"/>
          <a:stretch>
            <a:fillRect/>
          </a:stretch>
        </p:blipFill>
        <p:spPr>
          <a:xfrm>
            <a:off x="886569" y="3567235"/>
            <a:ext cx="318052" cy="291048"/>
          </a:xfrm>
          <a:prstGeom prst="rect">
            <a:avLst/>
          </a:prstGeom>
        </p:spPr>
      </p:pic>
      <p:pic>
        <p:nvPicPr>
          <p:cNvPr id="9" name="Picture 8"/>
          <p:cNvPicPr>
            <a:picLocks noChangeAspect="1"/>
          </p:cNvPicPr>
          <p:nvPr/>
        </p:nvPicPr>
        <p:blipFill>
          <a:blip r:embed="rId6"/>
          <a:stretch>
            <a:fillRect/>
          </a:stretch>
        </p:blipFill>
        <p:spPr>
          <a:xfrm>
            <a:off x="7871791" y="3812624"/>
            <a:ext cx="930301" cy="1198842"/>
          </a:xfrm>
          <a:prstGeom prst="rect">
            <a:avLst/>
          </a:prstGeom>
        </p:spPr>
      </p:pic>
      <p:pic>
        <p:nvPicPr>
          <p:cNvPr id="10" name="Picture 9"/>
          <p:cNvPicPr>
            <a:picLocks noChangeAspect="1"/>
          </p:cNvPicPr>
          <p:nvPr/>
        </p:nvPicPr>
        <p:blipFill>
          <a:blip r:embed="rId5"/>
          <a:stretch>
            <a:fillRect/>
          </a:stretch>
        </p:blipFill>
        <p:spPr>
          <a:xfrm>
            <a:off x="894520" y="4202913"/>
            <a:ext cx="318052" cy="291048"/>
          </a:xfrm>
          <a:prstGeom prst="rect">
            <a:avLst/>
          </a:prstGeom>
        </p:spPr>
      </p:pic>
      <p:pic>
        <p:nvPicPr>
          <p:cNvPr id="12" name="Picture 11"/>
          <p:cNvPicPr>
            <a:picLocks noChangeAspect="1"/>
          </p:cNvPicPr>
          <p:nvPr/>
        </p:nvPicPr>
        <p:blipFill>
          <a:blip r:embed="rId4"/>
          <a:stretch>
            <a:fillRect/>
          </a:stretch>
        </p:blipFill>
        <p:spPr>
          <a:xfrm>
            <a:off x="906444" y="2824942"/>
            <a:ext cx="326003" cy="310025"/>
          </a:xfrm>
          <a:prstGeom prst="rect">
            <a:avLst/>
          </a:prstGeom>
        </p:spPr>
      </p:pic>
    </p:spTree>
    <p:extLst>
      <p:ext uri="{BB962C8B-B14F-4D97-AF65-F5344CB8AC3E}">
        <p14:creationId xmlns:p14="http://schemas.microsoft.com/office/powerpoint/2010/main" val="75152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12" name="Rectangle 11"/>
          <p:cNvSpPr/>
          <p:nvPr/>
        </p:nvSpPr>
        <p:spPr>
          <a:xfrm>
            <a:off x="850404" y="484672"/>
            <a:ext cx="4270721" cy="44627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143E63"/>
              </a:buClr>
              <a:buSzTx/>
              <a:buFont typeface="Arial"/>
              <a:buNone/>
              <a:tabLst/>
              <a:defRPr/>
            </a:pPr>
            <a:r>
              <a:rPr kumimoji="0" lang="vi-VN" sz="2300" b="1" i="0" u="none" strike="noStrike" kern="0" cap="none" spc="0" normalizeH="0" baseline="0" noProof="0">
                <a:ln>
                  <a:noFill/>
                </a:ln>
                <a:solidFill>
                  <a:srgbClr val="0070C0"/>
                </a:solidFill>
                <a:effectLst/>
                <a:uLnTx/>
                <a:uFillTx/>
                <a:latin typeface="Arial"/>
                <a:ea typeface="+mn-ea"/>
                <a:cs typeface="Arial"/>
                <a:sym typeface="Arial"/>
              </a:rPr>
              <a:t>Câu </a:t>
            </a:r>
            <a:r>
              <a:rPr kumimoji="0" lang="en-US" sz="2300" b="1" i="0" u="none" strike="noStrike" kern="0" cap="none" spc="0" normalizeH="0" baseline="0" noProof="0" smtClean="0">
                <a:ln>
                  <a:noFill/>
                </a:ln>
                <a:solidFill>
                  <a:srgbClr val="0070C0"/>
                </a:solidFill>
                <a:effectLst/>
                <a:uLnTx/>
                <a:uFillTx/>
                <a:latin typeface="Arial"/>
                <a:ea typeface="+mn-ea"/>
                <a:cs typeface="Arial"/>
                <a:sym typeface="Arial"/>
              </a:rPr>
              <a:t>t</a:t>
            </a:r>
            <a:r>
              <a:rPr kumimoji="0" lang="vi-VN" sz="2300" b="1" i="0" u="none" strike="noStrike" kern="0" cap="none" spc="0" normalizeH="0" baseline="0" noProof="0" smtClean="0">
                <a:ln>
                  <a:noFill/>
                </a:ln>
                <a:solidFill>
                  <a:srgbClr val="0070C0"/>
                </a:solidFill>
                <a:effectLst/>
                <a:uLnTx/>
                <a:uFillTx/>
                <a:latin typeface="Arial"/>
                <a:ea typeface="+mn-ea"/>
                <a:cs typeface="Arial"/>
                <a:sym typeface="Arial"/>
              </a:rPr>
              <a:t>rắc </a:t>
            </a:r>
            <a:r>
              <a:rPr kumimoji="0" lang="vi-VN" sz="2300" b="1" i="0" u="none" strike="noStrike" kern="0" cap="none" spc="0" normalizeH="0" baseline="0" noProof="0">
                <a:ln>
                  <a:noFill/>
                </a:ln>
                <a:solidFill>
                  <a:srgbClr val="0070C0"/>
                </a:solidFill>
                <a:effectLst/>
                <a:uLnTx/>
                <a:uFillTx/>
                <a:latin typeface="Arial"/>
                <a:ea typeface="+mn-ea"/>
                <a:cs typeface="Arial"/>
                <a:sym typeface="Arial"/>
              </a:rPr>
              <a:t>nghiệm trả lời ngắn</a:t>
            </a:r>
            <a:endParaRPr kumimoji="0" lang="en-US" sz="2300" b="1" i="0" u="none" strike="noStrike" kern="0" cap="none" spc="0" normalizeH="0" baseline="0" noProof="0">
              <a:ln>
                <a:noFill/>
              </a:ln>
              <a:solidFill>
                <a:srgbClr val="0070C0"/>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15" name="Rectangle 14"/>
              <p:cNvSpPr/>
              <p:nvPr/>
            </p:nvSpPr>
            <p:spPr>
              <a:xfrm>
                <a:off x="866306" y="1100172"/>
                <a:ext cx="7408363" cy="3698128"/>
              </a:xfrm>
              <a:prstGeom prst="rect">
                <a:avLst/>
              </a:prstGeom>
            </p:spPr>
            <p:txBody>
              <a:bodyPr wrap="square">
                <a:spAutoFit/>
              </a:bodyPr>
              <a:lstStyle/>
              <a:p>
                <a:pPr algn="just">
                  <a:lnSpc>
                    <a:spcPct val="150000"/>
                  </a:lnSpc>
                  <a:spcBef>
                    <a:spcPts val="300"/>
                  </a:spcBef>
                  <a:spcAft>
                    <a:spcPts val="300"/>
                  </a:spcAft>
                </a:pPr>
                <a:r>
                  <a:rPr lang="en-US" sz="1700" b="1" smtClean="0">
                    <a:latin typeface="+mj-lt"/>
                    <a:ea typeface="Arial" panose="020B0604020202020204" pitchFamily="34" charset="0"/>
                    <a:cs typeface="Times New Roman" panose="02020603050405020304" pitchFamily="18" charset="0"/>
                  </a:rPr>
                  <a:t>Câu 1: </a:t>
                </a:r>
                <a:r>
                  <a:rPr lang="en-US" sz="1700" smtClean="0">
                    <a:effectLst/>
                    <a:latin typeface="+mj-lt"/>
                    <a:ea typeface="Arial" panose="020B0604020202020204" pitchFamily="34" charset="0"/>
                    <a:cs typeface="Times New Roman" panose="02020603050405020304" pitchFamily="18" charset="0"/>
                  </a:rPr>
                  <a:t>Trong </a:t>
                </a:r>
                <a:r>
                  <a:rPr lang="en-US" sz="1700">
                    <a:effectLst/>
                    <a:latin typeface="+mj-lt"/>
                    <a:ea typeface="Arial" panose="020B0604020202020204" pitchFamily="34" charset="0"/>
                    <a:cs typeface="Times New Roman" panose="02020603050405020304" pitchFamily="18" charset="0"/>
                  </a:rPr>
                  <a:t>không gian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𝑂𝑥𝑦𝑧</m:t>
                    </m:r>
                    <m:r>
                      <a:rPr lang="en-US" sz="1700" i="1">
                        <a:effectLst/>
                        <a:latin typeface="Cambria Math" panose="02040503050406030204" pitchFamily="18" charset="0"/>
                        <a:ea typeface="Arial" panose="020B0604020202020204" pitchFamily="34" charset="0"/>
                        <a:cs typeface="Times New Roman" panose="02020603050405020304" pitchFamily="18" charset="0"/>
                      </a:rPr>
                      <m:t>, </m:t>
                    </m:r>
                  </m:oMath>
                </a14:m>
                <a:r>
                  <a:rPr lang="en-US" sz="1700">
                    <a:effectLst/>
                    <a:latin typeface="+mj-lt"/>
                    <a:ea typeface="PMingLiU"/>
                    <a:cs typeface="Times New Roman" panose="02020603050405020304" pitchFamily="18" charset="0"/>
                  </a:rPr>
                  <a:t>cho </a:t>
                </a:r>
                <a14:m>
                  <m:oMath xmlns:m="http://schemas.openxmlformats.org/officeDocument/2006/math">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𝑢</m:t>
                        </m:r>
                      </m:e>
                    </m:acc>
                    <m:r>
                      <a:rPr lang="en-US" sz="1700" i="1">
                        <a:effectLst/>
                        <a:latin typeface="Cambria Math" panose="02040503050406030204" pitchFamily="18" charset="0"/>
                        <a:ea typeface="PMingLiU"/>
                        <a:cs typeface="Times New Roman" panose="02020603050405020304" pitchFamily="18" charset="0"/>
                      </a:rPr>
                      <m:t>=</m:t>
                    </m:r>
                    <m:d>
                      <m:dPr>
                        <m:ctrlPr>
                          <a:rPr lang="en-US" sz="1700" i="1">
                            <a:effectLst/>
                            <a:latin typeface="Cambria Math" panose="02040503050406030204" pitchFamily="18" charset="0"/>
                            <a:ea typeface="PMingLiU"/>
                            <a:cs typeface="Times New Roman" panose="02020603050405020304" pitchFamily="18" charset="0"/>
                          </a:rPr>
                        </m:ctrlPr>
                      </m:dPr>
                      <m:e>
                        <m:r>
                          <a:rPr lang="en-US" sz="1700" i="1">
                            <a:effectLst/>
                            <a:latin typeface="Cambria Math" panose="02040503050406030204" pitchFamily="18" charset="0"/>
                            <a:ea typeface="PMingLiU"/>
                            <a:cs typeface="Times New Roman" panose="02020603050405020304" pitchFamily="18" charset="0"/>
                          </a:rPr>
                          <m:t>−3;3;−4</m:t>
                        </m:r>
                      </m:e>
                    </m:d>
                    <m:r>
                      <a:rPr lang="en-US" sz="1700" i="1">
                        <a:effectLst/>
                        <a:latin typeface="Cambria Math" panose="02040503050406030204" pitchFamily="18" charset="0"/>
                        <a:ea typeface="PMingLiU"/>
                        <a:cs typeface="Times New Roman" panose="02020603050405020304" pitchFamily="18" charset="0"/>
                      </a:rPr>
                      <m:t>, </m:t>
                    </m:r>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𝑣</m:t>
                        </m:r>
                      </m:e>
                    </m:acc>
                    <m:r>
                      <a:rPr lang="en-US" sz="1700" i="1">
                        <a:effectLst/>
                        <a:latin typeface="Cambria Math" panose="02040503050406030204" pitchFamily="18" charset="0"/>
                        <a:ea typeface="PMingLiU"/>
                        <a:cs typeface="Times New Roman" panose="02020603050405020304" pitchFamily="18" charset="0"/>
                      </a:rPr>
                      <m:t>=</m:t>
                    </m:r>
                    <m:d>
                      <m:dPr>
                        <m:ctrlPr>
                          <a:rPr lang="en-US" sz="1700" i="1">
                            <a:effectLst/>
                            <a:latin typeface="Cambria Math" panose="02040503050406030204" pitchFamily="18" charset="0"/>
                            <a:ea typeface="PMingLiU"/>
                            <a:cs typeface="Times New Roman" panose="02020603050405020304" pitchFamily="18" charset="0"/>
                          </a:rPr>
                        </m:ctrlPr>
                      </m:dPr>
                      <m:e>
                        <m:r>
                          <a:rPr lang="en-US" sz="1700" i="1">
                            <a:effectLst/>
                            <a:latin typeface="Cambria Math" panose="02040503050406030204" pitchFamily="18" charset="0"/>
                            <a:ea typeface="PMingLiU"/>
                            <a:cs typeface="Times New Roman" panose="02020603050405020304" pitchFamily="18" charset="0"/>
                          </a:rPr>
                          <m:t>2;0;1</m:t>
                        </m:r>
                      </m:e>
                    </m:d>
                  </m:oMath>
                </a14:m>
                <a:r>
                  <a:rPr lang="en-US" sz="1700">
                    <a:effectLst/>
                    <a:latin typeface="+mj-lt"/>
                    <a:ea typeface="PMingLiU"/>
                    <a:cs typeface="Times New Roman" panose="02020603050405020304" pitchFamily="18" charset="0"/>
                  </a:rPr>
                  <a:t>. Xác định tích vô hướng của  </a:t>
                </a:r>
                <a14:m>
                  <m:oMath xmlns:m="http://schemas.openxmlformats.org/officeDocument/2006/math">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𝑢</m:t>
                        </m:r>
                      </m:e>
                    </m:acc>
                    <m:r>
                      <a:rPr lang="en-US" sz="1700" i="1">
                        <a:effectLst/>
                        <a:latin typeface="Cambria Math" panose="02040503050406030204" pitchFamily="18" charset="0"/>
                        <a:ea typeface="PMingLiU"/>
                        <a:cs typeface="Times New Roman" panose="02020603050405020304" pitchFamily="18" charset="0"/>
                      </a:rPr>
                      <m:t>.</m:t>
                    </m:r>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𝑣</m:t>
                        </m:r>
                      </m:e>
                    </m:acc>
                  </m:oMath>
                </a14:m>
                <a:r>
                  <a:rPr lang="en-US" sz="1700">
                    <a:effectLst/>
                    <a:latin typeface="+mj-lt"/>
                    <a:ea typeface="PMingLiU"/>
                    <a:cs typeface="Times New Roman" panose="02020603050405020304" pitchFamily="18" charset="0"/>
                  </a:rPr>
                  <a:t>. </a:t>
                </a:r>
                <a:endParaRPr lang="en-US" sz="1700">
                  <a:effectLst/>
                  <a:latin typeface="+mj-lt"/>
                  <a:ea typeface="Arial" panose="020B0604020202020204" pitchFamily="34" charset="0"/>
                  <a:cs typeface="Times New Roman" panose="02020603050405020304" pitchFamily="18" charset="0"/>
                </a:endParaRPr>
              </a:p>
              <a:p>
                <a:pPr marL="0" marR="0" lvl="0" indent="0" algn="just" defTabSz="457200" rtl="0" eaLnBrk="1" fontAlgn="auto" latinLnBrk="0" hangingPunct="1">
                  <a:lnSpc>
                    <a:spcPct val="250000"/>
                  </a:lnSpc>
                  <a:spcBef>
                    <a:spcPts val="1200"/>
                  </a:spcBef>
                  <a:spcAft>
                    <a:spcPts val="1200"/>
                  </a:spcAft>
                  <a:buClrTx/>
                  <a:buSzTx/>
                  <a:buFont typeface="Arial"/>
                  <a:buNone/>
                  <a:tabLst/>
                  <a:defRPr/>
                </a:pPr>
                <a:r>
                  <a:rPr kumimoji="0" lang="en-US" sz="17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vi-VN" sz="17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en-US" sz="17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vi-VN" sz="17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endParaRPr lang="en-US" sz="1700" kern="1200">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just" defTabSz="457200" rtl="0" eaLnBrk="1" fontAlgn="auto" latinLnBrk="0" hangingPunct="1">
                  <a:lnSpc>
                    <a:spcPct val="150000"/>
                  </a:lnSpc>
                  <a:buClrTx/>
                  <a:buSzTx/>
                  <a:buFont typeface="Arial"/>
                  <a:buNone/>
                  <a:tabLst/>
                  <a:defRPr/>
                </a:pPr>
                <a:r>
                  <a:rPr lang="en-US" sz="1700" b="1" smtClean="0">
                    <a:latin typeface="+mn-lt"/>
                    <a:ea typeface="Arial" panose="020B0604020202020204" pitchFamily="34" charset="0"/>
                    <a:cs typeface="Times New Roman" panose="02020603050405020304" pitchFamily="18" charset="0"/>
                  </a:rPr>
                  <a:t>Câu </a:t>
                </a:r>
                <a:r>
                  <a:rPr lang="en-US" sz="1700" b="1">
                    <a:latin typeface="+mn-lt"/>
                    <a:ea typeface="Arial" panose="020B0604020202020204" pitchFamily="34" charset="0"/>
                    <a:cs typeface="Times New Roman" panose="02020603050405020304" pitchFamily="18" charset="0"/>
                  </a:rPr>
                  <a:t>2: </a:t>
                </a:r>
                <a:r>
                  <a:rPr lang="en-US" sz="1700">
                    <a:effectLst/>
                    <a:latin typeface="+mn-lt"/>
                    <a:ea typeface="Arial" panose="020B0604020202020204" pitchFamily="34" charset="0"/>
                    <a:cs typeface="Times New Roman" panose="02020603050405020304" pitchFamily="18" charset="0"/>
                  </a:rPr>
                  <a:t>Trong không gian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𝑂𝑥𝑦𝑧</m:t>
                    </m:r>
                    <m:r>
                      <a:rPr lang="en-US" sz="1700" i="1">
                        <a:effectLst/>
                        <a:latin typeface="Cambria Math" panose="02040503050406030204" pitchFamily="18" charset="0"/>
                        <a:ea typeface="Arial" panose="020B0604020202020204" pitchFamily="34" charset="0"/>
                        <a:cs typeface="Times New Roman" panose="02020603050405020304" pitchFamily="18" charset="0"/>
                      </a:rPr>
                      <m:t>, </m:t>
                    </m:r>
                  </m:oMath>
                </a14:m>
                <a:r>
                  <a:rPr lang="en-US" sz="1700">
                    <a:effectLst/>
                    <a:latin typeface="+mn-lt"/>
                    <a:ea typeface="PMingLiU"/>
                    <a:cs typeface="Times New Roman" panose="02020603050405020304" pitchFamily="18" charset="0"/>
                  </a:rPr>
                  <a:t>cho tam giác </a:t>
                </a:r>
                <a14:m>
                  <m:oMath xmlns:m="http://schemas.openxmlformats.org/officeDocument/2006/math">
                    <m:r>
                      <a:rPr lang="en-US" sz="1700" i="1">
                        <a:effectLst/>
                        <a:latin typeface="Cambria Math" panose="02040503050406030204" pitchFamily="18" charset="0"/>
                        <a:ea typeface="PMingLiU"/>
                        <a:cs typeface="Times New Roman" panose="02020603050405020304" pitchFamily="18" charset="0"/>
                      </a:rPr>
                      <m:t>𝐴𝐵𝐶</m:t>
                    </m:r>
                  </m:oMath>
                </a14:m>
                <a:r>
                  <a:rPr lang="en-US" sz="1700">
                    <a:effectLst/>
                    <a:latin typeface="+mn-lt"/>
                    <a:ea typeface="PMingLiU"/>
                    <a:cs typeface="Times New Roman" panose="02020603050405020304" pitchFamily="18" charset="0"/>
                  </a:rPr>
                  <a:t> có </a:t>
                </a:r>
                <a14:m>
                  <m:oMath xmlns:m="http://schemas.openxmlformats.org/officeDocument/2006/math">
                    <m:r>
                      <a:rPr lang="en-US" sz="1700" i="1">
                        <a:effectLst/>
                        <a:latin typeface="Cambria Math" panose="02040503050406030204" pitchFamily="18" charset="0"/>
                        <a:ea typeface="PMingLiU"/>
                        <a:cs typeface="Times New Roman" panose="02020603050405020304" pitchFamily="18" charset="0"/>
                      </a:rPr>
                      <m:t>𝐴</m:t>
                    </m:r>
                    <m:d>
                      <m:dPr>
                        <m:ctrlPr>
                          <a:rPr lang="en-US" sz="1700" i="1">
                            <a:effectLst/>
                            <a:latin typeface="Cambria Math" panose="02040503050406030204" pitchFamily="18" charset="0"/>
                            <a:ea typeface="PMingLiU"/>
                            <a:cs typeface="Times New Roman" panose="02020603050405020304" pitchFamily="18" charset="0"/>
                          </a:rPr>
                        </m:ctrlPr>
                      </m:dPr>
                      <m:e>
                        <m:r>
                          <a:rPr lang="en-US" sz="1700" i="1">
                            <a:effectLst/>
                            <a:latin typeface="Cambria Math" panose="02040503050406030204" pitchFamily="18" charset="0"/>
                            <a:ea typeface="PMingLiU"/>
                            <a:cs typeface="Times New Roman" panose="02020603050405020304" pitchFamily="18" charset="0"/>
                          </a:rPr>
                          <m:t>0;0;1</m:t>
                        </m:r>
                      </m:e>
                    </m:d>
                    <m:r>
                      <a:rPr lang="en-US" sz="1700" i="1">
                        <a:effectLst/>
                        <a:latin typeface="Cambria Math" panose="02040503050406030204" pitchFamily="18" charset="0"/>
                        <a:ea typeface="PMingLiU"/>
                        <a:cs typeface="Times New Roman" panose="02020603050405020304" pitchFamily="18" charset="0"/>
                      </a:rPr>
                      <m:t>, </m:t>
                    </m:r>
                    <m:r>
                      <a:rPr lang="en-US" sz="1700" i="1">
                        <a:effectLst/>
                        <a:latin typeface="Cambria Math" panose="02040503050406030204" pitchFamily="18" charset="0"/>
                        <a:ea typeface="PMingLiU"/>
                        <a:cs typeface="Times New Roman" panose="02020603050405020304" pitchFamily="18" charset="0"/>
                      </a:rPr>
                      <m:t>𝐵</m:t>
                    </m:r>
                    <m:d>
                      <m:dPr>
                        <m:ctrlPr>
                          <a:rPr lang="en-US" sz="1700" i="1">
                            <a:effectLst/>
                            <a:latin typeface="Cambria Math" panose="02040503050406030204" pitchFamily="18" charset="0"/>
                            <a:ea typeface="PMingLiU"/>
                            <a:cs typeface="Times New Roman" panose="02020603050405020304" pitchFamily="18" charset="0"/>
                          </a:rPr>
                        </m:ctrlPr>
                      </m:dPr>
                      <m:e>
                        <m:r>
                          <a:rPr lang="en-US" sz="1700" i="1">
                            <a:effectLst/>
                            <a:latin typeface="Cambria Math" panose="02040503050406030204" pitchFamily="18" charset="0"/>
                            <a:ea typeface="PMingLiU"/>
                            <a:cs typeface="Times New Roman" panose="02020603050405020304" pitchFamily="18" charset="0"/>
                          </a:rPr>
                          <m:t>−3;3;2</m:t>
                        </m:r>
                      </m:e>
                    </m:d>
                    <m:r>
                      <a:rPr lang="en-US" sz="1700" i="1">
                        <a:effectLst/>
                        <a:latin typeface="Cambria Math" panose="02040503050406030204" pitchFamily="18" charset="0"/>
                        <a:ea typeface="PMingLiU"/>
                        <a:cs typeface="Times New Roman" panose="02020603050405020304" pitchFamily="18" charset="0"/>
                      </a:rPr>
                      <m:t>, </m:t>
                    </m:r>
                  </m:oMath>
                </a14:m>
                <a:endParaRPr lang="en-US" sz="1700" i="1" smtClean="0">
                  <a:effectLst/>
                  <a:latin typeface="+mn-lt"/>
                  <a:ea typeface="PMingLiU"/>
                  <a:cs typeface="Times New Roman" panose="02020603050405020304" pitchFamily="18" charset="0"/>
                </a:endParaRPr>
              </a:p>
              <a:p>
                <a:pPr marL="0" marR="0" lvl="0" indent="0" algn="just" defTabSz="457200" rtl="0" eaLnBrk="1" fontAlgn="auto" latinLnBrk="0" hangingPunct="1">
                  <a:lnSpc>
                    <a:spcPct val="150000"/>
                  </a:lnSpc>
                  <a:buClrTx/>
                  <a:buSzTx/>
                  <a:buFont typeface="Arial"/>
                  <a:buNone/>
                  <a:tabLst/>
                  <a:defRPr/>
                </a:pPr>
                <a14:m>
                  <m:oMath xmlns:m="http://schemas.openxmlformats.org/officeDocument/2006/math">
                    <m:r>
                      <a:rPr lang="en-US" sz="1700" i="1">
                        <a:effectLst/>
                        <a:latin typeface="Cambria Math" panose="02040503050406030204" pitchFamily="18" charset="0"/>
                        <a:ea typeface="PMingLiU"/>
                        <a:cs typeface="Times New Roman" panose="02020603050405020304" pitchFamily="18" charset="0"/>
                      </a:rPr>
                      <m:t>𝐶</m:t>
                    </m:r>
                    <m:d>
                      <m:dPr>
                        <m:ctrlPr>
                          <a:rPr lang="en-US" sz="1700" i="1">
                            <a:effectLst/>
                            <a:latin typeface="Cambria Math" panose="02040503050406030204" pitchFamily="18" charset="0"/>
                            <a:ea typeface="PMingLiU"/>
                            <a:cs typeface="Times New Roman" panose="02020603050405020304" pitchFamily="18" charset="0"/>
                          </a:rPr>
                        </m:ctrlPr>
                      </m:dPr>
                      <m:e>
                        <m:r>
                          <a:rPr lang="en-US" sz="1700" i="1">
                            <a:effectLst/>
                            <a:latin typeface="Cambria Math" panose="02040503050406030204" pitchFamily="18" charset="0"/>
                            <a:ea typeface="PMingLiU"/>
                            <a:cs typeface="Times New Roman" panose="02020603050405020304" pitchFamily="18" charset="0"/>
                          </a:rPr>
                          <m:t>2;−5;4</m:t>
                        </m:r>
                      </m:e>
                    </m:d>
                  </m:oMath>
                </a14:m>
                <a:r>
                  <a:rPr lang="en-US" sz="1700">
                    <a:effectLst/>
                    <a:latin typeface="+mn-lt"/>
                    <a:ea typeface="PMingLiU"/>
                    <a:cs typeface="Times New Roman" panose="02020603050405020304" pitchFamily="18" charset="0"/>
                  </a:rPr>
                  <a:t>. </a:t>
                </a:r>
                <a:r>
                  <a:rPr lang="en-US" sz="1700" smtClean="0">
                    <a:effectLst/>
                    <a:latin typeface="+mn-lt"/>
                    <a:ea typeface="PMingLiU"/>
                    <a:cs typeface="Times New Roman" panose="02020603050405020304" pitchFamily="18" charset="0"/>
                  </a:rPr>
                  <a:t>Tính </a:t>
                </a:r>
                <a14:m>
                  <m:oMath xmlns:m="http://schemas.openxmlformats.org/officeDocument/2006/math">
                    <m:func>
                      <m:funcPr>
                        <m:ctrlPr>
                          <a:rPr lang="en-US" sz="1700" i="1">
                            <a:effectLst/>
                            <a:latin typeface="Cambria Math" panose="02040503050406030204" pitchFamily="18" charset="0"/>
                            <a:ea typeface="PMingLiU"/>
                            <a:cs typeface="Times New Roman" panose="02020603050405020304" pitchFamily="18" charset="0"/>
                          </a:rPr>
                        </m:ctrlPr>
                      </m:funcPr>
                      <m:fName>
                        <m:r>
                          <m:rPr>
                            <m:sty m:val="p"/>
                          </m:rPr>
                          <a:rPr lang="en-US" sz="1700">
                            <a:effectLst/>
                            <a:latin typeface="Cambria Math" panose="02040503050406030204" pitchFamily="18" charset="0"/>
                            <a:ea typeface="PMingLiU"/>
                            <a:cs typeface="Times New Roman" panose="02020603050405020304" pitchFamily="18" charset="0"/>
                          </a:rPr>
                          <m:t>cos</m:t>
                        </m:r>
                      </m:fName>
                      <m:e>
                        <m:d>
                          <m:dPr>
                            <m:ctrlPr>
                              <a:rPr lang="en-US" sz="1700" i="1">
                                <a:effectLst/>
                                <a:latin typeface="Cambria Math" panose="02040503050406030204" pitchFamily="18" charset="0"/>
                                <a:ea typeface="PMingLiU"/>
                                <a:cs typeface="Times New Roman" panose="02020603050405020304" pitchFamily="18" charset="0"/>
                              </a:rPr>
                            </m:ctrlPr>
                          </m:dPr>
                          <m:e>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𝐴𝐵</m:t>
                                </m:r>
                              </m:e>
                            </m:acc>
                            <m:r>
                              <a:rPr lang="en-US" sz="1700" i="1">
                                <a:effectLst/>
                                <a:latin typeface="Cambria Math" panose="02040503050406030204" pitchFamily="18" charset="0"/>
                                <a:ea typeface="PMingLiU"/>
                                <a:cs typeface="Times New Roman" panose="02020603050405020304" pitchFamily="18" charset="0"/>
                              </a:rPr>
                              <m:t>,</m:t>
                            </m:r>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𝐴𝐶</m:t>
                                </m:r>
                              </m:e>
                            </m:acc>
                            <m:r>
                              <a:rPr lang="en-US" sz="1700" i="1">
                                <a:effectLst/>
                                <a:latin typeface="Cambria Math" panose="02040503050406030204" pitchFamily="18" charset="0"/>
                                <a:ea typeface="PMingLiU"/>
                                <a:cs typeface="Times New Roman" panose="02020603050405020304" pitchFamily="18" charset="0"/>
                              </a:rPr>
                              <m:t> </m:t>
                            </m:r>
                          </m:e>
                        </m:d>
                      </m:e>
                    </m:func>
                  </m:oMath>
                </a14:m>
                <a:r>
                  <a:rPr lang="en-US" sz="1700">
                    <a:effectLst/>
                    <a:latin typeface="+mn-lt"/>
                    <a:ea typeface="PMingLiU"/>
                    <a:cs typeface="Times New Roman" panose="02020603050405020304" pitchFamily="18" charset="0"/>
                  </a:rPr>
                  <a:t>.</a:t>
                </a:r>
                <a:endParaRPr lang="en-US" sz="1700">
                  <a:effectLst/>
                  <a:latin typeface="+mn-lt"/>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350000"/>
                  </a:lnSpc>
                  <a:spcBef>
                    <a:spcPts val="300"/>
                  </a:spcBef>
                  <a:spcAft>
                    <a:spcPts val="300"/>
                  </a:spcAft>
                  <a:buClr>
                    <a:srgbClr val="000000"/>
                  </a:buClr>
                  <a:buSzTx/>
                  <a:buFont typeface="Arial"/>
                  <a:buNone/>
                  <a:tabLst/>
                  <a:defRPr/>
                </a:pPr>
                <a:r>
                  <a:rPr kumimoji="0" lang="en-US" sz="17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vi-VN" sz="17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endParaRPr kumimoji="0" lang="en-US" sz="1700" b="0" i="0" u="none" strike="noStrike" kern="12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p:txBody>
          </p:sp>
        </mc:Choice>
        <mc:Fallback xmlns="">
          <p:sp>
            <p:nvSpPr>
              <p:cNvPr id="15" name="Rectangle 14"/>
              <p:cNvSpPr>
                <a:spLocks noRot="1" noChangeAspect="1" noMove="1" noResize="1" noEditPoints="1" noAdjustHandles="1" noChangeArrowheads="1" noChangeShapeType="1" noTextEdit="1"/>
              </p:cNvSpPr>
              <p:nvPr/>
            </p:nvSpPr>
            <p:spPr>
              <a:xfrm>
                <a:off x="866306" y="1100172"/>
                <a:ext cx="7408363" cy="3698128"/>
              </a:xfrm>
              <a:prstGeom prst="rect">
                <a:avLst/>
              </a:prstGeom>
              <a:blipFill>
                <a:blip r:embed="rId3"/>
                <a:stretch>
                  <a:fillRect l="-494" r="-5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4228149" y="2164306"/>
                <a:ext cx="668773" cy="35394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14:m>
                  <m:oMathPara xmlns:m="http://schemas.openxmlformats.org/officeDocument/2006/math">
                    <m:oMathParaPr>
                      <m:jc m:val="center"/>
                    </m:oMathParaPr>
                    <m:oMath xmlns:m="http://schemas.openxmlformats.org/officeDocument/2006/math">
                      <m:r>
                        <a:rPr kumimoji="0" lang="en-US" sz="1700" b="1" i="1" u="none" strike="noStrike" kern="0" cap="none" spc="0" normalizeH="0" baseline="0" noProof="0" smtClean="0">
                          <a:ln>
                            <a:noFill/>
                          </a:ln>
                          <a:solidFill>
                            <a:srgbClr val="C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700" b="1" i="1" u="none" strike="noStrike" kern="0" cap="none" spc="0" normalizeH="0" baseline="0" noProof="0" smtClean="0">
                          <a:ln>
                            <a:noFill/>
                          </a:ln>
                          <a:solidFill>
                            <a:srgbClr val="C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𝟏𝟎</m:t>
                      </m:r>
                    </m:oMath>
                  </m:oMathPara>
                </a14:m>
                <a:endParaRPr kumimoji="0" lang="en-US" sz="1700" b="1" i="0" u="none" strike="noStrike" kern="0" cap="none" spc="0" normalizeH="0" baseline="0" noProof="0" smtClean="0">
                  <a:ln>
                    <a:noFill/>
                  </a:ln>
                  <a:solidFill>
                    <a:srgbClr val="C00000"/>
                  </a:solidFill>
                  <a:effectLst/>
                  <a:uLnTx/>
                  <a:uFillTx/>
                  <a:ea typeface="Calibri" panose="020F0502020204030204" pitchFamily="34" charset="0"/>
                  <a:cs typeface="Times New Roman" panose="02020603050405020304" pitchFamily="18" charset="0"/>
                  <a:sym typeface="Arial"/>
                </a:endParaRPr>
              </a:p>
            </p:txBody>
          </p:sp>
        </mc:Choice>
        <mc:Fallback xmlns="">
          <p:sp>
            <p:nvSpPr>
              <p:cNvPr id="16" name="Rectangle 15"/>
              <p:cNvSpPr>
                <a:spLocks noRot="1" noChangeAspect="1" noMove="1" noResize="1" noEditPoints="1" noAdjustHandles="1" noChangeArrowheads="1" noChangeShapeType="1" noTextEdit="1"/>
              </p:cNvSpPr>
              <p:nvPr/>
            </p:nvSpPr>
            <p:spPr>
              <a:xfrm>
                <a:off x="4228149" y="2164306"/>
                <a:ext cx="668773" cy="353943"/>
              </a:xfrm>
              <a:prstGeom prst="rect">
                <a:avLst/>
              </a:prstGeom>
              <a:blipFill>
                <a:blip r:embed="rId4"/>
                <a:stretch>
                  <a:fillRect/>
                </a:stretch>
              </a:blipFill>
            </p:spPr>
            <p:txBody>
              <a:bodyPr/>
              <a:lstStyle/>
              <a:p>
                <a:r>
                  <a:rPr lang="en-US">
                    <a:noFill/>
                  </a:rPr>
                  <a:t> </a:t>
                </a:r>
              </a:p>
            </p:txBody>
          </p:sp>
        </mc:Fallback>
      </mc:AlternateContent>
      <p:pic>
        <p:nvPicPr>
          <p:cNvPr id="17" name="Picture 16"/>
          <p:cNvPicPr>
            <a:picLocks noChangeAspect="1"/>
          </p:cNvPicPr>
          <p:nvPr/>
        </p:nvPicPr>
        <p:blipFill>
          <a:blip r:embed="rId5"/>
          <a:stretch>
            <a:fillRect/>
          </a:stretch>
        </p:blipFill>
        <p:spPr>
          <a:xfrm>
            <a:off x="7767669" y="144781"/>
            <a:ext cx="876839" cy="762314"/>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4146332" y="3841149"/>
                <a:ext cx="848309" cy="643446"/>
              </a:xfrm>
              <a:prstGeom prst="rect">
                <a:avLst/>
              </a:prstGeom>
            </p:spPr>
            <p:txBody>
              <a:bodyPr wrap="none">
                <a:spAutoFit/>
              </a:bodyPr>
              <a:lstStyle/>
              <a:p>
                <a:pPr lvl="0" defTabSz="457200">
                  <a:buClrTx/>
                  <a:defRPr/>
                </a:pPr>
                <a14:m>
                  <m:oMathPara xmlns:m="http://schemas.openxmlformats.org/officeDocument/2006/math">
                    <m:oMathParaPr>
                      <m:jc m:val="center"/>
                    </m:oMathParaPr>
                    <m:oMath xmlns:m="http://schemas.openxmlformats.org/officeDocument/2006/math">
                      <m:r>
                        <a:rPr lang="en-US" sz="1700" b="1" i="1" smtClean="0">
                          <a:solidFill>
                            <a:srgbClr val="C00000"/>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1700" b="1" i="1">
                              <a:solidFill>
                                <a:srgbClr val="C00000"/>
                              </a:solidFill>
                              <a:effectLst/>
                              <a:latin typeface="Cambria Math" panose="02040503050406030204" pitchFamily="18" charset="0"/>
                              <a:cs typeface="Times New Roman" panose="02020603050405020304" pitchFamily="18" charset="0"/>
                            </a:rPr>
                          </m:ctrlPr>
                        </m:fPr>
                        <m:num>
                          <m:r>
                            <a:rPr lang="en-US" sz="1700" b="1" i="1" kern="0">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t>𝟗</m:t>
                          </m:r>
                          <m:rad>
                            <m:radPr>
                              <m:degHide m:val="on"/>
                              <m:ctrlPr>
                                <a:rPr lang="en-US" sz="1700" b="1" i="1">
                                  <a:solidFill>
                                    <a:srgbClr val="C00000"/>
                                  </a:solidFill>
                                  <a:effectLst/>
                                  <a:latin typeface="Cambria Math" panose="02040503050406030204" pitchFamily="18" charset="0"/>
                                  <a:cs typeface="Times New Roman" panose="02020603050405020304" pitchFamily="18" charset="0"/>
                                </a:rPr>
                              </m:ctrlPr>
                            </m:radPr>
                            <m:deg/>
                            <m:e>
                              <m:r>
                                <a:rPr lang="en-US" sz="1700" b="1" i="1" kern="0">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t>𝟐</m:t>
                              </m:r>
                            </m:e>
                          </m:rad>
                        </m:num>
                        <m:den>
                          <m:r>
                            <a:rPr lang="en-US" sz="1700" b="1" i="1" kern="0">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t>𝟏𝟗</m:t>
                          </m:r>
                        </m:den>
                      </m:f>
                    </m:oMath>
                  </m:oMathPara>
                </a14:m>
                <a:endParaRPr kumimoji="0" lang="en-US" sz="1700" b="1" i="0" u="none" strike="noStrike" kern="0" cap="none" spc="0" normalizeH="0" baseline="0" noProof="0" smtClean="0">
                  <a:ln>
                    <a:noFill/>
                  </a:ln>
                  <a:solidFill>
                    <a:srgbClr val="C00000"/>
                  </a:solidFill>
                  <a:effectLst/>
                  <a:uLnTx/>
                  <a:uFillTx/>
                  <a:ea typeface="Calibri" panose="020F0502020204030204" pitchFamily="34" charset="0"/>
                  <a:cs typeface="Times New Roman" panose="02020603050405020304" pitchFamily="18" charset="0"/>
                  <a:sym typeface="Arial"/>
                </a:endParaRPr>
              </a:p>
            </p:txBody>
          </p:sp>
        </mc:Choice>
        <mc:Fallback xmlns="">
          <p:sp>
            <p:nvSpPr>
              <p:cNvPr id="18" name="Rectangle 17"/>
              <p:cNvSpPr>
                <a:spLocks noRot="1" noChangeAspect="1" noMove="1" noResize="1" noEditPoints="1" noAdjustHandles="1" noChangeArrowheads="1" noChangeShapeType="1" noTextEdit="1"/>
              </p:cNvSpPr>
              <p:nvPr/>
            </p:nvSpPr>
            <p:spPr>
              <a:xfrm>
                <a:off x="4146332" y="3841149"/>
                <a:ext cx="848309" cy="643446"/>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355211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Effect transition="in" filter="fad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103" name="Google Shape;494;p40"/>
          <p:cNvSpPr txBox="1">
            <a:spLocks/>
          </p:cNvSpPr>
          <p:nvPr/>
        </p:nvSpPr>
        <p:spPr>
          <a:xfrm>
            <a:off x="575443" y="626341"/>
            <a:ext cx="7983292" cy="1783577"/>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buClrTx/>
              <a:defRPr/>
            </a:pPr>
            <a:r>
              <a:rPr lang="vi-VN" sz="3800" b="1" kern="1200">
                <a:solidFill>
                  <a:srgbClr val="0070C0"/>
                </a:solidFill>
                <a:latin typeface="Arial" panose="020B0604020202020204" pitchFamily="34" charset="0"/>
                <a:ea typeface="+mn-ea"/>
                <a:cs typeface="Arial" panose="020B0604020202020204" pitchFamily="34" charset="0"/>
              </a:rPr>
              <a:t>CHƯƠNG II. VECTƠ VÀ HỆ TRỤC TỌA ĐỘ TRONG KHÔNG GIAN </a:t>
            </a:r>
            <a:endParaRPr lang="en-US" sz="3800" b="1" kern="1200">
              <a:solidFill>
                <a:srgbClr val="0070C0"/>
              </a:solidFill>
              <a:latin typeface="Arial" panose="020B0604020202020204" pitchFamily="34" charset="0"/>
              <a:ea typeface="+mn-ea"/>
              <a:cs typeface="Arial" panose="020B0604020202020204" pitchFamily="34" charset="0"/>
            </a:endParaRPr>
          </a:p>
        </p:txBody>
      </p:sp>
      <p:sp>
        <p:nvSpPr>
          <p:cNvPr id="104" name="TextBox 23"/>
          <p:cNvSpPr txBox="1"/>
          <p:nvPr/>
        </p:nvSpPr>
        <p:spPr>
          <a:xfrm>
            <a:off x="648507" y="2891548"/>
            <a:ext cx="7837164" cy="584775"/>
          </a:xfrm>
          <a:prstGeom prst="rect">
            <a:avLst/>
          </a:prstGeom>
        </p:spPr>
        <p:txBody>
          <a:bodyPr wrap="square" lIns="0" tIns="0" rIns="0" bIns="0" rtlCol="0" anchor="t">
            <a:spAutoFit/>
          </a:bodyPr>
          <a:lstStyle/>
          <a:p>
            <a:pPr algn="ctr" defTabSz="457200">
              <a:buClrTx/>
            </a:pPr>
            <a:r>
              <a:rPr lang="vi-VN" sz="3800" b="1" kern="1200">
                <a:solidFill>
                  <a:srgbClr val="C00000"/>
                </a:solidFill>
                <a:latin typeface="Arial" panose="020B0604020202020204" pitchFamily="34" charset="0"/>
                <a:ea typeface="+mn-ea"/>
                <a:cs typeface="Arial" panose="020B0604020202020204" pitchFamily="34" charset="0"/>
              </a:rPr>
              <a:t>BÀI TẬP CUỐI CHƯƠNG </a:t>
            </a:r>
            <a:r>
              <a:rPr lang="en-US" sz="3800" b="1" kern="1200" smtClean="0">
                <a:solidFill>
                  <a:srgbClr val="C00000"/>
                </a:solidFill>
                <a:latin typeface="Arial" panose="020B0604020202020204" pitchFamily="34" charset="0"/>
                <a:ea typeface="+mn-ea"/>
                <a:cs typeface="Arial" panose="020B0604020202020204" pitchFamily="34" charset="0"/>
              </a:rPr>
              <a:t>II</a:t>
            </a:r>
            <a:r>
              <a:rPr lang="vi-VN" sz="3800" b="1" kern="1200" smtClean="0">
                <a:solidFill>
                  <a:srgbClr val="C00000"/>
                </a:solidFill>
                <a:latin typeface="Arial" panose="020B0604020202020204" pitchFamily="34" charset="0"/>
                <a:ea typeface="+mn-ea"/>
                <a:cs typeface="Arial" panose="020B0604020202020204" pitchFamily="34" charset="0"/>
              </a:rPr>
              <a:t> </a:t>
            </a:r>
            <a:endParaRPr lang="vi-VN" sz="3800" b="1" kern="1200" dirty="0">
              <a:solidFill>
                <a:srgbClr val="C00000"/>
              </a:solidFill>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3"/>
          <a:stretch>
            <a:fillRect/>
          </a:stretch>
        </p:blipFill>
        <p:spPr>
          <a:xfrm flipH="1">
            <a:off x="158515" y="3981807"/>
            <a:ext cx="979706" cy="1026866"/>
          </a:xfrm>
          <a:prstGeom prst="rect">
            <a:avLst/>
          </a:prstGeom>
        </p:spPr>
      </p:pic>
    </p:spTree>
    <p:extLst>
      <p:ext uri="{BB962C8B-B14F-4D97-AF65-F5344CB8AC3E}">
        <p14:creationId xmlns:p14="http://schemas.microsoft.com/office/powerpoint/2010/main" val="584307951"/>
      </p:ext>
    </p:extLst>
  </p:cSld>
  <p:clrMapOvr>
    <a:masterClrMapping/>
  </p:clrMapOvr>
  <mc:AlternateContent xmlns:mc="http://schemas.openxmlformats.org/markup-compatibility/2006" xmlns:p14="http://schemas.microsoft.com/office/powerpoint/2010/main">
    <mc:Choice Requires="p14">
      <p:transition spd="med" p14:dur="700">
        <p:wheel spokes="1"/>
      </p:transition>
    </mc:Choice>
    <mc:Fallback xmlns="">
      <p:transition spd="med">
        <p:wheel spokes="1"/>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3" name="Rectangle 52"/>
              <p:cNvSpPr/>
              <p:nvPr/>
            </p:nvSpPr>
            <p:spPr>
              <a:xfrm>
                <a:off x="846317" y="376708"/>
                <a:ext cx="7451363" cy="889924"/>
              </a:xfrm>
              <a:prstGeom prst="rect">
                <a:avLst/>
              </a:prstGeom>
            </p:spPr>
            <p:txBody>
              <a:bodyPr wrap="square">
                <a:spAutoFit/>
              </a:bodyPr>
              <a:lstStyle/>
              <a:p>
                <a:pPr>
                  <a:lnSpc>
                    <a:spcPct val="150000"/>
                  </a:lnSpc>
                  <a:spcAft>
                    <a:spcPts val="600"/>
                  </a:spcAft>
                </a:pPr>
                <a:r>
                  <a:rPr lang="en-US" sz="1700" b="1" kern="1200" smtClean="0">
                    <a:ea typeface="Times New Roman" panose="02020603050405020304" pitchFamily="18" charset="0"/>
                    <a:cs typeface="Times New Roman" panose="02020603050405020304" pitchFamily="18" charset="0"/>
                  </a:rPr>
                  <a:t>Bài 2.35 </a:t>
                </a:r>
                <a:r>
                  <a:rPr lang="en-US" sz="1700" b="1" kern="1200">
                    <a:ea typeface="Times New Roman" panose="02020603050405020304" pitchFamily="18" charset="0"/>
                    <a:cs typeface="Times New Roman" panose="02020603050405020304" pitchFamily="18" charset="0"/>
                  </a:rPr>
                  <a:t>(</a:t>
                </a:r>
                <a:r>
                  <a:rPr lang="en-US" sz="1700" b="1" kern="1200" smtClean="0">
                    <a:ea typeface="Times New Roman" panose="02020603050405020304" pitchFamily="18" charset="0"/>
                    <a:cs typeface="Times New Roman" panose="02020603050405020304" pitchFamily="18" charset="0"/>
                  </a:rPr>
                  <a:t>SGK-tr74) </a:t>
                </a:r>
                <a:r>
                  <a:rPr lang="pt-BR" sz="1700" kern="1200">
                    <a:latin typeface="Arial" panose="020B0604020202020204" pitchFamily="34" charset="0"/>
                    <a:ea typeface="Times New Roman" panose="02020603050405020304" pitchFamily="18" charset="0"/>
                    <a:cs typeface="Times New Roman" panose="02020603050405020304" pitchFamily="18" charset="0"/>
                  </a:rPr>
                  <a:t>Cho hình chóp </a:t>
                </a:r>
                <a14:m>
                  <m:oMath xmlns:m="http://schemas.openxmlformats.org/officeDocument/2006/math">
                    <m:r>
                      <a:rPr lang="pt-BR" sz="1700" i="1" kern="1200" smtClean="0">
                        <a:latin typeface="Cambria Math" panose="02040503050406030204" pitchFamily="18" charset="0"/>
                        <a:ea typeface="Times New Roman" panose="02020603050405020304" pitchFamily="18" charset="0"/>
                        <a:cs typeface="Times New Roman" panose="02020603050405020304" pitchFamily="18" charset="0"/>
                      </a:rPr>
                      <m:t>𝑆</m:t>
                    </m:r>
                    <m:r>
                      <a:rPr lang="pt-BR" sz="1700" i="1" kern="1200" smtClean="0">
                        <a:latin typeface="Cambria Math" panose="02040503050406030204" pitchFamily="18" charset="0"/>
                        <a:ea typeface="Times New Roman" panose="02020603050405020304" pitchFamily="18" charset="0"/>
                        <a:cs typeface="Times New Roman" panose="02020603050405020304" pitchFamily="18" charset="0"/>
                      </a:rPr>
                      <m:t>.</m:t>
                    </m:r>
                    <m:r>
                      <a:rPr lang="pt-BR" sz="1700" i="1" kern="1200" smtClean="0">
                        <a:latin typeface="Cambria Math" panose="02040503050406030204" pitchFamily="18" charset="0"/>
                        <a:ea typeface="Times New Roman" panose="02020603050405020304" pitchFamily="18" charset="0"/>
                        <a:cs typeface="Times New Roman" panose="02020603050405020304" pitchFamily="18" charset="0"/>
                      </a:rPr>
                      <m:t>𝐴𝐵𝐶𝐷</m:t>
                    </m:r>
                  </m:oMath>
                </a14:m>
                <a:r>
                  <a:rPr lang="pt-BR" sz="1700" kern="1200">
                    <a:latin typeface="Arial" panose="020B0604020202020204" pitchFamily="34" charset="0"/>
                    <a:ea typeface="Times New Roman" panose="02020603050405020304" pitchFamily="18" charset="0"/>
                    <a:cs typeface="Times New Roman" panose="02020603050405020304" pitchFamily="18" charset="0"/>
                  </a:rPr>
                  <a:t> có đáy </a:t>
                </a:r>
                <a14:m>
                  <m:oMath xmlns:m="http://schemas.openxmlformats.org/officeDocument/2006/math">
                    <m:r>
                      <a:rPr lang="pt-BR" sz="1700" i="1" kern="1200" smtClean="0">
                        <a:latin typeface="Cambria Math" panose="02040503050406030204" pitchFamily="18" charset="0"/>
                        <a:ea typeface="Times New Roman" panose="02020603050405020304" pitchFamily="18" charset="0"/>
                        <a:cs typeface="Times New Roman" panose="02020603050405020304" pitchFamily="18" charset="0"/>
                      </a:rPr>
                      <m:t>𝐴𝐵𝐶𝐷</m:t>
                    </m:r>
                  </m:oMath>
                </a14:m>
                <a:r>
                  <a:rPr lang="pt-BR" sz="1700" kern="1200">
                    <a:latin typeface="Arial" panose="020B0604020202020204" pitchFamily="34" charset="0"/>
                    <a:ea typeface="Times New Roman" panose="02020603050405020304" pitchFamily="18" charset="0"/>
                    <a:cs typeface="Times New Roman" panose="02020603050405020304" pitchFamily="18" charset="0"/>
                  </a:rPr>
                  <a:t> là hình chữ nhật. Chứng minh rằng</a:t>
                </a:r>
                <a:r>
                  <a:rPr lang="pt-BR" sz="1700" kern="1200" smtClean="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1800" i="1">
                            <a:latin typeface="Cambria Math" panose="02040503050406030204" pitchFamily="18" charset="0"/>
                            <a:ea typeface="PMingLiU"/>
                            <a:cs typeface="Times New Roman" panose="02020603050405020304" pitchFamily="18" charset="0"/>
                          </a:rPr>
                        </m:ctrlPr>
                      </m:accPr>
                      <m:e>
                        <m:r>
                          <a:rPr lang="en-US" sz="1800" i="1">
                            <a:effectLst/>
                            <a:latin typeface="Cambria Math" panose="02040503050406030204" pitchFamily="18" charset="0"/>
                            <a:ea typeface="PMingLiU"/>
                            <a:cs typeface="Times New Roman" panose="02020603050405020304" pitchFamily="18" charset="0"/>
                          </a:rPr>
                          <m:t>𝑆𝐴</m:t>
                        </m:r>
                      </m:e>
                    </m:acc>
                    <m:r>
                      <a:rPr lang="en-US" sz="18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800" i="1">
                            <a:effectLst/>
                            <a:latin typeface="Cambria Math" panose="02040503050406030204" pitchFamily="18" charset="0"/>
                            <a:ea typeface="Arial" panose="020B0604020202020204" pitchFamily="34" charset="0"/>
                            <a:cs typeface="Times New Roman" panose="02020603050405020304" pitchFamily="18" charset="0"/>
                          </a:rPr>
                          <m:t>𝑆𝐶</m:t>
                        </m:r>
                      </m:e>
                    </m:acc>
                    <m:r>
                      <a:rPr lang="en-US" sz="18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800" i="1">
                            <a:effectLst/>
                            <a:latin typeface="Cambria Math" panose="02040503050406030204" pitchFamily="18" charset="0"/>
                            <a:ea typeface="Arial" panose="020B0604020202020204" pitchFamily="34" charset="0"/>
                            <a:cs typeface="Times New Roman" panose="02020603050405020304" pitchFamily="18" charset="0"/>
                          </a:rPr>
                          <m:t>𝑆𝐵</m:t>
                        </m:r>
                      </m:e>
                    </m:acc>
                    <m:r>
                      <a:rPr lang="en-US" sz="18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800" i="1">
                            <a:effectLst/>
                            <a:latin typeface="Cambria Math" panose="02040503050406030204" pitchFamily="18" charset="0"/>
                            <a:ea typeface="Arial" panose="020B0604020202020204" pitchFamily="34" charset="0"/>
                            <a:cs typeface="Times New Roman" panose="02020603050405020304" pitchFamily="18" charset="0"/>
                          </a:rPr>
                          <m:t>𝑆𝐷</m:t>
                        </m:r>
                      </m:e>
                    </m:acc>
                  </m:oMath>
                </a14:m>
                <a:r>
                  <a:rPr lang="en-US" sz="1800" smtClean="0">
                    <a:effectLst/>
                    <a:latin typeface="Times New Roman" panose="02020603050405020304" pitchFamily="18" charset="0"/>
                    <a:ea typeface="PMingLiU"/>
                    <a:cs typeface="Times New Roman" panose="02020603050405020304" pitchFamily="18" charset="0"/>
                  </a:rPr>
                  <a:t>.</a:t>
                </a:r>
                <a:endParaRPr lang="en-US" sz="18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53" name="Rectangle 52"/>
              <p:cNvSpPr>
                <a:spLocks noRot="1" noChangeAspect="1" noMove="1" noResize="1" noEditPoints="1" noAdjustHandles="1" noChangeArrowheads="1" noChangeShapeType="1" noTextEdit="1"/>
              </p:cNvSpPr>
              <p:nvPr/>
            </p:nvSpPr>
            <p:spPr>
              <a:xfrm>
                <a:off x="846317" y="376708"/>
                <a:ext cx="7451363" cy="889924"/>
              </a:xfrm>
              <a:prstGeom prst="rect">
                <a:avLst/>
              </a:prstGeom>
              <a:blipFill>
                <a:blip r:embed="rId3"/>
                <a:stretch>
                  <a:fillRect l="-573" r="-1227" b="-10274"/>
                </a:stretch>
              </a:blipFill>
            </p:spPr>
            <p:txBody>
              <a:bodyPr/>
              <a:lstStyle/>
              <a:p>
                <a:r>
                  <a:rPr lang="en-US">
                    <a:noFill/>
                  </a:rPr>
                  <a:t> </a:t>
                </a:r>
              </a:p>
            </p:txBody>
          </p:sp>
        </mc:Fallback>
      </mc:AlternateContent>
      <p:sp>
        <p:nvSpPr>
          <p:cNvPr id="5" name="Rectangle 4"/>
          <p:cNvSpPr/>
          <p:nvPr/>
        </p:nvSpPr>
        <p:spPr>
          <a:xfrm>
            <a:off x="846317" y="1520940"/>
            <a:ext cx="670376" cy="353943"/>
          </a:xfrm>
          <a:prstGeom prst="rect">
            <a:avLst/>
          </a:prstGeom>
        </p:spPr>
        <p:txBody>
          <a:bodyPr wrap="none">
            <a:spAutoFit/>
          </a:bodyPr>
          <a:lstStyle/>
          <a:p>
            <a:pPr>
              <a:defRPr/>
            </a:pPr>
            <a:r>
              <a:rPr lang="en-US" sz="1700" b="1" i="1" u="sng">
                <a:solidFill>
                  <a:srgbClr val="C00000"/>
                </a:solidFill>
                <a:ea typeface="+mn-ea"/>
              </a:rPr>
              <a:t>Giải:</a:t>
            </a:r>
          </a:p>
        </p:txBody>
      </p:sp>
      <mc:AlternateContent xmlns:mc="http://schemas.openxmlformats.org/markup-compatibility/2006" xmlns:a14="http://schemas.microsoft.com/office/drawing/2010/main">
        <mc:Choice Requires="a14">
          <p:sp>
            <p:nvSpPr>
              <p:cNvPr id="3" name="Rectangle 2"/>
              <p:cNvSpPr/>
              <p:nvPr/>
            </p:nvSpPr>
            <p:spPr>
              <a:xfrm>
                <a:off x="4409491" y="2130760"/>
                <a:ext cx="3888189" cy="2374689"/>
              </a:xfrm>
              <a:prstGeom prst="rect">
                <a:avLst/>
              </a:prstGeom>
            </p:spPr>
            <p:txBody>
              <a:bodyPr wrap="square">
                <a:spAutoFit/>
              </a:bodyPr>
              <a:lstStyle/>
              <a:p>
                <a:pPr>
                  <a:lnSpc>
                    <a:spcPct val="150000"/>
                  </a:lnSpc>
                  <a:spcBef>
                    <a:spcPts val="300"/>
                  </a:spcBef>
                  <a:spcAft>
                    <a:spcPts val="300"/>
                  </a:spcAft>
                </a:pPr>
                <a:r>
                  <a:rPr lang="fr-FR" sz="1700">
                    <a:latin typeface="+mj-lt"/>
                    <a:ea typeface="Arial" panose="020B0604020202020204" pitchFamily="34" charset="0"/>
                    <a:cs typeface="Times New Roman" panose="02020603050405020304" pitchFamily="18" charset="0"/>
                  </a:rPr>
                  <a:t>Gọi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𝑂</m:t>
                    </m:r>
                  </m:oMath>
                </a14:m>
                <a:r>
                  <a:rPr lang="fr-FR" sz="1700">
                    <a:effectLst/>
                    <a:latin typeface="+mj-lt"/>
                    <a:ea typeface="PMingLiU"/>
                    <a:cs typeface="Times New Roman" panose="02020603050405020304" pitchFamily="18" charset="0"/>
                  </a:rPr>
                  <a:t> là giao điểm của </a:t>
                </a:r>
                <a14:m>
                  <m:oMath xmlns:m="http://schemas.openxmlformats.org/officeDocument/2006/math">
                    <m:r>
                      <a:rPr lang="en-US" sz="1700" i="1">
                        <a:effectLst/>
                        <a:latin typeface="Cambria Math" panose="02040503050406030204" pitchFamily="18" charset="0"/>
                        <a:ea typeface="PMingLiU"/>
                        <a:cs typeface="Times New Roman" panose="02020603050405020304" pitchFamily="18" charset="0"/>
                      </a:rPr>
                      <m:t>𝐴𝐶</m:t>
                    </m:r>
                  </m:oMath>
                </a14:m>
                <a:r>
                  <a:rPr lang="fr-FR" sz="1700">
                    <a:effectLst/>
                    <a:latin typeface="+mj-lt"/>
                    <a:ea typeface="PMingLiU"/>
                    <a:cs typeface="Times New Roman" panose="02020603050405020304" pitchFamily="18" charset="0"/>
                  </a:rPr>
                  <a:t> và </a:t>
                </a:r>
                <a14:m>
                  <m:oMath xmlns:m="http://schemas.openxmlformats.org/officeDocument/2006/math">
                    <m:r>
                      <a:rPr lang="en-US" sz="1700" i="1">
                        <a:effectLst/>
                        <a:latin typeface="Cambria Math" panose="02040503050406030204" pitchFamily="18" charset="0"/>
                        <a:ea typeface="PMingLiU"/>
                        <a:cs typeface="Times New Roman" panose="02020603050405020304" pitchFamily="18" charset="0"/>
                      </a:rPr>
                      <m:t>𝐵𝐷</m:t>
                    </m:r>
                  </m:oMath>
                </a14:m>
                <a:r>
                  <a:rPr lang="fr-FR" sz="1700">
                    <a:effectLst/>
                    <a:latin typeface="+mj-lt"/>
                    <a:ea typeface="PMingLiU"/>
                    <a:cs typeface="Times New Roman" panose="02020603050405020304" pitchFamily="18" charset="0"/>
                  </a:rPr>
                  <a:t> thì </a:t>
                </a:r>
                <a14:m>
                  <m:oMath xmlns:m="http://schemas.openxmlformats.org/officeDocument/2006/math">
                    <m:r>
                      <a:rPr lang="en-US" sz="1700" i="1">
                        <a:effectLst/>
                        <a:latin typeface="Cambria Math" panose="02040503050406030204" pitchFamily="18" charset="0"/>
                        <a:ea typeface="PMingLiU"/>
                        <a:cs typeface="Times New Roman" panose="02020603050405020304" pitchFamily="18" charset="0"/>
                      </a:rPr>
                      <m:t>𝑂</m:t>
                    </m:r>
                  </m:oMath>
                </a14:m>
                <a:r>
                  <a:rPr lang="fr-FR" sz="1700">
                    <a:effectLst/>
                    <a:latin typeface="+mj-lt"/>
                    <a:ea typeface="PMingLiU"/>
                    <a:cs typeface="Times New Roman" panose="02020603050405020304" pitchFamily="18" charset="0"/>
                  </a:rPr>
                  <a:t> là trung điểm của </a:t>
                </a:r>
                <a14:m>
                  <m:oMath xmlns:m="http://schemas.openxmlformats.org/officeDocument/2006/math">
                    <m:r>
                      <a:rPr lang="en-US" sz="1700" i="1">
                        <a:effectLst/>
                        <a:latin typeface="Cambria Math" panose="02040503050406030204" pitchFamily="18" charset="0"/>
                        <a:ea typeface="PMingLiU"/>
                        <a:cs typeface="Times New Roman" panose="02020603050405020304" pitchFamily="18" charset="0"/>
                      </a:rPr>
                      <m:t>𝐴𝐶</m:t>
                    </m:r>
                  </m:oMath>
                </a14:m>
                <a:r>
                  <a:rPr lang="fr-FR" sz="1700">
                    <a:effectLst/>
                    <a:latin typeface="+mj-lt"/>
                    <a:ea typeface="PMingLiU"/>
                    <a:cs typeface="Times New Roman" panose="02020603050405020304" pitchFamily="18" charset="0"/>
                  </a:rPr>
                  <a:t> và </a:t>
                </a:r>
                <a14:m>
                  <m:oMath xmlns:m="http://schemas.openxmlformats.org/officeDocument/2006/math">
                    <m:r>
                      <a:rPr lang="en-US" sz="1700" i="1">
                        <a:effectLst/>
                        <a:latin typeface="Cambria Math" panose="02040503050406030204" pitchFamily="18" charset="0"/>
                        <a:ea typeface="PMingLiU"/>
                        <a:cs typeface="Times New Roman" panose="02020603050405020304" pitchFamily="18" charset="0"/>
                      </a:rPr>
                      <m:t>𝐵𝐷</m:t>
                    </m:r>
                  </m:oMath>
                </a14:m>
                <a:r>
                  <a:rPr lang="fr-FR" sz="1700">
                    <a:effectLst/>
                    <a:latin typeface="+mj-lt"/>
                    <a:ea typeface="PMingLiU"/>
                    <a:cs typeface="Times New Roman" panose="02020603050405020304" pitchFamily="18" charset="0"/>
                  </a:rPr>
                  <a:t>.</a:t>
                </a:r>
                <a:endParaRPr lang="en-US" sz="1700">
                  <a:effectLst/>
                  <a:latin typeface="+mj-lt"/>
                  <a:ea typeface="Arial" panose="020B0604020202020204" pitchFamily="34" charset="0"/>
                  <a:cs typeface="Times New Roman" panose="02020603050405020304" pitchFamily="18" charset="0"/>
                </a:endParaRPr>
              </a:p>
              <a:p>
                <a:pPr>
                  <a:lnSpc>
                    <a:spcPct val="150000"/>
                  </a:lnSpc>
                  <a:spcBef>
                    <a:spcPts val="300"/>
                  </a:spcBef>
                  <a:spcAft>
                    <a:spcPts val="300"/>
                  </a:spcAft>
                </a:pPr>
                <a:r>
                  <a:rPr lang="en-US" sz="1700">
                    <a:effectLst/>
                    <a:latin typeface="+mj-lt"/>
                    <a:ea typeface="PMingLiU"/>
                    <a:cs typeface="Times New Roman" panose="02020603050405020304" pitchFamily="18" charset="0"/>
                  </a:rPr>
                  <a:t>Ta có:  </a:t>
                </a:r>
                <a14:m>
                  <m:oMath xmlns:m="http://schemas.openxmlformats.org/officeDocument/2006/math">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𝑆𝐴</m:t>
                        </m:r>
                      </m:e>
                    </m:acc>
                    <m:r>
                      <a:rPr lang="en-US" sz="17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00" i="1">
                            <a:effectLst/>
                            <a:latin typeface="Cambria Math" panose="02040503050406030204" pitchFamily="18" charset="0"/>
                            <a:ea typeface="Arial" panose="020B0604020202020204" pitchFamily="34" charset="0"/>
                            <a:cs typeface="Times New Roman" panose="02020603050405020304" pitchFamily="18" charset="0"/>
                          </a:rPr>
                          <m:t>𝑆𝐶</m:t>
                        </m:r>
                      </m:e>
                    </m:acc>
                    <m:r>
                      <a:rPr lang="en-US" sz="1700" i="1">
                        <a:effectLst/>
                        <a:latin typeface="Cambria Math" panose="02040503050406030204" pitchFamily="18" charset="0"/>
                        <a:ea typeface="Arial" panose="020B0604020202020204" pitchFamily="34" charset="0"/>
                        <a:cs typeface="Times New Roman" panose="02020603050405020304" pitchFamily="18" charset="0"/>
                      </a:rPr>
                      <m:t>=2</m:t>
                    </m:r>
                    <m:acc>
                      <m:accPr>
                        <m:chr m:val="⃗"/>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00" i="1">
                            <a:effectLst/>
                            <a:latin typeface="Cambria Math" panose="02040503050406030204" pitchFamily="18" charset="0"/>
                            <a:ea typeface="Arial" panose="020B0604020202020204" pitchFamily="34" charset="0"/>
                            <a:cs typeface="Times New Roman" panose="02020603050405020304" pitchFamily="18" charset="0"/>
                          </a:rPr>
                          <m:t>𝑆𝑂</m:t>
                        </m:r>
                      </m:e>
                    </m:acc>
                  </m:oMath>
                </a14:m>
                <a:r>
                  <a:rPr lang="en-US" sz="1700">
                    <a:effectLst/>
                    <a:latin typeface="+mj-lt"/>
                    <a:ea typeface="PMingLiU"/>
                    <a:cs typeface="Times New Roman" panose="02020603050405020304" pitchFamily="18" charset="0"/>
                  </a:rPr>
                  <a:t> </a:t>
                </a:r>
                <a:endParaRPr lang="en-US" sz="1700" smtClean="0">
                  <a:effectLst/>
                  <a:latin typeface="+mj-lt"/>
                  <a:ea typeface="PMingLiU"/>
                  <a:cs typeface="Times New Roman" panose="02020603050405020304" pitchFamily="18" charset="0"/>
                </a:endParaRPr>
              </a:p>
              <a:p>
                <a:pPr>
                  <a:lnSpc>
                    <a:spcPct val="150000"/>
                  </a:lnSpc>
                  <a:spcBef>
                    <a:spcPts val="300"/>
                  </a:spcBef>
                  <a:spcAft>
                    <a:spcPts val="300"/>
                  </a:spcAft>
                </a:pPr>
                <a:r>
                  <a:rPr lang="en-US" sz="1700" smtClean="0">
                    <a:effectLst/>
                    <a:latin typeface="+mj-lt"/>
                    <a:ea typeface="PMingLiU"/>
                    <a:cs typeface="Times New Roman" panose="02020603050405020304" pitchFamily="18" charset="0"/>
                  </a:rPr>
                  <a:t>và </a:t>
                </a:r>
                <a14:m>
                  <m:oMath xmlns:m="http://schemas.openxmlformats.org/officeDocument/2006/math">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𝑆𝐵</m:t>
                        </m:r>
                      </m:e>
                    </m:acc>
                    <m:r>
                      <a:rPr lang="en-US" sz="17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00" i="1">
                            <a:effectLst/>
                            <a:latin typeface="Cambria Math" panose="02040503050406030204" pitchFamily="18" charset="0"/>
                            <a:ea typeface="Arial" panose="020B0604020202020204" pitchFamily="34" charset="0"/>
                            <a:cs typeface="Times New Roman" panose="02020603050405020304" pitchFamily="18" charset="0"/>
                          </a:rPr>
                          <m:t>𝑆𝐷</m:t>
                        </m:r>
                      </m:e>
                    </m:acc>
                    <m:r>
                      <a:rPr lang="en-US" sz="1700" i="1">
                        <a:effectLst/>
                        <a:latin typeface="Cambria Math" panose="02040503050406030204" pitchFamily="18" charset="0"/>
                        <a:ea typeface="Arial" panose="020B0604020202020204" pitchFamily="34" charset="0"/>
                        <a:cs typeface="Times New Roman" panose="02020603050405020304" pitchFamily="18" charset="0"/>
                      </a:rPr>
                      <m:t>=2</m:t>
                    </m:r>
                    <m:acc>
                      <m:accPr>
                        <m:chr m:val="⃗"/>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00" i="1">
                            <a:effectLst/>
                            <a:latin typeface="Cambria Math" panose="02040503050406030204" pitchFamily="18" charset="0"/>
                            <a:ea typeface="Arial" panose="020B0604020202020204" pitchFamily="34" charset="0"/>
                            <a:cs typeface="Times New Roman" panose="02020603050405020304" pitchFamily="18" charset="0"/>
                          </a:rPr>
                          <m:t>𝑆𝑂</m:t>
                        </m:r>
                      </m:e>
                    </m:acc>
                    <m:r>
                      <a:rPr lang="en-US" sz="1700" i="1">
                        <a:effectLst/>
                        <a:latin typeface="Cambria Math" panose="02040503050406030204" pitchFamily="18" charset="0"/>
                        <a:ea typeface="Arial" panose="020B0604020202020204" pitchFamily="34" charset="0"/>
                        <a:cs typeface="Times New Roman" panose="02020603050405020304" pitchFamily="18" charset="0"/>
                      </a:rPr>
                      <m:t>. </m:t>
                    </m:r>
                  </m:oMath>
                </a14:m>
                <a:r>
                  <a:rPr lang="en-US" sz="1700">
                    <a:effectLst/>
                    <a:latin typeface="+mj-lt"/>
                    <a:ea typeface="PMingLiU"/>
                    <a:cs typeface="Times New Roman" panose="02020603050405020304" pitchFamily="18" charset="0"/>
                  </a:rPr>
                  <a:t> </a:t>
                </a:r>
                <a:endParaRPr lang="en-US" sz="1700" smtClean="0">
                  <a:effectLst/>
                  <a:latin typeface="+mj-lt"/>
                  <a:ea typeface="PMingLiU"/>
                  <a:cs typeface="Times New Roman" panose="02020603050405020304" pitchFamily="18" charset="0"/>
                </a:endParaRPr>
              </a:p>
              <a:p>
                <a:pPr>
                  <a:lnSpc>
                    <a:spcPct val="150000"/>
                  </a:lnSpc>
                  <a:spcBef>
                    <a:spcPts val="300"/>
                  </a:spcBef>
                  <a:spcAft>
                    <a:spcPts val="300"/>
                  </a:spcAft>
                </a:pPr>
                <a:r>
                  <a:rPr lang="en-US" sz="1700" smtClean="0">
                    <a:effectLst/>
                    <a:latin typeface="+mj-lt"/>
                    <a:ea typeface="PMingLiU"/>
                    <a:cs typeface="Times New Roman" panose="02020603050405020304" pitchFamily="18" charset="0"/>
                  </a:rPr>
                  <a:t>Do </a:t>
                </a:r>
                <a:r>
                  <a:rPr lang="en-US" sz="1700">
                    <a:effectLst/>
                    <a:latin typeface="+mj-lt"/>
                    <a:ea typeface="PMingLiU"/>
                    <a:cs typeface="Times New Roman" panose="02020603050405020304" pitchFamily="18" charset="0"/>
                  </a:rPr>
                  <a:t>đó,  </a:t>
                </a:r>
                <a14:m>
                  <m:oMath xmlns:m="http://schemas.openxmlformats.org/officeDocument/2006/math">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𝑆𝐴</m:t>
                        </m:r>
                      </m:e>
                    </m:acc>
                    <m:r>
                      <a:rPr lang="en-US" sz="17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00" i="1">
                            <a:effectLst/>
                            <a:latin typeface="Cambria Math" panose="02040503050406030204" pitchFamily="18" charset="0"/>
                            <a:ea typeface="Arial" panose="020B0604020202020204" pitchFamily="34" charset="0"/>
                            <a:cs typeface="Times New Roman" panose="02020603050405020304" pitchFamily="18" charset="0"/>
                          </a:rPr>
                          <m:t>𝑆𝐶</m:t>
                        </m:r>
                      </m:e>
                    </m:acc>
                    <m:r>
                      <a:rPr lang="en-US" sz="17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00" i="1">
                            <a:effectLst/>
                            <a:latin typeface="Cambria Math" panose="02040503050406030204" pitchFamily="18" charset="0"/>
                            <a:ea typeface="Arial" panose="020B0604020202020204" pitchFamily="34" charset="0"/>
                            <a:cs typeface="Times New Roman" panose="02020603050405020304" pitchFamily="18" charset="0"/>
                          </a:rPr>
                          <m:t>𝑆𝐵</m:t>
                        </m:r>
                      </m:e>
                    </m:acc>
                    <m:r>
                      <a:rPr lang="en-US" sz="17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00" i="1">
                            <a:effectLst/>
                            <a:latin typeface="Cambria Math" panose="02040503050406030204" pitchFamily="18" charset="0"/>
                            <a:ea typeface="Arial" panose="020B0604020202020204" pitchFamily="34" charset="0"/>
                            <a:cs typeface="Times New Roman" panose="02020603050405020304" pitchFamily="18" charset="0"/>
                          </a:rPr>
                          <m:t>𝑆𝐷</m:t>
                        </m:r>
                      </m:e>
                    </m:acc>
                  </m:oMath>
                </a14:m>
                <a:r>
                  <a:rPr lang="en-US" sz="1700">
                    <a:effectLst/>
                    <a:latin typeface="+mj-lt"/>
                    <a:ea typeface="PMingLiU"/>
                    <a:cs typeface="Times New Roman" panose="02020603050405020304" pitchFamily="18" charset="0"/>
                  </a:rPr>
                  <a:t>.</a:t>
                </a:r>
                <a:endParaRPr lang="en-US" sz="1700">
                  <a:effectLst/>
                  <a:latin typeface="+mj-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409491" y="2130760"/>
                <a:ext cx="3888189" cy="2374689"/>
              </a:xfrm>
              <a:prstGeom prst="rect">
                <a:avLst/>
              </a:prstGeom>
              <a:blipFill>
                <a:blip r:embed="rId4"/>
                <a:stretch>
                  <a:fillRect l="-940" b="-2828"/>
                </a:stretch>
              </a:blipFill>
            </p:spPr>
            <p:txBody>
              <a:bodyPr/>
              <a:lstStyle/>
              <a:p>
                <a:r>
                  <a:rPr lang="en-US">
                    <a:noFill/>
                  </a:rPr>
                  <a:t> </a:t>
                </a:r>
              </a:p>
            </p:txBody>
          </p:sp>
        </mc:Fallback>
      </mc:AlternateContent>
      <p:pic>
        <p:nvPicPr>
          <p:cNvPr id="4" name="Picture 3"/>
          <p:cNvPicPr>
            <a:picLocks noChangeAspect="1"/>
          </p:cNvPicPr>
          <p:nvPr/>
        </p:nvPicPr>
        <p:blipFill>
          <a:blip r:embed="rId5"/>
          <a:stretch>
            <a:fillRect/>
          </a:stretch>
        </p:blipFill>
        <p:spPr>
          <a:xfrm rot="16814460">
            <a:off x="8070054" y="3510515"/>
            <a:ext cx="1321415" cy="1323745"/>
          </a:xfrm>
          <a:prstGeom prst="rect">
            <a:avLst/>
          </a:prstGeom>
        </p:spPr>
      </p:pic>
      <p:pic>
        <p:nvPicPr>
          <p:cNvPr id="11" name="Picture 10"/>
          <p:cNvPicPr>
            <a:picLocks noChangeAspect="1"/>
          </p:cNvPicPr>
          <p:nvPr/>
        </p:nvPicPr>
        <p:blipFill>
          <a:blip r:embed="rId6"/>
          <a:stretch>
            <a:fillRect/>
          </a:stretch>
        </p:blipFill>
        <p:spPr>
          <a:xfrm>
            <a:off x="846317" y="2235074"/>
            <a:ext cx="2787429" cy="2270375"/>
          </a:xfrm>
          <a:prstGeom prst="rect">
            <a:avLst/>
          </a:prstGeom>
        </p:spPr>
      </p:pic>
    </p:spTree>
    <p:extLst>
      <p:ext uri="{BB962C8B-B14F-4D97-AF65-F5344CB8AC3E}">
        <p14:creationId xmlns:p14="http://schemas.microsoft.com/office/powerpoint/2010/main" val="340629104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anim calcmode="lin" valueType="num">
                                      <p:cBhvr>
                                        <p:cTn id="8" dur="500" fill="hold"/>
                                        <p:tgtEl>
                                          <p:spTgt spid="53"/>
                                        </p:tgtEl>
                                        <p:attrNameLst>
                                          <p:attrName>ppt_x</p:attrName>
                                        </p:attrNameLst>
                                      </p:cBhvr>
                                      <p:tavLst>
                                        <p:tav tm="0">
                                          <p:val>
                                            <p:strVal val="#ppt_x"/>
                                          </p:val>
                                        </p:tav>
                                        <p:tav tm="100000">
                                          <p:val>
                                            <p:strVal val="#ppt_x"/>
                                          </p:val>
                                        </p:tav>
                                      </p:tavLst>
                                    </p:anim>
                                    <p:anim calcmode="lin" valueType="num">
                                      <p:cBhvr>
                                        <p:cTn id="9" dur="5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left)">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left)">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wipe(left)">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wipe(left)">
                                      <p:cBhvr>
                                        <p:cTn id="3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100" name="Rectangle 99"/>
          <p:cNvSpPr/>
          <p:nvPr/>
        </p:nvSpPr>
        <p:spPr>
          <a:xfrm>
            <a:off x="514039" y="1426800"/>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a:ln>
                  <a:noFill/>
                </a:ln>
                <a:solidFill>
                  <a:srgbClr val="C00000"/>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7" name="Rectangle 6"/>
              <p:cNvSpPr/>
              <p:nvPr/>
            </p:nvSpPr>
            <p:spPr>
              <a:xfrm>
                <a:off x="391048" y="384396"/>
                <a:ext cx="8347435" cy="869149"/>
              </a:xfrm>
              <a:prstGeom prst="rect">
                <a:avLst/>
              </a:prstGeom>
            </p:spPr>
            <p:txBody>
              <a:bodyPr wrap="square">
                <a:spAutoFit/>
              </a:bodyPr>
              <a:lstStyle/>
              <a:p>
                <a:pPr algn="just">
                  <a:lnSpc>
                    <a:spcPct val="150000"/>
                  </a:lnSpc>
                  <a:spcAft>
                    <a:spcPts val="600"/>
                  </a:spcAft>
                </a:pPr>
                <a:r>
                  <a:rPr lang="en-US" sz="1600" b="1" kern="1200" smtClean="0">
                    <a:ea typeface="Times New Roman" panose="02020603050405020304" pitchFamily="18" charset="0"/>
                    <a:cs typeface="Times New Roman" panose="02020603050405020304" pitchFamily="18" charset="0"/>
                  </a:rPr>
                  <a:t>Bài 2.36 </a:t>
                </a:r>
                <a:r>
                  <a:rPr lang="en-US" sz="1600" b="1" kern="1200">
                    <a:ea typeface="Times New Roman" panose="02020603050405020304" pitchFamily="18" charset="0"/>
                    <a:cs typeface="Times New Roman" panose="02020603050405020304" pitchFamily="18" charset="0"/>
                  </a:rPr>
                  <a:t>(SGK-tr74) </a:t>
                </a:r>
                <a:r>
                  <a:rPr lang="pt-BR" sz="1600" kern="1200">
                    <a:latin typeface="Arial" panose="020B0604020202020204" pitchFamily="34" charset="0"/>
                    <a:ea typeface="Times New Roman" panose="02020603050405020304" pitchFamily="18" charset="0"/>
                    <a:cs typeface="Times New Roman" panose="02020603050405020304" pitchFamily="18" charset="0"/>
                  </a:rPr>
                  <a:t>Cho tứ diện </a:t>
                </a:r>
                <a14:m>
                  <m:oMath xmlns:m="http://schemas.openxmlformats.org/officeDocument/2006/math">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𝐴𝐵𝐶𝐷</m:t>
                    </m:r>
                  </m:oMath>
                </a14:m>
                <a:r>
                  <a:rPr lang="pt-BR" sz="1600" kern="1200">
                    <a:latin typeface="Arial" panose="020B0604020202020204" pitchFamily="34" charset="0"/>
                    <a:ea typeface="Times New Roman" panose="02020603050405020304" pitchFamily="18" charset="0"/>
                    <a:cs typeface="Times New Roman" panose="02020603050405020304" pitchFamily="18" charset="0"/>
                  </a:rPr>
                  <a:t>, lấy hai điểm </a:t>
                </a:r>
                <a14:m>
                  <m:oMath xmlns:m="http://schemas.openxmlformats.org/officeDocument/2006/math">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𝑀</m:t>
                    </m:r>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 </m:t>
                    </m:r>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𝑁</m:t>
                    </m:r>
                  </m:oMath>
                </a14:m>
                <a:r>
                  <a:rPr lang="pt-BR" sz="1600" kern="1200">
                    <a:latin typeface="Arial" panose="020B0604020202020204" pitchFamily="34" charset="0"/>
                    <a:ea typeface="Times New Roman" panose="02020603050405020304" pitchFamily="18" charset="0"/>
                    <a:cs typeface="Times New Roman" panose="02020603050405020304" pitchFamily="18" charset="0"/>
                  </a:rPr>
                  <a:t> thỏa mãn </a:t>
                </a:r>
                <a14:m>
                  <m:oMath xmlns:m="http://schemas.openxmlformats.org/officeDocument/2006/math">
                    <m:acc>
                      <m:accPr>
                        <m:chr m:val="⃗"/>
                        <m:ctrlPr>
                          <a:rPr lang="en-US" sz="1600" i="1">
                            <a:latin typeface="Cambria Math" panose="02040503050406030204" pitchFamily="18" charset="0"/>
                            <a:ea typeface="PMingLiU"/>
                            <a:cs typeface="Times New Roman" panose="02020603050405020304" pitchFamily="18" charset="0"/>
                          </a:rPr>
                        </m:ctrlPr>
                      </m:accPr>
                      <m:e>
                        <m:r>
                          <a:rPr lang="en-US" sz="1600" i="1" kern="0">
                            <a:effectLst/>
                            <a:latin typeface="Cambria Math" panose="02040503050406030204" pitchFamily="18" charset="0"/>
                            <a:ea typeface="PMingLiU"/>
                            <a:cs typeface="Times New Roman" panose="02020603050405020304" pitchFamily="18" charset="0"/>
                          </a:rPr>
                          <m:t>𝑀</m:t>
                        </m:r>
                        <m:r>
                          <a:rPr lang="en-US" sz="1600" b="0" i="1" kern="0" smtClean="0">
                            <a:effectLst/>
                            <a:latin typeface="Cambria Math" panose="02040503050406030204" pitchFamily="18" charset="0"/>
                            <a:ea typeface="PMingLiU"/>
                            <a:cs typeface="Times New Roman" panose="02020603050405020304" pitchFamily="18" charset="0"/>
                          </a:rPr>
                          <m:t>𝐵</m:t>
                        </m:r>
                      </m:e>
                    </m:acc>
                    <m:r>
                      <a:rPr lang="en-US" sz="1600" b="0" i="1" kern="0" smtClean="0">
                        <a:effectLst/>
                        <a:latin typeface="Cambria Math" panose="02040503050406030204" pitchFamily="18" charset="0"/>
                        <a:ea typeface="Arial" panose="020B0604020202020204" pitchFamily="34" charset="0"/>
                        <a:cs typeface="Times New Roman" panose="02020603050405020304" pitchFamily="18" charset="0"/>
                      </a:rPr>
                      <m:t>+2</m:t>
                    </m:r>
                    <m:acc>
                      <m:accPr>
                        <m:chr m:val="⃗"/>
                        <m:ctrlPr>
                          <a:rPr lang="en-US" sz="1600" i="1">
                            <a:effectLst/>
                            <a:latin typeface="Cambria Math" panose="02040503050406030204" pitchFamily="18" charset="0"/>
                            <a:cs typeface="Times New Roman" panose="02020603050405020304" pitchFamily="18" charset="0"/>
                          </a:rPr>
                        </m:ctrlPr>
                      </m:accPr>
                      <m:e>
                        <m:r>
                          <a:rPr lang="en-US" sz="1600" i="1" kern="0">
                            <a:effectLst/>
                            <a:latin typeface="Cambria Math" panose="02040503050406030204" pitchFamily="18" charset="0"/>
                            <a:ea typeface="Arial" panose="020B0604020202020204" pitchFamily="34" charset="0"/>
                            <a:cs typeface="Times New Roman" panose="02020603050405020304" pitchFamily="18" charset="0"/>
                          </a:rPr>
                          <m:t>𝑀</m:t>
                        </m:r>
                        <m:r>
                          <a:rPr lang="en-US" sz="1600" b="0" i="1" kern="0" smtClean="0">
                            <a:effectLst/>
                            <a:latin typeface="Cambria Math" panose="02040503050406030204" pitchFamily="18" charset="0"/>
                            <a:ea typeface="Arial" panose="020B0604020202020204" pitchFamily="34" charset="0"/>
                            <a:cs typeface="Times New Roman" panose="02020603050405020304" pitchFamily="18" charset="0"/>
                          </a:rPr>
                          <m:t>𝐴</m:t>
                        </m:r>
                      </m:e>
                    </m:acc>
                    <m:r>
                      <a:rPr lang="en-US" sz="1600" b="0" i="1" kern="0" smtClean="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600" i="1">
                            <a:effectLst/>
                            <a:latin typeface="Cambria Math" panose="02040503050406030204" pitchFamily="18" charset="0"/>
                            <a:cs typeface="Times New Roman" panose="02020603050405020304" pitchFamily="18" charset="0"/>
                          </a:rPr>
                        </m:ctrlPr>
                      </m:accPr>
                      <m:e>
                        <m:r>
                          <a:rPr lang="en-US" sz="1600" b="0" i="1" kern="0" smtClean="0">
                            <a:effectLst/>
                            <a:latin typeface="Cambria Math" panose="02040503050406030204" pitchFamily="18" charset="0"/>
                            <a:ea typeface="Arial" panose="020B0604020202020204" pitchFamily="34" charset="0"/>
                            <a:cs typeface="Times New Roman" panose="02020603050405020304" pitchFamily="18" charset="0"/>
                          </a:rPr>
                          <m:t>0</m:t>
                        </m:r>
                      </m:e>
                    </m:acc>
                  </m:oMath>
                </a14:m>
                <a:r>
                  <a:rPr lang="pt-BR" sz="1600" kern="1200" smtClean="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acc>
                      <m:accPr>
                        <m:chr m:val="⃗"/>
                        <m:ctrlPr>
                          <a:rPr lang="en-US" sz="1600" i="1">
                            <a:latin typeface="Cambria Math" panose="02040503050406030204" pitchFamily="18" charset="0"/>
                            <a:ea typeface="PMingLiU"/>
                            <a:cs typeface="Times New Roman" panose="02020603050405020304" pitchFamily="18" charset="0"/>
                          </a:rPr>
                        </m:ctrlPr>
                      </m:accPr>
                      <m:e>
                        <m:r>
                          <a:rPr lang="en-US" sz="1600" b="0" i="1" smtClean="0">
                            <a:latin typeface="Cambria Math" panose="02040503050406030204" pitchFamily="18" charset="0"/>
                            <a:ea typeface="PMingLiU"/>
                            <a:cs typeface="Times New Roman" panose="02020603050405020304" pitchFamily="18" charset="0"/>
                          </a:rPr>
                          <m:t>𝑁𝐶</m:t>
                        </m:r>
                      </m:e>
                    </m:acc>
                    <m:r>
                      <a:rPr lang="en-US" sz="1600" b="0" i="1" smtClean="0">
                        <a:latin typeface="Cambria Math" panose="02040503050406030204" pitchFamily="18" charset="0"/>
                        <a:ea typeface="Arial" panose="020B0604020202020204" pitchFamily="34" charset="0"/>
                        <a:cs typeface="Times New Roman" panose="02020603050405020304" pitchFamily="18" charset="0"/>
                      </a:rPr>
                      <m:t>=</m:t>
                    </m:r>
                    <m:r>
                      <a:rPr lang="en-US" sz="1600" i="1">
                        <a:latin typeface="Cambria Math" panose="02040503050406030204" pitchFamily="18" charset="0"/>
                        <a:ea typeface="Arial" panose="020B0604020202020204" pitchFamily="34" charset="0"/>
                        <a:cs typeface="Times New Roman" panose="02020603050405020304" pitchFamily="18" charset="0"/>
                      </a:rPr>
                      <m:t>2</m:t>
                    </m:r>
                    <m:acc>
                      <m:accPr>
                        <m:chr m:val="⃗"/>
                        <m:ctrlPr>
                          <a:rPr lang="en-US" sz="1600" i="1">
                            <a:latin typeface="Cambria Math" panose="02040503050406030204" pitchFamily="18" charset="0"/>
                            <a:cs typeface="Times New Roman" panose="02020603050405020304" pitchFamily="18" charset="0"/>
                          </a:rPr>
                        </m:ctrlPr>
                      </m:accPr>
                      <m:e>
                        <m:r>
                          <a:rPr lang="en-US" sz="1600" b="0" i="1" smtClean="0">
                            <a:latin typeface="Cambria Math" panose="02040503050406030204" pitchFamily="18" charset="0"/>
                            <a:ea typeface="Arial" panose="020B0604020202020204" pitchFamily="34" charset="0"/>
                            <a:cs typeface="Times New Roman" panose="02020603050405020304" pitchFamily="18" charset="0"/>
                          </a:rPr>
                          <m:t>𝐷𝑁</m:t>
                        </m:r>
                      </m:e>
                    </m:acc>
                    <m:r>
                      <a:rPr lang="en-US" sz="1600" b="0" i="1" smtClean="0">
                        <a:latin typeface="Cambria Math" panose="02040503050406030204" pitchFamily="18" charset="0"/>
                        <a:ea typeface="Arial" panose="020B0604020202020204" pitchFamily="34" charset="0"/>
                        <a:cs typeface="Times New Roman" panose="02020603050405020304" pitchFamily="18" charset="0"/>
                      </a:rPr>
                      <m:t>.</m:t>
                    </m:r>
                  </m:oMath>
                </a14:m>
                <a:r>
                  <a:rPr lang="pt-BR" sz="1600" kern="1200" smtClean="0">
                    <a:latin typeface="Arial" panose="020B0604020202020204" pitchFamily="34" charset="0"/>
                    <a:ea typeface="Times New Roman" panose="02020603050405020304" pitchFamily="18" charset="0"/>
                    <a:cs typeface="Times New Roman" panose="02020603050405020304" pitchFamily="18" charset="0"/>
                  </a:rPr>
                  <a:t> Hãy </a:t>
                </a:r>
                <a:r>
                  <a:rPr lang="pt-BR" sz="1600" kern="1200">
                    <a:latin typeface="Arial" panose="020B0604020202020204" pitchFamily="34" charset="0"/>
                    <a:ea typeface="Times New Roman" panose="02020603050405020304" pitchFamily="18" charset="0"/>
                    <a:cs typeface="Times New Roman" panose="02020603050405020304" pitchFamily="18" charset="0"/>
                  </a:rPr>
                  <a:t>biểu diễn </a:t>
                </a:r>
                <a14:m>
                  <m:oMath xmlns:m="http://schemas.openxmlformats.org/officeDocument/2006/math">
                    <m:acc>
                      <m:accPr>
                        <m:chr m:val="⃗"/>
                        <m:ctrlPr>
                          <a:rPr lang="en-US" sz="1600" i="1">
                            <a:latin typeface="Cambria Math" panose="02040503050406030204" pitchFamily="18" charset="0"/>
                            <a:ea typeface="PMingLiU"/>
                            <a:cs typeface="Times New Roman" panose="02020603050405020304" pitchFamily="18" charset="0"/>
                          </a:rPr>
                        </m:ctrlPr>
                      </m:accPr>
                      <m:e>
                        <m:r>
                          <a:rPr lang="en-US" sz="1600" i="1">
                            <a:latin typeface="Cambria Math" panose="02040503050406030204" pitchFamily="18" charset="0"/>
                            <a:ea typeface="PMingLiU"/>
                            <a:cs typeface="Times New Roman" panose="02020603050405020304" pitchFamily="18" charset="0"/>
                          </a:rPr>
                          <m:t>𝑀</m:t>
                        </m:r>
                        <m:r>
                          <a:rPr lang="en-US" sz="1600" b="0" i="1" smtClean="0">
                            <a:latin typeface="Cambria Math" panose="02040503050406030204" pitchFamily="18" charset="0"/>
                            <a:ea typeface="PMingLiU"/>
                            <a:cs typeface="Times New Roman" panose="02020603050405020304" pitchFamily="18" charset="0"/>
                          </a:rPr>
                          <m:t>𝑁</m:t>
                        </m:r>
                      </m:e>
                    </m:acc>
                  </m:oMath>
                </a14:m>
                <a:r>
                  <a:rPr lang="pt-BR" sz="1600" kern="1200" smtClean="0">
                    <a:latin typeface="Arial" panose="020B0604020202020204" pitchFamily="34" charset="0"/>
                    <a:ea typeface="Times New Roman" panose="02020603050405020304" pitchFamily="18" charset="0"/>
                    <a:cs typeface="Times New Roman" panose="02020603050405020304" pitchFamily="18" charset="0"/>
                  </a:rPr>
                  <a:t> theo </a:t>
                </a:r>
                <a14:m>
                  <m:oMath xmlns:m="http://schemas.openxmlformats.org/officeDocument/2006/math">
                    <m:acc>
                      <m:accPr>
                        <m:chr m:val="⃗"/>
                        <m:ctrlPr>
                          <a:rPr lang="en-US" sz="1600" i="1">
                            <a:latin typeface="Cambria Math" panose="02040503050406030204" pitchFamily="18" charset="0"/>
                            <a:ea typeface="Arial" panose="020B0604020202020204" pitchFamily="34" charset="0"/>
                            <a:cs typeface="Times New Roman" panose="02020603050405020304" pitchFamily="18" charset="0"/>
                          </a:rPr>
                        </m:ctrlPr>
                      </m:accPr>
                      <m:e>
                        <m:r>
                          <a:rPr lang="en-US" sz="1600" i="1">
                            <a:effectLst/>
                            <a:latin typeface="Cambria Math" panose="02040503050406030204" pitchFamily="18" charset="0"/>
                            <a:ea typeface="Arial" panose="020B0604020202020204" pitchFamily="34" charset="0"/>
                            <a:cs typeface="Times New Roman" panose="02020603050405020304" pitchFamily="18" charset="0"/>
                          </a:rPr>
                          <m:t>𝐴𝐷</m:t>
                        </m:r>
                      </m:e>
                    </m:acc>
                  </m:oMath>
                </a14:m>
                <a:r>
                  <a:rPr lang="en-US" sz="1600" smtClean="0">
                    <a:effectLst/>
                    <a:latin typeface="+mj-lt"/>
                    <a:ea typeface="Arial" panose="020B0604020202020204" pitchFamily="34" charset="0"/>
                    <a:cs typeface="Times New Roman" panose="02020603050405020304" pitchFamily="18" charset="0"/>
                  </a:rPr>
                  <a:t> và </a:t>
                </a:r>
                <a14:m>
                  <m:oMath xmlns:m="http://schemas.openxmlformats.org/officeDocument/2006/math">
                    <m:acc>
                      <m:accPr>
                        <m:chr m:val="⃗"/>
                        <m:ctrlPr>
                          <a:rPr lang="en-US" sz="1600" i="1">
                            <a:latin typeface="Cambria Math" panose="02040503050406030204" pitchFamily="18" charset="0"/>
                            <a:ea typeface="Arial" panose="020B0604020202020204" pitchFamily="34" charset="0"/>
                            <a:cs typeface="Times New Roman" panose="02020603050405020304" pitchFamily="18" charset="0"/>
                          </a:rPr>
                        </m:ctrlPr>
                      </m:accPr>
                      <m:e>
                        <m:r>
                          <a:rPr lang="en-US" sz="1600" i="1">
                            <a:latin typeface="Cambria Math" panose="02040503050406030204" pitchFamily="18" charset="0"/>
                            <a:ea typeface="Arial" panose="020B0604020202020204" pitchFamily="34" charset="0"/>
                            <a:cs typeface="Times New Roman" panose="02020603050405020304" pitchFamily="18" charset="0"/>
                          </a:rPr>
                          <m:t>𝐵𝐶</m:t>
                        </m:r>
                      </m:e>
                    </m:acc>
                  </m:oMath>
                </a14:m>
                <a:r>
                  <a:rPr lang="en-US" sz="1600" smtClean="0">
                    <a:effectLst/>
                    <a:latin typeface="Times New Roman" panose="02020603050405020304" pitchFamily="18" charset="0"/>
                    <a:ea typeface="Arial" panose="020B0604020202020204" pitchFamily="34" charset="0"/>
                    <a:cs typeface="Times New Roman" panose="02020603050405020304" pitchFamily="18" charset="0"/>
                  </a:rPr>
                  <a:t>.</a:t>
                </a:r>
                <a:endParaRPr lang="en-US" sz="16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91048" y="384396"/>
                <a:ext cx="8347435" cy="869149"/>
              </a:xfrm>
              <a:prstGeom prst="rect">
                <a:avLst/>
              </a:prstGeom>
              <a:blipFill>
                <a:blip r:embed="rId3"/>
                <a:stretch>
                  <a:fillRect l="-365" r="-438" b="-7692"/>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a:off x="359244" y="1938610"/>
            <a:ext cx="2741766" cy="2762241"/>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3430988" y="1869943"/>
                <a:ext cx="5379058" cy="2851871"/>
              </a:xfrm>
              <a:prstGeom prst="rect">
                <a:avLst/>
              </a:prstGeom>
            </p:spPr>
            <p:txBody>
              <a:bodyPr wrap="square">
                <a:spAutoFit/>
              </a:bodyPr>
              <a:lstStyle/>
              <a:p>
                <a:pPr>
                  <a:lnSpc>
                    <a:spcPct val="150000"/>
                  </a:lnSpc>
                </a:pPr>
                <a:r>
                  <a:rPr lang="en-US" sz="1600" smtClean="0">
                    <a:latin typeface="+mj-lt"/>
                    <a:ea typeface="PMingLiU"/>
                    <a:cs typeface="Times New Roman" panose="02020603050405020304" pitchFamily="18" charset="0"/>
                  </a:rPr>
                  <a:t>Ta có:  </a:t>
                </a:r>
                <a14:m>
                  <m:oMath xmlns:m="http://schemas.openxmlformats.org/officeDocument/2006/math">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𝑀𝑁</m:t>
                        </m:r>
                      </m:e>
                    </m:acc>
                    <m:r>
                      <a:rPr lang="en-US" sz="16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600" i="1">
                            <a:effectLst/>
                            <a:latin typeface="Cambria Math" panose="02040503050406030204" pitchFamily="18" charset="0"/>
                            <a:ea typeface="Arial" panose="020B0604020202020204" pitchFamily="34" charset="0"/>
                            <a:cs typeface="Times New Roman" panose="02020603050405020304" pitchFamily="18" charset="0"/>
                          </a:rPr>
                          <m:t>𝑀𝐴</m:t>
                        </m:r>
                      </m:e>
                    </m:acc>
                    <m:r>
                      <a:rPr lang="en-US" sz="16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600" i="1">
                            <a:effectLst/>
                            <a:latin typeface="Cambria Math" panose="02040503050406030204" pitchFamily="18" charset="0"/>
                            <a:ea typeface="Arial" panose="020B0604020202020204" pitchFamily="34" charset="0"/>
                            <a:cs typeface="Times New Roman" panose="02020603050405020304" pitchFamily="18" charset="0"/>
                          </a:rPr>
                          <m:t>𝐴𝐷</m:t>
                        </m:r>
                      </m:e>
                    </m:acc>
                    <m:r>
                      <a:rPr lang="en-US" sz="16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600" i="1">
                            <a:effectLst/>
                            <a:latin typeface="Cambria Math" panose="02040503050406030204" pitchFamily="18" charset="0"/>
                            <a:ea typeface="Arial" panose="020B0604020202020204" pitchFamily="34" charset="0"/>
                            <a:cs typeface="Times New Roman" panose="02020603050405020304" pitchFamily="18" charset="0"/>
                          </a:rPr>
                          <m:t>𝐷𝑁</m:t>
                        </m:r>
                      </m:e>
                    </m:acc>
                  </m:oMath>
                </a14:m>
                <a:endParaRPr lang="en-US" sz="1600" i="1" smtClean="0">
                  <a:effectLst/>
                  <a:latin typeface="+mj-lt"/>
                  <a:ea typeface="Arial" panose="020B0604020202020204" pitchFamily="34" charset="0"/>
                  <a:cs typeface="Times New Roman" panose="02020603050405020304" pitchFamily="18" charset="0"/>
                </a:endParaRPr>
              </a:p>
              <a:p>
                <a:pPr>
                  <a:lnSpc>
                    <a:spcPct val="150000"/>
                  </a:lnSpc>
                </a:pPr>
                <a14:m>
                  <m:oMath xmlns:m="http://schemas.openxmlformats.org/officeDocument/2006/math">
                    <m:r>
                      <a:rPr lang="en-US" sz="1600" i="1">
                        <a:effectLst/>
                        <a:latin typeface="Cambria Math" panose="02040503050406030204" pitchFamily="18" charset="0"/>
                        <a:ea typeface="Arial" panose="020B0604020202020204" pitchFamily="34" charset="0"/>
                        <a:cs typeface="Times New Roman" panose="02020603050405020304" pitchFamily="18" charset="0"/>
                      </a:rPr>
                      <m:t>⇒2.</m:t>
                    </m:r>
                    <m:acc>
                      <m:accPr>
                        <m:chr m:val="⃗"/>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600" i="1">
                            <a:effectLst/>
                            <a:latin typeface="Cambria Math" panose="02040503050406030204" pitchFamily="18" charset="0"/>
                            <a:ea typeface="Arial" panose="020B0604020202020204" pitchFamily="34" charset="0"/>
                            <a:cs typeface="Times New Roman" panose="02020603050405020304" pitchFamily="18" charset="0"/>
                          </a:rPr>
                          <m:t>𝑀𝑁</m:t>
                        </m:r>
                      </m:e>
                    </m:acc>
                    <m:r>
                      <a:rPr lang="en-US" sz="1600" i="1">
                        <a:effectLst/>
                        <a:latin typeface="Cambria Math" panose="02040503050406030204" pitchFamily="18" charset="0"/>
                        <a:ea typeface="Arial" panose="020B0604020202020204" pitchFamily="34" charset="0"/>
                        <a:cs typeface="Times New Roman" panose="02020603050405020304" pitchFamily="18" charset="0"/>
                      </a:rPr>
                      <m:t>=2</m:t>
                    </m:r>
                    <m:acc>
                      <m:accPr>
                        <m:chr m:val="⃗"/>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600" i="1">
                            <a:effectLst/>
                            <a:latin typeface="Cambria Math" panose="02040503050406030204" pitchFamily="18" charset="0"/>
                            <a:ea typeface="Arial" panose="020B0604020202020204" pitchFamily="34" charset="0"/>
                            <a:cs typeface="Times New Roman" panose="02020603050405020304" pitchFamily="18" charset="0"/>
                          </a:rPr>
                          <m:t>𝑀𝐴</m:t>
                        </m:r>
                      </m:e>
                    </m:acc>
                    <m:r>
                      <a:rPr lang="en-US" sz="1600" i="1">
                        <a:effectLst/>
                        <a:latin typeface="Cambria Math" panose="02040503050406030204" pitchFamily="18" charset="0"/>
                        <a:ea typeface="Arial" panose="020B0604020202020204" pitchFamily="34" charset="0"/>
                        <a:cs typeface="Times New Roman" panose="02020603050405020304" pitchFamily="18" charset="0"/>
                      </a:rPr>
                      <m:t>+2</m:t>
                    </m:r>
                    <m:acc>
                      <m:accPr>
                        <m:chr m:val="⃗"/>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600" i="1">
                            <a:effectLst/>
                            <a:latin typeface="Cambria Math" panose="02040503050406030204" pitchFamily="18" charset="0"/>
                            <a:ea typeface="Arial" panose="020B0604020202020204" pitchFamily="34" charset="0"/>
                            <a:cs typeface="Times New Roman" panose="02020603050405020304" pitchFamily="18" charset="0"/>
                          </a:rPr>
                          <m:t>𝐴𝐷</m:t>
                        </m:r>
                      </m:e>
                    </m:acc>
                    <m:r>
                      <a:rPr lang="en-US" sz="1600" i="1">
                        <a:effectLst/>
                        <a:latin typeface="Cambria Math" panose="02040503050406030204" pitchFamily="18" charset="0"/>
                        <a:ea typeface="Arial" panose="020B0604020202020204" pitchFamily="34" charset="0"/>
                        <a:cs typeface="Times New Roman" panose="02020603050405020304" pitchFamily="18" charset="0"/>
                      </a:rPr>
                      <m:t>+2</m:t>
                    </m:r>
                    <m:acc>
                      <m:accPr>
                        <m:chr m:val="⃗"/>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600" i="1">
                            <a:effectLst/>
                            <a:latin typeface="Cambria Math" panose="02040503050406030204" pitchFamily="18" charset="0"/>
                            <a:ea typeface="Arial" panose="020B0604020202020204" pitchFamily="34" charset="0"/>
                            <a:cs typeface="Times New Roman" panose="02020603050405020304" pitchFamily="18" charset="0"/>
                          </a:rPr>
                          <m:t>𝐷𝑁</m:t>
                        </m:r>
                      </m:e>
                    </m:acc>
                    <m:r>
                      <a:rPr lang="en-US" sz="1600" i="1">
                        <a:effectLst/>
                        <a:latin typeface="Cambria Math" panose="02040503050406030204" pitchFamily="18" charset="0"/>
                        <a:ea typeface="Arial" panose="020B0604020202020204" pitchFamily="34" charset="0"/>
                        <a:cs typeface="Times New Roman" panose="02020603050405020304" pitchFamily="18" charset="0"/>
                      </a:rPr>
                      <m:t> </m:t>
                    </m:r>
                  </m:oMath>
                </a14:m>
                <a:r>
                  <a:rPr lang="en-US" sz="1600" smtClean="0">
                    <a:effectLst/>
                    <a:latin typeface="+mj-lt"/>
                    <a:ea typeface="PMingLiU"/>
                    <a:cs typeface="Times New Roman" panose="02020603050405020304" pitchFamily="18" charset="0"/>
                  </a:rPr>
                  <a:t>và </a:t>
                </a:r>
                <a:r>
                  <a:rPr lang="en-US" sz="1600">
                    <a:effectLst/>
                    <a:latin typeface="+mj-lt"/>
                    <a:ea typeface="PMingLiU"/>
                    <a:cs typeface="Times New Roman" panose="02020603050405020304" pitchFamily="18" charset="0"/>
                  </a:rPr>
                  <a:t> </a:t>
                </a:r>
                <a14:m>
                  <m:oMath xmlns:m="http://schemas.openxmlformats.org/officeDocument/2006/math">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𝑀𝑁</m:t>
                        </m:r>
                      </m:e>
                    </m:acc>
                    <m:r>
                      <a:rPr lang="en-US" sz="16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600" i="1">
                            <a:effectLst/>
                            <a:latin typeface="Cambria Math" panose="02040503050406030204" pitchFamily="18" charset="0"/>
                            <a:ea typeface="Arial" panose="020B0604020202020204" pitchFamily="34" charset="0"/>
                            <a:cs typeface="Times New Roman" panose="02020603050405020304" pitchFamily="18" charset="0"/>
                          </a:rPr>
                          <m:t>𝑀𝐵</m:t>
                        </m:r>
                      </m:e>
                    </m:acc>
                    <m:r>
                      <a:rPr lang="en-US" sz="16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600" i="1">
                            <a:effectLst/>
                            <a:latin typeface="Cambria Math" panose="02040503050406030204" pitchFamily="18" charset="0"/>
                            <a:ea typeface="Arial" panose="020B0604020202020204" pitchFamily="34" charset="0"/>
                            <a:cs typeface="Times New Roman" panose="02020603050405020304" pitchFamily="18" charset="0"/>
                          </a:rPr>
                          <m:t>𝐵𝐶</m:t>
                        </m:r>
                      </m:e>
                    </m:acc>
                    <m:r>
                      <a:rPr lang="en-US" sz="16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600" i="1">
                            <a:effectLst/>
                            <a:latin typeface="Cambria Math" panose="02040503050406030204" pitchFamily="18" charset="0"/>
                            <a:ea typeface="Arial" panose="020B0604020202020204" pitchFamily="34" charset="0"/>
                            <a:cs typeface="Times New Roman" panose="02020603050405020304" pitchFamily="18" charset="0"/>
                          </a:rPr>
                          <m:t>𝐶𝑁</m:t>
                        </m:r>
                      </m:e>
                    </m:acc>
                  </m:oMath>
                </a14:m>
                <a:r>
                  <a:rPr lang="en-US" sz="1600">
                    <a:effectLst/>
                    <a:latin typeface="+mj-lt"/>
                    <a:ea typeface="PMingLiU"/>
                    <a:cs typeface="Times New Roman" panose="02020603050405020304" pitchFamily="18" charset="0"/>
                  </a:rPr>
                  <a:t>.</a:t>
                </a:r>
                <a:endParaRPr lang="en-US" sz="1600">
                  <a:latin typeface="+mj-lt"/>
                  <a:ea typeface="Arial" panose="020B0604020202020204" pitchFamily="34" charset="0"/>
                  <a:cs typeface="Times New Roman" panose="02020603050405020304" pitchFamily="18" charset="0"/>
                </a:endParaRPr>
              </a:p>
              <a:p>
                <a:pPr>
                  <a:lnSpc>
                    <a:spcPct val="150000"/>
                  </a:lnSpc>
                </a:pPr>
                <a:r>
                  <a:rPr lang="en-US" sz="1600">
                    <a:effectLst/>
                    <a:latin typeface="+mj-lt"/>
                    <a:ea typeface="PMingLiU"/>
                    <a:cs typeface="Times New Roman" panose="02020603050405020304" pitchFamily="18" charset="0"/>
                  </a:rPr>
                  <a:t>Khi đó: </a:t>
                </a:r>
                <a:endParaRPr lang="en-US" sz="1600" smtClean="0">
                  <a:effectLst/>
                  <a:latin typeface="+mj-lt"/>
                  <a:ea typeface="PMingLiU"/>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en-US" sz="1600" i="1">
                          <a:effectLst/>
                          <a:latin typeface="Cambria Math" panose="02040503050406030204" pitchFamily="18" charset="0"/>
                          <a:ea typeface="PMingLiU"/>
                          <a:cs typeface="Times New Roman" panose="02020603050405020304" pitchFamily="18" charset="0"/>
                        </a:rPr>
                        <m:t>3</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𝑀𝑁</m:t>
                          </m:r>
                        </m:e>
                      </m:acc>
                      <m:r>
                        <a:rPr lang="en-US" sz="16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dPr>
                        <m:e>
                          <m:acc>
                            <m:accPr>
                              <m:chr m:val="⃗"/>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600" i="1">
                                  <a:effectLst/>
                                  <a:latin typeface="Cambria Math" panose="02040503050406030204" pitchFamily="18" charset="0"/>
                                  <a:ea typeface="Arial" panose="020B0604020202020204" pitchFamily="34" charset="0"/>
                                  <a:cs typeface="Times New Roman" panose="02020603050405020304" pitchFamily="18" charset="0"/>
                                </a:rPr>
                                <m:t>𝑀𝐵</m:t>
                              </m:r>
                            </m:e>
                          </m:acc>
                          <m:r>
                            <a:rPr lang="en-US" sz="1600" i="1">
                              <a:effectLst/>
                              <a:latin typeface="Cambria Math" panose="02040503050406030204" pitchFamily="18" charset="0"/>
                              <a:ea typeface="Arial" panose="020B0604020202020204" pitchFamily="34" charset="0"/>
                              <a:cs typeface="Times New Roman" panose="02020603050405020304" pitchFamily="18" charset="0"/>
                            </a:rPr>
                            <m:t>+2 </m:t>
                          </m:r>
                          <m:acc>
                            <m:accPr>
                              <m:chr m:val="⃗"/>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600" i="1">
                                  <a:effectLst/>
                                  <a:latin typeface="Cambria Math" panose="02040503050406030204" pitchFamily="18" charset="0"/>
                                  <a:ea typeface="Arial" panose="020B0604020202020204" pitchFamily="34" charset="0"/>
                                  <a:cs typeface="Times New Roman" panose="02020603050405020304" pitchFamily="18" charset="0"/>
                                </a:rPr>
                                <m:t>𝑀𝐴</m:t>
                              </m:r>
                            </m:e>
                          </m:acc>
                        </m:e>
                      </m:d>
                      <m:r>
                        <a:rPr lang="en-US" sz="16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dPr>
                        <m:e>
                          <m:acc>
                            <m:accPr>
                              <m:chr m:val="⃗"/>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600" i="1">
                                  <a:effectLst/>
                                  <a:latin typeface="Cambria Math" panose="02040503050406030204" pitchFamily="18" charset="0"/>
                                  <a:ea typeface="Arial" panose="020B0604020202020204" pitchFamily="34" charset="0"/>
                                  <a:cs typeface="Times New Roman" panose="02020603050405020304" pitchFamily="18" charset="0"/>
                                </a:rPr>
                                <m:t>𝐶𝑁</m:t>
                              </m:r>
                            </m:e>
                          </m:acc>
                          <m:r>
                            <a:rPr lang="en-US" sz="1600" i="1">
                              <a:effectLst/>
                              <a:latin typeface="Cambria Math" panose="02040503050406030204" pitchFamily="18" charset="0"/>
                              <a:ea typeface="Arial" panose="020B0604020202020204" pitchFamily="34" charset="0"/>
                              <a:cs typeface="Times New Roman" panose="02020603050405020304" pitchFamily="18" charset="0"/>
                            </a:rPr>
                            <m:t>+2 </m:t>
                          </m:r>
                          <m:acc>
                            <m:accPr>
                              <m:chr m:val="⃗"/>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600" i="1">
                                  <a:effectLst/>
                                  <a:latin typeface="Cambria Math" panose="02040503050406030204" pitchFamily="18" charset="0"/>
                                  <a:ea typeface="Arial" panose="020B0604020202020204" pitchFamily="34" charset="0"/>
                                  <a:cs typeface="Times New Roman" panose="02020603050405020304" pitchFamily="18" charset="0"/>
                                </a:rPr>
                                <m:t>𝐷𝑁</m:t>
                              </m:r>
                            </m:e>
                          </m:acc>
                        </m:e>
                      </m:d>
                      <m:r>
                        <a:rPr lang="en-US" sz="1600" i="1">
                          <a:effectLst/>
                          <a:latin typeface="Cambria Math" panose="02040503050406030204" pitchFamily="18" charset="0"/>
                          <a:ea typeface="PMingLiU"/>
                          <a:cs typeface="Times New Roman" panose="02020603050405020304" pitchFamily="18" charset="0"/>
                        </a:rPr>
                        <m:t>+2 </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𝐴𝐷</m:t>
                          </m:r>
                        </m:e>
                      </m:acc>
                      <m:r>
                        <a:rPr lang="en-US"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𝐵𝐶</m:t>
                          </m:r>
                        </m:e>
                      </m:acc>
                    </m:oMath>
                  </m:oMathPara>
                </a14:m>
                <a:endParaRPr lang="en-US" sz="1600" i="1" smtClean="0">
                  <a:effectLst/>
                  <a:latin typeface="+mj-lt"/>
                  <a:ea typeface="PMingLiU"/>
                  <a:cs typeface="Times New Roman" panose="02020603050405020304" pitchFamily="18" charset="0"/>
                </a:endParaRPr>
              </a:p>
              <a:p>
                <a:pPr>
                  <a:lnSpc>
                    <a:spcPct val="150000"/>
                  </a:lnSpc>
                </a:pPr>
                <a:r>
                  <a:rPr lang="en-US" sz="1600" smtClean="0">
                    <a:effectLst/>
                    <a:ea typeface="PMingLiU"/>
                    <a:cs typeface="Times New Roman" panose="02020603050405020304" pitchFamily="18" charset="0"/>
                  </a:rPr>
                  <a:t>               </a:t>
                </a:r>
                <a14:m>
                  <m:oMath xmlns:m="http://schemas.openxmlformats.org/officeDocument/2006/math">
                    <m:r>
                      <a:rPr lang="en-US" sz="1600" i="1">
                        <a:effectLst/>
                        <a:latin typeface="Cambria Math" panose="02040503050406030204" pitchFamily="18" charset="0"/>
                        <a:ea typeface="PMingLiU"/>
                        <a:cs typeface="Times New Roman" panose="02020603050405020304" pitchFamily="18" charset="0"/>
                      </a:rPr>
                      <m:t>=2 </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𝐴𝐷</m:t>
                        </m:r>
                      </m:e>
                    </m:acc>
                    <m:r>
                      <a:rPr lang="en-US"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𝐵𝐶</m:t>
                        </m:r>
                      </m:e>
                    </m:acc>
                    <m:r>
                      <a:rPr lang="en-US" sz="1600" i="1">
                        <a:effectLst/>
                        <a:latin typeface="Cambria Math" panose="02040503050406030204" pitchFamily="18" charset="0"/>
                        <a:ea typeface="PMingLiU"/>
                        <a:cs typeface="Times New Roman" panose="02020603050405020304" pitchFamily="18" charset="0"/>
                      </a:rPr>
                      <m:t>.</m:t>
                    </m:r>
                  </m:oMath>
                </a14:m>
                <a:endParaRPr lang="en-US" sz="1600">
                  <a:latin typeface="+mj-lt"/>
                  <a:ea typeface="Arial" panose="020B0604020202020204" pitchFamily="34" charset="0"/>
                  <a:cs typeface="Times New Roman" panose="02020603050405020304" pitchFamily="18" charset="0"/>
                </a:endParaRPr>
              </a:p>
              <a:p>
                <a:pPr>
                  <a:lnSpc>
                    <a:spcPct val="150000"/>
                  </a:lnSpc>
                </a:pPr>
                <a14:m>
                  <m:oMathPara xmlns:m="http://schemas.openxmlformats.org/officeDocument/2006/math">
                    <m:oMathParaPr>
                      <m:jc m:val="left"/>
                    </m:oMathParaPr>
                    <m:oMath xmlns:m="http://schemas.openxmlformats.org/officeDocument/2006/math">
                      <m:r>
                        <m:rPr>
                          <m:nor/>
                        </m:rPr>
                        <a:rPr lang="en-US" sz="1600">
                          <a:ea typeface="PMingLiU"/>
                          <a:cs typeface="Times New Roman" panose="02020603050405020304" pitchFamily="18" charset="0"/>
                        </a:rPr>
                        <m:t>Suy</m:t>
                      </m:r>
                      <m:r>
                        <m:rPr>
                          <m:nor/>
                        </m:rPr>
                        <a:rPr lang="en-US" sz="1600">
                          <a:ea typeface="PMingLiU"/>
                          <a:cs typeface="Times New Roman" panose="02020603050405020304" pitchFamily="18" charset="0"/>
                        </a:rPr>
                        <m:t> </m:t>
                      </m:r>
                      <m:r>
                        <m:rPr>
                          <m:nor/>
                        </m:rPr>
                        <a:rPr lang="en-US" sz="1600">
                          <a:ea typeface="PMingLiU"/>
                          <a:cs typeface="Times New Roman" panose="02020603050405020304" pitchFamily="18" charset="0"/>
                        </a:rPr>
                        <m:t>ra</m:t>
                      </m:r>
                      <m:r>
                        <m:rPr>
                          <m:nor/>
                        </m:rPr>
                        <a:rPr lang="en-US" sz="1600">
                          <a:ea typeface="PMingLiU"/>
                          <a:cs typeface="Times New Roman" panose="02020603050405020304" pitchFamily="18" charset="0"/>
                        </a:rPr>
                        <m:t> </m:t>
                      </m:r>
                      <m:r>
                        <a:rPr lang="en-US" sz="1600" b="0" i="1" smtClean="0">
                          <a:latin typeface="Cambria Math" panose="02040503050406030204" pitchFamily="18" charset="0"/>
                          <a:ea typeface="PMingLiU"/>
                          <a:cs typeface="Times New Roman" panose="02020603050405020304" pitchFamily="18" charset="0"/>
                        </a:rPr>
                        <m:t> </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𝑀𝑁</m:t>
                          </m:r>
                        </m:e>
                      </m:acc>
                      <m:r>
                        <a:rPr lang="en-US" sz="1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600" i="1">
                              <a:effectLst/>
                              <a:latin typeface="Cambria Math" panose="02040503050406030204" pitchFamily="18" charset="0"/>
                              <a:ea typeface="Arial" panose="020B0604020202020204" pitchFamily="34" charset="0"/>
                              <a:cs typeface="Times New Roman" panose="02020603050405020304" pitchFamily="18" charset="0"/>
                            </a:rPr>
                            <m:t>2</m:t>
                          </m:r>
                        </m:num>
                        <m:den>
                          <m:r>
                            <a:rPr lang="en-US" sz="1600" i="1">
                              <a:effectLst/>
                              <a:latin typeface="Cambria Math" panose="02040503050406030204" pitchFamily="18" charset="0"/>
                              <a:ea typeface="Arial" panose="020B0604020202020204" pitchFamily="34" charset="0"/>
                              <a:cs typeface="Times New Roman" panose="02020603050405020304" pitchFamily="18" charset="0"/>
                            </a:rPr>
                            <m:t>3</m:t>
                          </m:r>
                        </m:den>
                      </m:f>
                      <m:r>
                        <a:rPr lang="en-US" sz="1600" i="1">
                          <a:effectLst/>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600" i="1">
                              <a:effectLst/>
                              <a:latin typeface="Cambria Math" panose="02040503050406030204" pitchFamily="18" charset="0"/>
                              <a:ea typeface="Arial" panose="020B0604020202020204" pitchFamily="34" charset="0"/>
                              <a:cs typeface="Times New Roman" panose="02020603050405020304" pitchFamily="18" charset="0"/>
                            </a:rPr>
                            <m:t>𝐴𝐷</m:t>
                          </m:r>
                        </m:e>
                      </m:acc>
                      <m:r>
                        <a:rPr lang="en-US" sz="1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600" i="1">
                              <a:effectLst/>
                              <a:latin typeface="Cambria Math" panose="02040503050406030204" pitchFamily="18" charset="0"/>
                              <a:ea typeface="Arial" panose="020B0604020202020204" pitchFamily="34" charset="0"/>
                              <a:cs typeface="Times New Roman" panose="02020603050405020304" pitchFamily="18" charset="0"/>
                            </a:rPr>
                            <m:t>1</m:t>
                          </m:r>
                        </m:num>
                        <m:den>
                          <m:r>
                            <a:rPr lang="en-US" sz="1600" i="1">
                              <a:effectLst/>
                              <a:latin typeface="Cambria Math" panose="02040503050406030204" pitchFamily="18" charset="0"/>
                              <a:ea typeface="Arial" panose="020B0604020202020204" pitchFamily="34" charset="0"/>
                              <a:cs typeface="Times New Roman" panose="02020603050405020304" pitchFamily="18" charset="0"/>
                            </a:rPr>
                            <m:t>3</m:t>
                          </m:r>
                        </m:den>
                      </m:f>
                      <m:r>
                        <a:rPr lang="en-US" sz="1600" i="1">
                          <a:effectLst/>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600" i="1">
                              <a:effectLst/>
                              <a:latin typeface="Cambria Math" panose="02040503050406030204" pitchFamily="18" charset="0"/>
                              <a:ea typeface="Arial" panose="020B0604020202020204" pitchFamily="34" charset="0"/>
                              <a:cs typeface="Times New Roman" panose="02020603050405020304" pitchFamily="18" charset="0"/>
                            </a:rPr>
                            <m:t>𝐵𝐶</m:t>
                          </m:r>
                        </m:e>
                      </m:acc>
                      <m:r>
                        <a:rPr lang="en-US" sz="1600" b="0" i="0" smtClean="0">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1600">
                  <a:latin typeface="+mj-lt"/>
                  <a:ea typeface="Arial" panose="020B060402020202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3430988" y="1869943"/>
                <a:ext cx="5379058" cy="2851871"/>
              </a:xfrm>
              <a:prstGeom prst="rect">
                <a:avLst/>
              </a:prstGeom>
              <a:blipFill>
                <a:blip r:embed="rId5"/>
                <a:stretch>
                  <a:fillRect l="-680"/>
                </a:stretch>
              </a:blipFill>
            </p:spPr>
            <p:txBody>
              <a:bodyPr/>
              <a:lstStyle/>
              <a:p>
                <a:r>
                  <a:rPr lang="en-US">
                    <a:noFill/>
                  </a:rPr>
                  <a:t> </a:t>
                </a:r>
              </a:p>
            </p:txBody>
          </p:sp>
        </mc:Fallback>
      </mc:AlternateContent>
    </p:spTree>
    <p:extLst>
      <p:ext uri="{BB962C8B-B14F-4D97-AF65-F5344CB8AC3E}">
        <p14:creationId xmlns:p14="http://schemas.microsoft.com/office/powerpoint/2010/main" val="75100471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0"/>
                                        </p:tgtEl>
                                        <p:attrNameLst>
                                          <p:attrName>style.visibility</p:attrName>
                                        </p:attrNameLst>
                                      </p:cBhvr>
                                      <p:to>
                                        <p:strVal val="visible"/>
                                      </p:to>
                                    </p:set>
                                    <p:animEffect transition="in" filter="barn(inVertical)">
                                      <p:cBhvr>
                                        <p:cTn id="14" dur="500"/>
                                        <p:tgtEl>
                                          <p:spTgt spid="10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fade">
                                      <p:cBhvr>
                                        <p:cTn id="24" dur="500"/>
                                        <p:tgtEl>
                                          <p:spTgt spid="1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xEl>
                                              <p:pRg st="1" end="1"/>
                                            </p:txEl>
                                          </p:spTgt>
                                        </p:tgtEl>
                                        <p:attrNameLst>
                                          <p:attrName>style.visibility</p:attrName>
                                        </p:attrNameLst>
                                      </p:cBhvr>
                                      <p:to>
                                        <p:strVal val="visible"/>
                                      </p:to>
                                    </p:set>
                                    <p:animEffect transition="in" filter="fade">
                                      <p:cBhvr>
                                        <p:cTn id="29" dur="500"/>
                                        <p:tgtEl>
                                          <p:spTgt spid="1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xEl>
                                              <p:pRg st="2" end="2"/>
                                            </p:txEl>
                                          </p:spTgt>
                                        </p:tgtEl>
                                        <p:attrNameLst>
                                          <p:attrName>style.visibility</p:attrName>
                                        </p:attrNameLst>
                                      </p:cBhvr>
                                      <p:to>
                                        <p:strVal val="visible"/>
                                      </p:to>
                                    </p:set>
                                    <p:animEffect transition="in" filter="fade">
                                      <p:cBhvr>
                                        <p:cTn id="34" dur="500"/>
                                        <p:tgtEl>
                                          <p:spTgt spid="1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4">
                                            <p:txEl>
                                              <p:pRg st="3" end="3"/>
                                            </p:txEl>
                                          </p:spTgt>
                                        </p:tgtEl>
                                        <p:attrNameLst>
                                          <p:attrName>style.visibility</p:attrName>
                                        </p:attrNameLst>
                                      </p:cBhvr>
                                      <p:to>
                                        <p:strVal val="visible"/>
                                      </p:to>
                                    </p:set>
                                    <p:animEffect transition="in" filter="fade">
                                      <p:cBhvr>
                                        <p:cTn id="39" dur="500"/>
                                        <p:tgtEl>
                                          <p:spTgt spid="14">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4">
                                            <p:txEl>
                                              <p:pRg st="4" end="4"/>
                                            </p:txEl>
                                          </p:spTgt>
                                        </p:tgtEl>
                                        <p:attrNameLst>
                                          <p:attrName>style.visibility</p:attrName>
                                        </p:attrNameLst>
                                      </p:cBhvr>
                                      <p:to>
                                        <p:strVal val="visible"/>
                                      </p:to>
                                    </p:set>
                                    <p:animEffect transition="in" filter="fade">
                                      <p:cBhvr>
                                        <p:cTn id="44" dur="500"/>
                                        <p:tgtEl>
                                          <p:spTgt spid="14">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4">
                                            <p:txEl>
                                              <p:pRg st="5" end="5"/>
                                            </p:txEl>
                                          </p:spTgt>
                                        </p:tgtEl>
                                        <p:attrNameLst>
                                          <p:attrName>style.visibility</p:attrName>
                                        </p:attrNameLst>
                                      </p:cBhvr>
                                      <p:to>
                                        <p:strVal val="visible"/>
                                      </p:to>
                                    </p:set>
                                    <p:animEffect transition="in" filter="fade">
                                      <p:cBhvr>
                                        <p:cTn id="49"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1615"/>
        <p:cNvGrpSpPr/>
        <p:nvPr/>
      </p:nvGrpSpPr>
      <p:grpSpPr>
        <a:xfrm>
          <a:off x="0" y="0"/>
          <a:ext cx="0" cy="0"/>
          <a:chOff x="0" y="0"/>
          <a:chExt cx="0" cy="0"/>
        </a:xfrm>
      </p:grpSpPr>
      <p:sp>
        <p:nvSpPr>
          <p:cNvPr id="6" name="Rectangle 5"/>
          <p:cNvSpPr/>
          <p:nvPr/>
        </p:nvSpPr>
        <p:spPr>
          <a:xfrm>
            <a:off x="404233" y="1523745"/>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a:ln>
                  <a:noFill/>
                </a:ln>
                <a:solidFill>
                  <a:srgbClr val="C00000"/>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8" name="Rectangle 7"/>
              <p:cNvSpPr/>
              <p:nvPr/>
            </p:nvSpPr>
            <p:spPr>
              <a:xfrm>
                <a:off x="4285888" y="1762603"/>
                <a:ext cx="4468498" cy="3315972"/>
              </a:xfrm>
              <a:prstGeom prst="rect">
                <a:avLst/>
              </a:prstGeom>
            </p:spPr>
            <p:txBody>
              <a:bodyPr wrap="square">
                <a:spAutoFit/>
              </a:bodyPr>
              <a:lstStyle/>
              <a:p>
                <a:pPr>
                  <a:lnSpc>
                    <a:spcPct val="150000"/>
                  </a:lnSpc>
                </a:pPr>
                <a:r>
                  <a:rPr lang="en-US" sz="1600" smtClean="0">
                    <a:latin typeface="+mj-lt"/>
                    <a:ea typeface="PMingLiU"/>
                    <a:cs typeface="Times New Roman" panose="02020603050405020304" pitchFamily="18" charset="0"/>
                  </a:rPr>
                  <a:t>a) </a:t>
                </a:r>
                <a:r>
                  <a:rPr lang="en-US" sz="1600" smtClean="0">
                    <a:latin typeface="+mj-lt"/>
                    <a:ea typeface="Arial" panose="020B0604020202020204" pitchFamily="34" charset="0"/>
                    <a:cs typeface="Times New Roman" panose="02020603050405020304" pitchFamily="18" charset="0"/>
                  </a:rPr>
                  <a:t>Vì </a:t>
                </a:r>
                <a14:m>
                  <m:oMath xmlns:m="http://schemas.openxmlformats.org/officeDocument/2006/math">
                    <m:r>
                      <a:rPr lang="en-US" sz="1600" i="1">
                        <a:latin typeface="Cambria Math" panose="02040503050406030204" pitchFamily="18" charset="0"/>
                        <a:ea typeface="Arial" panose="020B0604020202020204" pitchFamily="34" charset="0"/>
                        <a:cs typeface="Times New Roman" panose="02020603050405020304" pitchFamily="18" charset="0"/>
                      </a:rPr>
                      <m:t>𝐺</m:t>
                    </m:r>
                  </m:oMath>
                </a14:m>
                <a:r>
                  <a:rPr lang="en-US" sz="1600">
                    <a:latin typeface="+mj-lt"/>
                    <a:ea typeface="Arial" panose="020B0604020202020204" pitchFamily="34" charset="0"/>
                    <a:cs typeface="Times New Roman" panose="02020603050405020304" pitchFamily="18" charset="0"/>
                  </a:rPr>
                  <a:t> là trọng tâm của tam giác </a:t>
                </a:r>
                <a14:m>
                  <m:oMath xmlns:m="http://schemas.openxmlformats.org/officeDocument/2006/math">
                    <m:r>
                      <a:rPr lang="en-US" sz="1600" i="1">
                        <a:latin typeface="Cambria Math" panose="02040503050406030204" pitchFamily="18" charset="0"/>
                        <a:ea typeface="Arial" panose="020B0604020202020204" pitchFamily="34" charset="0"/>
                        <a:cs typeface="Times New Roman" panose="02020603050405020304" pitchFamily="18" charset="0"/>
                      </a:rPr>
                      <m:t>𝐵𝐷𝐴</m:t>
                    </m:r>
                    <m:r>
                      <a:rPr lang="en-US" sz="1600" i="1">
                        <a:latin typeface="Cambria Math" panose="02040503050406030204" pitchFamily="18" charset="0"/>
                        <a:ea typeface="Arial" panose="020B0604020202020204" pitchFamily="34" charset="0"/>
                        <a:cs typeface="Times New Roman" panose="02020603050405020304" pitchFamily="18" charset="0"/>
                      </a:rPr>
                      <m:t>′ </m:t>
                    </m:r>
                  </m:oMath>
                </a14:m>
                <a:r>
                  <a:rPr lang="en-US" sz="1600" smtClean="0">
                    <a:latin typeface="+mj-lt"/>
                    <a:ea typeface="Arial" panose="020B0604020202020204" pitchFamily="34" charset="0"/>
                    <a:cs typeface="Times New Roman" panose="02020603050405020304" pitchFamily="18" charset="0"/>
                  </a:rPr>
                  <a:t>nên</a:t>
                </a:r>
              </a:p>
              <a:p>
                <a:pPr algn="ctr">
                  <a:lnSpc>
                    <a:spcPct val="150000"/>
                  </a:lnSpc>
                </a:pPr>
                <a:r>
                  <a:rPr lang="en-US" sz="1600">
                    <a:effectLst/>
                    <a:latin typeface="+mj-lt"/>
                    <a:ea typeface="PMingLiU"/>
                    <a:cs typeface="Times New Roman" panose="02020603050405020304" pitchFamily="18" charset="0"/>
                  </a:rPr>
                  <a:t> </a:t>
                </a:r>
                <a14:m>
                  <m:oMath xmlns:m="http://schemas.openxmlformats.org/officeDocument/2006/math">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𝐺𝐵</m:t>
                        </m:r>
                      </m:e>
                    </m:acc>
                    <m:r>
                      <a:rPr lang="en-US" sz="16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600" i="1">
                            <a:effectLst/>
                            <a:latin typeface="Cambria Math" panose="02040503050406030204" pitchFamily="18" charset="0"/>
                            <a:ea typeface="Arial" panose="020B0604020202020204" pitchFamily="34" charset="0"/>
                            <a:cs typeface="Times New Roman" panose="02020603050405020304" pitchFamily="18" charset="0"/>
                          </a:rPr>
                          <m:t>𝐺𝐷</m:t>
                        </m:r>
                      </m:e>
                    </m:acc>
                    <m:r>
                      <a:rPr lang="en-US" sz="16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600" i="1">
                            <a:effectLst/>
                            <a:latin typeface="Cambria Math" panose="02040503050406030204" pitchFamily="18" charset="0"/>
                            <a:ea typeface="Arial" panose="020B0604020202020204" pitchFamily="34" charset="0"/>
                            <a:cs typeface="Times New Roman" panose="02020603050405020304" pitchFamily="18" charset="0"/>
                          </a:rPr>
                          <m:t>𝐺𝐴</m:t>
                        </m:r>
                        <m:r>
                          <a:rPr lang="en-US" sz="1600" i="1">
                            <a:effectLst/>
                            <a:latin typeface="Cambria Math" panose="02040503050406030204" pitchFamily="18" charset="0"/>
                            <a:ea typeface="Arial" panose="020B0604020202020204" pitchFamily="34" charset="0"/>
                            <a:cs typeface="Times New Roman" panose="02020603050405020304" pitchFamily="18" charset="0"/>
                          </a:rPr>
                          <m:t>′</m:t>
                        </m:r>
                      </m:e>
                    </m:acc>
                    <m:r>
                      <a:rPr lang="en-US" sz="16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600" i="1">
                            <a:effectLst/>
                            <a:latin typeface="Cambria Math" panose="02040503050406030204" pitchFamily="18" charset="0"/>
                            <a:ea typeface="Arial" panose="020B0604020202020204" pitchFamily="34" charset="0"/>
                            <a:cs typeface="Times New Roman" panose="02020603050405020304" pitchFamily="18" charset="0"/>
                          </a:rPr>
                          <m:t>0</m:t>
                        </m:r>
                      </m:e>
                    </m:acc>
                  </m:oMath>
                </a14:m>
                <a:r>
                  <a:rPr lang="en-US" sz="1600">
                    <a:effectLst/>
                    <a:latin typeface="+mj-lt"/>
                    <a:ea typeface="PMingLiU"/>
                    <a:cs typeface="Times New Roman" panose="02020603050405020304" pitchFamily="18" charset="0"/>
                  </a:rPr>
                  <a:t> </a:t>
                </a:r>
                <a:endParaRPr lang="en-US" sz="1600">
                  <a:effectLst/>
                  <a:latin typeface="+mj-lt"/>
                  <a:ea typeface="Arial" panose="020B0604020202020204" pitchFamily="34" charset="0"/>
                  <a:cs typeface="Times New Roman" panose="02020603050405020304" pitchFamily="18" charset="0"/>
                </a:endParaRPr>
              </a:p>
              <a:p>
                <a:pPr>
                  <a:lnSpc>
                    <a:spcPct val="150000"/>
                  </a:lnSpc>
                </a:pPr>
                <a:r>
                  <a:rPr lang="en-US" sz="1600">
                    <a:effectLst/>
                    <a:latin typeface="+mj-lt"/>
                    <a:ea typeface="PMingLiU"/>
                    <a:cs typeface="Times New Roman" panose="02020603050405020304" pitchFamily="18" charset="0"/>
                  </a:rPr>
                  <a:t>Khi đó:  </a:t>
                </a:r>
                <a14:m>
                  <m:oMath xmlns:m="http://schemas.openxmlformats.org/officeDocument/2006/math">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𝐺𝐴</m:t>
                        </m:r>
                      </m:e>
                    </m:acc>
                    <m:r>
                      <a:rPr lang="en-US" sz="16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600" i="1">
                            <a:effectLst/>
                            <a:latin typeface="Cambria Math" panose="02040503050406030204" pitchFamily="18" charset="0"/>
                            <a:ea typeface="Arial" panose="020B0604020202020204" pitchFamily="34" charset="0"/>
                            <a:cs typeface="Times New Roman" panose="02020603050405020304" pitchFamily="18" charset="0"/>
                          </a:rPr>
                          <m:t>𝐴𝐵</m:t>
                        </m:r>
                      </m:e>
                    </m:acc>
                    <m:r>
                      <a:rPr lang="en-US" sz="16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600" i="1">
                            <a:effectLst/>
                            <a:latin typeface="Cambria Math" panose="02040503050406030204" pitchFamily="18" charset="0"/>
                            <a:ea typeface="Arial" panose="020B0604020202020204" pitchFamily="34" charset="0"/>
                            <a:cs typeface="Times New Roman" panose="02020603050405020304" pitchFamily="18" charset="0"/>
                          </a:rPr>
                          <m:t>𝐺𝐴</m:t>
                        </m:r>
                      </m:e>
                    </m:acc>
                    <m:r>
                      <a:rPr lang="en-US" sz="16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600" i="1">
                            <a:effectLst/>
                            <a:latin typeface="Cambria Math" panose="02040503050406030204" pitchFamily="18" charset="0"/>
                            <a:ea typeface="Arial" panose="020B0604020202020204" pitchFamily="34" charset="0"/>
                            <a:cs typeface="Times New Roman" panose="02020603050405020304" pitchFamily="18" charset="0"/>
                          </a:rPr>
                          <m:t>𝐴𝐷</m:t>
                        </m:r>
                      </m:e>
                    </m:acc>
                    <m:r>
                      <a:rPr lang="en-US" sz="16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600" i="1">
                            <a:effectLst/>
                            <a:latin typeface="Cambria Math" panose="02040503050406030204" pitchFamily="18" charset="0"/>
                            <a:ea typeface="Arial" panose="020B0604020202020204" pitchFamily="34" charset="0"/>
                            <a:cs typeface="Times New Roman" panose="02020603050405020304" pitchFamily="18" charset="0"/>
                          </a:rPr>
                          <m:t>𝐺𝐴</m:t>
                        </m:r>
                      </m:e>
                    </m:acc>
                    <m:r>
                      <a:rPr lang="en-US" sz="16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600" i="1">
                            <a:effectLst/>
                            <a:latin typeface="Cambria Math" panose="02040503050406030204" pitchFamily="18" charset="0"/>
                            <a:ea typeface="Arial" panose="020B0604020202020204" pitchFamily="34" charset="0"/>
                            <a:cs typeface="Times New Roman" panose="02020603050405020304" pitchFamily="18" charset="0"/>
                          </a:rPr>
                          <m:t>𝐴𝐴</m:t>
                        </m:r>
                        <m:r>
                          <a:rPr lang="en-US" sz="1600" i="1">
                            <a:effectLst/>
                            <a:latin typeface="Cambria Math" panose="02040503050406030204" pitchFamily="18" charset="0"/>
                            <a:ea typeface="Arial" panose="020B0604020202020204" pitchFamily="34" charset="0"/>
                            <a:cs typeface="Times New Roman" panose="02020603050405020304" pitchFamily="18" charset="0"/>
                          </a:rPr>
                          <m:t>′</m:t>
                        </m:r>
                      </m:e>
                    </m:acc>
                    <m:r>
                      <a:rPr lang="en-US" sz="16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600" i="1">
                            <a:effectLst/>
                            <a:latin typeface="Cambria Math" panose="02040503050406030204" pitchFamily="18" charset="0"/>
                            <a:ea typeface="Arial" panose="020B0604020202020204" pitchFamily="34" charset="0"/>
                            <a:cs typeface="Times New Roman" panose="02020603050405020304" pitchFamily="18" charset="0"/>
                          </a:rPr>
                          <m:t>0</m:t>
                        </m:r>
                      </m:e>
                    </m:acc>
                  </m:oMath>
                </a14:m>
                <a:r>
                  <a:rPr lang="en-US" sz="1600">
                    <a:effectLst/>
                    <a:latin typeface="+mj-lt"/>
                    <a:ea typeface="PMingLiU"/>
                    <a:cs typeface="Times New Roman" panose="02020603050405020304" pitchFamily="18" charset="0"/>
                  </a:rPr>
                  <a:t>.</a:t>
                </a:r>
                <a:endParaRPr lang="en-US" sz="1600">
                  <a:effectLst/>
                  <a:latin typeface="+mj-lt"/>
                  <a:ea typeface="Arial" panose="020B0604020202020204" pitchFamily="34" charset="0"/>
                  <a:cs typeface="Times New Roman" panose="02020603050405020304" pitchFamily="18" charset="0"/>
                </a:endParaRPr>
              </a:p>
              <a:p>
                <a:pPr>
                  <a:lnSpc>
                    <a:spcPct val="150000"/>
                  </a:lnSpc>
                </a:pPr>
                <a14:m>
                  <m:oMathPara xmlns:m="http://schemas.openxmlformats.org/officeDocument/2006/math">
                    <m:oMathParaPr>
                      <m:jc m:val="left"/>
                    </m:oMathParaPr>
                    <m:oMath xmlns:m="http://schemas.openxmlformats.org/officeDocument/2006/math">
                      <m:r>
                        <m:rPr>
                          <m:nor/>
                        </m:rPr>
                        <a:rPr lang="en-US" sz="1600">
                          <a:ea typeface="PMingLiU"/>
                          <a:cs typeface="Times New Roman" panose="02020603050405020304" pitchFamily="18" charset="0"/>
                        </a:rPr>
                        <m:t>Suy</m:t>
                      </m:r>
                      <m:r>
                        <m:rPr>
                          <m:nor/>
                        </m:rPr>
                        <a:rPr lang="en-US" sz="1600">
                          <a:ea typeface="PMingLiU"/>
                          <a:cs typeface="Times New Roman" panose="02020603050405020304" pitchFamily="18" charset="0"/>
                        </a:rPr>
                        <m:t> </m:t>
                      </m:r>
                      <m:r>
                        <m:rPr>
                          <m:nor/>
                        </m:rPr>
                        <a:rPr lang="en-US" sz="1600">
                          <a:ea typeface="PMingLiU"/>
                          <a:cs typeface="Times New Roman" panose="02020603050405020304" pitchFamily="18" charset="0"/>
                        </a:rPr>
                        <m:t>ra</m:t>
                      </m:r>
                      <m:r>
                        <m:rPr>
                          <m:nor/>
                        </m:rPr>
                        <a:rPr lang="en-US" sz="1600">
                          <a:ea typeface="PMingLiU"/>
                          <a:cs typeface="Times New Roman" panose="02020603050405020304" pitchFamily="18" charset="0"/>
                        </a:rPr>
                        <m:t>,</m:t>
                      </m:r>
                      <m:r>
                        <a:rPr lang="en-US" sz="1600" b="0" i="1" smtClean="0">
                          <a:latin typeface="Cambria Math" panose="02040503050406030204" pitchFamily="18" charset="0"/>
                          <a:ea typeface="PMingLiU"/>
                          <a:cs typeface="Times New Roman" panose="02020603050405020304" pitchFamily="18" charset="0"/>
                        </a:rPr>
                        <m:t>   </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𝐴𝐺</m:t>
                          </m:r>
                        </m:e>
                      </m:acc>
                      <m:r>
                        <a:rPr lang="en-US" sz="1600" i="1">
                          <a:effectLst/>
                          <a:latin typeface="Cambria Math" panose="02040503050406030204" pitchFamily="18" charset="0"/>
                          <a:ea typeface="PMingLiU"/>
                          <a:cs typeface="Times New Roman" panose="02020603050405020304" pitchFamily="18" charset="0"/>
                        </a:rPr>
                        <m:t>=</m:t>
                      </m:r>
                      <m:f>
                        <m:fPr>
                          <m:ctrlPr>
                            <a:rPr lang="en-US" sz="1600" i="1">
                              <a:effectLst/>
                              <a:latin typeface="Cambria Math" panose="02040503050406030204" pitchFamily="18" charset="0"/>
                              <a:ea typeface="PMingLiU"/>
                              <a:cs typeface="Times New Roman" panose="02020603050405020304" pitchFamily="18" charset="0"/>
                            </a:rPr>
                          </m:ctrlPr>
                        </m:fPr>
                        <m:num>
                          <m:r>
                            <a:rPr lang="en-US" sz="1600" i="1">
                              <a:effectLst/>
                              <a:latin typeface="Cambria Math" panose="02040503050406030204" pitchFamily="18" charset="0"/>
                              <a:ea typeface="PMingLiU"/>
                              <a:cs typeface="Times New Roman" panose="02020603050405020304" pitchFamily="18" charset="0"/>
                            </a:rPr>
                            <m:t>1</m:t>
                          </m:r>
                        </m:num>
                        <m:den>
                          <m:r>
                            <a:rPr lang="en-US" sz="1600" i="1">
                              <a:effectLst/>
                              <a:latin typeface="Cambria Math" panose="02040503050406030204" pitchFamily="18" charset="0"/>
                              <a:ea typeface="PMingLiU"/>
                              <a:cs typeface="Times New Roman" panose="02020603050405020304" pitchFamily="18" charset="0"/>
                            </a:rPr>
                            <m:t>3</m:t>
                          </m:r>
                        </m:den>
                      </m:f>
                      <m:d>
                        <m:dPr>
                          <m:ctrlPr>
                            <a:rPr lang="en-US" sz="1600" i="1">
                              <a:effectLst/>
                              <a:latin typeface="Cambria Math" panose="02040503050406030204" pitchFamily="18" charset="0"/>
                              <a:ea typeface="PMingLiU"/>
                              <a:cs typeface="Times New Roman" panose="02020603050405020304" pitchFamily="18" charset="0"/>
                            </a:rPr>
                          </m:ctrlPr>
                        </m:dPr>
                        <m:e>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𝐴𝐵</m:t>
                              </m:r>
                            </m:e>
                          </m:acc>
                          <m:r>
                            <a:rPr lang="en-US"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𝐴𝐷</m:t>
                              </m:r>
                            </m:e>
                          </m:acc>
                          <m:r>
                            <a:rPr lang="en-US"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𝐴</m:t>
                              </m:r>
                              <m:sSup>
                                <m:sSupPr>
                                  <m:ctrlPr>
                                    <a:rPr lang="en-US" sz="1600" i="1">
                                      <a:effectLst/>
                                      <a:latin typeface="Cambria Math" panose="02040503050406030204" pitchFamily="18" charset="0"/>
                                      <a:ea typeface="PMingLiU"/>
                                      <a:cs typeface="Times New Roman" panose="02020603050405020304" pitchFamily="18" charset="0"/>
                                    </a:rPr>
                                  </m:ctrlPr>
                                </m:sSupPr>
                                <m:e>
                                  <m:r>
                                    <a:rPr lang="en-US" sz="1600" i="1">
                                      <a:effectLst/>
                                      <a:latin typeface="Cambria Math" panose="02040503050406030204" pitchFamily="18" charset="0"/>
                                      <a:ea typeface="PMingLiU"/>
                                      <a:cs typeface="Times New Roman" panose="02020603050405020304" pitchFamily="18" charset="0"/>
                                    </a:rPr>
                                    <m:t>𝐴</m:t>
                                  </m:r>
                                </m:e>
                                <m:sup>
                                  <m:r>
                                    <a:rPr lang="en-US" sz="1600" i="1">
                                      <a:effectLst/>
                                      <a:latin typeface="Cambria Math" panose="02040503050406030204" pitchFamily="18" charset="0"/>
                                      <a:ea typeface="PMingLiU"/>
                                      <a:cs typeface="Times New Roman" panose="02020603050405020304" pitchFamily="18" charset="0"/>
                                    </a:rPr>
                                    <m:t>′</m:t>
                                  </m:r>
                                </m:sup>
                              </m:sSup>
                            </m:e>
                          </m:acc>
                        </m:e>
                      </m:d>
                      <m:r>
                        <a:rPr lang="en-US" sz="1600" b="0" i="0" smtClean="0">
                          <a:effectLst/>
                          <a:latin typeface="Cambria Math" panose="02040503050406030204" pitchFamily="18" charset="0"/>
                          <a:ea typeface="PMingLiU"/>
                          <a:cs typeface="Times New Roman" panose="02020603050405020304" pitchFamily="18" charset="0"/>
                        </a:rPr>
                        <m:t>.</m:t>
                      </m:r>
                    </m:oMath>
                  </m:oMathPara>
                </a14:m>
                <a:endParaRPr lang="en-US" sz="1600">
                  <a:effectLst/>
                  <a:latin typeface="+mj-lt"/>
                  <a:ea typeface="Arial" panose="020B0604020202020204" pitchFamily="34" charset="0"/>
                  <a:cs typeface="Times New Roman" panose="02020603050405020304" pitchFamily="18" charset="0"/>
                </a:endParaRPr>
              </a:p>
              <a:p>
                <a:pPr>
                  <a:lnSpc>
                    <a:spcPct val="150000"/>
                  </a:lnSpc>
                </a:pPr>
                <a:r>
                  <a:rPr lang="en-US" sz="1600">
                    <a:effectLst/>
                    <a:latin typeface="+mj-lt"/>
                    <a:ea typeface="PMingLiU"/>
                    <a:cs typeface="Times New Roman" panose="02020603050405020304" pitchFamily="18" charset="0"/>
                  </a:rPr>
                  <a:t>b) Theo câu a và quy tắc hình hộp thì </a:t>
                </a:r>
                <a:endParaRPr lang="en-US" sz="1600" smtClean="0">
                  <a:effectLst/>
                  <a:latin typeface="+mj-lt"/>
                  <a:ea typeface="PMingLiU"/>
                  <a:cs typeface="Times New Roman" panose="02020603050405020304" pitchFamily="18" charset="0"/>
                </a:endParaRPr>
              </a:p>
              <a:p>
                <a:pPr algn="ctr">
                  <a:lnSpc>
                    <a:spcPct val="150000"/>
                  </a:lnSpc>
                </a:pPr>
                <a:r>
                  <a:rPr lang="en-US" sz="1600">
                    <a:effectLst/>
                    <a:latin typeface="+mj-lt"/>
                    <a:ea typeface="PMingLiU"/>
                    <a:cs typeface="Times New Roman" panose="02020603050405020304" pitchFamily="18" charset="0"/>
                  </a:rPr>
                  <a:t> </a:t>
                </a:r>
                <a14:m>
                  <m:oMath xmlns:m="http://schemas.openxmlformats.org/officeDocument/2006/math">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𝐴</m:t>
                        </m:r>
                        <m:sSup>
                          <m:sSupPr>
                            <m:ctrlPr>
                              <a:rPr lang="en-US" sz="1600" i="1">
                                <a:effectLst/>
                                <a:latin typeface="Cambria Math" panose="02040503050406030204" pitchFamily="18" charset="0"/>
                                <a:ea typeface="PMingLiU"/>
                                <a:cs typeface="Times New Roman" panose="02020603050405020304" pitchFamily="18" charset="0"/>
                              </a:rPr>
                            </m:ctrlPr>
                          </m:sSupPr>
                          <m:e>
                            <m:r>
                              <a:rPr lang="en-US" sz="1600" i="1">
                                <a:effectLst/>
                                <a:latin typeface="Cambria Math" panose="02040503050406030204" pitchFamily="18" charset="0"/>
                                <a:ea typeface="PMingLiU"/>
                                <a:cs typeface="Times New Roman" panose="02020603050405020304" pitchFamily="18" charset="0"/>
                              </a:rPr>
                              <m:t>𝐶</m:t>
                            </m:r>
                          </m:e>
                          <m:sup>
                            <m:r>
                              <a:rPr lang="en-US" sz="1600" i="1">
                                <a:effectLst/>
                                <a:latin typeface="Cambria Math" panose="02040503050406030204" pitchFamily="18" charset="0"/>
                                <a:ea typeface="PMingLiU"/>
                                <a:cs typeface="Times New Roman" panose="02020603050405020304" pitchFamily="18" charset="0"/>
                              </a:rPr>
                              <m:t>′</m:t>
                            </m:r>
                          </m:sup>
                        </m:sSup>
                      </m:e>
                    </m:acc>
                    <m:r>
                      <a:rPr lang="en-US"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𝐴𝐵</m:t>
                        </m:r>
                      </m:e>
                    </m:acc>
                    <m:r>
                      <a:rPr lang="en-US"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𝐴𝐷</m:t>
                        </m:r>
                      </m:e>
                    </m:acc>
                    <m:r>
                      <a:rPr lang="en-US"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𝐴</m:t>
                        </m:r>
                        <m:sSup>
                          <m:sSupPr>
                            <m:ctrlPr>
                              <a:rPr lang="en-US" sz="1600" i="1">
                                <a:effectLst/>
                                <a:latin typeface="Cambria Math" panose="02040503050406030204" pitchFamily="18" charset="0"/>
                                <a:ea typeface="PMingLiU"/>
                                <a:cs typeface="Times New Roman" panose="02020603050405020304" pitchFamily="18" charset="0"/>
                              </a:rPr>
                            </m:ctrlPr>
                          </m:sSupPr>
                          <m:e>
                            <m:r>
                              <a:rPr lang="en-US" sz="1600" i="1">
                                <a:effectLst/>
                                <a:latin typeface="Cambria Math" panose="02040503050406030204" pitchFamily="18" charset="0"/>
                                <a:ea typeface="PMingLiU"/>
                                <a:cs typeface="Times New Roman" panose="02020603050405020304" pitchFamily="18" charset="0"/>
                              </a:rPr>
                              <m:t>𝐴</m:t>
                            </m:r>
                          </m:e>
                          <m:sup>
                            <m:r>
                              <a:rPr lang="en-US" sz="1600" i="1">
                                <a:effectLst/>
                                <a:latin typeface="Cambria Math" panose="02040503050406030204" pitchFamily="18" charset="0"/>
                                <a:ea typeface="PMingLiU"/>
                                <a:cs typeface="Times New Roman" panose="02020603050405020304" pitchFamily="18" charset="0"/>
                              </a:rPr>
                              <m:t>′</m:t>
                            </m:r>
                          </m:sup>
                        </m:sSup>
                      </m:e>
                    </m:acc>
                    <m:r>
                      <a:rPr lang="en-US"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𝐴</m:t>
                        </m:r>
                        <m:sSup>
                          <m:sSupPr>
                            <m:ctrlPr>
                              <a:rPr lang="en-US" sz="1600" i="1">
                                <a:effectLst/>
                                <a:latin typeface="Cambria Math" panose="02040503050406030204" pitchFamily="18" charset="0"/>
                                <a:ea typeface="PMingLiU"/>
                                <a:cs typeface="Times New Roman" panose="02020603050405020304" pitchFamily="18" charset="0"/>
                              </a:rPr>
                            </m:ctrlPr>
                          </m:sSupPr>
                          <m:e>
                            <m:r>
                              <a:rPr lang="en-US" sz="1600" i="1">
                                <a:effectLst/>
                                <a:latin typeface="Cambria Math" panose="02040503050406030204" pitchFamily="18" charset="0"/>
                                <a:ea typeface="PMingLiU"/>
                                <a:cs typeface="Times New Roman" panose="02020603050405020304" pitchFamily="18" charset="0"/>
                              </a:rPr>
                              <m:t>𝐶</m:t>
                            </m:r>
                          </m:e>
                          <m:sup>
                            <m:r>
                              <a:rPr lang="en-US" sz="1600" i="1">
                                <a:effectLst/>
                                <a:latin typeface="Cambria Math" panose="02040503050406030204" pitchFamily="18" charset="0"/>
                                <a:ea typeface="PMingLiU"/>
                                <a:cs typeface="Times New Roman" panose="02020603050405020304" pitchFamily="18" charset="0"/>
                              </a:rPr>
                              <m:t>′</m:t>
                            </m:r>
                          </m:sup>
                        </m:sSup>
                      </m:e>
                    </m:acc>
                    <m:r>
                      <a:rPr lang="en-US" sz="1600" i="1">
                        <a:effectLst/>
                        <a:latin typeface="Cambria Math" panose="02040503050406030204" pitchFamily="18" charset="0"/>
                        <a:ea typeface="PMingLiU"/>
                        <a:cs typeface="Times New Roman" panose="02020603050405020304" pitchFamily="18" charset="0"/>
                      </a:rPr>
                      <m:t>=3 </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𝐴𝐺</m:t>
                        </m:r>
                      </m:e>
                    </m:acc>
                    <m:r>
                      <a:rPr lang="en-US" sz="1600" i="1">
                        <a:effectLst/>
                        <a:latin typeface="Cambria Math" panose="02040503050406030204" pitchFamily="18" charset="0"/>
                        <a:ea typeface="PMingLiU"/>
                        <a:cs typeface="Times New Roman" panose="02020603050405020304" pitchFamily="18" charset="0"/>
                      </a:rPr>
                      <m:t>.</m:t>
                    </m:r>
                  </m:oMath>
                </a14:m>
                <a:endParaRPr lang="en-US" sz="1600">
                  <a:effectLst/>
                  <a:latin typeface="+mj-lt"/>
                  <a:ea typeface="Arial" panose="020B0604020202020204" pitchFamily="34" charset="0"/>
                  <a:cs typeface="Times New Roman" panose="02020603050405020304" pitchFamily="18" charset="0"/>
                </a:endParaRPr>
              </a:p>
              <a:p>
                <a:pPr>
                  <a:lnSpc>
                    <a:spcPct val="150000"/>
                  </a:lnSpc>
                </a:pPr>
                <a:r>
                  <a:rPr lang="en-US" sz="1600">
                    <a:effectLst/>
                    <a:latin typeface="+mj-lt"/>
                    <a:ea typeface="PMingLiU"/>
                    <a:cs typeface="Times New Roman" panose="02020603050405020304" pitchFamily="18" charset="0"/>
                  </a:rPr>
                  <a:t>Do đó ba điểm </a:t>
                </a:r>
                <a14:m>
                  <m:oMath xmlns:m="http://schemas.openxmlformats.org/officeDocument/2006/math">
                    <m:r>
                      <a:rPr lang="en-US" sz="1600" i="1">
                        <a:effectLst/>
                        <a:latin typeface="Cambria Math" panose="02040503050406030204" pitchFamily="18" charset="0"/>
                        <a:ea typeface="PMingLiU"/>
                        <a:cs typeface="Times New Roman" panose="02020603050405020304" pitchFamily="18" charset="0"/>
                      </a:rPr>
                      <m:t>𝐴</m:t>
                    </m:r>
                    <m:r>
                      <a:rPr lang="en-US" sz="1600" i="1">
                        <a:effectLst/>
                        <a:latin typeface="Cambria Math" panose="02040503050406030204" pitchFamily="18" charset="0"/>
                        <a:ea typeface="PMingLiU"/>
                        <a:cs typeface="Times New Roman" panose="02020603050405020304" pitchFamily="18" charset="0"/>
                      </a:rPr>
                      <m:t>, </m:t>
                    </m:r>
                    <m:r>
                      <a:rPr lang="en-US" sz="1600" i="1">
                        <a:effectLst/>
                        <a:latin typeface="Cambria Math" panose="02040503050406030204" pitchFamily="18" charset="0"/>
                        <a:ea typeface="PMingLiU"/>
                        <a:cs typeface="Times New Roman" panose="02020603050405020304" pitchFamily="18" charset="0"/>
                      </a:rPr>
                      <m:t>𝐺</m:t>
                    </m:r>
                    <m:r>
                      <a:rPr lang="en-US" sz="1600" i="1">
                        <a:effectLst/>
                        <a:latin typeface="Cambria Math" panose="02040503050406030204" pitchFamily="18" charset="0"/>
                        <a:ea typeface="PMingLiU"/>
                        <a:cs typeface="Times New Roman" panose="02020603050405020304" pitchFamily="18" charset="0"/>
                      </a:rPr>
                      <m:t>, </m:t>
                    </m:r>
                    <m:r>
                      <a:rPr lang="en-US" sz="1600" i="1">
                        <a:effectLst/>
                        <a:latin typeface="Cambria Math" panose="02040503050406030204" pitchFamily="18" charset="0"/>
                        <a:ea typeface="PMingLiU"/>
                        <a:cs typeface="Times New Roman" panose="02020603050405020304" pitchFamily="18" charset="0"/>
                      </a:rPr>
                      <m:t>𝐺</m:t>
                    </m:r>
                    <m:r>
                      <a:rPr lang="en-US" sz="1600" i="1">
                        <a:effectLst/>
                        <a:latin typeface="Cambria Math" panose="02040503050406030204" pitchFamily="18" charset="0"/>
                        <a:ea typeface="PMingLiU"/>
                        <a:cs typeface="Times New Roman" panose="02020603050405020304" pitchFamily="18" charset="0"/>
                      </a:rPr>
                      <m:t>′</m:t>
                    </m:r>
                  </m:oMath>
                </a14:m>
                <a:r>
                  <a:rPr lang="en-US" sz="1600">
                    <a:effectLst/>
                    <a:latin typeface="+mj-lt"/>
                    <a:ea typeface="PMingLiU"/>
                    <a:cs typeface="Times New Roman" panose="02020603050405020304" pitchFamily="18" charset="0"/>
                  </a:rPr>
                  <a:t> thẳng hàng.</a:t>
                </a:r>
                <a:endParaRPr lang="en-US" sz="1600">
                  <a:effectLst/>
                  <a:latin typeface="+mj-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285888" y="1762603"/>
                <a:ext cx="4468498" cy="3315972"/>
              </a:xfrm>
              <a:prstGeom prst="rect">
                <a:avLst/>
              </a:prstGeom>
              <a:blipFill>
                <a:blip r:embed="rId3"/>
                <a:stretch>
                  <a:fillRect l="-6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406951" y="60165"/>
                <a:ext cx="8347435" cy="1204304"/>
              </a:xfrm>
              <a:prstGeom prst="rect">
                <a:avLst/>
              </a:prstGeom>
            </p:spPr>
            <p:txBody>
              <a:bodyPr wrap="square">
                <a:spAutoFit/>
              </a:bodyPr>
              <a:lstStyle/>
              <a:p>
                <a:pPr algn="just">
                  <a:lnSpc>
                    <a:spcPct val="150000"/>
                  </a:lnSpc>
                </a:pPr>
                <a:r>
                  <a:rPr lang="en-US" sz="1600" b="1" kern="1200" smtClean="0">
                    <a:ea typeface="Times New Roman" panose="02020603050405020304" pitchFamily="18" charset="0"/>
                    <a:cs typeface="Times New Roman" panose="02020603050405020304" pitchFamily="18" charset="0"/>
                  </a:rPr>
                  <a:t>Bài 2.37 </a:t>
                </a:r>
                <a:r>
                  <a:rPr lang="en-US" sz="1600" b="1" kern="1200">
                    <a:ea typeface="Times New Roman" panose="02020603050405020304" pitchFamily="18" charset="0"/>
                    <a:cs typeface="Times New Roman" panose="02020603050405020304" pitchFamily="18" charset="0"/>
                  </a:rPr>
                  <a:t>(SGK-tr74) </a:t>
                </a:r>
                <a:r>
                  <a:rPr lang="pt-BR" sz="1600" kern="1200">
                    <a:latin typeface="Arial" panose="020B0604020202020204" pitchFamily="34" charset="0"/>
                    <a:ea typeface="Times New Roman" panose="02020603050405020304" pitchFamily="18" charset="0"/>
                    <a:cs typeface="Times New Roman" panose="02020603050405020304" pitchFamily="18" charset="0"/>
                  </a:rPr>
                  <a:t>Cho hình hộp </a:t>
                </a:r>
                <a14:m>
                  <m:oMath xmlns:m="http://schemas.openxmlformats.org/officeDocument/2006/math">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𝐴𝐵𝐶𝐷</m:t>
                    </m:r>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ctrlPr>
                      </m:sSupPr>
                      <m:e>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𝐴</m:t>
                        </m:r>
                      </m:e>
                      <m:sup>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m:t>
                        </m:r>
                      </m:sup>
                    </m:sSup>
                    <m:sSup>
                      <m:sSupPr>
                        <m:ctrlP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ctrlPr>
                      </m:sSupPr>
                      <m:e>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𝐵</m:t>
                        </m:r>
                      </m:e>
                      <m:sup>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m:t>
                        </m:r>
                      </m:sup>
                    </m:sSup>
                    <m:sSup>
                      <m:sSupPr>
                        <m:ctrlP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ctrlPr>
                      </m:sSupPr>
                      <m:e>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𝐶</m:t>
                        </m:r>
                      </m:e>
                      <m:sup>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m:t>
                        </m:r>
                      </m:sup>
                    </m:sSup>
                    <m:sSup>
                      <m:sSupPr>
                        <m:ctrlP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ctrlPr>
                      </m:sSupPr>
                      <m:e>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𝐷</m:t>
                        </m:r>
                      </m:e>
                      <m:sup>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m:t>
                        </m:r>
                      </m:sup>
                    </m:sSup>
                    <m:r>
                      <a:rPr lang="en-US" sz="1600" b="0" i="1" kern="120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pt-BR" sz="1600" kern="1200" smtClean="0">
                    <a:latin typeface="Arial" panose="020B0604020202020204" pitchFamily="34" charset="0"/>
                    <a:ea typeface="Times New Roman" panose="02020603050405020304" pitchFamily="18" charset="0"/>
                    <a:cs typeface="Times New Roman" panose="02020603050405020304" pitchFamily="18" charset="0"/>
                  </a:rPr>
                  <a:t> Gọi </a:t>
                </a:r>
                <a14:m>
                  <m:oMath xmlns:m="http://schemas.openxmlformats.org/officeDocument/2006/math">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𝐺</m:t>
                    </m:r>
                  </m:oMath>
                </a14:m>
                <a:r>
                  <a:rPr lang="pt-BR" sz="1600" kern="1200">
                    <a:latin typeface="Arial" panose="020B0604020202020204" pitchFamily="34" charset="0"/>
                    <a:ea typeface="Times New Roman" panose="02020603050405020304" pitchFamily="18" charset="0"/>
                    <a:cs typeface="Times New Roman" panose="02020603050405020304" pitchFamily="18" charset="0"/>
                  </a:rPr>
                  <a:t> là trọng tâm của tam giác </a:t>
                </a:r>
                <a14:m>
                  <m:oMath xmlns:m="http://schemas.openxmlformats.org/officeDocument/2006/math">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𝐵𝐷𝐴</m:t>
                    </m:r>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pt-BR" sz="1600" kern="1200">
                    <a:latin typeface="Arial" panose="020B0604020202020204" pitchFamily="34" charset="0"/>
                    <a:ea typeface="Times New Roman" panose="02020603050405020304" pitchFamily="18" charset="0"/>
                    <a:cs typeface="Times New Roman" panose="02020603050405020304" pitchFamily="18" charset="0"/>
                  </a:rPr>
                  <a:t>.</a:t>
                </a:r>
              </a:p>
              <a:p>
                <a:pPr algn="just">
                  <a:lnSpc>
                    <a:spcPct val="150000"/>
                  </a:lnSpc>
                </a:pPr>
                <a:r>
                  <a:rPr lang="pt-BR" sz="1600" kern="1200" smtClean="0">
                    <a:latin typeface="Arial" panose="020B0604020202020204" pitchFamily="34" charset="0"/>
                    <a:ea typeface="Times New Roman" panose="02020603050405020304" pitchFamily="18" charset="0"/>
                    <a:cs typeface="Times New Roman" panose="02020603050405020304" pitchFamily="18" charset="0"/>
                  </a:rPr>
                  <a:t>a) Biểu diễn</a:t>
                </a:r>
                <a:r>
                  <a:rPr lang="en-US" sz="1600">
                    <a:latin typeface="Times New Roman" panose="02020603050405020304" pitchFamily="18" charset="0"/>
                    <a:ea typeface="PMingLiU"/>
                  </a:rPr>
                  <a:t> </a:t>
                </a:r>
                <a14:m>
                  <m:oMath xmlns:m="http://schemas.openxmlformats.org/officeDocument/2006/math">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kern="0">
                            <a:effectLst/>
                            <a:latin typeface="Cambria Math" panose="02040503050406030204" pitchFamily="18" charset="0"/>
                            <a:ea typeface="PMingLiU"/>
                            <a:cs typeface="Times New Roman" panose="02020603050405020304" pitchFamily="18" charset="0"/>
                          </a:rPr>
                          <m:t>𝐴𝐺</m:t>
                        </m:r>
                      </m:e>
                    </m:acc>
                  </m:oMath>
                </a14:m>
                <a:r>
                  <a:rPr lang="pt-BR" sz="1600" kern="1200" smtClean="0">
                    <a:latin typeface="Arial" panose="020B0604020202020204" pitchFamily="34" charset="0"/>
                    <a:ea typeface="Times New Roman" panose="02020603050405020304" pitchFamily="18" charset="0"/>
                    <a:cs typeface="Times New Roman" panose="02020603050405020304" pitchFamily="18" charset="0"/>
                  </a:rPr>
                  <a:t> theo </a:t>
                </a:r>
                <a14:m>
                  <m:oMath xmlns:m="http://schemas.openxmlformats.org/officeDocument/2006/math">
                    <m:acc>
                      <m:accPr>
                        <m:chr m:val="⃗"/>
                        <m:ctrlPr>
                          <a:rPr lang="en-US" sz="1600" i="1">
                            <a:latin typeface="Cambria Math" panose="02040503050406030204" pitchFamily="18" charset="0"/>
                            <a:ea typeface="PMingLiU"/>
                            <a:cs typeface="Times New Roman" panose="02020603050405020304" pitchFamily="18" charset="0"/>
                          </a:rPr>
                        </m:ctrlPr>
                      </m:accPr>
                      <m:e>
                        <m:r>
                          <a:rPr lang="en-US" sz="1600" i="1">
                            <a:latin typeface="Cambria Math" panose="02040503050406030204" pitchFamily="18" charset="0"/>
                            <a:ea typeface="PMingLiU"/>
                            <a:cs typeface="Times New Roman" panose="02020603050405020304" pitchFamily="18" charset="0"/>
                          </a:rPr>
                          <m:t>𝐴𝐵</m:t>
                        </m:r>
                      </m:e>
                    </m:acc>
                    <m:r>
                      <a:rPr lang="en-US" sz="1600" b="0" i="1" smtClean="0">
                        <a:latin typeface="Cambria Math" panose="02040503050406030204" pitchFamily="18" charset="0"/>
                        <a:ea typeface="PMingLiU"/>
                        <a:cs typeface="Times New Roman" panose="02020603050405020304" pitchFamily="18" charset="0"/>
                      </a:rPr>
                      <m:t>,</m:t>
                    </m:r>
                    <m:acc>
                      <m:accPr>
                        <m:chr m:val="⃗"/>
                        <m:ctrlPr>
                          <a:rPr lang="en-US" sz="1600" i="1">
                            <a:latin typeface="Cambria Math" panose="02040503050406030204" pitchFamily="18" charset="0"/>
                            <a:ea typeface="PMingLiU"/>
                            <a:cs typeface="Times New Roman" panose="02020603050405020304" pitchFamily="18" charset="0"/>
                          </a:rPr>
                        </m:ctrlPr>
                      </m:accPr>
                      <m:e>
                        <m:r>
                          <a:rPr lang="en-US" sz="1600" i="1">
                            <a:latin typeface="Cambria Math" panose="02040503050406030204" pitchFamily="18" charset="0"/>
                            <a:ea typeface="PMingLiU"/>
                            <a:cs typeface="Times New Roman" panose="02020603050405020304" pitchFamily="18" charset="0"/>
                          </a:rPr>
                          <m:t>𝐴𝐷</m:t>
                        </m:r>
                      </m:e>
                    </m:acc>
                    <m:r>
                      <m:rPr>
                        <m:nor/>
                      </m:rPr>
                      <a:rPr lang="en-US" sz="1600" b="0" i="0" smtClean="0">
                        <a:latin typeface="Cambria Math" panose="02040503050406030204" pitchFamily="18" charset="0"/>
                        <a:ea typeface="PMingLiU"/>
                        <a:cs typeface="Times New Roman" panose="02020603050405020304" pitchFamily="18" charset="0"/>
                      </a:rPr>
                      <m:t> </m:t>
                    </m:r>
                    <m:r>
                      <m:rPr>
                        <m:nor/>
                      </m:rPr>
                      <a:rPr lang="pt-BR" sz="1600" kern="1200">
                        <a:latin typeface="Arial" panose="020B0604020202020204" pitchFamily="34" charset="0"/>
                        <a:ea typeface="Times New Roman" panose="02020603050405020304" pitchFamily="18" charset="0"/>
                        <a:cs typeface="Times New Roman" panose="02020603050405020304" pitchFamily="18" charset="0"/>
                      </a:rPr>
                      <m:t>v</m:t>
                    </m:r>
                    <m:r>
                      <m:rPr>
                        <m:nor/>
                      </m:rPr>
                      <a:rPr lang="pt-BR" sz="1600" kern="1200">
                        <a:latin typeface="Arial" panose="020B0604020202020204" pitchFamily="34" charset="0"/>
                        <a:ea typeface="Times New Roman" panose="02020603050405020304" pitchFamily="18" charset="0"/>
                        <a:cs typeface="Times New Roman" panose="02020603050405020304" pitchFamily="18" charset="0"/>
                      </a:rPr>
                      <m:t>à</m:t>
                    </m:r>
                    <m:r>
                      <a:rPr lang="en-US" sz="1600" b="0" i="1" kern="1200" smtClean="0">
                        <a:latin typeface="Cambria Math" panose="02040503050406030204" pitchFamily="18" charset="0"/>
                        <a:ea typeface="Times New Roman" panose="02020603050405020304" pitchFamily="18" charset="0"/>
                        <a:cs typeface="Times New Roman" panose="02020603050405020304" pitchFamily="18" charset="0"/>
                      </a:rPr>
                      <m:t> </m:t>
                    </m:r>
                    <m:acc>
                      <m:accPr>
                        <m:chr m:val="⃗"/>
                        <m:ctrlPr>
                          <a:rPr lang="en-US" sz="1600" i="1">
                            <a:latin typeface="Cambria Math" panose="02040503050406030204" pitchFamily="18" charset="0"/>
                            <a:ea typeface="PMingLiU"/>
                            <a:cs typeface="Times New Roman" panose="02020603050405020304" pitchFamily="18" charset="0"/>
                          </a:rPr>
                        </m:ctrlPr>
                      </m:accPr>
                      <m:e>
                        <m:r>
                          <a:rPr lang="en-US" sz="1600" i="1">
                            <a:latin typeface="Cambria Math" panose="02040503050406030204" pitchFamily="18" charset="0"/>
                            <a:ea typeface="PMingLiU"/>
                            <a:cs typeface="Times New Roman" panose="02020603050405020304" pitchFamily="18" charset="0"/>
                          </a:rPr>
                          <m:t>𝐴</m:t>
                        </m:r>
                        <m:sSup>
                          <m:sSupPr>
                            <m:ctrlPr>
                              <a:rPr lang="en-US" sz="1600" i="1">
                                <a:latin typeface="Cambria Math" panose="02040503050406030204" pitchFamily="18" charset="0"/>
                                <a:ea typeface="PMingLiU"/>
                                <a:cs typeface="Times New Roman" panose="02020603050405020304" pitchFamily="18" charset="0"/>
                              </a:rPr>
                            </m:ctrlPr>
                          </m:sSupPr>
                          <m:e>
                            <m:r>
                              <a:rPr lang="en-US" sz="1600" i="1">
                                <a:latin typeface="Cambria Math" panose="02040503050406030204" pitchFamily="18" charset="0"/>
                                <a:ea typeface="PMingLiU"/>
                                <a:cs typeface="Times New Roman" panose="02020603050405020304" pitchFamily="18" charset="0"/>
                              </a:rPr>
                              <m:t>𝐴</m:t>
                            </m:r>
                          </m:e>
                          <m:sup>
                            <m:r>
                              <a:rPr lang="en-US" sz="1600" i="1">
                                <a:latin typeface="Cambria Math" panose="02040503050406030204" pitchFamily="18" charset="0"/>
                                <a:ea typeface="PMingLiU"/>
                                <a:cs typeface="Times New Roman" panose="02020603050405020304" pitchFamily="18" charset="0"/>
                              </a:rPr>
                              <m:t>′</m:t>
                            </m:r>
                          </m:sup>
                        </m:sSup>
                      </m:e>
                    </m:acc>
                    <m:r>
                      <a:rPr lang="en-US" sz="1600" b="0" i="1" smtClean="0">
                        <a:latin typeface="Cambria Math" panose="02040503050406030204" pitchFamily="18" charset="0"/>
                        <a:ea typeface="PMingLiU"/>
                        <a:cs typeface="Times New Roman" panose="02020603050405020304" pitchFamily="18" charset="0"/>
                      </a:rPr>
                      <m:t>.</m:t>
                    </m:r>
                  </m:oMath>
                </a14:m>
                <a:endParaRPr lang="pt-BR" sz="1600" kern="1200" smtClean="0">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pPr>
                <a:r>
                  <a:rPr lang="pt-BR" sz="1600" kern="1200" smtClean="0">
                    <a:latin typeface="Arial" panose="020B0604020202020204" pitchFamily="34" charset="0"/>
                    <a:ea typeface="Times New Roman" panose="02020603050405020304" pitchFamily="18" charset="0"/>
                    <a:cs typeface="Times New Roman" panose="02020603050405020304" pitchFamily="18" charset="0"/>
                  </a:rPr>
                  <a:t>b</a:t>
                </a:r>
                <a:r>
                  <a:rPr lang="pt-BR" sz="1600" kern="1200">
                    <a:latin typeface="Arial" panose="020B0604020202020204" pitchFamily="34" charset="0"/>
                    <a:ea typeface="Times New Roman" panose="02020603050405020304" pitchFamily="18" charset="0"/>
                    <a:cs typeface="Times New Roman" panose="02020603050405020304" pitchFamily="18" charset="0"/>
                  </a:rPr>
                  <a:t>) Từ câu a, hãy chứng tỏ ba điểm </a:t>
                </a:r>
                <a14:m>
                  <m:oMath xmlns:m="http://schemas.openxmlformats.org/officeDocument/2006/math">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𝐴</m:t>
                    </m:r>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 </m:t>
                    </m:r>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𝐺</m:t>
                    </m:r>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 </m:t>
                    </m:r>
                  </m:oMath>
                </a14:m>
                <a:r>
                  <a:rPr lang="pt-BR" sz="1600" kern="1200">
                    <a:latin typeface="Arial" panose="020B0604020202020204" pitchFamily="34" charset="0"/>
                    <a:ea typeface="Times New Roman" panose="02020603050405020304" pitchFamily="18" charset="0"/>
                    <a:cs typeface="Times New Roman" panose="02020603050405020304" pitchFamily="18" charset="0"/>
                  </a:rPr>
                  <a:t>và </a:t>
                </a:r>
                <a14:m>
                  <m:oMath xmlns:m="http://schemas.openxmlformats.org/officeDocument/2006/math">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𝐶</m:t>
                    </m:r>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pt-BR" sz="1600" kern="1200">
                    <a:latin typeface="Arial" panose="020B0604020202020204" pitchFamily="34" charset="0"/>
                    <a:ea typeface="Times New Roman" panose="02020603050405020304" pitchFamily="18" charset="0"/>
                    <a:cs typeface="Times New Roman" panose="02020603050405020304" pitchFamily="18" charset="0"/>
                  </a:rPr>
                  <a:t> thẳng hàng.</a:t>
                </a:r>
                <a:endParaRPr lang="en-US" sz="16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06951" y="60165"/>
                <a:ext cx="8347435" cy="1204304"/>
              </a:xfrm>
              <a:prstGeom prst="rect">
                <a:avLst/>
              </a:prstGeom>
              <a:blipFill>
                <a:blip r:embed="rId4"/>
                <a:stretch>
                  <a:fillRect l="-438" b="-6091"/>
                </a:stretch>
              </a:blipFill>
            </p:spPr>
            <p:txBody>
              <a:bodyPr/>
              <a:lstStyle/>
              <a:p>
                <a:r>
                  <a:rPr lang="en-US">
                    <a:noFill/>
                  </a:rPr>
                  <a:t> </a:t>
                </a:r>
              </a:p>
            </p:txBody>
          </p:sp>
        </mc:Fallback>
      </mc:AlternateContent>
      <p:pic>
        <p:nvPicPr>
          <p:cNvPr id="21" name="Picture 20"/>
          <p:cNvPicPr>
            <a:picLocks noChangeAspect="1"/>
          </p:cNvPicPr>
          <p:nvPr/>
        </p:nvPicPr>
        <p:blipFill>
          <a:blip r:embed="rId5"/>
          <a:stretch>
            <a:fillRect/>
          </a:stretch>
        </p:blipFill>
        <p:spPr>
          <a:xfrm>
            <a:off x="526220" y="2019538"/>
            <a:ext cx="3266552" cy="2925651"/>
          </a:xfrm>
          <a:prstGeom prst="rect">
            <a:avLst/>
          </a:prstGeom>
        </p:spPr>
      </p:pic>
      <p:pic>
        <p:nvPicPr>
          <p:cNvPr id="22" name="Picture 21"/>
          <p:cNvPicPr>
            <a:picLocks noChangeAspect="1"/>
          </p:cNvPicPr>
          <p:nvPr/>
        </p:nvPicPr>
        <p:blipFill>
          <a:blip r:embed="rId6"/>
          <a:stretch>
            <a:fillRect/>
          </a:stretch>
        </p:blipFill>
        <p:spPr>
          <a:xfrm>
            <a:off x="276283" y="4581356"/>
            <a:ext cx="449513" cy="449513"/>
          </a:xfrm>
          <a:prstGeom prst="rect">
            <a:avLst/>
          </a:prstGeom>
        </p:spPr>
      </p:pic>
    </p:spTree>
    <p:extLst>
      <p:ext uri="{BB962C8B-B14F-4D97-AF65-F5344CB8AC3E}">
        <p14:creationId xmlns:p14="http://schemas.microsoft.com/office/powerpoint/2010/main" val="168135343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wipe(up)">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wipe(up)">
                                      <p:cBhvr>
                                        <p:cTn id="29" dur="500"/>
                                        <p:tgtEl>
                                          <p:spTgt spid="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wipe(up)">
                                      <p:cBhvr>
                                        <p:cTn id="34" dur="500"/>
                                        <p:tgtEl>
                                          <p:spTgt spid="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animEffect transition="in" filter="wipe(up)">
                                      <p:cBhvr>
                                        <p:cTn id="39" dur="500"/>
                                        <p:tgtEl>
                                          <p:spTgt spid="8">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8">
                                            <p:txEl>
                                              <p:pRg st="4" end="4"/>
                                            </p:txEl>
                                          </p:spTgt>
                                        </p:tgtEl>
                                        <p:attrNameLst>
                                          <p:attrName>style.visibility</p:attrName>
                                        </p:attrNameLst>
                                      </p:cBhvr>
                                      <p:to>
                                        <p:strVal val="visible"/>
                                      </p:to>
                                    </p:set>
                                    <p:animEffect transition="in" filter="fade">
                                      <p:cBhvr>
                                        <p:cTn id="44" dur="500"/>
                                        <p:tgtEl>
                                          <p:spTgt spid="8">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8">
                                            <p:txEl>
                                              <p:pRg st="5" end="5"/>
                                            </p:txEl>
                                          </p:spTgt>
                                        </p:tgtEl>
                                        <p:attrNameLst>
                                          <p:attrName>style.visibility</p:attrName>
                                        </p:attrNameLst>
                                      </p:cBhvr>
                                      <p:to>
                                        <p:strVal val="visible"/>
                                      </p:to>
                                    </p:set>
                                    <p:animEffect transition="in" filter="fade">
                                      <p:cBhvr>
                                        <p:cTn id="49" dur="500"/>
                                        <p:tgtEl>
                                          <p:spTgt spid="8">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8">
                                            <p:txEl>
                                              <p:pRg st="6" end="6"/>
                                            </p:txEl>
                                          </p:spTgt>
                                        </p:tgtEl>
                                        <p:attrNameLst>
                                          <p:attrName>style.visibility</p:attrName>
                                        </p:attrNameLst>
                                      </p:cBhvr>
                                      <p:to>
                                        <p:strVal val="visible"/>
                                      </p:to>
                                    </p:set>
                                    <p:animEffect transition="in" filter="fade">
                                      <p:cBhvr>
                                        <p:cTn id="54"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1615"/>
        <p:cNvGrpSpPr/>
        <p:nvPr/>
      </p:nvGrpSpPr>
      <p:grpSpPr>
        <a:xfrm>
          <a:off x="0" y="0"/>
          <a:ext cx="0" cy="0"/>
          <a:chOff x="0" y="0"/>
          <a:chExt cx="0" cy="0"/>
        </a:xfrm>
      </p:grpSpPr>
      <p:sp>
        <p:nvSpPr>
          <p:cNvPr id="9" name="Rectangle 8"/>
          <p:cNvSpPr/>
          <p:nvPr/>
        </p:nvSpPr>
        <p:spPr>
          <a:xfrm>
            <a:off x="174930" y="2025856"/>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a:ln>
                  <a:noFill/>
                </a:ln>
                <a:solidFill>
                  <a:srgbClr val="C00000"/>
                </a:solidFill>
                <a:effectLst/>
                <a:uLnTx/>
                <a:uFillTx/>
                <a:latin typeface="Arial"/>
                <a:ea typeface="+mn-ea"/>
                <a:cs typeface="Arial"/>
                <a:sym typeface="Arial"/>
              </a:rPr>
              <a:t>Giải:</a:t>
            </a:r>
          </a:p>
        </p:txBody>
      </p:sp>
      <p:pic>
        <p:nvPicPr>
          <p:cNvPr id="12" name="Picture 11"/>
          <p:cNvPicPr>
            <a:picLocks noChangeAspect="1"/>
          </p:cNvPicPr>
          <p:nvPr/>
        </p:nvPicPr>
        <p:blipFill>
          <a:blip r:embed="rId3"/>
          <a:stretch>
            <a:fillRect/>
          </a:stretch>
        </p:blipFill>
        <p:spPr>
          <a:xfrm rot="4998964">
            <a:off x="8187262" y="4266945"/>
            <a:ext cx="435262" cy="1053053"/>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174930" y="71004"/>
                <a:ext cx="8778240" cy="1569660"/>
              </a:xfrm>
              <a:prstGeom prst="rect">
                <a:avLst/>
              </a:prstGeom>
            </p:spPr>
            <p:txBody>
              <a:bodyPr wrap="square">
                <a:spAutoFit/>
              </a:bodyPr>
              <a:lstStyle/>
              <a:p>
                <a:pPr algn="just">
                  <a:lnSpc>
                    <a:spcPct val="150000"/>
                  </a:lnSpc>
                </a:pPr>
                <a:r>
                  <a:rPr lang="en-US" sz="1600" b="1" kern="1200" smtClean="0">
                    <a:ea typeface="Times New Roman" panose="02020603050405020304" pitchFamily="18" charset="0"/>
                    <a:cs typeface="Times New Roman" panose="02020603050405020304" pitchFamily="18" charset="0"/>
                  </a:rPr>
                  <a:t>Bài 2.38 </a:t>
                </a:r>
                <a:r>
                  <a:rPr lang="en-US" sz="1600" b="1" kern="1200">
                    <a:ea typeface="Times New Roman" panose="02020603050405020304" pitchFamily="18" charset="0"/>
                    <a:cs typeface="Times New Roman" panose="02020603050405020304" pitchFamily="18" charset="0"/>
                  </a:rPr>
                  <a:t>(SGK-tr74) </a:t>
                </a:r>
                <a:r>
                  <a:rPr lang="pt-BR" sz="1600" kern="1200">
                    <a:latin typeface="Arial" panose="020B0604020202020204" pitchFamily="34" charset="0"/>
                    <a:ea typeface="Times New Roman" panose="02020603050405020304" pitchFamily="18" charset="0"/>
                    <a:cs typeface="Times New Roman" panose="02020603050405020304" pitchFamily="18" charset="0"/>
                  </a:rPr>
                  <a:t>Trong không gian </a:t>
                </a:r>
                <a14:m>
                  <m:oMath xmlns:m="http://schemas.openxmlformats.org/officeDocument/2006/math">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𝑂𝑥𝑦𝑧</m:t>
                    </m:r>
                  </m:oMath>
                </a14:m>
                <a:r>
                  <a:rPr lang="pt-BR" sz="1600" kern="1200">
                    <a:latin typeface="Arial" panose="020B0604020202020204" pitchFamily="34" charset="0"/>
                    <a:ea typeface="Times New Roman" panose="02020603050405020304" pitchFamily="18" charset="0"/>
                    <a:cs typeface="Times New Roman" panose="02020603050405020304" pitchFamily="18" charset="0"/>
                  </a:rPr>
                  <a:t>, cho các điểm </a:t>
                </a:r>
                <a14:m>
                  <m:oMath xmlns:m="http://schemas.openxmlformats.org/officeDocument/2006/math">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𝐴</m:t>
                    </m:r>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(2; −1; 3), </m:t>
                    </m:r>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𝐵</m:t>
                    </m:r>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(1; 1; −1) </m:t>
                    </m:r>
                  </m:oMath>
                </a14:m>
                <a:r>
                  <a:rPr lang="pt-BR" sz="1600" kern="1200">
                    <a:latin typeface="Arial" panose="020B0604020202020204" pitchFamily="34" charset="0"/>
                    <a:ea typeface="Times New Roman" panose="02020603050405020304" pitchFamily="18" charset="0"/>
                    <a:cs typeface="Times New Roman" panose="02020603050405020304" pitchFamily="18" charset="0"/>
                  </a:rPr>
                  <a:t>và </a:t>
                </a:r>
                <a14:m>
                  <m:oMath xmlns:m="http://schemas.openxmlformats.org/officeDocument/2006/math">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𝐶</m:t>
                    </m:r>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(−1; 0; 2).</m:t>
                    </m:r>
                  </m:oMath>
                </a14:m>
                <a:endParaRPr lang="pt-BR" sz="1600" kern="1200">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pPr>
                <a:r>
                  <a:rPr lang="vi-VN" sz="1600" kern="1200">
                    <a:latin typeface="Arial" panose="020B0604020202020204" pitchFamily="34" charset="0"/>
                    <a:ea typeface="Times New Roman" panose="02020603050405020304" pitchFamily="18" charset="0"/>
                    <a:cs typeface="Times New Roman" panose="02020603050405020304" pitchFamily="18" charset="0"/>
                  </a:rPr>
                  <a:t>a) Tìm tọa độ trọng tâm </a:t>
                </a:r>
                <a14:m>
                  <m:oMath xmlns:m="http://schemas.openxmlformats.org/officeDocument/2006/math">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𝐺</m:t>
                    </m:r>
                  </m:oMath>
                </a14:m>
                <a:r>
                  <a:rPr lang="vi-VN" sz="1600" kern="1200">
                    <a:latin typeface="Arial" panose="020B0604020202020204" pitchFamily="34" charset="0"/>
                    <a:ea typeface="Times New Roman" panose="02020603050405020304" pitchFamily="18" charset="0"/>
                    <a:cs typeface="Times New Roman" panose="02020603050405020304" pitchFamily="18" charset="0"/>
                  </a:rPr>
                  <a:t> của tam giác </a:t>
                </a:r>
                <a14:m>
                  <m:oMath xmlns:m="http://schemas.openxmlformats.org/officeDocument/2006/math">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𝐴𝐵𝐶</m:t>
                    </m:r>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m:t>
                    </m:r>
                  </m:oMath>
                </a14:m>
                <a:endParaRPr lang="vi-VN" sz="1600" kern="1200">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pPr>
                <a:r>
                  <a:rPr lang="vi-VN" sz="1600" kern="1200">
                    <a:latin typeface="Arial" panose="020B0604020202020204" pitchFamily="34" charset="0"/>
                    <a:ea typeface="Times New Roman" panose="02020603050405020304" pitchFamily="18" charset="0"/>
                    <a:cs typeface="Times New Roman" panose="02020603050405020304" pitchFamily="18" charset="0"/>
                  </a:rPr>
                  <a:t>b) Tìm tọa độ điểm </a:t>
                </a:r>
                <a14:m>
                  <m:oMath xmlns:m="http://schemas.openxmlformats.org/officeDocument/2006/math">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𝑀</m:t>
                    </m:r>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1600" kern="1200">
                    <a:latin typeface="Arial" panose="020B0604020202020204" pitchFamily="34" charset="0"/>
                    <a:ea typeface="Times New Roman" panose="02020603050405020304" pitchFamily="18" charset="0"/>
                    <a:cs typeface="Times New Roman" panose="02020603050405020304" pitchFamily="18" charset="0"/>
                  </a:rPr>
                  <a:t>thuộc trục </a:t>
                </a:r>
                <a14:m>
                  <m:oMath xmlns:m="http://schemas.openxmlformats.org/officeDocument/2006/math">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𝑂𝑧</m:t>
                    </m:r>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1600" kern="1200">
                    <a:latin typeface="Arial" panose="020B0604020202020204" pitchFamily="34" charset="0"/>
                    <a:ea typeface="Times New Roman" panose="02020603050405020304" pitchFamily="18" charset="0"/>
                    <a:cs typeface="Times New Roman" panose="02020603050405020304" pitchFamily="18" charset="0"/>
                  </a:rPr>
                  <a:t>sao cho đường thẳng </a:t>
                </a:r>
                <a14:m>
                  <m:oMath xmlns:m="http://schemas.openxmlformats.org/officeDocument/2006/math">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𝐵𝑀</m:t>
                    </m:r>
                  </m:oMath>
                </a14:m>
                <a:r>
                  <a:rPr lang="vi-VN" sz="1600" kern="1200">
                    <a:latin typeface="Arial" panose="020B0604020202020204" pitchFamily="34" charset="0"/>
                    <a:ea typeface="Times New Roman" panose="02020603050405020304" pitchFamily="18" charset="0"/>
                    <a:cs typeface="Times New Roman" panose="02020603050405020304" pitchFamily="18" charset="0"/>
                  </a:rPr>
                  <a:t> vuông góc với đường thẳng </a:t>
                </a:r>
                <a14:m>
                  <m:oMath xmlns:m="http://schemas.openxmlformats.org/officeDocument/2006/math">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𝐴𝐶</m:t>
                    </m:r>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m:t>
                    </m:r>
                  </m:oMath>
                </a14:m>
                <a:endParaRPr lang="pt-BR" sz="1600" kern="1200">
                  <a:latin typeface="Arial" panose="020B0604020202020204" pitchFamily="34" charset="0"/>
                  <a:ea typeface="Times New Roman" panose="02020603050405020304" pitchFamily="18"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74930" y="71004"/>
                <a:ext cx="8778240" cy="1569660"/>
              </a:xfrm>
              <a:prstGeom prst="rect">
                <a:avLst/>
              </a:prstGeom>
              <a:blipFill>
                <a:blip r:embed="rId4"/>
                <a:stretch>
                  <a:fillRect l="-417" r="-347" b="-1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039634" y="2475836"/>
                <a:ext cx="7048831" cy="2300566"/>
              </a:xfrm>
              <a:prstGeom prst="rect">
                <a:avLst/>
              </a:prstGeom>
            </p:spPr>
            <p:txBody>
              <a:bodyPr wrap="square">
                <a:spAutoFit/>
              </a:bodyPr>
              <a:lstStyle/>
              <a:p>
                <a:pPr>
                  <a:spcBef>
                    <a:spcPts val="600"/>
                  </a:spcBef>
                  <a:spcAft>
                    <a:spcPts val="600"/>
                  </a:spcAft>
                </a:pPr>
                <a14:m>
                  <m:oMathPara xmlns:m="http://schemas.openxmlformats.org/officeDocument/2006/math">
                    <m:oMathParaPr>
                      <m:jc m:val="left"/>
                    </m:oMathParaPr>
                    <m:oMath xmlns:m="http://schemas.openxmlformats.org/officeDocument/2006/math">
                      <m:r>
                        <m:rPr>
                          <m:nor/>
                        </m:rPr>
                        <a:rPr lang="en-US" sz="1600" smtClean="0">
                          <a:ea typeface="PMingLiU"/>
                          <a:cs typeface="Times New Roman" panose="02020603050405020304" pitchFamily="18" charset="0"/>
                        </a:rPr>
                        <m:t>a</m:t>
                      </m:r>
                      <m:r>
                        <m:rPr>
                          <m:nor/>
                        </m:rPr>
                        <a:rPr lang="en-US" sz="1600" smtClean="0">
                          <a:ea typeface="PMingLiU"/>
                          <a:cs typeface="Times New Roman" panose="02020603050405020304" pitchFamily="18" charset="0"/>
                        </a:rPr>
                        <m:t>) </m:t>
                      </m:r>
                      <m:r>
                        <m:rPr>
                          <m:nor/>
                        </m:rPr>
                        <a:rPr lang="en-US" sz="1600" smtClean="0">
                          <a:ea typeface="PMingLiU"/>
                          <a:cs typeface="Times New Roman" panose="02020603050405020304" pitchFamily="18" charset="0"/>
                        </a:rPr>
                        <m:t>Ta</m:t>
                      </m:r>
                      <m:r>
                        <m:rPr>
                          <m:nor/>
                        </m:rPr>
                        <a:rPr lang="en-US" sz="1600" smtClean="0">
                          <a:ea typeface="PMingLiU"/>
                          <a:cs typeface="Times New Roman" panose="02020603050405020304" pitchFamily="18" charset="0"/>
                        </a:rPr>
                        <m:t> </m:t>
                      </m:r>
                      <m:r>
                        <m:rPr>
                          <m:nor/>
                        </m:rPr>
                        <a:rPr lang="en-US" sz="1600" smtClean="0">
                          <a:ea typeface="PMingLiU"/>
                          <a:cs typeface="Times New Roman" panose="02020603050405020304" pitchFamily="18" charset="0"/>
                        </a:rPr>
                        <m:t>c</m:t>
                      </m:r>
                      <m:r>
                        <m:rPr>
                          <m:nor/>
                        </m:rPr>
                        <a:rPr lang="en-US" sz="1600" smtClean="0">
                          <a:ea typeface="PMingLiU"/>
                          <a:cs typeface="Times New Roman" panose="02020603050405020304" pitchFamily="18" charset="0"/>
                        </a:rPr>
                        <m:t>ó: </m:t>
                      </m:r>
                      <m:r>
                        <a:rPr lang="en-US" sz="1600" i="1">
                          <a:latin typeface="Cambria Math" panose="02040503050406030204" pitchFamily="18" charset="0"/>
                          <a:ea typeface="Arial" panose="020B0604020202020204" pitchFamily="34" charset="0"/>
                          <a:cs typeface="Times New Roman" panose="02020603050405020304" pitchFamily="18" charset="0"/>
                        </a:rPr>
                        <m:t>𝐺</m:t>
                      </m:r>
                      <m:r>
                        <m:rPr>
                          <m:nor/>
                        </m:rPr>
                        <a:rPr lang="en-US" sz="1600">
                          <a:ea typeface="Arial" panose="020B0604020202020204" pitchFamily="34" charset="0"/>
                          <a:cs typeface="Times New Roman" panose="02020603050405020304" pitchFamily="18" charset="0"/>
                        </a:rPr>
                        <m:t> </m:t>
                      </m:r>
                      <m:r>
                        <m:rPr>
                          <m:nor/>
                        </m:rPr>
                        <a:rPr lang="en-US" sz="1600">
                          <a:ea typeface="Arial" panose="020B0604020202020204" pitchFamily="34" charset="0"/>
                          <a:cs typeface="Times New Roman" panose="02020603050405020304" pitchFamily="18" charset="0"/>
                        </a:rPr>
                        <m:t>l</m:t>
                      </m:r>
                      <m:r>
                        <m:rPr>
                          <m:nor/>
                        </m:rPr>
                        <a:rPr lang="en-US" sz="1600">
                          <a:ea typeface="Arial" panose="020B0604020202020204" pitchFamily="34" charset="0"/>
                          <a:cs typeface="Times New Roman" panose="02020603050405020304" pitchFamily="18" charset="0"/>
                        </a:rPr>
                        <m:t>à </m:t>
                      </m:r>
                      <m:r>
                        <m:rPr>
                          <m:nor/>
                        </m:rPr>
                        <a:rPr lang="en-US" sz="1600">
                          <a:ea typeface="Arial" panose="020B0604020202020204" pitchFamily="34" charset="0"/>
                          <a:cs typeface="Times New Roman" panose="02020603050405020304" pitchFamily="18" charset="0"/>
                        </a:rPr>
                        <m:t>tr</m:t>
                      </m:r>
                      <m:r>
                        <m:rPr>
                          <m:nor/>
                        </m:rPr>
                        <a:rPr lang="en-US" sz="1600">
                          <a:ea typeface="Arial" panose="020B0604020202020204" pitchFamily="34" charset="0"/>
                          <a:cs typeface="Times New Roman" panose="02020603050405020304" pitchFamily="18" charset="0"/>
                        </a:rPr>
                        <m:t>ọ</m:t>
                      </m:r>
                      <m:r>
                        <m:rPr>
                          <m:nor/>
                        </m:rPr>
                        <a:rPr lang="en-US" sz="1600">
                          <a:ea typeface="Arial" panose="020B0604020202020204" pitchFamily="34" charset="0"/>
                          <a:cs typeface="Times New Roman" panose="02020603050405020304" pitchFamily="18" charset="0"/>
                        </a:rPr>
                        <m:t>ng</m:t>
                      </m:r>
                      <m:r>
                        <m:rPr>
                          <m:nor/>
                        </m:rPr>
                        <a:rPr lang="en-US" sz="1600">
                          <a:ea typeface="Arial" panose="020B0604020202020204" pitchFamily="34" charset="0"/>
                          <a:cs typeface="Times New Roman" panose="02020603050405020304" pitchFamily="18" charset="0"/>
                        </a:rPr>
                        <m:t> </m:t>
                      </m:r>
                      <m:r>
                        <m:rPr>
                          <m:nor/>
                        </m:rPr>
                        <a:rPr lang="en-US" sz="1600">
                          <a:ea typeface="Arial" panose="020B0604020202020204" pitchFamily="34" charset="0"/>
                          <a:cs typeface="Times New Roman" panose="02020603050405020304" pitchFamily="18" charset="0"/>
                        </a:rPr>
                        <m:t>t</m:t>
                      </m:r>
                      <m:r>
                        <m:rPr>
                          <m:nor/>
                        </m:rPr>
                        <a:rPr lang="en-US" sz="1600">
                          <a:ea typeface="Arial" panose="020B0604020202020204" pitchFamily="34" charset="0"/>
                          <a:cs typeface="Times New Roman" panose="02020603050405020304" pitchFamily="18" charset="0"/>
                        </a:rPr>
                        <m:t>â</m:t>
                      </m:r>
                      <m:r>
                        <m:rPr>
                          <m:nor/>
                        </m:rPr>
                        <a:rPr lang="en-US" sz="1600">
                          <a:ea typeface="Arial" panose="020B0604020202020204" pitchFamily="34" charset="0"/>
                          <a:cs typeface="Times New Roman" panose="02020603050405020304" pitchFamily="18" charset="0"/>
                        </a:rPr>
                        <m:t>m</m:t>
                      </m:r>
                      <m:r>
                        <m:rPr>
                          <m:nor/>
                        </m:rPr>
                        <a:rPr lang="en-US" sz="1600">
                          <a:ea typeface="Arial" panose="020B0604020202020204" pitchFamily="34" charset="0"/>
                          <a:cs typeface="Times New Roman" panose="02020603050405020304" pitchFamily="18" charset="0"/>
                        </a:rPr>
                        <m:t> </m:t>
                      </m:r>
                      <m:r>
                        <m:rPr>
                          <m:nor/>
                        </m:rPr>
                        <a:rPr lang="en-US" sz="1600">
                          <a:ea typeface="Arial" panose="020B0604020202020204" pitchFamily="34" charset="0"/>
                          <a:cs typeface="Times New Roman" panose="02020603050405020304" pitchFamily="18" charset="0"/>
                        </a:rPr>
                        <m:t>tam</m:t>
                      </m:r>
                      <m:r>
                        <m:rPr>
                          <m:nor/>
                        </m:rPr>
                        <a:rPr lang="en-US" sz="1600">
                          <a:ea typeface="Arial" panose="020B0604020202020204" pitchFamily="34" charset="0"/>
                          <a:cs typeface="Times New Roman" panose="02020603050405020304" pitchFamily="18" charset="0"/>
                        </a:rPr>
                        <m:t> </m:t>
                      </m:r>
                      <m:r>
                        <m:rPr>
                          <m:nor/>
                        </m:rPr>
                        <a:rPr lang="en-US" sz="1600">
                          <a:ea typeface="Arial" panose="020B0604020202020204" pitchFamily="34" charset="0"/>
                          <a:cs typeface="Times New Roman" panose="02020603050405020304" pitchFamily="18" charset="0"/>
                        </a:rPr>
                        <m:t>gi</m:t>
                      </m:r>
                      <m:r>
                        <m:rPr>
                          <m:nor/>
                        </m:rPr>
                        <a:rPr lang="en-US" sz="1600">
                          <a:ea typeface="Arial" panose="020B0604020202020204" pitchFamily="34" charset="0"/>
                          <a:cs typeface="Times New Roman" panose="02020603050405020304" pitchFamily="18" charset="0"/>
                        </a:rPr>
                        <m:t>á</m:t>
                      </m:r>
                      <m:r>
                        <m:rPr>
                          <m:nor/>
                        </m:rPr>
                        <a:rPr lang="en-US" sz="1600">
                          <a:ea typeface="Arial" panose="020B0604020202020204" pitchFamily="34" charset="0"/>
                          <a:cs typeface="Times New Roman" panose="02020603050405020304" pitchFamily="18" charset="0"/>
                        </a:rPr>
                        <m:t>c</m:t>
                      </m:r>
                      <m:r>
                        <m:rPr>
                          <m:nor/>
                        </m:rPr>
                        <a:rPr lang="en-US" sz="1600">
                          <a:ea typeface="Arial" panose="020B0604020202020204" pitchFamily="34" charset="0"/>
                          <a:cs typeface="Times New Roman" panose="02020603050405020304" pitchFamily="18" charset="0"/>
                        </a:rPr>
                        <m:t> </m:t>
                      </m:r>
                      <m:r>
                        <a:rPr lang="en-US" sz="1600" i="1">
                          <a:latin typeface="Cambria Math" panose="02040503050406030204" pitchFamily="18" charset="0"/>
                          <a:ea typeface="Arial" panose="020B0604020202020204" pitchFamily="34" charset="0"/>
                          <a:cs typeface="Times New Roman" panose="02020603050405020304" pitchFamily="18" charset="0"/>
                        </a:rPr>
                        <m:t>𝐴𝐵𝐶</m:t>
                      </m:r>
                      <m:r>
                        <a:rPr lang="en-US" sz="1600" i="1">
                          <a:latin typeface="Cambria Math" panose="02040503050406030204" pitchFamily="18" charset="0"/>
                          <a:ea typeface="Arial" panose="020B0604020202020204" pitchFamily="34" charset="0"/>
                          <a:cs typeface="Times New Roman" panose="02020603050405020304" pitchFamily="18" charset="0"/>
                        </a:rPr>
                        <m:t> </m:t>
                      </m:r>
                      <m:r>
                        <m:rPr>
                          <m:nor/>
                        </m:rPr>
                        <a:rPr lang="en-US" sz="1600">
                          <a:ea typeface="Arial" panose="020B0604020202020204" pitchFamily="34" charset="0"/>
                          <a:cs typeface="Times New Roman" panose="02020603050405020304" pitchFamily="18" charset="0"/>
                        </a:rPr>
                        <m:t>n</m:t>
                      </m:r>
                      <m:r>
                        <m:rPr>
                          <m:nor/>
                        </m:rPr>
                        <a:rPr lang="en-US" sz="1600">
                          <a:ea typeface="Arial" panose="020B0604020202020204" pitchFamily="34" charset="0"/>
                          <a:cs typeface="Times New Roman" panose="02020603050405020304" pitchFamily="18" charset="0"/>
                        </a:rPr>
                        <m:t>ê</m:t>
                      </m:r>
                      <m:r>
                        <m:rPr>
                          <m:nor/>
                        </m:rPr>
                        <a:rPr lang="en-US" sz="1600">
                          <a:ea typeface="Arial" panose="020B0604020202020204" pitchFamily="34" charset="0"/>
                          <a:cs typeface="Times New Roman" panose="02020603050405020304" pitchFamily="18" charset="0"/>
                        </a:rPr>
                        <m:t>n</m:t>
                      </m:r>
                      <m:r>
                        <a:rPr lang="en-US" sz="1600" b="0" i="1" smtClean="0">
                          <a:latin typeface="Cambria Math" panose="02040503050406030204" pitchFamily="18" charset="0"/>
                          <a:ea typeface="Arial" panose="020B0604020202020204" pitchFamily="34" charset="0"/>
                          <a:cs typeface="Times New Roman" panose="02020603050405020304" pitchFamily="18" charset="0"/>
                        </a:rPr>
                        <m:t> </m:t>
                      </m:r>
                      <m:d>
                        <m:dPr>
                          <m:begChr m:val="{"/>
                          <m:endChr m:val=""/>
                          <m:ctrlPr>
                            <a:rPr lang="en-US" sz="1600" i="1">
                              <a:effectLst/>
                              <a:latin typeface="Cambria Math" panose="02040503050406030204" pitchFamily="18" charset="0"/>
                              <a:ea typeface="PMingLiU"/>
                              <a:cs typeface="Times New Roman" panose="02020603050405020304" pitchFamily="18" charset="0"/>
                            </a:rPr>
                          </m:ctrlPr>
                        </m:dPr>
                        <m:e>
                          <m:eqArr>
                            <m:eqArrPr>
                              <m:ctrlPr>
                                <a:rPr lang="en-US" sz="1600" i="1">
                                  <a:effectLst/>
                                  <a:latin typeface="Cambria Math" panose="02040503050406030204" pitchFamily="18" charset="0"/>
                                  <a:ea typeface="PMingLiU"/>
                                  <a:cs typeface="Times New Roman" panose="02020603050405020304" pitchFamily="18" charset="0"/>
                                </a:rPr>
                              </m:ctrlPr>
                            </m:eqArrPr>
                            <m:e>
                              <m:sSub>
                                <m:sSubPr>
                                  <m:ctrlPr>
                                    <a:rPr lang="en-US" sz="1600" i="1">
                                      <a:effectLst/>
                                      <a:latin typeface="Cambria Math" panose="02040503050406030204" pitchFamily="18" charset="0"/>
                                      <a:ea typeface="PMingLiU"/>
                                      <a:cs typeface="Times New Roman" panose="02020603050405020304" pitchFamily="18" charset="0"/>
                                    </a:rPr>
                                  </m:ctrlPr>
                                </m:sSubPr>
                                <m:e>
                                  <m:r>
                                    <a:rPr lang="en-US" sz="1600" i="1">
                                      <a:effectLst/>
                                      <a:latin typeface="Cambria Math" panose="02040503050406030204" pitchFamily="18" charset="0"/>
                                      <a:ea typeface="PMingLiU"/>
                                      <a:cs typeface="Times New Roman" panose="02020603050405020304" pitchFamily="18" charset="0"/>
                                    </a:rPr>
                                    <m:t>𝑥</m:t>
                                  </m:r>
                                </m:e>
                                <m:sub>
                                  <m:r>
                                    <a:rPr lang="en-US" sz="1600" i="1">
                                      <a:effectLst/>
                                      <a:latin typeface="Cambria Math" panose="02040503050406030204" pitchFamily="18" charset="0"/>
                                      <a:ea typeface="PMingLiU"/>
                                      <a:cs typeface="Times New Roman" panose="02020603050405020304" pitchFamily="18" charset="0"/>
                                    </a:rPr>
                                    <m:t>𝐺</m:t>
                                  </m:r>
                                </m:sub>
                              </m:sSub>
                              <m:r>
                                <a:rPr lang="en-US" sz="1600" i="1">
                                  <a:effectLst/>
                                  <a:latin typeface="Cambria Math" panose="02040503050406030204" pitchFamily="18" charset="0"/>
                                  <a:ea typeface="PMingLiU"/>
                                  <a:cs typeface="Times New Roman" panose="02020603050405020304" pitchFamily="18" charset="0"/>
                                </a:rPr>
                                <m:t>=</m:t>
                              </m:r>
                              <m:f>
                                <m:fPr>
                                  <m:ctrlPr>
                                    <a:rPr lang="en-US" sz="1600" i="1">
                                      <a:effectLst/>
                                      <a:latin typeface="Cambria Math" panose="02040503050406030204" pitchFamily="18" charset="0"/>
                                      <a:ea typeface="PMingLiU"/>
                                      <a:cs typeface="Times New Roman" panose="02020603050405020304" pitchFamily="18" charset="0"/>
                                    </a:rPr>
                                  </m:ctrlPr>
                                </m:fPr>
                                <m:num>
                                  <m:r>
                                    <a:rPr lang="en-US" sz="1600" i="1">
                                      <a:effectLst/>
                                      <a:latin typeface="Cambria Math" panose="02040503050406030204" pitchFamily="18" charset="0"/>
                                      <a:ea typeface="PMingLiU"/>
                                      <a:cs typeface="Times New Roman" panose="02020603050405020304" pitchFamily="18" charset="0"/>
                                    </a:rPr>
                                    <m:t>2+1−1</m:t>
                                  </m:r>
                                </m:num>
                                <m:den>
                                  <m:r>
                                    <a:rPr lang="en-US" sz="1600" i="1">
                                      <a:effectLst/>
                                      <a:latin typeface="Cambria Math" panose="02040503050406030204" pitchFamily="18" charset="0"/>
                                      <a:ea typeface="PMingLiU"/>
                                      <a:cs typeface="Times New Roman" panose="02020603050405020304" pitchFamily="18" charset="0"/>
                                    </a:rPr>
                                    <m:t>3</m:t>
                                  </m:r>
                                </m:den>
                              </m:f>
                            </m:e>
                            <m:e>
                              <m:sSub>
                                <m:sSubPr>
                                  <m:ctrlPr>
                                    <a:rPr lang="en-US" sz="1600" i="1">
                                      <a:effectLst/>
                                      <a:latin typeface="Cambria Math" panose="02040503050406030204" pitchFamily="18" charset="0"/>
                                      <a:ea typeface="PMingLiU"/>
                                      <a:cs typeface="Times New Roman" panose="02020603050405020304" pitchFamily="18" charset="0"/>
                                    </a:rPr>
                                  </m:ctrlPr>
                                </m:sSubPr>
                                <m:e>
                                  <m:r>
                                    <a:rPr lang="en-US" sz="1600" i="1">
                                      <a:effectLst/>
                                      <a:latin typeface="Cambria Math" panose="02040503050406030204" pitchFamily="18" charset="0"/>
                                      <a:ea typeface="PMingLiU"/>
                                      <a:cs typeface="Times New Roman" panose="02020603050405020304" pitchFamily="18" charset="0"/>
                                    </a:rPr>
                                    <m:t>𝑦</m:t>
                                  </m:r>
                                </m:e>
                                <m:sub>
                                  <m:r>
                                    <a:rPr lang="en-US" sz="1600" i="1">
                                      <a:effectLst/>
                                      <a:latin typeface="Cambria Math" panose="02040503050406030204" pitchFamily="18" charset="0"/>
                                      <a:ea typeface="PMingLiU"/>
                                      <a:cs typeface="Times New Roman" panose="02020603050405020304" pitchFamily="18" charset="0"/>
                                    </a:rPr>
                                    <m:t>𝐺</m:t>
                                  </m:r>
                                </m:sub>
                              </m:sSub>
                              <m:r>
                                <a:rPr lang="en-US" sz="1600" i="1">
                                  <a:effectLst/>
                                  <a:latin typeface="Cambria Math" panose="02040503050406030204" pitchFamily="18" charset="0"/>
                                  <a:ea typeface="PMingLiU"/>
                                  <a:cs typeface="Times New Roman" panose="02020603050405020304" pitchFamily="18" charset="0"/>
                                </a:rPr>
                                <m:t>=</m:t>
                              </m:r>
                              <m:f>
                                <m:fPr>
                                  <m:ctrlPr>
                                    <a:rPr lang="en-US" sz="1600" i="1">
                                      <a:effectLst/>
                                      <a:latin typeface="Cambria Math" panose="02040503050406030204" pitchFamily="18" charset="0"/>
                                      <a:ea typeface="PMingLiU"/>
                                      <a:cs typeface="Times New Roman" panose="02020603050405020304" pitchFamily="18" charset="0"/>
                                    </a:rPr>
                                  </m:ctrlPr>
                                </m:fPr>
                                <m:num>
                                  <m:r>
                                    <a:rPr lang="en-US" sz="1600" i="1">
                                      <a:effectLst/>
                                      <a:latin typeface="Cambria Math" panose="02040503050406030204" pitchFamily="18" charset="0"/>
                                      <a:ea typeface="PMingLiU"/>
                                      <a:cs typeface="Times New Roman" panose="02020603050405020304" pitchFamily="18" charset="0"/>
                                    </a:rPr>
                                    <m:t>−1+1+0</m:t>
                                  </m:r>
                                </m:num>
                                <m:den>
                                  <m:r>
                                    <a:rPr lang="en-US" sz="1600" i="1">
                                      <a:effectLst/>
                                      <a:latin typeface="Cambria Math" panose="02040503050406030204" pitchFamily="18" charset="0"/>
                                      <a:ea typeface="PMingLiU"/>
                                      <a:cs typeface="Times New Roman" panose="02020603050405020304" pitchFamily="18" charset="0"/>
                                    </a:rPr>
                                    <m:t>3</m:t>
                                  </m:r>
                                </m:den>
                              </m:f>
                            </m:e>
                            <m:e>
                              <m:sSub>
                                <m:sSubPr>
                                  <m:ctrlPr>
                                    <a:rPr lang="en-US" sz="1600" i="1">
                                      <a:effectLst/>
                                      <a:latin typeface="Cambria Math" panose="02040503050406030204" pitchFamily="18" charset="0"/>
                                      <a:ea typeface="PMingLiU"/>
                                      <a:cs typeface="Times New Roman" panose="02020603050405020304" pitchFamily="18" charset="0"/>
                                    </a:rPr>
                                  </m:ctrlPr>
                                </m:sSubPr>
                                <m:e>
                                  <m:r>
                                    <a:rPr lang="en-US" sz="1600" i="1">
                                      <a:effectLst/>
                                      <a:latin typeface="Cambria Math" panose="02040503050406030204" pitchFamily="18" charset="0"/>
                                      <a:ea typeface="PMingLiU"/>
                                      <a:cs typeface="Times New Roman" panose="02020603050405020304" pitchFamily="18" charset="0"/>
                                    </a:rPr>
                                    <m:t>𝑧</m:t>
                                  </m:r>
                                </m:e>
                                <m:sub>
                                  <m:r>
                                    <a:rPr lang="en-US" sz="1600" i="1">
                                      <a:effectLst/>
                                      <a:latin typeface="Cambria Math" panose="02040503050406030204" pitchFamily="18" charset="0"/>
                                      <a:ea typeface="PMingLiU"/>
                                      <a:cs typeface="Times New Roman" panose="02020603050405020304" pitchFamily="18" charset="0"/>
                                    </a:rPr>
                                    <m:t>𝐺</m:t>
                                  </m:r>
                                </m:sub>
                              </m:sSub>
                              <m:r>
                                <a:rPr lang="en-US" sz="1600" i="1">
                                  <a:effectLst/>
                                  <a:latin typeface="Cambria Math" panose="02040503050406030204" pitchFamily="18" charset="0"/>
                                  <a:ea typeface="PMingLiU"/>
                                  <a:cs typeface="Times New Roman" panose="02020603050405020304" pitchFamily="18" charset="0"/>
                                </a:rPr>
                                <m:t>=</m:t>
                              </m:r>
                              <m:f>
                                <m:fPr>
                                  <m:ctrlPr>
                                    <a:rPr lang="en-US" sz="1600" i="1">
                                      <a:effectLst/>
                                      <a:latin typeface="Cambria Math" panose="02040503050406030204" pitchFamily="18" charset="0"/>
                                      <a:ea typeface="PMingLiU"/>
                                      <a:cs typeface="Times New Roman" panose="02020603050405020304" pitchFamily="18" charset="0"/>
                                    </a:rPr>
                                  </m:ctrlPr>
                                </m:fPr>
                                <m:num>
                                  <m:r>
                                    <a:rPr lang="en-US" sz="1600" i="1">
                                      <a:effectLst/>
                                      <a:latin typeface="Cambria Math" panose="02040503050406030204" pitchFamily="18" charset="0"/>
                                      <a:ea typeface="PMingLiU"/>
                                      <a:cs typeface="Times New Roman" panose="02020603050405020304" pitchFamily="18" charset="0"/>
                                    </a:rPr>
                                    <m:t>3−1+2</m:t>
                                  </m:r>
                                </m:num>
                                <m:den>
                                  <m:r>
                                    <a:rPr lang="en-US" sz="1600" i="1">
                                      <a:effectLst/>
                                      <a:latin typeface="Cambria Math" panose="02040503050406030204" pitchFamily="18" charset="0"/>
                                      <a:ea typeface="PMingLiU"/>
                                      <a:cs typeface="Times New Roman" panose="02020603050405020304" pitchFamily="18" charset="0"/>
                                    </a:rPr>
                                    <m:t>3</m:t>
                                  </m:r>
                                </m:den>
                              </m:f>
                            </m:e>
                          </m:eqArr>
                        </m:e>
                      </m:d>
                      <m:r>
                        <a:rPr lang="en-US" sz="1600" i="1">
                          <a:effectLst/>
                          <a:latin typeface="Cambria Math" panose="02040503050406030204" pitchFamily="18" charset="0"/>
                          <a:ea typeface="PMingLiU"/>
                          <a:cs typeface="Times New Roman" panose="02020603050405020304" pitchFamily="18" charset="0"/>
                        </a:rPr>
                        <m:t>⇔</m:t>
                      </m:r>
                      <m:d>
                        <m:dPr>
                          <m:begChr m:val="{"/>
                          <m:endChr m:val=""/>
                          <m:ctrlPr>
                            <a:rPr lang="en-US" sz="1600" i="1">
                              <a:effectLst/>
                              <a:latin typeface="Cambria Math" panose="02040503050406030204" pitchFamily="18" charset="0"/>
                              <a:ea typeface="PMingLiU"/>
                              <a:cs typeface="Times New Roman" panose="02020603050405020304" pitchFamily="18" charset="0"/>
                            </a:rPr>
                          </m:ctrlPr>
                        </m:dPr>
                        <m:e>
                          <m:eqArr>
                            <m:eqArrPr>
                              <m:ctrlPr>
                                <a:rPr lang="en-US" sz="1600" i="1">
                                  <a:effectLst/>
                                  <a:latin typeface="Cambria Math" panose="02040503050406030204" pitchFamily="18" charset="0"/>
                                  <a:ea typeface="PMingLiU"/>
                                  <a:cs typeface="Times New Roman" panose="02020603050405020304" pitchFamily="18" charset="0"/>
                                </a:rPr>
                              </m:ctrlPr>
                            </m:eqArrPr>
                            <m:e>
                              <m:sSub>
                                <m:sSubPr>
                                  <m:ctrlPr>
                                    <a:rPr lang="en-US" sz="1600" i="1">
                                      <a:effectLst/>
                                      <a:latin typeface="Cambria Math" panose="02040503050406030204" pitchFamily="18" charset="0"/>
                                      <a:ea typeface="PMingLiU"/>
                                      <a:cs typeface="Times New Roman" panose="02020603050405020304" pitchFamily="18" charset="0"/>
                                    </a:rPr>
                                  </m:ctrlPr>
                                </m:sSubPr>
                                <m:e>
                                  <m:r>
                                    <a:rPr lang="en-US" sz="1600" i="1">
                                      <a:effectLst/>
                                      <a:latin typeface="Cambria Math" panose="02040503050406030204" pitchFamily="18" charset="0"/>
                                      <a:ea typeface="PMingLiU"/>
                                      <a:cs typeface="Times New Roman" panose="02020603050405020304" pitchFamily="18" charset="0"/>
                                    </a:rPr>
                                    <m:t>𝑥</m:t>
                                  </m:r>
                                </m:e>
                                <m:sub>
                                  <m:r>
                                    <a:rPr lang="en-US" sz="1600" i="1">
                                      <a:effectLst/>
                                      <a:latin typeface="Cambria Math" panose="02040503050406030204" pitchFamily="18" charset="0"/>
                                      <a:ea typeface="PMingLiU"/>
                                      <a:cs typeface="Times New Roman" panose="02020603050405020304" pitchFamily="18" charset="0"/>
                                    </a:rPr>
                                    <m:t>𝐺</m:t>
                                  </m:r>
                                </m:sub>
                              </m:sSub>
                              <m:r>
                                <a:rPr lang="en-US" sz="1600" i="1">
                                  <a:effectLst/>
                                  <a:latin typeface="Cambria Math" panose="02040503050406030204" pitchFamily="18" charset="0"/>
                                  <a:ea typeface="PMingLiU"/>
                                  <a:cs typeface="Times New Roman" panose="02020603050405020304" pitchFamily="18" charset="0"/>
                                </a:rPr>
                                <m:t>=</m:t>
                              </m:r>
                              <m:f>
                                <m:fPr>
                                  <m:ctrlPr>
                                    <a:rPr lang="en-US" sz="1600" i="1">
                                      <a:effectLst/>
                                      <a:latin typeface="Cambria Math" panose="02040503050406030204" pitchFamily="18" charset="0"/>
                                      <a:ea typeface="PMingLiU"/>
                                      <a:cs typeface="Times New Roman" panose="02020603050405020304" pitchFamily="18" charset="0"/>
                                    </a:rPr>
                                  </m:ctrlPr>
                                </m:fPr>
                                <m:num>
                                  <m:r>
                                    <a:rPr lang="en-US" sz="1600" i="1">
                                      <a:effectLst/>
                                      <a:latin typeface="Cambria Math" panose="02040503050406030204" pitchFamily="18" charset="0"/>
                                      <a:ea typeface="PMingLiU"/>
                                      <a:cs typeface="Times New Roman" panose="02020603050405020304" pitchFamily="18" charset="0"/>
                                    </a:rPr>
                                    <m:t>2</m:t>
                                  </m:r>
                                </m:num>
                                <m:den>
                                  <m:r>
                                    <a:rPr lang="en-US" sz="1600" i="1">
                                      <a:effectLst/>
                                      <a:latin typeface="Cambria Math" panose="02040503050406030204" pitchFamily="18" charset="0"/>
                                      <a:ea typeface="PMingLiU"/>
                                      <a:cs typeface="Times New Roman" panose="02020603050405020304" pitchFamily="18" charset="0"/>
                                    </a:rPr>
                                    <m:t>3</m:t>
                                  </m:r>
                                </m:den>
                              </m:f>
                            </m:e>
                            <m:e>
                              <m:sSub>
                                <m:sSubPr>
                                  <m:ctrlPr>
                                    <a:rPr lang="en-US" sz="1600" i="1">
                                      <a:effectLst/>
                                      <a:latin typeface="Cambria Math" panose="02040503050406030204" pitchFamily="18" charset="0"/>
                                      <a:ea typeface="PMingLiU"/>
                                      <a:cs typeface="Times New Roman" panose="02020603050405020304" pitchFamily="18" charset="0"/>
                                    </a:rPr>
                                  </m:ctrlPr>
                                </m:sSubPr>
                                <m:e>
                                  <m:r>
                                    <a:rPr lang="en-US" sz="1600" i="1">
                                      <a:effectLst/>
                                      <a:latin typeface="Cambria Math" panose="02040503050406030204" pitchFamily="18" charset="0"/>
                                      <a:ea typeface="PMingLiU"/>
                                      <a:cs typeface="Times New Roman" panose="02020603050405020304" pitchFamily="18" charset="0"/>
                                    </a:rPr>
                                    <m:t>𝑦</m:t>
                                  </m:r>
                                </m:e>
                                <m:sub>
                                  <m:r>
                                    <a:rPr lang="en-US" sz="1600" i="1">
                                      <a:effectLst/>
                                      <a:latin typeface="Cambria Math" panose="02040503050406030204" pitchFamily="18" charset="0"/>
                                      <a:ea typeface="PMingLiU"/>
                                      <a:cs typeface="Times New Roman" panose="02020603050405020304" pitchFamily="18" charset="0"/>
                                    </a:rPr>
                                    <m:t>𝐺</m:t>
                                  </m:r>
                                </m:sub>
                              </m:sSub>
                              <m:r>
                                <a:rPr lang="en-US" sz="1600" i="1">
                                  <a:effectLst/>
                                  <a:latin typeface="Cambria Math" panose="02040503050406030204" pitchFamily="18" charset="0"/>
                                  <a:ea typeface="PMingLiU"/>
                                  <a:cs typeface="Times New Roman" panose="02020603050405020304" pitchFamily="18" charset="0"/>
                                </a:rPr>
                                <m:t>=0</m:t>
                              </m:r>
                            </m:e>
                            <m:e>
                              <m:sSub>
                                <m:sSubPr>
                                  <m:ctrlPr>
                                    <a:rPr lang="en-US" sz="1600" i="1">
                                      <a:effectLst/>
                                      <a:latin typeface="Cambria Math" panose="02040503050406030204" pitchFamily="18" charset="0"/>
                                      <a:ea typeface="PMingLiU"/>
                                      <a:cs typeface="Times New Roman" panose="02020603050405020304" pitchFamily="18" charset="0"/>
                                    </a:rPr>
                                  </m:ctrlPr>
                                </m:sSubPr>
                                <m:e>
                                  <m:r>
                                    <a:rPr lang="en-US" sz="1600" i="1">
                                      <a:effectLst/>
                                      <a:latin typeface="Cambria Math" panose="02040503050406030204" pitchFamily="18" charset="0"/>
                                      <a:ea typeface="PMingLiU"/>
                                      <a:cs typeface="Times New Roman" panose="02020603050405020304" pitchFamily="18" charset="0"/>
                                    </a:rPr>
                                    <m:t>𝑧</m:t>
                                  </m:r>
                                </m:e>
                                <m:sub>
                                  <m:r>
                                    <a:rPr lang="en-US" sz="1600" i="1">
                                      <a:effectLst/>
                                      <a:latin typeface="Cambria Math" panose="02040503050406030204" pitchFamily="18" charset="0"/>
                                      <a:ea typeface="PMingLiU"/>
                                      <a:cs typeface="Times New Roman" panose="02020603050405020304" pitchFamily="18" charset="0"/>
                                    </a:rPr>
                                    <m:t>𝐺</m:t>
                                  </m:r>
                                </m:sub>
                              </m:sSub>
                              <m:r>
                                <a:rPr lang="en-US" sz="1600" i="1">
                                  <a:effectLst/>
                                  <a:latin typeface="Cambria Math" panose="02040503050406030204" pitchFamily="18" charset="0"/>
                                  <a:ea typeface="PMingLiU"/>
                                  <a:cs typeface="Times New Roman" panose="02020603050405020304" pitchFamily="18" charset="0"/>
                                </a:rPr>
                                <m:t>=</m:t>
                              </m:r>
                              <m:f>
                                <m:fPr>
                                  <m:ctrlPr>
                                    <a:rPr lang="en-US" sz="1600" i="1">
                                      <a:effectLst/>
                                      <a:latin typeface="Cambria Math" panose="02040503050406030204" pitchFamily="18" charset="0"/>
                                      <a:ea typeface="PMingLiU"/>
                                      <a:cs typeface="Times New Roman" panose="02020603050405020304" pitchFamily="18" charset="0"/>
                                    </a:rPr>
                                  </m:ctrlPr>
                                </m:fPr>
                                <m:num>
                                  <m:r>
                                    <a:rPr lang="en-US" sz="1600" i="1">
                                      <a:effectLst/>
                                      <a:latin typeface="Cambria Math" panose="02040503050406030204" pitchFamily="18" charset="0"/>
                                      <a:ea typeface="PMingLiU"/>
                                      <a:cs typeface="Times New Roman" panose="02020603050405020304" pitchFamily="18" charset="0"/>
                                    </a:rPr>
                                    <m:t>4</m:t>
                                  </m:r>
                                </m:num>
                                <m:den>
                                  <m:r>
                                    <a:rPr lang="en-US" sz="1600" i="1">
                                      <a:effectLst/>
                                      <a:latin typeface="Cambria Math" panose="02040503050406030204" pitchFamily="18" charset="0"/>
                                      <a:ea typeface="PMingLiU"/>
                                      <a:cs typeface="Times New Roman" panose="02020603050405020304" pitchFamily="18" charset="0"/>
                                    </a:rPr>
                                    <m:t>3</m:t>
                                  </m:r>
                                </m:den>
                              </m:f>
                            </m:e>
                          </m:eqArr>
                        </m:e>
                      </m:d>
                    </m:oMath>
                  </m:oMathPara>
                </a14:m>
                <a:endParaRPr lang="en-US" sz="1600">
                  <a:latin typeface="+mj-lt"/>
                  <a:ea typeface="Arial" panose="020B0604020202020204" pitchFamily="34" charset="0"/>
                  <a:cs typeface="Times New Roman" panose="02020603050405020304" pitchFamily="18" charset="0"/>
                </a:endParaRPr>
              </a:p>
              <a:p>
                <a:pPr>
                  <a:spcBef>
                    <a:spcPts val="600"/>
                  </a:spcBef>
                  <a:spcAft>
                    <a:spcPts val="600"/>
                  </a:spcAft>
                </a:pPr>
                <a14:m>
                  <m:oMathPara xmlns:m="http://schemas.openxmlformats.org/officeDocument/2006/math">
                    <m:oMathParaPr>
                      <m:jc m:val="left"/>
                    </m:oMathParaPr>
                    <m:oMath xmlns:m="http://schemas.openxmlformats.org/officeDocument/2006/math">
                      <m:r>
                        <m:rPr>
                          <m:nor/>
                        </m:rPr>
                        <a:rPr lang="en-US" sz="1600">
                          <a:ea typeface="PMingLiU"/>
                          <a:cs typeface="Times New Roman" panose="02020603050405020304" pitchFamily="18" charset="0"/>
                        </a:rPr>
                        <m:t>V</m:t>
                      </m:r>
                      <m:r>
                        <m:rPr>
                          <m:nor/>
                        </m:rPr>
                        <a:rPr lang="en-US" sz="1600">
                          <a:ea typeface="PMingLiU"/>
                          <a:cs typeface="Times New Roman" panose="02020603050405020304" pitchFamily="18" charset="0"/>
                        </a:rPr>
                        <m:t>ậ</m:t>
                      </m:r>
                      <m:r>
                        <m:rPr>
                          <m:nor/>
                        </m:rPr>
                        <a:rPr lang="en-US" sz="1600">
                          <a:ea typeface="PMingLiU"/>
                          <a:cs typeface="Times New Roman" panose="02020603050405020304" pitchFamily="18" charset="0"/>
                        </a:rPr>
                        <m:t>y</m:t>
                      </m:r>
                      <m:r>
                        <a:rPr lang="en-US" sz="1600" b="0" i="1" smtClean="0">
                          <a:latin typeface="Cambria Math" panose="02040503050406030204" pitchFamily="18" charset="0"/>
                          <a:ea typeface="PMingLiU"/>
                          <a:cs typeface="Times New Roman" panose="02020603050405020304" pitchFamily="18" charset="0"/>
                        </a:rPr>
                        <m:t> </m:t>
                      </m:r>
                      <m:r>
                        <a:rPr lang="en-US" sz="1600" i="1">
                          <a:effectLst/>
                          <a:latin typeface="Cambria Math" panose="02040503050406030204" pitchFamily="18" charset="0"/>
                          <a:ea typeface="PMingLiU"/>
                          <a:cs typeface="Times New Roman" panose="02020603050405020304" pitchFamily="18" charset="0"/>
                        </a:rPr>
                        <m:t>𝐺</m:t>
                      </m:r>
                      <m:d>
                        <m:dPr>
                          <m:ctrlPr>
                            <a:rPr lang="en-US" sz="1600" i="1">
                              <a:effectLst/>
                              <a:latin typeface="Cambria Math" panose="02040503050406030204" pitchFamily="18" charset="0"/>
                              <a:ea typeface="PMingLiU"/>
                              <a:cs typeface="Times New Roman" panose="02020603050405020304" pitchFamily="18" charset="0"/>
                            </a:rPr>
                          </m:ctrlPr>
                        </m:dPr>
                        <m:e>
                          <m:f>
                            <m:fPr>
                              <m:ctrlPr>
                                <a:rPr lang="en-US" sz="1600" i="1">
                                  <a:effectLst/>
                                  <a:latin typeface="Cambria Math" panose="02040503050406030204" pitchFamily="18" charset="0"/>
                                  <a:ea typeface="PMingLiU"/>
                                  <a:cs typeface="Times New Roman" panose="02020603050405020304" pitchFamily="18" charset="0"/>
                                </a:rPr>
                              </m:ctrlPr>
                            </m:fPr>
                            <m:num>
                              <m:r>
                                <a:rPr lang="en-US" sz="1600" i="1">
                                  <a:effectLst/>
                                  <a:latin typeface="Cambria Math" panose="02040503050406030204" pitchFamily="18" charset="0"/>
                                  <a:ea typeface="PMingLiU"/>
                                  <a:cs typeface="Times New Roman" panose="02020603050405020304" pitchFamily="18" charset="0"/>
                                </a:rPr>
                                <m:t>2</m:t>
                              </m:r>
                            </m:num>
                            <m:den>
                              <m:r>
                                <a:rPr lang="en-US" sz="1600" i="1">
                                  <a:effectLst/>
                                  <a:latin typeface="Cambria Math" panose="02040503050406030204" pitchFamily="18" charset="0"/>
                                  <a:ea typeface="PMingLiU"/>
                                  <a:cs typeface="Times New Roman" panose="02020603050405020304" pitchFamily="18" charset="0"/>
                                </a:rPr>
                                <m:t>3</m:t>
                              </m:r>
                            </m:den>
                          </m:f>
                          <m:r>
                            <a:rPr lang="en-US" sz="1600" i="1">
                              <a:effectLst/>
                              <a:latin typeface="Cambria Math" panose="02040503050406030204" pitchFamily="18" charset="0"/>
                              <a:ea typeface="PMingLiU"/>
                              <a:cs typeface="Times New Roman" panose="02020603050405020304" pitchFamily="18" charset="0"/>
                            </a:rPr>
                            <m:t>;0;</m:t>
                          </m:r>
                          <m:f>
                            <m:fPr>
                              <m:ctrlPr>
                                <a:rPr lang="en-US" sz="1600" i="1">
                                  <a:effectLst/>
                                  <a:latin typeface="Cambria Math" panose="02040503050406030204" pitchFamily="18" charset="0"/>
                                  <a:ea typeface="PMingLiU"/>
                                  <a:cs typeface="Times New Roman" panose="02020603050405020304" pitchFamily="18" charset="0"/>
                                </a:rPr>
                              </m:ctrlPr>
                            </m:fPr>
                            <m:num>
                              <m:r>
                                <a:rPr lang="en-US" sz="1600" i="1">
                                  <a:effectLst/>
                                  <a:latin typeface="Cambria Math" panose="02040503050406030204" pitchFamily="18" charset="0"/>
                                  <a:ea typeface="PMingLiU"/>
                                  <a:cs typeface="Times New Roman" panose="02020603050405020304" pitchFamily="18" charset="0"/>
                                </a:rPr>
                                <m:t>4</m:t>
                              </m:r>
                            </m:num>
                            <m:den>
                              <m:r>
                                <a:rPr lang="en-US" sz="1600" i="1">
                                  <a:effectLst/>
                                  <a:latin typeface="Cambria Math" panose="02040503050406030204" pitchFamily="18" charset="0"/>
                                  <a:ea typeface="PMingLiU"/>
                                  <a:cs typeface="Times New Roman" panose="02020603050405020304" pitchFamily="18" charset="0"/>
                                </a:rPr>
                                <m:t>3</m:t>
                              </m:r>
                            </m:den>
                          </m:f>
                        </m:e>
                      </m:d>
                      <m:r>
                        <a:rPr lang="en-US" sz="1600" b="0" i="0" smtClean="0">
                          <a:effectLst/>
                          <a:latin typeface="Cambria Math" panose="02040503050406030204" pitchFamily="18" charset="0"/>
                          <a:ea typeface="PMingLiU"/>
                          <a:cs typeface="Times New Roman" panose="02020603050405020304" pitchFamily="18" charset="0"/>
                        </a:rPr>
                        <m:t>.</m:t>
                      </m:r>
                    </m:oMath>
                  </m:oMathPara>
                </a14:m>
                <a:endParaRPr lang="en-US" sz="1600">
                  <a:latin typeface="+mj-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39634" y="2475836"/>
                <a:ext cx="7048831" cy="2300566"/>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31699314"/>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up)">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1615"/>
        <p:cNvGrpSpPr/>
        <p:nvPr/>
      </p:nvGrpSpPr>
      <p:grpSpPr>
        <a:xfrm>
          <a:off x="0" y="0"/>
          <a:ext cx="0" cy="0"/>
          <a:chOff x="0" y="0"/>
          <a:chExt cx="0" cy="0"/>
        </a:xfrm>
      </p:grpSpPr>
      <p:sp>
        <p:nvSpPr>
          <p:cNvPr id="9" name="Rectangle 8"/>
          <p:cNvSpPr/>
          <p:nvPr/>
        </p:nvSpPr>
        <p:spPr>
          <a:xfrm>
            <a:off x="174930" y="2025856"/>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a:ln>
                  <a:noFill/>
                </a:ln>
                <a:solidFill>
                  <a:srgbClr val="C00000"/>
                </a:solidFill>
                <a:effectLst/>
                <a:uLnTx/>
                <a:uFillTx/>
                <a:latin typeface="Arial"/>
                <a:ea typeface="+mn-ea"/>
                <a:cs typeface="Arial"/>
                <a:sym typeface="Arial"/>
              </a:rPr>
              <a:t>Giải:</a:t>
            </a:r>
          </a:p>
        </p:txBody>
      </p:sp>
      <p:pic>
        <p:nvPicPr>
          <p:cNvPr id="12" name="Picture 11"/>
          <p:cNvPicPr>
            <a:picLocks noChangeAspect="1"/>
          </p:cNvPicPr>
          <p:nvPr/>
        </p:nvPicPr>
        <p:blipFill>
          <a:blip r:embed="rId3"/>
          <a:stretch>
            <a:fillRect/>
          </a:stretch>
        </p:blipFill>
        <p:spPr>
          <a:xfrm rot="4998964">
            <a:off x="8187262" y="4266945"/>
            <a:ext cx="435262" cy="1053053"/>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174930" y="71004"/>
                <a:ext cx="8778240" cy="156966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1"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Bài 2.38 </a:t>
                </a:r>
                <a:r>
                  <a:rPr kumimoji="0" lang="en-US" sz="1600" b="1"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(SGK-tr74) </a:t>
                </a:r>
                <a:r>
                  <a:rPr kumimoji="0" lang="pt-BR"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Trong không gian </a:t>
                </a:r>
                <a14:m>
                  <m:oMath xmlns:m="http://schemas.openxmlformats.org/officeDocument/2006/math">
                    <m:r>
                      <a:rPr kumimoji="0" lang="pt-BR" sz="1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𝑂𝑥𝑦𝑧</m:t>
                    </m:r>
                  </m:oMath>
                </a14:m>
                <a:r>
                  <a:rPr kumimoji="0" lang="pt-BR"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cho các điểm </a:t>
                </a:r>
                <a14:m>
                  <m:oMath xmlns:m="http://schemas.openxmlformats.org/officeDocument/2006/math">
                    <m:r>
                      <a:rPr kumimoji="0" lang="pt-BR" sz="1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𝐴</m:t>
                    </m:r>
                    <m:r>
                      <a:rPr kumimoji="0" lang="pt-BR" sz="1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(2; −1; 3), </m:t>
                    </m:r>
                    <m:r>
                      <a:rPr kumimoji="0" lang="pt-BR" sz="1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𝐵</m:t>
                    </m:r>
                    <m:r>
                      <a:rPr kumimoji="0" lang="pt-BR" sz="1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(1; 1; −1) </m:t>
                    </m:r>
                  </m:oMath>
                </a14:m>
                <a:r>
                  <a:rPr kumimoji="0" lang="pt-BR"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và </a:t>
                </a:r>
                <a14:m>
                  <m:oMath xmlns:m="http://schemas.openxmlformats.org/officeDocument/2006/math">
                    <m:r>
                      <a:rPr kumimoji="0" lang="pt-BR" sz="1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𝐶</m:t>
                    </m:r>
                    <m:r>
                      <a:rPr kumimoji="0" lang="pt-BR" sz="1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(−1; 0; 2).</m:t>
                    </m:r>
                  </m:oMath>
                </a14:m>
                <a:endParaRPr kumimoji="0" lang="pt-BR"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 Tìm tọa độ trọng tâm </a:t>
                </a:r>
                <a14:m>
                  <m:oMath xmlns:m="http://schemas.openxmlformats.org/officeDocument/2006/math">
                    <m:r>
                      <a:rPr kumimoji="0" lang="vi-VN" sz="1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𝐺</m:t>
                    </m:r>
                  </m:oMath>
                </a14:m>
                <a:r>
                  <a:rPr kumimoji="0" lang="vi-VN"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của tam giác </a:t>
                </a:r>
                <a14:m>
                  <m:oMath xmlns:m="http://schemas.openxmlformats.org/officeDocument/2006/math">
                    <m:r>
                      <a:rPr kumimoji="0" lang="vi-VN" sz="1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𝐴𝐵𝐶</m:t>
                    </m:r>
                    <m:r>
                      <a:rPr kumimoji="0" lang="vi-VN" sz="1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oMath>
                </a14:m>
                <a:endParaRPr kumimoji="0" lang="vi-VN"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b) Tìm tọa độ điểm </a:t>
                </a:r>
                <a14:m>
                  <m:oMath xmlns:m="http://schemas.openxmlformats.org/officeDocument/2006/math">
                    <m:r>
                      <a:rPr kumimoji="0" lang="vi-VN" sz="1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𝑀</m:t>
                    </m:r>
                    <m:r>
                      <a:rPr kumimoji="0" lang="vi-VN" sz="1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 </m:t>
                    </m:r>
                  </m:oMath>
                </a14:m>
                <a:r>
                  <a:rPr kumimoji="0" lang="vi-VN"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thuộc trục </a:t>
                </a:r>
                <a14:m>
                  <m:oMath xmlns:m="http://schemas.openxmlformats.org/officeDocument/2006/math">
                    <m:r>
                      <a:rPr kumimoji="0" lang="vi-VN" sz="1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𝑂𝑧</m:t>
                    </m:r>
                    <m:r>
                      <a:rPr kumimoji="0" lang="vi-VN" sz="1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 </m:t>
                    </m:r>
                  </m:oMath>
                </a14:m>
                <a:r>
                  <a:rPr kumimoji="0" lang="vi-VN"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sao cho đường thẳng </a:t>
                </a:r>
                <a14:m>
                  <m:oMath xmlns:m="http://schemas.openxmlformats.org/officeDocument/2006/math">
                    <m:r>
                      <a:rPr kumimoji="0" lang="vi-VN" sz="1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𝐵𝑀</m:t>
                    </m:r>
                  </m:oMath>
                </a14:m>
                <a:r>
                  <a:rPr kumimoji="0" lang="vi-VN"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vuông góc với đường thẳng </a:t>
                </a:r>
                <a14:m>
                  <m:oMath xmlns:m="http://schemas.openxmlformats.org/officeDocument/2006/math">
                    <m:r>
                      <a:rPr kumimoji="0" lang="vi-VN" sz="1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𝐴𝐶</m:t>
                    </m:r>
                    <m:r>
                      <a:rPr kumimoji="0" lang="vi-VN" sz="1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oMath>
                </a14:m>
                <a:endParaRPr kumimoji="0" lang="pt-BR"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endParaRPr>
              </a:p>
            </p:txBody>
          </p:sp>
        </mc:Choice>
        <mc:Fallback xmlns="">
          <p:sp>
            <p:nvSpPr>
              <p:cNvPr id="8" name="Rectangle 7"/>
              <p:cNvSpPr>
                <a:spLocks noRot="1" noChangeAspect="1" noMove="1" noResize="1" noEditPoints="1" noAdjustHandles="1" noChangeArrowheads="1" noChangeShapeType="1" noTextEdit="1"/>
              </p:cNvSpPr>
              <p:nvPr/>
            </p:nvSpPr>
            <p:spPr>
              <a:xfrm>
                <a:off x="174930" y="71004"/>
                <a:ext cx="8778240" cy="1569660"/>
              </a:xfrm>
              <a:prstGeom prst="rect">
                <a:avLst/>
              </a:prstGeom>
              <a:blipFill>
                <a:blip r:embed="rId4"/>
                <a:stretch>
                  <a:fillRect l="-417" r="-347" b="-1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824329" y="2508807"/>
                <a:ext cx="5479441" cy="2125967"/>
              </a:xfrm>
              <a:prstGeom prst="rect">
                <a:avLst/>
              </a:prstGeom>
            </p:spPr>
            <p:txBody>
              <a:bodyPr wrap="square">
                <a:spAutoFit/>
              </a:bodyPr>
              <a:lstStyle/>
              <a:p>
                <a:pPr lvl="0">
                  <a:lnSpc>
                    <a:spcPct val="150000"/>
                  </a:lnSpc>
                  <a:spcBef>
                    <a:spcPts val="600"/>
                  </a:spcBef>
                  <a:spcAft>
                    <a:spcPts val="600"/>
                  </a:spcAft>
                  <a:defRPr/>
                </a:pPr>
                <a:r>
                  <a:rPr lang="en-US" sz="1600">
                    <a:ea typeface="PMingLiU"/>
                    <a:cs typeface="Times New Roman" panose="02020603050405020304" pitchFamily="18" charset="0"/>
                  </a:rPr>
                  <a:t>b) Vì </a:t>
                </a:r>
                <a14:m>
                  <m:oMath xmlns:m="http://schemas.openxmlformats.org/officeDocument/2006/math">
                    <m:r>
                      <a:rPr lang="en-US" sz="1600" i="1">
                        <a:latin typeface="Cambria Math" panose="02040503050406030204" pitchFamily="18" charset="0"/>
                        <a:ea typeface="PMingLiU"/>
                        <a:cs typeface="Times New Roman" panose="02020603050405020304" pitchFamily="18" charset="0"/>
                      </a:rPr>
                      <m:t>𝑀</m:t>
                    </m:r>
                  </m:oMath>
                </a14:m>
                <a:r>
                  <a:rPr lang="en-US" sz="1600">
                    <a:ea typeface="PMingLiU"/>
                    <a:cs typeface="Times New Roman" panose="02020603050405020304" pitchFamily="18" charset="0"/>
                  </a:rPr>
                  <a:t> thuôc </a:t>
                </a:r>
                <a14:m>
                  <m:oMath xmlns:m="http://schemas.openxmlformats.org/officeDocument/2006/math">
                    <m:r>
                      <a:rPr lang="en-US" sz="1600" i="1">
                        <a:latin typeface="Cambria Math" panose="02040503050406030204" pitchFamily="18" charset="0"/>
                        <a:ea typeface="PMingLiU"/>
                        <a:cs typeface="Times New Roman" panose="02020603050405020304" pitchFamily="18" charset="0"/>
                      </a:rPr>
                      <m:t>𝑂𝑧</m:t>
                    </m:r>
                  </m:oMath>
                </a14:m>
                <a:r>
                  <a:rPr lang="en-US" sz="1600">
                    <a:ea typeface="PMingLiU"/>
                    <a:cs typeface="Times New Roman" panose="02020603050405020304" pitchFamily="18" charset="0"/>
                  </a:rPr>
                  <a:t> nên tọa độ của </a:t>
                </a:r>
                <a14:m>
                  <m:oMath xmlns:m="http://schemas.openxmlformats.org/officeDocument/2006/math">
                    <m:r>
                      <a:rPr lang="en-US" sz="1600" i="1">
                        <a:latin typeface="Cambria Math" panose="02040503050406030204" pitchFamily="18" charset="0"/>
                        <a:ea typeface="PMingLiU"/>
                        <a:cs typeface="Times New Roman" panose="02020603050405020304" pitchFamily="18" charset="0"/>
                      </a:rPr>
                      <m:t>𝑀</m:t>
                    </m:r>
                  </m:oMath>
                </a14:m>
                <a:r>
                  <a:rPr lang="en-US" sz="1600">
                    <a:ea typeface="PMingLiU"/>
                    <a:cs typeface="Times New Roman" panose="02020603050405020304" pitchFamily="18" charset="0"/>
                  </a:rPr>
                  <a:t> có dạng </a:t>
                </a:r>
                <a14:m>
                  <m:oMath xmlns:m="http://schemas.openxmlformats.org/officeDocument/2006/math">
                    <m:r>
                      <a:rPr lang="en-US" sz="1600" i="1">
                        <a:latin typeface="Cambria Math" panose="02040503050406030204" pitchFamily="18" charset="0"/>
                        <a:ea typeface="PMingLiU"/>
                        <a:cs typeface="Times New Roman" panose="02020603050405020304" pitchFamily="18" charset="0"/>
                      </a:rPr>
                      <m:t>𝑀</m:t>
                    </m:r>
                    <m:d>
                      <m:dPr>
                        <m:ctrlPr>
                          <a:rPr lang="en-US" sz="1600" i="1">
                            <a:latin typeface="Cambria Math" panose="02040503050406030204" pitchFamily="18" charset="0"/>
                            <a:ea typeface="PMingLiU"/>
                            <a:cs typeface="Times New Roman" panose="02020603050405020304" pitchFamily="18" charset="0"/>
                          </a:rPr>
                        </m:ctrlPr>
                      </m:dPr>
                      <m:e>
                        <m:r>
                          <a:rPr lang="en-US" sz="1600" i="1">
                            <a:latin typeface="Cambria Math" panose="02040503050406030204" pitchFamily="18" charset="0"/>
                            <a:ea typeface="PMingLiU"/>
                            <a:cs typeface="Times New Roman" panose="02020603050405020304" pitchFamily="18" charset="0"/>
                          </a:rPr>
                          <m:t>0;0;</m:t>
                        </m:r>
                        <m:r>
                          <a:rPr lang="en-US" sz="1600" i="1">
                            <a:latin typeface="Cambria Math" panose="02040503050406030204" pitchFamily="18" charset="0"/>
                            <a:ea typeface="PMingLiU"/>
                            <a:cs typeface="Times New Roman" panose="02020603050405020304" pitchFamily="18" charset="0"/>
                          </a:rPr>
                          <m:t>𝑡</m:t>
                        </m:r>
                      </m:e>
                    </m:d>
                  </m:oMath>
                </a14:m>
                <a:r>
                  <a:rPr lang="en-US" sz="1600">
                    <a:ea typeface="PMingLiU"/>
                    <a:cs typeface="Times New Roman" panose="02020603050405020304" pitchFamily="18" charset="0"/>
                  </a:rPr>
                  <a:t>. </a:t>
                </a:r>
                <a:endParaRPr lang="en-US" sz="1600">
                  <a:ea typeface="Arial" panose="020B0604020202020204" pitchFamily="34" charset="0"/>
                  <a:cs typeface="Times New Roman" panose="02020603050405020304" pitchFamily="18" charset="0"/>
                </a:endParaRPr>
              </a:p>
              <a:p>
                <a:pPr lvl="0">
                  <a:lnSpc>
                    <a:spcPct val="150000"/>
                  </a:lnSpc>
                  <a:spcBef>
                    <a:spcPts val="600"/>
                  </a:spcBef>
                  <a:spcAft>
                    <a:spcPts val="600"/>
                  </a:spcAft>
                  <a:defRPr/>
                </a:pPr>
                <a:r>
                  <a:rPr lang="en-US" sz="1600">
                    <a:ea typeface="PMingLiU"/>
                    <a:cs typeface="Times New Roman" panose="02020603050405020304" pitchFamily="18" charset="0"/>
                  </a:rPr>
                  <a:t>Suy </a:t>
                </a:r>
                <a:r>
                  <a:rPr lang="en-US" sz="1600" smtClean="0">
                    <a:ea typeface="PMingLiU"/>
                    <a:cs typeface="Times New Roman" panose="02020603050405020304" pitchFamily="18" charset="0"/>
                  </a:rPr>
                  <a:t>ra</a:t>
                </a:r>
                <a:r>
                  <a:rPr lang="en-US" sz="1600">
                    <a:ea typeface="PMingLiU"/>
                    <a:cs typeface="Times New Roman" panose="02020603050405020304" pitchFamily="18" charset="0"/>
                  </a:rPr>
                  <a:t> </a:t>
                </a:r>
                <a14:m>
                  <m:oMath xmlns:m="http://schemas.openxmlformats.org/officeDocument/2006/math">
                    <m:acc>
                      <m:accPr>
                        <m:chr m:val="⃗"/>
                        <m:ctrlPr>
                          <a:rPr lang="en-US" sz="1600" i="1">
                            <a:latin typeface="Cambria Math" panose="02040503050406030204" pitchFamily="18" charset="0"/>
                            <a:ea typeface="PMingLiU"/>
                            <a:cs typeface="Times New Roman" panose="02020603050405020304" pitchFamily="18" charset="0"/>
                          </a:rPr>
                        </m:ctrlPr>
                      </m:accPr>
                      <m:e>
                        <m:r>
                          <a:rPr lang="en-US" sz="1600" i="1">
                            <a:latin typeface="Cambria Math" panose="02040503050406030204" pitchFamily="18" charset="0"/>
                            <a:ea typeface="PMingLiU"/>
                            <a:cs typeface="Times New Roman" panose="02020603050405020304" pitchFamily="18" charset="0"/>
                          </a:rPr>
                          <m:t>𝐵𝑀</m:t>
                        </m:r>
                      </m:e>
                    </m:acc>
                    <m:r>
                      <a:rPr lang="en-US" sz="1600" i="1">
                        <a:latin typeface="Cambria Math" panose="02040503050406030204" pitchFamily="18" charset="0"/>
                        <a:ea typeface="PMingLiU"/>
                        <a:cs typeface="Times New Roman" panose="02020603050405020304" pitchFamily="18" charset="0"/>
                      </a:rPr>
                      <m:t>=</m:t>
                    </m:r>
                    <m:d>
                      <m:dPr>
                        <m:ctrlPr>
                          <a:rPr lang="en-US" sz="1600" i="1">
                            <a:latin typeface="Cambria Math" panose="02040503050406030204" pitchFamily="18" charset="0"/>
                            <a:ea typeface="PMingLiU"/>
                            <a:cs typeface="Times New Roman" panose="02020603050405020304" pitchFamily="18" charset="0"/>
                          </a:rPr>
                        </m:ctrlPr>
                      </m:dPr>
                      <m:e>
                        <m:r>
                          <a:rPr lang="en-US" sz="1600" i="1">
                            <a:latin typeface="Cambria Math" panose="02040503050406030204" pitchFamily="18" charset="0"/>
                            <a:ea typeface="PMingLiU"/>
                            <a:cs typeface="Times New Roman" panose="02020603050405020304" pitchFamily="18" charset="0"/>
                          </a:rPr>
                          <m:t>−1;−1;</m:t>
                        </m:r>
                        <m:r>
                          <a:rPr lang="en-US" sz="1600" i="1">
                            <a:latin typeface="Cambria Math" panose="02040503050406030204" pitchFamily="18" charset="0"/>
                            <a:ea typeface="PMingLiU"/>
                            <a:cs typeface="Times New Roman" panose="02020603050405020304" pitchFamily="18" charset="0"/>
                          </a:rPr>
                          <m:t>𝑡</m:t>
                        </m:r>
                        <m:r>
                          <a:rPr lang="en-US" sz="1600" i="1">
                            <a:latin typeface="Cambria Math" panose="02040503050406030204" pitchFamily="18" charset="0"/>
                            <a:ea typeface="PMingLiU"/>
                            <a:cs typeface="Times New Roman" panose="02020603050405020304" pitchFamily="18" charset="0"/>
                          </a:rPr>
                          <m:t>+1</m:t>
                        </m:r>
                      </m:e>
                    </m:d>
                  </m:oMath>
                </a14:m>
                <a:r>
                  <a:rPr lang="en-US" sz="1600">
                    <a:ea typeface="PMingLiU"/>
                    <a:cs typeface="Times New Roman" panose="02020603050405020304" pitchFamily="18" charset="0"/>
                  </a:rPr>
                  <a:t> </a:t>
                </a:r>
                <a:r>
                  <a:rPr lang="en-US" sz="1600" smtClean="0">
                    <a:ea typeface="PMingLiU"/>
                    <a:cs typeface="Times New Roman" panose="02020603050405020304" pitchFamily="18" charset="0"/>
                  </a:rPr>
                  <a:t>và</a:t>
                </a:r>
                <a:r>
                  <a:rPr lang="en-US" sz="1600">
                    <a:ea typeface="PMingLiU"/>
                    <a:cs typeface="Times New Roman" panose="02020603050405020304" pitchFamily="18" charset="0"/>
                  </a:rPr>
                  <a:t> </a:t>
                </a:r>
                <a14:m>
                  <m:oMath xmlns:m="http://schemas.openxmlformats.org/officeDocument/2006/math">
                    <m:acc>
                      <m:accPr>
                        <m:chr m:val="⃗"/>
                        <m:ctrlPr>
                          <a:rPr lang="en-US" sz="1600" i="1">
                            <a:latin typeface="Cambria Math" panose="02040503050406030204" pitchFamily="18" charset="0"/>
                            <a:ea typeface="PMingLiU"/>
                            <a:cs typeface="Times New Roman" panose="02020603050405020304" pitchFamily="18" charset="0"/>
                          </a:rPr>
                        </m:ctrlPr>
                      </m:accPr>
                      <m:e>
                        <m:r>
                          <a:rPr lang="en-US" sz="1600" i="1">
                            <a:latin typeface="Cambria Math" panose="02040503050406030204" pitchFamily="18" charset="0"/>
                            <a:ea typeface="PMingLiU"/>
                            <a:cs typeface="Times New Roman" panose="02020603050405020304" pitchFamily="18" charset="0"/>
                          </a:rPr>
                          <m:t>𝐴𝐶</m:t>
                        </m:r>
                      </m:e>
                    </m:acc>
                    <m:r>
                      <a:rPr lang="en-US" sz="1600" i="1">
                        <a:latin typeface="Cambria Math" panose="02040503050406030204" pitchFamily="18" charset="0"/>
                        <a:ea typeface="PMingLiU"/>
                        <a:cs typeface="Times New Roman" panose="02020603050405020304" pitchFamily="18" charset="0"/>
                      </a:rPr>
                      <m:t>=</m:t>
                    </m:r>
                    <m:d>
                      <m:dPr>
                        <m:ctrlPr>
                          <a:rPr lang="en-US" sz="1600" i="1">
                            <a:latin typeface="Cambria Math" panose="02040503050406030204" pitchFamily="18" charset="0"/>
                            <a:ea typeface="PMingLiU"/>
                            <a:cs typeface="Times New Roman" panose="02020603050405020304" pitchFamily="18" charset="0"/>
                          </a:rPr>
                        </m:ctrlPr>
                      </m:dPr>
                      <m:e>
                        <m:r>
                          <a:rPr lang="en-US" sz="1600" i="1">
                            <a:latin typeface="Cambria Math" panose="02040503050406030204" pitchFamily="18" charset="0"/>
                            <a:ea typeface="PMingLiU"/>
                            <a:cs typeface="Times New Roman" panose="02020603050405020304" pitchFamily="18" charset="0"/>
                          </a:rPr>
                          <m:t>−3;1;−1</m:t>
                        </m:r>
                      </m:e>
                    </m:d>
                  </m:oMath>
                </a14:m>
                <a:endParaRPr lang="en-US" sz="1600">
                  <a:ea typeface="Arial" panose="020B0604020202020204" pitchFamily="34" charset="0"/>
                  <a:cs typeface="Times New Roman" panose="02020603050405020304" pitchFamily="18" charset="0"/>
                </a:endParaRPr>
              </a:p>
              <a:p>
                <a:pPr lvl="0">
                  <a:lnSpc>
                    <a:spcPct val="150000"/>
                  </a:lnSpc>
                  <a:spcBef>
                    <a:spcPts val="600"/>
                  </a:spcBef>
                  <a:spcAft>
                    <a:spcPts val="600"/>
                  </a:spcAft>
                  <a:defRPr/>
                </a:pPr>
                <a:r>
                  <a:rPr lang="en-US" sz="1600">
                    <a:ea typeface="PMingLiU"/>
                    <a:cs typeface="Times New Roman" panose="02020603050405020304" pitchFamily="18" charset="0"/>
                  </a:rPr>
                  <a:t>Vì </a:t>
                </a:r>
                <a14:m>
                  <m:oMath xmlns:m="http://schemas.openxmlformats.org/officeDocument/2006/math">
                    <m:r>
                      <a:rPr lang="en-US" sz="1600" i="1">
                        <a:latin typeface="Cambria Math" panose="02040503050406030204" pitchFamily="18" charset="0"/>
                        <a:ea typeface="PMingLiU"/>
                        <a:cs typeface="Times New Roman" panose="02020603050405020304" pitchFamily="18" charset="0"/>
                      </a:rPr>
                      <m:t>𝐵𝑀</m:t>
                    </m:r>
                    <m:r>
                      <a:rPr lang="en-US" sz="1600" i="1">
                        <a:latin typeface="Cambria Math" panose="02040503050406030204" pitchFamily="18" charset="0"/>
                        <a:ea typeface="PMingLiU"/>
                        <a:cs typeface="Times New Roman" panose="02020603050405020304" pitchFamily="18" charset="0"/>
                      </a:rPr>
                      <m:t> </m:t>
                    </m:r>
                  </m:oMath>
                </a14:m>
                <a:r>
                  <a:rPr lang="en-US" sz="1600">
                    <a:ea typeface="PMingLiU"/>
                    <a:cs typeface="Times New Roman" panose="02020603050405020304" pitchFamily="18" charset="0"/>
                  </a:rPr>
                  <a:t>vuông góc với </a:t>
                </a:r>
                <a14:m>
                  <m:oMath xmlns:m="http://schemas.openxmlformats.org/officeDocument/2006/math">
                    <m:r>
                      <a:rPr lang="en-US" sz="1600" i="1">
                        <a:latin typeface="Cambria Math" panose="02040503050406030204" pitchFamily="18" charset="0"/>
                        <a:ea typeface="PMingLiU"/>
                        <a:cs typeface="Times New Roman" panose="02020603050405020304" pitchFamily="18" charset="0"/>
                      </a:rPr>
                      <m:t>𝐴𝐶</m:t>
                    </m:r>
                  </m:oMath>
                </a14:m>
                <a:r>
                  <a:rPr lang="en-US" sz="1600">
                    <a:ea typeface="PMingLiU"/>
                    <a:cs typeface="Times New Roman" panose="02020603050405020304" pitchFamily="18" charset="0"/>
                  </a:rPr>
                  <a:t> nên </a:t>
                </a:r>
                <a14:m>
                  <m:oMath xmlns:m="http://schemas.openxmlformats.org/officeDocument/2006/math">
                    <m:acc>
                      <m:accPr>
                        <m:chr m:val="⃗"/>
                        <m:ctrlPr>
                          <a:rPr lang="en-US" sz="1600" i="1">
                            <a:latin typeface="Cambria Math" panose="02040503050406030204" pitchFamily="18" charset="0"/>
                            <a:ea typeface="PMingLiU"/>
                            <a:cs typeface="Times New Roman" panose="02020603050405020304" pitchFamily="18" charset="0"/>
                          </a:rPr>
                        </m:ctrlPr>
                      </m:accPr>
                      <m:e>
                        <m:r>
                          <a:rPr lang="en-US" sz="1600" i="1">
                            <a:latin typeface="Cambria Math" panose="02040503050406030204" pitchFamily="18" charset="0"/>
                            <a:ea typeface="PMingLiU"/>
                            <a:cs typeface="Times New Roman" panose="02020603050405020304" pitchFamily="18" charset="0"/>
                          </a:rPr>
                          <m:t>𝐵𝑀</m:t>
                        </m:r>
                      </m:e>
                    </m:acc>
                    <m:r>
                      <a:rPr lang="en-US" sz="1600" i="1">
                        <a:latin typeface="Cambria Math" panose="02040503050406030204" pitchFamily="18" charset="0"/>
                        <a:ea typeface="PMingLiU"/>
                        <a:cs typeface="Times New Roman" panose="02020603050405020304" pitchFamily="18" charset="0"/>
                      </a:rPr>
                      <m:t>.</m:t>
                    </m:r>
                    <m:acc>
                      <m:accPr>
                        <m:chr m:val="⃗"/>
                        <m:ctrlPr>
                          <a:rPr lang="en-US" sz="1600" i="1">
                            <a:latin typeface="Cambria Math" panose="02040503050406030204" pitchFamily="18" charset="0"/>
                            <a:ea typeface="PMingLiU"/>
                            <a:cs typeface="Times New Roman" panose="02020603050405020304" pitchFamily="18" charset="0"/>
                          </a:rPr>
                        </m:ctrlPr>
                      </m:accPr>
                      <m:e>
                        <m:r>
                          <a:rPr lang="en-US" sz="1600" i="1">
                            <a:latin typeface="Cambria Math" panose="02040503050406030204" pitchFamily="18" charset="0"/>
                            <a:ea typeface="PMingLiU"/>
                            <a:cs typeface="Times New Roman" panose="02020603050405020304" pitchFamily="18" charset="0"/>
                          </a:rPr>
                          <m:t>𝐴𝐶</m:t>
                        </m:r>
                      </m:e>
                    </m:acc>
                    <m:r>
                      <a:rPr lang="en-US" sz="1600" i="1">
                        <a:latin typeface="Cambria Math" panose="02040503050406030204" pitchFamily="18" charset="0"/>
                        <a:ea typeface="PMingLiU"/>
                        <a:cs typeface="Times New Roman" panose="02020603050405020304" pitchFamily="18" charset="0"/>
                      </a:rPr>
                      <m:t>=1−</m:t>
                    </m:r>
                    <m:r>
                      <a:rPr lang="en-US" sz="1600" i="1">
                        <a:latin typeface="Cambria Math" panose="02040503050406030204" pitchFamily="18" charset="0"/>
                        <a:ea typeface="PMingLiU"/>
                        <a:cs typeface="Times New Roman" panose="02020603050405020304" pitchFamily="18" charset="0"/>
                      </a:rPr>
                      <m:t>𝑡</m:t>
                    </m:r>
                    <m:r>
                      <a:rPr lang="en-US" sz="1600" i="1">
                        <a:latin typeface="Cambria Math" panose="02040503050406030204" pitchFamily="18" charset="0"/>
                        <a:ea typeface="PMingLiU"/>
                        <a:cs typeface="Times New Roman" panose="02020603050405020304" pitchFamily="18" charset="0"/>
                      </a:rPr>
                      <m:t>=0⇔</m:t>
                    </m:r>
                    <m:r>
                      <a:rPr lang="en-US" sz="1600" i="1">
                        <a:latin typeface="Cambria Math" panose="02040503050406030204" pitchFamily="18" charset="0"/>
                        <a:ea typeface="PMingLiU"/>
                        <a:cs typeface="Times New Roman" panose="02020603050405020304" pitchFamily="18" charset="0"/>
                      </a:rPr>
                      <m:t>𝑡</m:t>
                    </m:r>
                    <m:r>
                      <a:rPr lang="en-US" sz="1600" i="1">
                        <a:latin typeface="Cambria Math" panose="02040503050406030204" pitchFamily="18" charset="0"/>
                        <a:ea typeface="PMingLiU"/>
                        <a:cs typeface="Times New Roman" panose="02020603050405020304" pitchFamily="18" charset="0"/>
                      </a:rPr>
                      <m:t>=1</m:t>
                    </m:r>
                  </m:oMath>
                </a14:m>
                <a:r>
                  <a:rPr lang="en-US" sz="1600">
                    <a:ea typeface="PMingLiU"/>
                    <a:cs typeface="Times New Roman" panose="02020603050405020304" pitchFamily="18" charset="0"/>
                  </a:rPr>
                  <a:t>. </a:t>
                </a:r>
                <a:endParaRPr lang="en-US" sz="1600">
                  <a:ea typeface="Arial" panose="020B0604020202020204" pitchFamily="34" charset="0"/>
                  <a:cs typeface="Times New Roman" panose="02020603050405020304" pitchFamily="18" charset="0"/>
                </a:endParaRPr>
              </a:p>
              <a:p>
                <a:pPr lvl="0">
                  <a:lnSpc>
                    <a:spcPct val="150000"/>
                  </a:lnSpc>
                  <a:spcBef>
                    <a:spcPts val="600"/>
                  </a:spcBef>
                  <a:spcAft>
                    <a:spcPts val="600"/>
                  </a:spcAft>
                  <a:defRPr/>
                </a:pPr>
                <a:r>
                  <a:rPr lang="en-US" sz="1600">
                    <a:ea typeface="PMingLiU"/>
                    <a:cs typeface="Times New Roman" panose="02020603050405020304" pitchFamily="18" charset="0"/>
                  </a:rPr>
                  <a:t>Vậy </a:t>
                </a:r>
                <a14:m>
                  <m:oMath xmlns:m="http://schemas.openxmlformats.org/officeDocument/2006/math">
                    <m:r>
                      <a:rPr lang="en-US" sz="1600" i="1">
                        <a:latin typeface="Cambria Math" panose="02040503050406030204" pitchFamily="18" charset="0"/>
                        <a:ea typeface="PMingLiU"/>
                        <a:cs typeface="Times New Roman" panose="02020603050405020304" pitchFamily="18" charset="0"/>
                      </a:rPr>
                      <m:t>𝑀</m:t>
                    </m:r>
                    <m:d>
                      <m:dPr>
                        <m:ctrlPr>
                          <a:rPr lang="en-US" sz="1600" i="1">
                            <a:latin typeface="Cambria Math" panose="02040503050406030204" pitchFamily="18" charset="0"/>
                            <a:ea typeface="PMingLiU"/>
                            <a:cs typeface="Times New Roman" panose="02020603050405020304" pitchFamily="18" charset="0"/>
                          </a:rPr>
                        </m:ctrlPr>
                      </m:dPr>
                      <m:e>
                        <m:r>
                          <a:rPr lang="en-US" sz="1600" i="1">
                            <a:latin typeface="Cambria Math" panose="02040503050406030204" pitchFamily="18" charset="0"/>
                            <a:ea typeface="PMingLiU"/>
                            <a:cs typeface="Times New Roman" panose="02020603050405020304" pitchFamily="18" charset="0"/>
                          </a:rPr>
                          <m:t>0;0;1</m:t>
                        </m:r>
                      </m:e>
                    </m:d>
                  </m:oMath>
                </a14:m>
                <a:r>
                  <a:rPr lang="en-US" sz="1600">
                    <a:ea typeface="PMingLiU"/>
                    <a:cs typeface="Times New Roman" panose="02020603050405020304" pitchFamily="18" charset="0"/>
                  </a:rPr>
                  <a:t>.</a:t>
                </a:r>
                <a:endParaRPr lang="en-US" sz="1600">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824329" y="2508807"/>
                <a:ext cx="5479441" cy="2125967"/>
              </a:xfrm>
              <a:prstGeom prst="rect">
                <a:avLst/>
              </a:prstGeom>
              <a:blipFill>
                <a:blip r:embed="rId5"/>
                <a:stretch>
                  <a:fillRect l="-556" r="-222" b="-862"/>
                </a:stretch>
              </a:blipFill>
            </p:spPr>
            <p:txBody>
              <a:bodyPr/>
              <a:lstStyle/>
              <a:p>
                <a:r>
                  <a:rPr lang="en-US">
                    <a:noFill/>
                  </a:rPr>
                  <a:t> </a:t>
                </a:r>
              </a:p>
            </p:txBody>
          </p:sp>
        </mc:Fallback>
      </mc:AlternateContent>
    </p:spTree>
    <p:extLst>
      <p:ext uri="{BB962C8B-B14F-4D97-AF65-F5344CB8AC3E}">
        <p14:creationId xmlns:p14="http://schemas.microsoft.com/office/powerpoint/2010/main" val="1202305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Rectangle 6"/>
              <p:cNvSpPr/>
              <p:nvPr/>
            </p:nvSpPr>
            <p:spPr>
              <a:xfrm>
                <a:off x="446201" y="436766"/>
                <a:ext cx="8245502" cy="830997"/>
              </a:xfrm>
              <a:prstGeom prst="rect">
                <a:avLst/>
              </a:prstGeom>
            </p:spPr>
            <p:txBody>
              <a:bodyPr wrap="square">
                <a:spAutoFit/>
              </a:bodyPr>
              <a:lstStyle/>
              <a:p>
                <a:pPr lvl="0" algn="just">
                  <a:lnSpc>
                    <a:spcPct val="150000"/>
                  </a:lnSpc>
                </a:pPr>
                <a:r>
                  <a:rPr kumimoji="0" lang="en-US" sz="1600" b="1"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Bài 2.39 </a:t>
                </a:r>
                <a:r>
                  <a:rPr kumimoji="0" lang="en-US" sz="1600" b="1"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a:t>
                </a:r>
                <a:r>
                  <a:rPr kumimoji="0" lang="en-US" sz="1600" b="1"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SGK-tr74)</a:t>
                </a:r>
                <a:r>
                  <a:rPr kumimoji="0" lang="en-US" sz="1600" b="1" i="0" u="none" strike="noStrike" kern="1200" cap="none" spc="0" normalizeH="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lang="pt-BR" sz="1600" kern="1200" smtClean="0">
                    <a:latin typeface="Arial" panose="020B0604020202020204" pitchFamily="34" charset="0"/>
                    <a:ea typeface="Times New Roman" panose="02020603050405020304" pitchFamily="18" charset="0"/>
                    <a:cs typeface="Times New Roman" panose="02020603050405020304" pitchFamily="18" charset="0"/>
                  </a:rPr>
                  <a:t>Trong </a:t>
                </a:r>
                <a:r>
                  <a:rPr lang="pt-BR" sz="1600" kern="1200">
                    <a:latin typeface="Arial" panose="020B0604020202020204" pitchFamily="34" charset="0"/>
                    <a:ea typeface="Times New Roman" panose="02020603050405020304" pitchFamily="18" charset="0"/>
                    <a:cs typeface="Times New Roman" panose="02020603050405020304" pitchFamily="18" charset="0"/>
                  </a:rPr>
                  <a:t>không gian </a:t>
                </a:r>
                <a14:m>
                  <m:oMath xmlns:m="http://schemas.openxmlformats.org/officeDocument/2006/math">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𝑂𝑥𝑦𝑧</m:t>
                    </m:r>
                  </m:oMath>
                </a14:m>
                <a:r>
                  <a:rPr lang="pt-BR" sz="1600" kern="1200">
                    <a:latin typeface="Arial" panose="020B0604020202020204" pitchFamily="34" charset="0"/>
                    <a:ea typeface="Times New Roman" panose="02020603050405020304" pitchFamily="18" charset="0"/>
                    <a:cs typeface="Times New Roman" panose="02020603050405020304" pitchFamily="18" charset="0"/>
                  </a:rPr>
                  <a:t>, cho hình hộp </a:t>
                </a:r>
                <a14:m>
                  <m:oMath xmlns:m="http://schemas.openxmlformats.org/officeDocument/2006/math">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𝑂𝐴𝐵𝐶</m:t>
                    </m:r>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m:t>
                    </m:r>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𝑂</m:t>
                    </m:r>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m:t>
                    </m:r>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𝐴</m:t>
                    </m:r>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m:t>
                    </m:r>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𝐵</m:t>
                    </m:r>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m:t>
                    </m:r>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𝐶</m:t>
                    </m:r>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 </m:t>
                    </m:r>
                  </m:oMath>
                </a14:m>
                <a:r>
                  <a:rPr lang="pt-BR" sz="1600" kern="1200">
                    <a:latin typeface="Arial" panose="020B0604020202020204" pitchFamily="34" charset="0"/>
                    <a:ea typeface="Times New Roman" panose="02020603050405020304" pitchFamily="18" charset="0"/>
                    <a:cs typeface="Times New Roman" panose="02020603050405020304" pitchFamily="18" charset="0"/>
                  </a:rPr>
                  <a:t>và các điểm </a:t>
                </a:r>
                <a14:m>
                  <m:oMath xmlns:m="http://schemas.openxmlformats.org/officeDocument/2006/math">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𝐴</m:t>
                    </m:r>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(2; 3; 1), </m:t>
                    </m:r>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𝐶</m:t>
                    </m:r>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(−1; 2; 3) </m:t>
                    </m:r>
                  </m:oMath>
                </a14:m>
                <a:r>
                  <a:rPr lang="pt-BR" sz="1600" kern="1200">
                    <a:latin typeface="Arial" panose="020B0604020202020204" pitchFamily="34" charset="0"/>
                    <a:ea typeface="Times New Roman" panose="02020603050405020304" pitchFamily="18" charset="0"/>
                    <a:cs typeface="Times New Roman" panose="02020603050405020304" pitchFamily="18" charset="0"/>
                  </a:rPr>
                  <a:t>và </a:t>
                </a:r>
                <a14:m>
                  <m:oMath xmlns:m="http://schemas.openxmlformats.org/officeDocument/2006/math">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𝑂</m:t>
                    </m:r>
                    <m:r>
                      <a:rPr lang="pt-BR" sz="1600" i="1" kern="1200" smtClean="0">
                        <a:latin typeface="Cambria Math" panose="02040503050406030204" pitchFamily="18" charset="0"/>
                        <a:ea typeface="Times New Roman" panose="02020603050405020304" pitchFamily="18" charset="0"/>
                        <a:cs typeface="Times New Roman" panose="02020603050405020304" pitchFamily="18" charset="0"/>
                      </a:rPr>
                      <m:t>′(1; −2; 2)</m:t>
                    </m:r>
                  </m:oMath>
                </a14:m>
                <a:r>
                  <a:rPr lang="pt-BR" sz="1600" kern="1200">
                    <a:latin typeface="Arial" panose="020B0604020202020204" pitchFamily="34" charset="0"/>
                    <a:ea typeface="Times New Roman" panose="02020603050405020304" pitchFamily="18" charset="0"/>
                    <a:cs typeface="Times New Roman" panose="02020603050405020304" pitchFamily="18" charset="0"/>
                  </a:rPr>
                  <a:t>. Tìm tọa độ các đỉnh còn lại của hình hộp.</a:t>
                </a:r>
                <a:endParaRPr kumimoji="0" lang="pt-BR"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endParaRPr>
              </a:p>
            </p:txBody>
          </p:sp>
        </mc:Choice>
        <mc:Fallback xmlns="">
          <p:sp>
            <p:nvSpPr>
              <p:cNvPr id="7" name="Rectangle 6"/>
              <p:cNvSpPr>
                <a:spLocks noRot="1" noChangeAspect="1" noMove="1" noResize="1" noEditPoints="1" noAdjustHandles="1" noChangeArrowheads="1" noChangeShapeType="1" noTextEdit="1"/>
              </p:cNvSpPr>
              <p:nvPr/>
            </p:nvSpPr>
            <p:spPr>
              <a:xfrm>
                <a:off x="446201" y="436766"/>
                <a:ext cx="8245502" cy="830997"/>
              </a:xfrm>
              <a:prstGeom prst="rect">
                <a:avLst/>
              </a:prstGeom>
              <a:blipFill>
                <a:blip r:embed="rId3"/>
                <a:stretch>
                  <a:fillRect l="-370" r="-370" b="-3676"/>
                </a:stretch>
              </a:blipFill>
            </p:spPr>
            <p:txBody>
              <a:bodyPr/>
              <a:lstStyle/>
              <a:p>
                <a:r>
                  <a:rPr lang="en-US">
                    <a:noFill/>
                  </a:rPr>
                  <a:t> </a:t>
                </a:r>
              </a:p>
            </p:txBody>
          </p:sp>
        </mc:Fallback>
      </mc:AlternateContent>
      <p:sp>
        <p:nvSpPr>
          <p:cNvPr id="9" name="Rectangle 8"/>
          <p:cNvSpPr/>
          <p:nvPr/>
        </p:nvSpPr>
        <p:spPr>
          <a:xfrm>
            <a:off x="430299" y="1429512"/>
            <a:ext cx="643125" cy="338554"/>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a:ln>
                  <a:noFill/>
                </a:ln>
                <a:solidFill>
                  <a:srgbClr val="C00000"/>
                </a:solidFill>
                <a:effectLst/>
                <a:uLnTx/>
                <a:uFillTx/>
                <a:latin typeface="Arial"/>
                <a:ea typeface="+mn-ea"/>
                <a:cs typeface="Arial"/>
                <a:sym typeface="Arial"/>
              </a:rPr>
              <a:t>Giải:</a:t>
            </a:r>
          </a:p>
        </p:txBody>
      </p:sp>
      <p:sp>
        <p:nvSpPr>
          <p:cNvPr id="10" name="Rectangle 9"/>
          <p:cNvSpPr/>
          <p:nvPr/>
        </p:nvSpPr>
        <p:spPr>
          <a:xfrm>
            <a:off x="8404528" y="3904090"/>
            <a:ext cx="413468" cy="612251"/>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Rectangle 11"/>
              <p:cNvSpPr/>
              <p:nvPr/>
            </p:nvSpPr>
            <p:spPr>
              <a:xfrm>
                <a:off x="1244377" y="1363121"/>
                <a:ext cx="7494106" cy="3367845"/>
              </a:xfrm>
              <a:prstGeom prst="rect">
                <a:avLst/>
              </a:prstGeom>
            </p:spPr>
            <p:txBody>
              <a:bodyPr wrap="square">
                <a:spAutoFit/>
              </a:bodyPr>
              <a:lstStyle/>
              <a:p>
                <a:pPr>
                  <a:lnSpc>
                    <a:spcPct val="150000"/>
                  </a:lnSpc>
                </a:pPr>
                <a:r>
                  <a:rPr lang="en-US" sz="1600">
                    <a:latin typeface="+mj-lt"/>
                    <a:ea typeface="PMingLiU"/>
                    <a:cs typeface="Times New Roman" panose="02020603050405020304" pitchFamily="18" charset="0"/>
                  </a:rPr>
                  <a:t>Gọi </a:t>
                </a:r>
                <a14:m>
                  <m:oMath xmlns:m="http://schemas.openxmlformats.org/officeDocument/2006/math">
                    <m:r>
                      <a:rPr lang="en-US" sz="1600" i="1">
                        <a:effectLst/>
                        <a:latin typeface="Cambria Math" panose="02040503050406030204" pitchFamily="18" charset="0"/>
                        <a:ea typeface="PMingLiU"/>
                        <a:cs typeface="Times New Roman" panose="02020603050405020304" pitchFamily="18" charset="0"/>
                      </a:rPr>
                      <m:t>𝐵</m:t>
                    </m:r>
                    <m:r>
                      <a:rPr lang="en-US" sz="1600" i="1">
                        <a:effectLst/>
                        <a:latin typeface="Cambria Math" panose="02040503050406030204" pitchFamily="18" charset="0"/>
                        <a:ea typeface="PMingLiU"/>
                        <a:cs typeface="Times New Roman" panose="02020603050405020304" pitchFamily="18" charset="0"/>
                      </a:rPr>
                      <m:t>(</m:t>
                    </m:r>
                    <m:sSub>
                      <m:sSubPr>
                        <m:ctrlPr>
                          <a:rPr lang="en-US" sz="1600" i="1">
                            <a:effectLst/>
                            <a:latin typeface="Cambria Math" panose="02040503050406030204" pitchFamily="18" charset="0"/>
                            <a:ea typeface="PMingLiU"/>
                            <a:cs typeface="Times New Roman" panose="02020603050405020304" pitchFamily="18" charset="0"/>
                          </a:rPr>
                        </m:ctrlPr>
                      </m:sSubPr>
                      <m:e>
                        <m:r>
                          <a:rPr lang="en-US" sz="1600" i="1">
                            <a:effectLst/>
                            <a:latin typeface="Cambria Math" panose="02040503050406030204" pitchFamily="18" charset="0"/>
                            <a:ea typeface="PMingLiU"/>
                            <a:cs typeface="Times New Roman" panose="02020603050405020304" pitchFamily="18" charset="0"/>
                          </a:rPr>
                          <m:t>𝑥</m:t>
                        </m:r>
                      </m:e>
                      <m:sub>
                        <m:r>
                          <a:rPr lang="en-US" sz="1600" i="1">
                            <a:effectLst/>
                            <a:latin typeface="Cambria Math" panose="02040503050406030204" pitchFamily="18" charset="0"/>
                            <a:ea typeface="PMingLiU"/>
                            <a:cs typeface="Times New Roman" panose="02020603050405020304" pitchFamily="18" charset="0"/>
                          </a:rPr>
                          <m:t>𝐵</m:t>
                        </m:r>
                      </m:sub>
                    </m:sSub>
                    <m:r>
                      <a:rPr lang="en-US" sz="1600" i="1">
                        <a:effectLst/>
                        <a:latin typeface="Cambria Math" panose="02040503050406030204" pitchFamily="18" charset="0"/>
                        <a:ea typeface="PMingLiU"/>
                        <a:cs typeface="Times New Roman" panose="02020603050405020304" pitchFamily="18" charset="0"/>
                      </a:rPr>
                      <m:t>;</m:t>
                    </m:r>
                    <m:sSub>
                      <m:sSubPr>
                        <m:ctrlPr>
                          <a:rPr lang="en-US" sz="1600" i="1">
                            <a:effectLst/>
                            <a:latin typeface="Cambria Math" panose="02040503050406030204" pitchFamily="18" charset="0"/>
                            <a:ea typeface="PMingLiU"/>
                            <a:cs typeface="Times New Roman" panose="02020603050405020304" pitchFamily="18" charset="0"/>
                          </a:rPr>
                        </m:ctrlPr>
                      </m:sSubPr>
                      <m:e>
                        <m:r>
                          <a:rPr lang="en-US" sz="1600" i="1">
                            <a:effectLst/>
                            <a:latin typeface="Cambria Math" panose="02040503050406030204" pitchFamily="18" charset="0"/>
                            <a:ea typeface="PMingLiU"/>
                            <a:cs typeface="Times New Roman" panose="02020603050405020304" pitchFamily="18" charset="0"/>
                          </a:rPr>
                          <m:t>𝑦</m:t>
                        </m:r>
                      </m:e>
                      <m:sub>
                        <m:r>
                          <a:rPr lang="en-US" sz="1600" i="1">
                            <a:effectLst/>
                            <a:latin typeface="Cambria Math" panose="02040503050406030204" pitchFamily="18" charset="0"/>
                            <a:ea typeface="PMingLiU"/>
                            <a:cs typeface="Times New Roman" panose="02020603050405020304" pitchFamily="18" charset="0"/>
                          </a:rPr>
                          <m:t>𝐵</m:t>
                        </m:r>
                      </m:sub>
                    </m:sSub>
                    <m:r>
                      <a:rPr lang="en-US" sz="1600" i="1">
                        <a:effectLst/>
                        <a:latin typeface="Cambria Math" panose="02040503050406030204" pitchFamily="18" charset="0"/>
                        <a:ea typeface="PMingLiU"/>
                        <a:cs typeface="Times New Roman" panose="02020603050405020304" pitchFamily="18" charset="0"/>
                      </a:rPr>
                      <m:t>;</m:t>
                    </m:r>
                    <m:sSub>
                      <m:sSubPr>
                        <m:ctrlPr>
                          <a:rPr lang="en-US" sz="1600" i="1">
                            <a:effectLst/>
                            <a:latin typeface="Cambria Math" panose="02040503050406030204" pitchFamily="18" charset="0"/>
                            <a:ea typeface="PMingLiU"/>
                            <a:cs typeface="Times New Roman" panose="02020603050405020304" pitchFamily="18" charset="0"/>
                          </a:rPr>
                        </m:ctrlPr>
                      </m:sSubPr>
                      <m:e>
                        <m:r>
                          <a:rPr lang="en-US" sz="1600" i="1">
                            <a:effectLst/>
                            <a:latin typeface="Cambria Math" panose="02040503050406030204" pitchFamily="18" charset="0"/>
                            <a:ea typeface="PMingLiU"/>
                            <a:cs typeface="Times New Roman" panose="02020603050405020304" pitchFamily="18" charset="0"/>
                          </a:rPr>
                          <m:t>𝑧</m:t>
                        </m:r>
                      </m:e>
                      <m:sub>
                        <m:r>
                          <a:rPr lang="en-US" sz="1600" i="1">
                            <a:effectLst/>
                            <a:latin typeface="Cambria Math" panose="02040503050406030204" pitchFamily="18" charset="0"/>
                            <a:ea typeface="PMingLiU"/>
                            <a:cs typeface="Times New Roman" panose="02020603050405020304" pitchFamily="18" charset="0"/>
                          </a:rPr>
                          <m:t>𝐵</m:t>
                        </m:r>
                      </m:sub>
                    </m:sSub>
                    <m:r>
                      <a:rPr lang="en-US" sz="1600" i="1">
                        <a:effectLst/>
                        <a:latin typeface="Cambria Math" panose="02040503050406030204" pitchFamily="18" charset="0"/>
                        <a:ea typeface="PMingLiU"/>
                        <a:cs typeface="Times New Roman" panose="02020603050405020304" pitchFamily="18" charset="0"/>
                      </a:rPr>
                      <m:t>)</m:t>
                    </m:r>
                  </m:oMath>
                </a14:m>
                <a:r>
                  <a:rPr lang="en-US" sz="1600">
                    <a:effectLst/>
                    <a:latin typeface="+mj-lt"/>
                    <a:ea typeface="PMingLiU"/>
                    <a:cs typeface="Times New Roman" panose="02020603050405020304" pitchFamily="18" charset="0"/>
                  </a:rPr>
                  <a:t>.</a:t>
                </a:r>
                <a:endParaRPr lang="en-US" sz="1600">
                  <a:latin typeface="+mj-lt"/>
                  <a:ea typeface="Arial" panose="020B0604020202020204" pitchFamily="34" charset="0"/>
                  <a:cs typeface="Times New Roman" panose="02020603050405020304" pitchFamily="18" charset="0"/>
                </a:endParaRPr>
              </a:p>
              <a:p>
                <a:pPr>
                  <a:lnSpc>
                    <a:spcPct val="150000"/>
                  </a:lnSpc>
                </a:pPr>
                <a:r>
                  <a:rPr lang="en-US" sz="1600">
                    <a:effectLst/>
                    <a:latin typeface="+mj-lt"/>
                    <a:ea typeface="PMingLiU"/>
                    <a:cs typeface="Times New Roman" panose="02020603050405020304" pitchFamily="18" charset="0"/>
                  </a:rPr>
                  <a:t>Ta có: </a:t>
                </a:r>
                <a14:m>
                  <m:oMath xmlns:m="http://schemas.openxmlformats.org/officeDocument/2006/math">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𝑂𝐴</m:t>
                        </m:r>
                      </m:e>
                    </m:acc>
                    <m:r>
                      <a:rPr lang="en-US" sz="1600" i="1">
                        <a:effectLst/>
                        <a:latin typeface="Cambria Math" panose="02040503050406030204" pitchFamily="18" charset="0"/>
                        <a:ea typeface="PMingLiU"/>
                        <a:cs typeface="Times New Roman" panose="02020603050405020304" pitchFamily="18" charset="0"/>
                      </a:rPr>
                      <m:t>=</m:t>
                    </m:r>
                    <m:d>
                      <m:dPr>
                        <m:ctrlPr>
                          <a:rPr lang="en-US" sz="1600" i="1">
                            <a:effectLst/>
                            <a:latin typeface="Cambria Math" panose="02040503050406030204" pitchFamily="18" charset="0"/>
                            <a:ea typeface="PMingLiU"/>
                            <a:cs typeface="Times New Roman" panose="02020603050405020304" pitchFamily="18" charset="0"/>
                          </a:rPr>
                        </m:ctrlPr>
                      </m:dPr>
                      <m:e>
                        <m:r>
                          <a:rPr lang="en-US" sz="1600" i="1">
                            <a:effectLst/>
                            <a:latin typeface="Cambria Math" panose="02040503050406030204" pitchFamily="18" charset="0"/>
                            <a:ea typeface="PMingLiU"/>
                            <a:cs typeface="Times New Roman" panose="02020603050405020304" pitchFamily="18" charset="0"/>
                          </a:rPr>
                          <m:t>2;3;1</m:t>
                        </m:r>
                      </m:e>
                    </m:d>
                    <m:r>
                      <a:rPr lang="en-US" sz="1600" i="1">
                        <a:effectLst/>
                        <a:latin typeface="Cambria Math" panose="02040503050406030204" pitchFamily="18" charset="0"/>
                        <a:ea typeface="PMingLiU"/>
                        <a:cs typeface="Times New Roman" panose="02020603050405020304" pitchFamily="18" charset="0"/>
                      </a:rPr>
                      <m:t>; </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𝑂𝐶</m:t>
                        </m:r>
                      </m:e>
                    </m:acc>
                    <m:r>
                      <a:rPr lang="en-US" sz="1600" i="1">
                        <a:effectLst/>
                        <a:latin typeface="Cambria Math" panose="02040503050406030204" pitchFamily="18" charset="0"/>
                        <a:ea typeface="PMingLiU"/>
                        <a:cs typeface="Times New Roman" panose="02020603050405020304" pitchFamily="18" charset="0"/>
                      </a:rPr>
                      <m:t>=</m:t>
                    </m:r>
                    <m:d>
                      <m:dPr>
                        <m:ctrlPr>
                          <a:rPr lang="en-US" sz="1600" i="1">
                            <a:effectLst/>
                            <a:latin typeface="Cambria Math" panose="02040503050406030204" pitchFamily="18" charset="0"/>
                            <a:ea typeface="PMingLiU"/>
                            <a:cs typeface="Times New Roman" panose="02020603050405020304" pitchFamily="18" charset="0"/>
                          </a:rPr>
                        </m:ctrlPr>
                      </m:dPr>
                      <m:e>
                        <m:r>
                          <a:rPr lang="en-US" sz="1600" i="1">
                            <a:effectLst/>
                            <a:latin typeface="Cambria Math" panose="02040503050406030204" pitchFamily="18" charset="0"/>
                            <a:ea typeface="PMingLiU"/>
                            <a:cs typeface="Times New Roman" panose="02020603050405020304" pitchFamily="18" charset="0"/>
                          </a:rPr>
                          <m:t>−1;2;3</m:t>
                        </m:r>
                      </m:e>
                    </m:d>
                    <m:r>
                      <a:rPr lang="en-US" sz="1600" i="1">
                        <a:effectLst/>
                        <a:latin typeface="Cambria Math" panose="02040503050406030204" pitchFamily="18" charset="0"/>
                        <a:ea typeface="PMingLiU"/>
                        <a:cs typeface="Times New Roman" panose="02020603050405020304" pitchFamily="18" charset="0"/>
                      </a:rPr>
                      <m:t>; </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𝑂𝐵</m:t>
                        </m:r>
                      </m:e>
                    </m:acc>
                    <m:r>
                      <a:rPr lang="en-US" sz="1600" i="1">
                        <a:effectLst/>
                        <a:latin typeface="Cambria Math" panose="02040503050406030204" pitchFamily="18" charset="0"/>
                        <a:ea typeface="PMingLiU"/>
                        <a:cs typeface="Times New Roman" panose="02020603050405020304" pitchFamily="18" charset="0"/>
                      </a:rPr>
                      <m:t>=(</m:t>
                    </m:r>
                    <m:sSub>
                      <m:sSubPr>
                        <m:ctrlPr>
                          <a:rPr lang="en-US" sz="1600" i="1">
                            <a:effectLst/>
                            <a:latin typeface="Cambria Math" panose="02040503050406030204" pitchFamily="18" charset="0"/>
                            <a:ea typeface="PMingLiU"/>
                            <a:cs typeface="Times New Roman" panose="02020603050405020304" pitchFamily="18" charset="0"/>
                          </a:rPr>
                        </m:ctrlPr>
                      </m:sSubPr>
                      <m:e>
                        <m:r>
                          <a:rPr lang="en-US" sz="1600" i="1">
                            <a:effectLst/>
                            <a:latin typeface="Cambria Math" panose="02040503050406030204" pitchFamily="18" charset="0"/>
                            <a:ea typeface="PMingLiU"/>
                            <a:cs typeface="Times New Roman" panose="02020603050405020304" pitchFamily="18" charset="0"/>
                          </a:rPr>
                          <m:t>𝑥</m:t>
                        </m:r>
                      </m:e>
                      <m:sub>
                        <m:r>
                          <a:rPr lang="en-US" sz="1600" i="1">
                            <a:effectLst/>
                            <a:latin typeface="Cambria Math" panose="02040503050406030204" pitchFamily="18" charset="0"/>
                            <a:ea typeface="PMingLiU"/>
                            <a:cs typeface="Times New Roman" panose="02020603050405020304" pitchFamily="18" charset="0"/>
                          </a:rPr>
                          <m:t>𝐵</m:t>
                        </m:r>
                      </m:sub>
                    </m:sSub>
                    <m:r>
                      <a:rPr lang="en-US" sz="1600" i="1">
                        <a:effectLst/>
                        <a:latin typeface="Cambria Math" panose="02040503050406030204" pitchFamily="18" charset="0"/>
                        <a:ea typeface="PMingLiU"/>
                        <a:cs typeface="Times New Roman" panose="02020603050405020304" pitchFamily="18" charset="0"/>
                      </a:rPr>
                      <m:t>;</m:t>
                    </m:r>
                    <m:sSub>
                      <m:sSubPr>
                        <m:ctrlPr>
                          <a:rPr lang="en-US" sz="1600" i="1">
                            <a:effectLst/>
                            <a:latin typeface="Cambria Math" panose="02040503050406030204" pitchFamily="18" charset="0"/>
                            <a:ea typeface="PMingLiU"/>
                            <a:cs typeface="Times New Roman" panose="02020603050405020304" pitchFamily="18" charset="0"/>
                          </a:rPr>
                        </m:ctrlPr>
                      </m:sSubPr>
                      <m:e>
                        <m:r>
                          <a:rPr lang="en-US" sz="1600" i="1">
                            <a:effectLst/>
                            <a:latin typeface="Cambria Math" panose="02040503050406030204" pitchFamily="18" charset="0"/>
                            <a:ea typeface="PMingLiU"/>
                            <a:cs typeface="Times New Roman" panose="02020603050405020304" pitchFamily="18" charset="0"/>
                          </a:rPr>
                          <m:t>𝑦</m:t>
                        </m:r>
                      </m:e>
                      <m:sub>
                        <m:r>
                          <a:rPr lang="en-US" sz="1600" i="1">
                            <a:effectLst/>
                            <a:latin typeface="Cambria Math" panose="02040503050406030204" pitchFamily="18" charset="0"/>
                            <a:ea typeface="PMingLiU"/>
                            <a:cs typeface="Times New Roman" panose="02020603050405020304" pitchFamily="18" charset="0"/>
                          </a:rPr>
                          <m:t>𝐵</m:t>
                        </m:r>
                      </m:sub>
                    </m:sSub>
                    <m:r>
                      <a:rPr lang="en-US" sz="1600" i="1">
                        <a:effectLst/>
                        <a:latin typeface="Cambria Math" panose="02040503050406030204" pitchFamily="18" charset="0"/>
                        <a:ea typeface="PMingLiU"/>
                        <a:cs typeface="Times New Roman" panose="02020603050405020304" pitchFamily="18" charset="0"/>
                      </a:rPr>
                      <m:t>;</m:t>
                    </m:r>
                    <m:sSub>
                      <m:sSubPr>
                        <m:ctrlPr>
                          <a:rPr lang="en-US" sz="1600" i="1">
                            <a:effectLst/>
                            <a:latin typeface="Cambria Math" panose="02040503050406030204" pitchFamily="18" charset="0"/>
                            <a:ea typeface="PMingLiU"/>
                            <a:cs typeface="Times New Roman" panose="02020603050405020304" pitchFamily="18" charset="0"/>
                          </a:rPr>
                        </m:ctrlPr>
                      </m:sSubPr>
                      <m:e>
                        <m:r>
                          <a:rPr lang="en-US" sz="1600" i="1">
                            <a:effectLst/>
                            <a:latin typeface="Cambria Math" panose="02040503050406030204" pitchFamily="18" charset="0"/>
                            <a:ea typeface="PMingLiU"/>
                            <a:cs typeface="Times New Roman" panose="02020603050405020304" pitchFamily="18" charset="0"/>
                          </a:rPr>
                          <m:t>𝑧</m:t>
                        </m:r>
                      </m:e>
                      <m:sub>
                        <m:r>
                          <a:rPr lang="en-US" sz="1600" i="1">
                            <a:effectLst/>
                            <a:latin typeface="Cambria Math" panose="02040503050406030204" pitchFamily="18" charset="0"/>
                            <a:ea typeface="PMingLiU"/>
                            <a:cs typeface="Times New Roman" panose="02020603050405020304" pitchFamily="18" charset="0"/>
                          </a:rPr>
                          <m:t>𝐵</m:t>
                        </m:r>
                      </m:sub>
                    </m:sSub>
                    <m:r>
                      <a:rPr lang="en-US" sz="1600" i="1">
                        <a:effectLst/>
                        <a:latin typeface="Cambria Math" panose="02040503050406030204" pitchFamily="18" charset="0"/>
                        <a:ea typeface="PMingLiU"/>
                        <a:cs typeface="Times New Roman" panose="02020603050405020304" pitchFamily="18" charset="0"/>
                      </a:rPr>
                      <m:t>)</m:t>
                    </m:r>
                  </m:oMath>
                </a14:m>
                <a:r>
                  <a:rPr lang="en-US" sz="1600">
                    <a:effectLst/>
                    <a:latin typeface="+mj-lt"/>
                    <a:ea typeface="PMingLiU"/>
                    <a:cs typeface="Times New Roman" panose="02020603050405020304" pitchFamily="18" charset="0"/>
                  </a:rPr>
                  <a:t>.</a:t>
                </a:r>
                <a:endParaRPr lang="en-US" sz="1600">
                  <a:latin typeface="+mj-lt"/>
                  <a:ea typeface="Arial" panose="020B0604020202020204" pitchFamily="34" charset="0"/>
                  <a:cs typeface="Times New Roman" panose="02020603050405020304" pitchFamily="18" charset="0"/>
                </a:endParaRPr>
              </a:p>
              <a:p>
                <a:pPr>
                  <a:lnSpc>
                    <a:spcPct val="150000"/>
                  </a:lnSpc>
                </a:pPr>
                <a:r>
                  <a:rPr lang="en-US" sz="1600">
                    <a:effectLst/>
                    <a:latin typeface="+mj-lt"/>
                    <a:ea typeface="PMingLiU"/>
                    <a:cs typeface="Times New Roman" panose="02020603050405020304" pitchFamily="18" charset="0"/>
                  </a:rPr>
                  <a:t>Vì </a:t>
                </a:r>
                <a14:m>
                  <m:oMath xmlns:m="http://schemas.openxmlformats.org/officeDocument/2006/math">
                    <m:r>
                      <a:rPr lang="en-US" sz="1600" i="1">
                        <a:effectLst/>
                        <a:latin typeface="Cambria Math" panose="02040503050406030204" pitchFamily="18" charset="0"/>
                        <a:ea typeface="PMingLiU"/>
                        <a:cs typeface="Times New Roman" panose="02020603050405020304" pitchFamily="18" charset="0"/>
                      </a:rPr>
                      <m:t>𝑂𝐴𝐵𝐶</m:t>
                    </m:r>
                  </m:oMath>
                </a14:m>
                <a:r>
                  <a:rPr lang="en-US" sz="1600">
                    <a:effectLst/>
                    <a:latin typeface="+mj-lt"/>
                    <a:ea typeface="PMingLiU"/>
                    <a:cs typeface="Times New Roman" panose="02020603050405020304" pitchFamily="18" charset="0"/>
                  </a:rPr>
                  <a:t> là hình bình hành nên theo quy tắc hình bình hành, ta có: </a:t>
                </a:r>
                <a:endParaRPr lang="en-US" sz="1600">
                  <a:latin typeface="+mj-lt"/>
                  <a:ea typeface="Arial" panose="020B0604020202020204" pitchFamily="34" charset="0"/>
                  <a:cs typeface="Times New Roman" panose="02020603050405020304" pitchFamily="18" charset="0"/>
                </a:endParaRPr>
              </a:p>
              <a:p>
                <a:pPr>
                  <a:lnSpc>
                    <a:spcPct val="150000"/>
                  </a:lnSpc>
                </a:pPr>
                <a14:m>
                  <m:oMath xmlns:m="http://schemas.openxmlformats.org/officeDocument/2006/math">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𝑂𝐵</m:t>
                        </m:r>
                      </m:e>
                    </m:acc>
                    <m:r>
                      <a:rPr lang="en-US"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𝑂𝐴</m:t>
                        </m:r>
                      </m:e>
                    </m:acc>
                    <m:r>
                      <a:rPr lang="en-US"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𝑂𝐶</m:t>
                        </m:r>
                      </m:e>
                    </m:acc>
                    <m:r>
                      <a:rPr lang="en-US" sz="1600" i="1">
                        <a:effectLst/>
                        <a:latin typeface="Cambria Math" panose="02040503050406030204" pitchFamily="18" charset="0"/>
                        <a:ea typeface="PMingLiU"/>
                        <a:cs typeface="Times New Roman" panose="02020603050405020304" pitchFamily="18" charset="0"/>
                      </a:rPr>
                      <m:t>=</m:t>
                    </m:r>
                    <m:d>
                      <m:dPr>
                        <m:ctrlPr>
                          <a:rPr lang="en-US" sz="1600" i="1">
                            <a:effectLst/>
                            <a:latin typeface="Cambria Math" panose="02040503050406030204" pitchFamily="18" charset="0"/>
                            <a:ea typeface="PMingLiU"/>
                            <a:cs typeface="Times New Roman" panose="02020603050405020304" pitchFamily="18" charset="0"/>
                          </a:rPr>
                        </m:ctrlPr>
                      </m:dPr>
                      <m:e>
                        <m:r>
                          <a:rPr lang="en-US" sz="1600" i="1">
                            <a:effectLst/>
                            <a:latin typeface="Cambria Math" panose="02040503050406030204" pitchFamily="18" charset="0"/>
                            <a:ea typeface="PMingLiU"/>
                            <a:cs typeface="Times New Roman" panose="02020603050405020304" pitchFamily="18" charset="0"/>
                          </a:rPr>
                          <m:t>1;5;4</m:t>
                        </m:r>
                      </m:e>
                    </m:d>
                    <m:r>
                      <a:rPr lang="en-US" sz="1600" i="1">
                        <a:effectLst/>
                        <a:latin typeface="Cambria Math" panose="02040503050406030204" pitchFamily="18" charset="0"/>
                        <a:ea typeface="PMingLiU"/>
                        <a:cs typeface="Times New Roman" panose="02020603050405020304" pitchFamily="18" charset="0"/>
                      </a:rPr>
                      <m:t> ⇒</m:t>
                    </m:r>
                    <m:r>
                      <a:rPr lang="en-US" sz="1600" i="1">
                        <a:effectLst/>
                        <a:latin typeface="Cambria Math" panose="02040503050406030204" pitchFamily="18" charset="0"/>
                        <a:ea typeface="PMingLiU"/>
                        <a:cs typeface="Times New Roman" panose="02020603050405020304" pitchFamily="18" charset="0"/>
                      </a:rPr>
                      <m:t>𝐵</m:t>
                    </m:r>
                    <m:d>
                      <m:dPr>
                        <m:ctrlPr>
                          <a:rPr lang="en-US" sz="1600" i="1">
                            <a:effectLst/>
                            <a:latin typeface="Cambria Math" panose="02040503050406030204" pitchFamily="18" charset="0"/>
                            <a:ea typeface="PMingLiU"/>
                            <a:cs typeface="Times New Roman" panose="02020603050405020304" pitchFamily="18" charset="0"/>
                          </a:rPr>
                        </m:ctrlPr>
                      </m:dPr>
                      <m:e>
                        <m:r>
                          <a:rPr lang="en-US" sz="1600" i="1">
                            <a:effectLst/>
                            <a:latin typeface="Cambria Math" panose="02040503050406030204" pitchFamily="18" charset="0"/>
                            <a:ea typeface="PMingLiU"/>
                            <a:cs typeface="Times New Roman" panose="02020603050405020304" pitchFamily="18" charset="0"/>
                          </a:rPr>
                          <m:t>1;5;4</m:t>
                        </m:r>
                      </m:e>
                    </m:d>
                    <m:r>
                      <a:rPr lang="en-US" sz="1600" i="1">
                        <a:effectLst/>
                        <a:latin typeface="Cambria Math" panose="02040503050406030204" pitchFamily="18" charset="0"/>
                        <a:ea typeface="PMingLiU"/>
                        <a:cs typeface="Times New Roman" panose="02020603050405020304" pitchFamily="18" charset="0"/>
                      </a:rPr>
                      <m:t>;</m:t>
                    </m:r>
                  </m:oMath>
                </a14:m>
                <a:r>
                  <a:rPr lang="en-US" sz="1600">
                    <a:effectLst/>
                    <a:latin typeface="+mj-lt"/>
                    <a:ea typeface="PMingLiU"/>
                    <a:cs typeface="Times New Roman" panose="02020603050405020304" pitchFamily="18" charset="0"/>
                  </a:rPr>
                  <a:t> </a:t>
                </a:r>
                <a:endParaRPr lang="en-US" sz="1600">
                  <a:latin typeface="+mj-lt"/>
                  <a:ea typeface="Arial" panose="020B0604020202020204" pitchFamily="34" charset="0"/>
                  <a:cs typeface="Times New Roman" panose="02020603050405020304" pitchFamily="18" charset="0"/>
                </a:endParaRPr>
              </a:p>
              <a:p>
                <a:pPr>
                  <a:lnSpc>
                    <a:spcPct val="150000"/>
                  </a:lnSpc>
                </a:pPr>
                <a:r>
                  <a:rPr lang="en-US" sz="1600">
                    <a:effectLst/>
                    <a:latin typeface="+mj-lt"/>
                    <a:ea typeface="PMingLiU"/>
                    <a:cs typeface="Times New Roman" panose="02020603050405020304" pitchFamily="18" charset="0"/>
                  </a:rPr>
                  <a:t>Ta có: </a:t>
                </a:r>
                <a14:m>
                  <m:oMath xmlns:m="http://schemas.openxmlformats.org/officeDocument/2006/math">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𝑂𝑂</m:t>
                        </m:r>
                        <m:r>
                          <a:rPr lang="en-US" sz="1600" i="1">
                            <a:effectLst/>
                            <a:latin typeface="Cambria Math" panose="02040503050406030204" pitchFamily="18" charset="0"/>
                            <a:ea typeface="PMingLiU"/>
                            <a:cs typeface="Times New Roman" panose="02020603050405020304" pitchFamily="18" charset="0"/>
                          </a:rPr>
                          <m:t>′</m:t>
                        </m:r>
                      </m:e>
                    </m:acc>
                    <m:r>
                      <a:rPr lang="en-US" sz="1600" i="1">
                        <a:effectLst/>
                        <a:latin typeface="Cambria Math" panose="02040503050406030204" pitchFamily="18" charset="0"/>
                        <a:ea typeface="PMingLiU"/>
                        <a:cs typeface="Times New Roman" panose="02020603050405020304" pitchFamily="18" charset="0"/>
                      </a:rPr>
                      <m:t>=</m:t>
                    </m:r>
                    <m:d>
                      <m:dPr>
                        <m:ctrlPr>
                          <a:rPr lang="en-US" sz="1600" i="1">
                            <a:effectLst/>
                            <a:latin typeface="Cambria Math" panose="02040503050406030204" pitchFamily="18" charset="0"/>
                            <a:ea typeface="PMingLiU"/>
                            <a:cs typeface="Times New Roman" panose="02020603050405020304" pitchFamily="18" charset="0"/>
                          </a:rPr>
                        </m:ctrlPr>
                      </m:dPr>
                      <m:e>
                        <m:r>
                          <a:rPr lang="en-US" sz="1600" i="1">
                            <a:effectLst/>
                            <a:latin typeface="Cambria Math" panose="02040503050406030204" pitchFamily="18" charset="0"/>
                            <a:ea typeface="PMingLiU"/>
                            <a:cs typeface="Times New Roman" panose="02020603050405020304" pitchFamily="18" charset="0"/>
                          </a:rPr>
                          <m:t>1;−2;2</m:t>
                        </m:r>
                      </m:e>
                    </m:d>
                  </m:oMath>
                </a14:m>
                <a:endParaRPr lang="en-US" sz="1600">
                  <a:latin typeface="+mj-lt"/>
                  <a:ea typeface="Arial" panose="020B0604020202020204" pitchFamily="34" charset="0"/>
                  <a:cs typeface="Times New Roman" panose="02020603050405020304" pitchFamily="18" charset="0"/>
                </a:endParaRPr>
              </a:p>
              <a:p>
                <a:pPr>
                  <a:lnSpc>
                    <a:spcPct val="150000"/>
                  </a:lnSpc>
                </a:pPr>
                <a:r>
                  <a:rPr lang="en-US" sz="1600">
                    <a:effectLst/>
                    <a:latin typeface="+mj-lt"/>
                    <a:ea typeface="PMingLiU"/>
                    <a:cs typeface="Times New Roman" panose="02020603050405020304" pitchFamily="18" charset="0"/>
                  </a:rPr>
                  <a:t>Áp dụng quy tắc hình bình hành, ta có:</a:t>
                </a:r>
                <a:endParaRPr lang="en-US" sz="1600">
                  <a:latin typeface="+mj-lt"/>
                  <a:ea typeface="Arial" panose="020B0604020202020204" pitchFamily="34" charset="0"/>
                  <a:cs typeface="Times New Roman" panose="02020603050405020304" pitchFamily="18" charset="0"/>
                </a:endParaRPr>
              </a:p>
              <a:p>
                <a:pPr>
                  <a:lnSpc>
                    <a:spcPct val="150000"/>
                  </a:lnSpc>
                </a:pPr>
                <a14:m>
                  <m:oMath xmlns:m="http://schemas.openxmlformats.org/officeDocument/2006/math">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𝑂𝐴</m:t>
                        </m:r>
                        <m:r>
                          <a:rPr lang="en-US" sz="1600" i="1">
                            <a:effectLst/>
                            <a:latin typeface="Cambria Math" panose="02040503050406030204" pitchFamily="18" charset="0"/>
                            <a:ea typeface="PMingLiU"/>
                            <a:cs typeface="Times New Roman" panose="02020603050405020304" pitchFamily="18" charset="0"/>
                          </a:rPr>
                          <m:t>′</m:t>
                        </m:r>
                      </m:e>
                    </m:acc>
                    <m:r>
                      <a:rPr lang="en-US"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𝑂𝐴</m:t>
                        </m:r>
                      </m:e>
                    </m:acc>
                    <m:r>
                      <a:rPr lang="en-US"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𝑂𝑂</m:t>
                        </m:r>
                        <m:r>
                          <a:rPr lang="en-US" sz="1600" i="1">
                            <a:effectLst/>
                            <a:latin typeface="Cambria Math" panose="02040503050406030204" pitchFamily="18" charset="0"/>
                            <a:ea typeface="PMingLiU"/>
                            <a:cs typeface="Times New Roman" panose="02020603050405020304" pitchFamily="18" charset="0"/>
                          </a:rPr>
                          <m:t>′</m:t>
                        </m:r>
                      </m:e>
                    </m:acc>
                    <m:r>
                      <a:rPr lang="en-US" sz="1600" i="1">
                        <a:effectLst/>
                        <a:latin typeface="Cambria Math" panose="02040503050406030204" pitchFamily="18" charset="0"/>
                        <a:ea typeface="PMingLiU"/>
                        <a:cs typeface="Times New Roman" panose="02020603050405020304" pitchFamily="18" charset="0"/>
                      </a:rPr>
                      <m:t>=</m:t>
                    </m:r>
                    <m:d>
                      <m:dPr>
                        <m:ctrlPr>
                          <a:rPr lang="en-US" sz="1600" i="1">
                            <a:effectLst/>
                            <a:latin typeface="Cambria Math" panose="02040503050406030204" pitchFamily="18" charset="0"/>
                            <a:ea typeface="PMingLiU"/>
                            <a:cs typeface="Times New Roman" panose="02020603050405020304" pitchFamily="18" charset="0"/>
                          </a:rPr>
                        </m:ctrlPr>
                      </m:dPr>
                      <m:e>
                        <m:r>
                          <a:rPr lang="en-US" sz="1600" i="1">
                            <a:effectLst/>
                            <a:latin typeface="Cambria Math" panose="02040503050406030204" pitchFamily="18" charset="0"/>
                            <a:ea typeface="PMingLiU"/>
                            <a:cs typeface="Times New Roman" panose="02020603050405020304" pitchFamily="18" charset="0"/>
                          </a:rPr>
                          <m:t>3;1;3</m:t>
                        </m:r>
                      </m:e>
                    </m:d>
                    <m:r>
                      <a:rPr lang="en-US" sz="1600" i="1">
                        <a:effectLst/>
                        <a:latin typeface="Cambria Math" panose="02040503050406030204" pitchFamily="18" charset="0"/>
                        <a:ea typeface="PMingLiU"/>
                        <a:cs typeface="Times New Roman" panose="02020603050405020304" pitchFamily="18" charset="0"/>
                      </a:rPr>
                      <m:t> ⇒</m:t>
                    </m:r>
                    <m:sSup>
                      <m:sSupPr>
                        <m:ctrlPr>
                          <a:rPr lang="en-US" sz="1600" i="1">
                            <a:effectLst/>
                            <a:latin typeface="Cambria Math" panose="02040503050406030204" pitchFamily="18" charset="0"/>
                            <a:ea typeface="PMingLiU"/>
                            <a:cs typeface="Times New Roman" panose="02020603050405020304" pitchFamily="18" charset="0"/>
                          </a:rPr>
                        </m:ctrlPr>
                      </m:sSupPr>
                      <m:e>
                        <m:r>
                          <a:rPr lang="en-US" sz="1600" i="1">
                            <a:effectLst/>
                            <a:latin typeface="Cambria Math" panose="02040503050406030204" pitchFamily="18" charset="0"/>
                            <a:ea typeface="PMingLiU"/>
                            <a:cs typeface="Times New Roman" panose="02020603050405020304" pitchFamily="18" charset="0"/>
                          </a:rPr>
                          <m:t>𝐴</m:t>
                        </m:r>
                      </m:e>
                      <m:sup>
                        <m:r>
                          <a:rPr lang="en-US" sz="1600" i="1">
                            <a:effectLst/>
                            <a:latin typeface="Cambria Math" panose="02040503050406030204" pitchFamily="18" charset="0"/>
                            <a:ea typeface="PMingLiU"/>
                            <a:cs typeface="Times New Roman" panose="02020603050405020304" pitchFamily="18" charset="0"/>
                          </a:rPr>
                          <m:t>′</m:t>
                        </m:r>
                      </m:sup>
                    </m:sSup>
                    <m:d>
                      <m:dPr>
                        <m:ctrlPr>
                          <a:rPr lang="en-US" sz="1600" i="1">
                            <a:effectLst/>
                            <a:latin typeface="Cambria Math" panose="02040503050406030204" pitchFamily="18" charset="0"/>
                            <a:ea typeface="PMingLiU"/>
                            <a:cs typeface="Times New Roman" panose="02020603050405020304" pitchFamily="18" charset="0"/>
                          </a:rPr>
                        </m:ctrlPr>
                      </m:dPr>
                      <m:e>
                        <m:r>
                          <a:rPr lang="en-US" sz="1600" i="1">
                            <a:effectLst/>
                            <a:latin typeface="Cambria Math" panose="02040503050406030204" pitchFamily="18" charset="0"/>
                            <a:ea typeface="PMingLiU"/>
                            <a:cs typeface="Times New Roman" panose="02020603050405020304" pitchFamily="18" charset="0"/>
                          </a:rPr>
                          <m:t>3;1;3</m:t>
                        </m:r>
                      </m:e>
                    </m:d>
                  </m:oMath>
                </a14:m>
                <a:r>
                  <a:rPr lang="en-US" sz="1600" smtClean="0">
                    <a:effectLst/>
                    <a:latin typeface="+mj-lt"/>
                    <a:ea typeface="PMingLiU"/>
                    <a:cs typeface="Times New Roman" panose="02020603050405020304" pitchFamily="18" charset="0"/>
                  </a:rPr>
                  <a:t>;</a:t>
                </a:r>
                <a:r>
                  <a:rPr lang="en-US" sz="1600" smtClean="0">
                    <a:latin typeface="+mj-lt"/>
                    <a:ea typeface="PMingLiU"/>
                    <a:cs typeface="Times New Roman" panose="02020603050405020304" pitchFamily="18" charset="0"/>
                  </a:rPr>
                  <a:t> </a:t>
                </a:r>
                <a14:m>
                  <m:oMath xmlns:m="http://schemas.openxmlformats.org/officeDocument/2006/math">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𝑂𝐶</m:t>
                        </m:r>
                        <m:r>
                          <a:rPr lang="en-US" sz="1600" i="1">
                            <a:effectLst/>
                            <a:latin typeface="Cambria Math" panose="02040503050406030204" pitchFamily="18" charset="0"/>
                            <a:ea typeface="PMingLiU"/>
                            <a:cs typeface="Times New Roman" panose="02020603050405020304" pitchFamily="18" charset="0"/>
                          </a:rPr>
                          <m:t>′</m:t>
                        </m:r>
                      </m:e>
                    </m:acc>
                    <m:r>
                      <a:rPr lang="en-US"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𝑂𝐶</m:t>
                        </m:r>
                      </m:e>
                    </m:acc>
                    <m:r>
                      <a:rPr lang="en-US"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𝑂𝑂</m:t>
                        </m:r>
                        <m:r>
                          <a:rPr lang="en-US" sz="1600" i="1">
                            <a:effectLst/>
                            <a:latin typeface="Cambria Math" panose="02040503050406030204" pitchFamily="18" charset="0"/>
                            <a:ea typeface="PMingLiU"/>
                            <a:cs typeface="Times New Roman" panose="02020603050405020304" pitchFamily="18" charset="0"/>
                          </a:rPr>
                          <m:t>′</m:t>
                        </m:r>
                      </m:e>
                    </m:acc>
                    <m:r>
                      <a:rPr lang="en-US" sz="1600" i="1">
                        <a:effectLst/>
                        <a:latin typeface="Cambria Math" panose="02040503050406030204" pitchFamily="18" charset="0"/>
                        <a:ea typeface="PMingLiU"/>
                        <a:cs typeface="Times New Roman" panose="02020603050405020304" pitchFamily="18" charset="0"/>
                      </a:rPr>
                      <m:t>=</m:t>
                    </m:r>
                    <m:d>
                      <m:dPr>
                        <m:ctrlPr>
                          <a:rPr lang="en-US" sz="1600" i="1">
                            <a:effectLst/>
                            <a:latin typeface="Cambria Math" panose="02040503050406030204" pitchFamily="18" charset="0"/>
                            <a:ea typeface="PMingLiU"/>
                            <a:cs typeface="Times New Roman" panose="02020603050405020304" pitchFamily="18" charset="0"/>
                          </a:rPr>
                        </m:ctrlPr>
                      </m:dPr>
                      <m:e>
                        <m:r>
                          <a:rPr lang="en-US" sz="1600" i="1">
                            <a:effectLst/>
                            <a:latin typeface="Cambria Math" panose="02040503050406030204" pitchFamily="18" charset="0"/>
                            <a:ea typeface="PMingLiU"/>
                            <a:cs typeface="Times New Roman" panose="02020603050405020304" pitchFamily="18" charset="0"/>
                          </a:rPr>
                          <m:t>0;0;5</m:t>
                        </m:r>
                      </m:e>
                    </m:d>
                    <m:r>
                      <a:rPr lang="en-US" sz="1600" i="1">
                        <a:effectLst/>
                        <a:latin typeface="Cambria Math" panose="02040503050406030204" pitchFamily="18" charset="0"/>
                        <a:ea typeface="PMingLiU"/>
                        <a:cs typeface="Times New Roman" panose="02020603050405020304" pitchFamily="18" charset="0"/>
                      </a:rPr>
                      <m:t>⇒</m:t>
                    </m:r>
                    <m:sSup>
                      <m:sSupPr>
                        <m:ctrlPr>
                          <a:rPr lang="en-US" sz="1600" i="1">
                            <a:effectLst/>
                            <a:latin typeface="Cambria Math" panose="02040503050406030204" pitchFamily="18" charset="0"/>
                            <a:ea typeface="PMingLiU"/>
                            <a:cs typeface="Times New Roman" panose="02020603050405020304" pitchFamily="18" charset="0"/>
                          </a:rPr>
                        </m:ctrlPr>
                      </m:sSupPr>
                      <m:e>
                        <m:r>
                          <a:rPr lang="en-US" sz="1600" i="1">
                            <a:effectLst/>
                            <a:latin typeface="Cambria Math" panose="02040503050406030204" pitchFamily="18" charset="0"/>
                            <a:ea typeface="PMingLiU"/>
                            <a:cs typeface="Times New Roman" panose="02020603050405020304" pitchFamily="18" charset="0"/>
                          </a:rPr>
                          <m:t>𝐶</m:t>
                        </m:r>
                      </m:e>
                      <m:sup>
                        <m:r>
                          <a:rPr lang="en-US" sz="1600" i="1">
                            <a:effectLst/>
                            <a:latin typeface="Cambria Math" panose="02040503050406030204" pitchFamily="18" charset="0"/>
                            <a:ea typeface="PMingLiU"/>
                            <a:cs typeface="Times New Roman" panose="02020603050405020304" pitchFamily="18" charset="0"/>
                          </a:rPr>
                          <m:t>′</m:t>
                        </m:r>
                      </m:sup>
                    </m:sSup>
                    <m:d>
                      <m:dPr>
                        <m:ctrlPr>
                          <a:rPr lang="en-US" sz="1600" i="1">
                            <a:effectLst/>
                            <a:latin typeface="Cambria Math" panose="02040503050406030204" pitchFamily="18" charset="0"/>
                            <a:ea typeface="PMingLiU"/>
                            <a:cs typeface="Times New Roman" panose="02020603050405020304" pitchFamily="18" charset="0"/>
                          </a:rPr>
                        </m:ctrlPr>
                      </m:dPr>
                      <m:e>
                        <m:r>
                          <a:rPr lang="en-US" sz="1600" i="1">
                            <a:effectLst/>
                            <a:latin typeface="Cambria Math" panose="02040503050406030204" pitchFamily="18" charset="0"/>
                            <a:ea typeface="PMingLiU"/>
                            <a:cs typeface="Times New Roman" panose="02020603050405020304" pitchFamily="18" charset="0"/>
                          </a:rPr>
                          <m:t>0;0;5</m:t>
                        </m:r>
                      </m:e>
                    </m:d>
                  </m:oMath>
                </a14:m>
                <a:r>
                  <a:rPr lang="en-US" sz="1600">
                    <a:effectLst/>
                    <a:latin typeface="+mj-lt"/>
                    <a:ea typeface="PMingLiU"/>
                    <a:cs typeface="Times New Roman" panose="02020603050405020304" pitchFamily="18" charset="0"/>
                  </a:rPr>
                  <a:t>;</a:t>
                </a:r>
                <a:endParaRPr lang="en-US" sz="1600">
                  <a:latin typeface="+mj-lt"/>
                  <a:ea typeface="Arial" panose="020B0604020202020204" pitchFamily="34" charset="0"/>
                  <a:cs typeface="Times New Roman" panose="02020603050405020304" pitchFamily="18" charset="0"/>
                </a:endParaRPr>
              </a:p>
              <a:p>
                <a:pPr>
                  <a:lnSpc>
                    <a:spcPct val="150000"/>
                  </a:lnSpc>
                </a:pPr>
                <a:r>
                  <a:rPr lang="en-US" sz="1600">
                    <a:effectLst/>
                    <a:latin typeface="+mj-lt"/>
                    <a:ea typeface="PMingLiU"/>
                    <a:cs typeface="Times New Roman" panose="02020603050405020304" pitchFamily="18" charset="0"/>
                  </a:rPr>
                  <a:t>Áp dụng quy tắc hình hộp, ta có</a:t>
                </a:r>
                <a:r>
                  <a:rPr lang="en-US" sz="1600" smtClean="0">
                    <a:effectLst/>
                    <a:latin typeface="+mj-lt"/>
                    <a:ea typeface="PMingLiU"/>
                    <a:cs typeface="Times New Roman" panose="02020603050405020304" pitchFamily="18" charset="0"/>
                  </a:rPr>
                  <a:t>:</a:t>
                </a:r>
                <a:r>
                  <a:rPr lang="en-US" sz="1600" smtClean="0">
                    <a:latin typeface="+mj-lt"/>
                    <a:ea typeface="PMingLiU"/>
                    <a:cs typeface="Times New Roman" panose="02020603050405020304" pitchFamily="18" charset="0"/>
                  </a:rPr>
                  <a:t> </a:t>
                </a:r>
                <a14:m>
                  <m:oMath xmlns:m="http://schemas.openxmlformats.org/officeDocument/2006/math">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𝑂𝐵</m:t>
                        </m:r>
                        <m:r>
                          <a:rPr lang="en-US" sz="1600" i="1">
                            <a:effectLst/>
                            <a:latin typeface="Cambria Math" panose="02040503050406030204" pitchFamily="18" charset="0"/>
                            <a:ea typeface="PMingLiU"/>
                            <a:cs typeface="Times New Roman" panose="02020603050405020304" pitchFamily="18" charset="0"/>
                          </a:rPr>
                          <m:t>′</m:t>
                        </m:r>
                      </m:e>
                    </m:acc>
                    <m:r>
                      <a:rPr lang="en-US"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𝑂𝐴</m:t>
                        </m:r>
                      </m:e>
                    </m:acc>
                    <m:r>
                      <a:rPr lang="en-US"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𝑂𝐶</m:t>
                        </m:r>
                      </m:e>
                    </m:acc>
                    <m:r>
                      <a:rPr lang="en-US"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𝑂𝑂</m:t>
                        </m:r>
                        <m:r>
                          <a:rPr lang="en-US" sz="1600" i="1">
                            <a:effectLst/>
                            <a:latin typeface="Cambria Math" panose="02040503050406030204" pitchFamily="18" charset="0"/>
                            <a:ea typeface="PMingLiU"/>
                            <a:cs typeface="Times New Roman" panose="02020603050405020304" pitchFamily="18" charset="0"/>
                          </a:rPr>
                          <m:t>′</m:t>
                        </m:r>
                      </m:e>
                    </m:acc>
                    <m:r>
                      <a:rPr lang="en-US" sz="1600" i="1">
                        <a:effectLst/>
                        <a:latin typeface="Cambria Math" panose="02040503050406030204" pitchFamily="18" charset="0"/>
                        <a:ea typeface="PMingLiU"/>
                        <a:cs typeface="Times New Roman" panose="02020603050405020304" pitchFamily="18" charset="0"/>
                      </a:rPr>
                      <m:t>=</m:t>
                    </m:r>
                    <m:d>
                      <m:dPr>
                        <m:ctrlPr>
                          <a:rPr lang="en-US" sz="1600" i="1">
                            <a:effectLst/>
                            <a:latin typeface="Cambria Math" panose="02040503050406030204" pitchFamily="18" charset="0"/>
                            <a:ea typeface="PMingLiU"/>
                            <a:cs typeface="Times New Roman" panose="02020603050405020304" pitchFamily="18" charset="0"/>
                          </a:rPr>
                        </m:ctrlPr>
                      </m:dPr>
                      <m:e>
                        <m:r>
                          <a:rPr lang="en-US" sz="1600" i="1">
                            <a:effectLst/>
                            <a:latin typeface="Cambria Math" panose="02040503050406030204" pitchFamily="18" charset="0"/>
                            <a:ea typeface="PMingLiU"/>
                            <a:cs typeface="Times New Roman" panose="02020603050405020304" pitchFamily="18" charset="0"/>
                          </a:rPr>
                          <m:t>2;3;6</m:t>
                        </m:r>
                      </m:e>
                    </m:d>
                    <m:r>
                      <a:rPr lang="en-US" sz="1600" i="1">
                        <a:effectLst/>
                        <a:latin typeface="Cambria Math" panose="02040503050406030204" pitchFamily="18" charset="0"/>
                        <a:ea typeface="PMingLiU"/>
                        <a:cs typeface="Times New Roman" panose="02020603050405020304" pitchFamily="18" charset="0"/>
                      </a:rPr>
                      <m:t>⇒</m:t>
                    </m:r>
                    <m:sSup>
                      <m:sSupPr>
                        <m:ctrlPr>
                          <a:rPr lang="en-US" sz="1600" i="1">
                            <a:effectLst/>
                            <a:latin typeface="Cambria Math" panose="02040503050406030204" pitchFamily="18" charset="0"/>
                            <a:ea typeface="PMingLiU"/>
                            <a:cs typeface="Times New Roman" panose="02020603050405020304" pitchFamily="18" charset="0"/>
                          </a:rPr>
                        </m:ctrlPr>
                      </m:sSupPr>
                      <m:e>
                        <m:r>
                          <a:rPr lang="en-US" sz="1600" i="1">
                            <a:effectLst/>
                            <a:latin typeface="Cambria Math" panose="02040503050406030204" pitchFamily="18" charset="0"/>
                            <a:ea typeface="PMingLiU"/>
                            <a:cs typeface="Times New Roman" panose="02020603050405020304" pitchFamily="18" charset="0"/>
                          </a:rPr>
                          <m:t>𝐵</m:t>
                        </m:r>
                      </m:e>
                      <m:sup>
                        <m:r>
                          <a:rPr lang="en-US" sz="1600" i="1">
                            <a:effectLst/>
                            <a:latin typeface="Cambria Math" panose="02040503050406030204" pitchFamily="18" charset="0"/>
                            <a:ea typeface="PMingLiU"/>
                            <a:cs typeface="Times New Roman" panose="02020603050405020304" pitchFamily="18" charset="0"/>
                          </a:rPr>
                          <m:t>′</m:t>
                        </m:r>
                      </m:sup>
                    </m:sSup>
                    <m:d>
                      <m:dPr>
                        <m:ctrlPr>
                          <a:rPr lang="en-US" sz="1600" i="1">
                            <a:effectLst/>
                            <a:latin typeface="Cambria Math" panose="02040503050406030204" pitchFamily="18" charset="0"/>
                            <a:ea typeface="PMingLiU"/>
                            <a:cs typeface="Times New Roman" panose="02020603050405020304" pitchFamily="18" charset="0"/>
                          </a:rPr>
                        </m:ctrlPr>
                      </m:dPr>
                      <m:e>
                        <m:r>
                          <a:rPr lang="en-US" sz="1600" i="1">
                            <a:effectLst/>
                            <a:latin typeface="Cambria Math" panose="02040503050406030204" pitchFamily="18" charset="0"/>
                            <a:ea typeface="PMingLiU"/>
                            <a:cs typeface="Times New Roman" panose="02020603050405020304" pitchFamily="18" charset="0"/>
                          </a:rPr>
                          <m:t>2;3;6</m:t>
                        </m:r>
                      </m:e>
                    </m:d>
                  </m:oMath>
                </a14:m>
                <a:r>
                  <a:rPr lang="en-US" sz="1600">
                    <a:effectLst/>
                    <a:latin typeface="+mj-lt"/>
                    <a:ea typeface="PMingLiU"/>
                    <a:cs typeface="Times New Roman" panose="02020603050405020304" pitchFamily="18" charset="0"/>
                  </a:rPr>
                  <a:t>.</a:t>
                </a:r>
                <a:endParaRPr lang="en-US" sz="1600">
                  <a:latin typeface="+mj-lt"/>
                  <a:ea typeface="Arial" panose="020B060402020202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244377" y="1363121"/>
                <a:ext cx="7494106" cy="3367845"/>
              </a:xfrm>
              <a:prstGeom prst="rect">
                <a:avLst/>
              </a:prstGeom>
              <a:blipFill>
                <a:blip r:embed="rId4"/>
                <a:stretch>
                  <a:fillRect l="-407"/>
                </a:stretch>
              </a:blipFill>
            </p:spPr>
            <p:txBody>
              <a:bodyPr/>
              <a:lstStyle/>
              <a:p>
                <a:r>
                  <a:rPr lang="en-US">
                    <a:noFill/>
                  </a:rPr>
                  <a:t> </a:t>
                </a:r>
              </a:p>
            </p:txBody>
          </p:sp>
        </mc:Fallback>
      </mc:AlternateContent>
    </p:spTree>
    <p:extLst>
      <p:ext uri="{BB962C8B-B14F-4D97-AF65-F5344CB8AC3E}">
        <p14:creationId xmlns:p14="http://schemas.microsoft.com/office/powerpoint/2010/main" val="63508901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fade">
                                      <p:cBhvr>
                                        <p:cTn id="19" dur="500"/>
                                        <p:tgtEl>
                                          <p:spTgt spid="1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fade">
                                      <p:cBhvr>
                                        <p:cTn id="24" dur="500"/>
                                        <p:tgtEl>
                                          <p:spTgt spid="1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Effect transition="in" filter="fade">
                                      <p:cBhvr>
                                        <p:cTn id="29" dur="500"/>
                                        <p:tgtEl>
                                          <p:spTgt spid="1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2">
                                            <p:txEl>
                                              <p:pRg st="3" end="3"/>
                                            </p:txEl>
                                          </p:spTgt>
                                        </p:tgtEl>
                                        <p:attrNameLst>
                                          <p:attrName>style.visibility</p:attrName>
                                        </p:attrNameLst>
                                      </p:cBhvr>
                                      <p:to>
                                        <p:strVal val="visible"/>
                                      </p:to>
                                    </p:set>
                                    <p:animEffect transition="in" filter="fade">
                                      <p:cBhvr>
                                        <p:cTn id="34" dur="500"/>
                                        <p:tgtEl>
                                          <p:spTgt spid="12">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
                                            <p:txEl>
                                              <p:pRg st="4" end="4"/>
                                            </p:txEl>
                                          </p:spTgt>
                                        </p:tgtEl>
                                        <p:attrNameLst>
                                          <p:attrName>style.visibility</p:attrName>
                                        </p:attrNameLst>
                                      </p:cBhvr>
                                      <p:to>
                                        <p:strVal val="visible"/>
                                      </p:to>
                                    </p:set>
                                    <p:animEffect transition="in" filter="fade">
                                      <p:cBhvr>
                                        <p:cTn id="39" dur="500"/>
                                        <p:tgtEl>
                                          <p:spTgt spid="12">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
                                            <p:txEl>
                                              <p:pRg st="5" end="5"/>
                                            </p:txEl>
                                          </p:spTgt>
                                        </p:tgtEl>
                                        <p:attrNameLst>
                                          <p:attrName>style.visibility</p:attrName>
                                        </p:attrNameLst>
                                      </p:cBhvr>
                                      <p:to>
                                        <p:strVal val="visible"/>
                                      </p:to>
                                    </p:set>
                                    <p:animEffect transition="in" filter="fade">
                                      <p:cBhvr>
                                        <p:cTn id="44" dur="500"/>
                                        <p:tgtEl>
                                          <p:spTgt spid="12">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2">
                                            <p:txEl>
                                              <p:pRg st="6" end="6"/>
                                            </p:txEl>
                                          </p:spTgt>
                                        </p:tgtEl>
                                        <p:attrNameLst>
                                          <p:attrName>style.visibility</p:attrName>
                                        </p:attrNameLst>
                                      </p:cBhvr>
                                      <p:to>
                                        <p:strVal val="visible"/>
                                      </p:to>
                                    </p:set>
                                    <p:animEffect transition="in" filter="fade">
                                      <p:cBhvr>
                                        <p:cTn id="49" dur="500"/>
                                        <p:tgtEl>
                                          <p:spTgt spid="12">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2">
                                            <p:txEl>
                                              <p:pRg st="7" end="7"/>
                                            </p:txEl>
                                          </p:spTgt>
                                        </p:tgtEl>
                                        <p:attrNameLst>
                                          <p:attrName>style.visibility</p:attrName>
                                        </p:attrNameLst>
                                      </p:cBhvr>
                                      <p:to>
                                        <p:strVal val="visible"/>
                                      </p:to>
                                    </p:set>
                                    <p:animEffect transition="in" filter="fade">
                                      <p:cBhvr>
                                        <p:cTn id="54"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rot="20986264">
            <a:off x="7958499" y="4223800"/>
            <a:ext cx="876839" cy="762314"/>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478005" y="365207"/>
                <a:ext cx="8196867" cy="1816331"/>
              </a:xfrm>
              <a:prstGeom prst="rect">
                <a:avLst/>
              </a:prstGeom>
            </p:spPr>
            <p:txBody>
              <a:bodyPr wrap="square">
                <a:spAutoFit/>
              </a:bodyPr>
              <a:lstStyle/>
              <a:p>
                <a:pPr lvl="0" algn="just" defTabSz="457200" eaLnBrk="0" fontAlgn="base" hangingPunct="0">
                  <a:lnSpc>
                    <a:spcPct val="150000"/>
                  </a:lnSpc>
                  <a:buClrTx/>
                </a:pPr>
                <a:r>
                  <a:rPr kumimoji="0" lang="en-US" sz="1600" b="1" i="0" u="none" strike="noStrike" kern="1200" cap="none" spc="0" normalizeH="0" baseline="0" noProof="0" smtClean="0">
                    <a:ln>
                      <a:noFill/>
                    </a:ln>
                    <a:solidFill>
                      <a:srgbClr val="000000"/>
                    </a:solidFill>
                    <a:effectLst/>
                    <a:uLnTx/>
                    <a:uFillTx/>
                    <a:ea typeface="Times New Roman" panose="02020603050405020304" pitchFamily="18" charset="0"/>
                    <a:cs typeface="Times New Roman" panose="02020603050405020304" pitchFamily="18" charset="0"/>
                    <a:sym typeface="Arial"/>
                  </a:rPr>
                  <a:t>Bài 2.40 </a:t>
                </a:r>
                <a:r>
                  <a:rPr kumimoji="0" lang="en-US" sz="1600" b="1" i="0" u="none" strike="noStrike" kern="1200" cap="none" spc="0" normalizeH="0" baseline="0" noProof="0">
                    <a:ln>
                      <a:noFill/>
                    </a:ln>
                    <a:solidFill>
                      <a:srgbClr val="000000"/>
                    </a:solidFill>
                    <a:effectLst/>
                    <a:uLnTx/>
                    <a:uFillTx/>
                    <a:ea typeface="Times New Roman" panose="02020603050405020304" pitchFamily="18" charset="0"/>
                    <a:cs typeface="Times New Roman" panose="02020603050405020304" pitchFamily="18" charset="0"/>
                    <a:sym typeface="Arial"/>
                  </a:rPr>
                  <a:t>(</a:t>
                </a:r>
                <a:r>
                  <a:rPr kumimoji="0" lang="en-US" sz="1600" b="1" i="0" u="none" strike="noStrike" kern="1200" cap="none" spc="0" normalizeH="0" baseline="0" noProof="0" smtClean="0">
                    <a:ln>
                      <a:noFill/>
                    </a:ln>
                    <a:solidFill>
                      <a:srgbClr val="000000"/>
                    </a:solidFill>
                    <a:effectLst/>
                    <a:uLnTx/>
                    <a:uFillTx/>
                    <a:ea typeface="Times New Roman" panose="02020603050405020304" pitchFamily="18" charset="0"/>
                    <a:cs typeface="Times New Roman" panose="02020603050405020304" pitchFamily="18" charset="0"/>
                    <a:sym typeface="Arial"/>
                  </a:rPr>
                  <a:t>SGK-tr74)</a:t>
                </a:r>
                <a:r>
                  <a:rPr kumimoji="0" lang="en-US" sz="1600" b="1" i="0" u="none" strike="noStrike" kern="1200" cap="none" spc="0" normalizeH="0" noProof="0" smtClean="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lang="vi-VN" sz="1600" kern="1200">
                    <a:latin typeface="Arial" panose="020B0604020202020204" pitchFamily="34" charset="0"/>
                    <a:ea typeface="Times New Roman" panose="02020603050405020304" pitchFamily="18" charset="0"/>
                    <a:cs typeface="Times New Roman" panose="02020603050405020304" pitchFamily="18" charset="0"/>
                  </a:rPr>
                  <a:t>Trong không gian </a:t>
                </a:r>
                <a14:m>
                  <m:oMath xmlns:m="http://schemas.openxmlformats.org/officeDocument/2006/math">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𝑂𝑥𝑦𝑧</m:t>
                    </m:r>
                  </m:oMath>
                </a14:m>
                <a:r>
                  <a:rPr lang="vi-VN" sz="1600" kern="1200">
                    <a:latin typeface="Arial" panose="020B0604020202020204" pitchFamily="34" charset="0"/>
                    <a:ea typeface="Times New Roman" panose="02020603050405020304" pitchFamily="18" charset="0"/>
                    <a:cs typeface="Times New Roman" panose="02020603050405020304" pitchFamily="18" charset="0"/>
                  </a:rPr>
                  <a:t>, cho hai </a:t>
                </a:r>
                <a:r>
                  <a:rPr lang="vi-VN" sz="1600" kern="1200" smtClean="0">
                    <a:latin typeface="Arial" panose="020B0604020202020204" pitchFamily="34" charset="0"/>
                    <a:ea typeface="Times New Roman" panose="02020603050405020304" pitchFamily="18" charset="0"/>
                    <a:cs typeface="Times New Roman" panose="02020603050405020304" pitchFamily="18" charset="0"/>
                  </a:rPr>
                  <a:t>vectơ</a:t>
                </a:r>
                <a:r>
                  <a:rPr lang="en-US" sz="1600" kern="1200" smtClean="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pl-PL" sz="1600" i="1" kern="1200">
                            <a:latin typeface="Cambria Math" panose="02040503050406030204" pitchFamily="18" charset="0"/>
                          </a:rPr>
                        </m:ctrlPr>
                      </m:accPr>
                      <m:e>
                        <m:r>
                          <a:rPr lang="en-US" sz="1600" i="1" kern="1200">
                            <a:latin typeface="Cambria Math" panose="02040503050406030204" pitchFamily="18" charset="0"/>
                          </a:rPr>
                          <m:t>𝑎</m:t>
                        </m:r>
                      </m:e>
                    </m:acc>
                    <m:r>
                      <a:rPr lang="en-US" sz="1600" i="1" kern="1200">
                        <a:latin typeface="Cambria Math" panose="02040503050406030204" pitchFamily="18" charset="0"/>
                      </a:rPr>
                      <m:t>=</m:t>
                    </m:r>
                    <m:d>
                      <m:dPr>
                        <m:ctrlPr>
                          <a:rPr lang="en-US" sz="1600" i="1" kern="1200">
                            <a:latin typeface="Cambria Math" panose="02040503050406030204" pitchFamily="18" charset="0"/>
                          </a:rPr>
                        </m:ctrlPr>
                      </m:dPr>
                      <m:e>
                        <m:r>
                          <a:rPr lang="en-US" sz="1600" b="0" i="1" kern="1200" smtClean="0">
                            <a:latin typeface="Cambria Math" panose="02040503050406030204" pitchFamily="18" charset="0"/>
                          </a:rPr>
                          <m:t>−</m:t>
                        </m:r>
                        <m:r>
                          <a:rPr lang="en-US" sz="1600" i="1" kern="1200">
                            <a:latin typeface="Cambria Math" panose="02040503050406030204" pitchFamily="18" charset="0"/>
                          </a:rPr>
                          <m:t>2;1;2</m:t>
                        </m:r>
                      </m:e>
                    </m:d>
                    <m:r>
                      <a:rPr lang="en-US" sz="1600" i="1" kern="1200">
                        <a:latin typeface="Cambria Math" panose="02040503050406030204" pitchFamily="18" charset="0"/>
                      </a:rPr>
                      <m:t>, </m:t>
                    </m:r>
                    <m:acc>
                      <m:accPr>
                        <m:chr m:val="⃗"/>
                        <m:ctrlPr>
                          <a:rPr lang="pl-PL" sz="1600" i="1" kern="1200">
                            <a:latin typeface="Cambria Math" panose="02040503050406030204" pitchFamily="18" charset="0"/>
                          </a:rPr>
                        </m:ctrlPr>
                      </m:accPr>
                      <m:e>
                        <m:r>
                          <a:rPr lang="en-US" sz="1600" i="1" kern="1200">
                            <a:latin typeface="Cambria Math" panose="02040503050406030204" pitchFamily="18" charset="0"/>
                          </a:rPr>
                          <m:t>𝑏</m:t>
                        </m:r>
                      </m:e>
                    </m:acc>
                    <m:r>
                      <a:rPr lang="en-US" sz="1600" i="1" kern="1200">
                        <a:latin typeface="Cambria Math" panose="02040503050406030204" pitchFamily="18" charset="0"/>
                      </a:rPr>
                      <m:t>=</m:t>
                    </m:r>
                    <m:d>
                      <m:dPr>
                        <m:ctrlPr>
                          <a:rPr lang="en-US" sz="1600" i="1" kern="1200">
                            <a:latin typeface="Cambria Math" panose="02040503050406030204" pitchFamily="18" charset="0"/>
                          </a:rPr>
                        </m:ctrlPr>
                      </m:dPr>
                      <m:e>
                        <m:r>
                          <a:rPr lang="en-US" sz="1600" b="0" i="1" kern="1200" smtClean="0">
                            <a:latin typeface="Cambria Math" panose="02040503050406030204" pitchFamily="18" charset="0"/>
                          </a:rPr>
                          <m:t>1</m:t>
                        </m:r>
                        <m:r>
                          <a:rPr lang="en-US" sz="1600" i="1" kern="1200">
                            <a:latin typeface="Cambria Math" panose="02040503050406030204" pitchFamily="18" charset="0"/>
                          </a:rPr>
                          <m:t>;</m:t>
                        </m:r>
                        <m:r>
                          <a:rPr lang="en-US" sz="1600" i="1" kern="1200" smtClean="0">
                            <a:latin typeface="Cambria Math" panose="02040503050406030204" pitchFamily="18" charset="0"/>
                          </a:rPr>
                          <m:t> </m:t>
                        </m:r>
                        <m:r>
                          <a:rPr lang="en-US" sz="1600" i="1" kern="1200">
                            <a:latin typeface="Cambria Math" panose="02040503050406030204" pitchFamily="18" charset="0"/>
                          </a:rPr>
                          <m:t>1;</m:t>
                        </m:r>
                        <m:r>
                          <a:rPr lang="en-US" sz="1600" b="0" i="1" kern="1200" smtClean="0">
                            <a:latin typeface="Cambria Math" panose="02040503050406030204" pitchFamily="18" charset="0"/>
                          </a:rPr>
                          <m:t>−</m:t>
                        </m:r>
                        <m:r>
                          <a:rPr lang="en-US" sz="1600" i="1" kern="1200">
                            <a:latin typeface="Cambria Math" panose="02040503050406030204" pitchFamily="18" charset="0"/>
                          </a:rPr>
                          <m:t>1</m:t>
                        </m:r>
                      </m:e>
                    </m:d>
                  </m:oMath>
                </a14:m>
                <a:r>
                  <a:rPr lang="en-US" sz="1600" kern="1200" smtClean="0">
                    <a:latin typeface="Arial" panose="020B0604020202020204" pitchFamily="34" charset="0"/>
                    <a:ea typeface="Times New Roman" panose="02020603050405020304" pitchFamily="18" charset="0"/>
                    <a:cs typeface="Times New Roman" panose="02020603050405020304" pitchFamily="18" charset="0"/>
                  </a:rPr>
                  <a:t>  </a:t>
                </a:r>
                <a:r>
                  <a:rPr lang="vi-VN" sz="1600" kern="1200" smtClean="0">
                    <a:latin typeface="Arial" panose="020B0604020202020204" pitchFamily="34" charset="0"/>
                    <a:ea typeface="Times New Roman" panose="02020603050405020304" pitchFamily="18" charset="0"/>
                    <a:cs typeface="Times New Roman" panose="02020603050405020304" pitchFamily="18" charset="0"/>
                  </a:rPr>
                  <a:t> </a:t>
                </a:r>
                <a:endParaRPr lang="vi-VN" sz="1600" kern="1200">
                  <a:latin typeface="Arial" panose="020B0604020202020204" pitchFamily="34" charset="0"/>
                  <a:ea typeface="Times New Roman" panose="02020603050405020304" pitchFamily="18" charset="0"/>
                  <a:cs typeface="Times New Roman" panose="02020603050405020304" pitchFamily="18" charset="0"/>
                </a:endParaRPr>
              </a:p>
              <a:p>
                <a:pPr lvl="0" algn="just">
                  <a:lnSpc>
                    <a:spcPct val="150000"/>
                  </a:lnSpc>
                </a:pPr>
                <a:r>
                  <a:rPr lang="vi-VN" sz="1600" kern="1200" smtClean="0">
                    <a:latin typeface="Arial" panose="020B0604020202020204" pitchFamily="34" charset="0"/>
                    <a:ea typeface="Times New Roman" panose="02020603050405020304" pitchFamily="18" charset="0"/>
                    <a:cs typeface="Times New Roman" panose="02020603050405020304" pitchFamily="18" charset="0"/>
                  </a:rPr>
                  <a:t>a) Xác </a:t>
                </a:r>
                <a:r>
                  <a:rPr lang="vi-VN" sz="1600" kern="1200">
                    <a:latin typeface="Arial" panose="020B0604020202020204" pitchFamily="34" charset="0"/>
                    <a:ea typeface="Times New Roman" panose="02020603050405020304" pitchFamily="18" charset="0"/>
                    <a:cs typeface="Times New Roman" panose="02020603050405020304" pitchFamily="18" charset="0"/>
                  </a:rPr>
                  <a:t>định tọa độ của </a:t>
                </a:r>
                <a14:m>
                  <m:oMath xmlns:m="http://schemas.openxmlformats.org/officeDocument/2006/math">
                    <m:acc>
                      <m:accPr>
                        <m:chr m:val="⃗"/>
                        <m:ctrlPr>
                          <a:rPr lang="en-US" sz="1600" i="1">
                            <a:latin typeface="Cambria Math" panose="02040503050406030204" pitchFamily="18" charset="0"/>
                            <a:ea typeface="PMingLiU"/>
                            <a:cs typeface="Times New Roman" panose="02020603050405020304" pitchFamily="18" charset="0"/>
                          </a:rPr>
                        </m:ctrlPr>
                      </m:accPr>
                      <m:e>
                        <m:r>
                          <a:rPr lang="en-US" sz="1600" i="1" kern="0">
                            <a:effectLst/>
                            <a:latin typeface="Cambria Math" panose="02040503050406030204" pitchFamily="18" charset="0"/>
                            <a:ea typeface="PMingLiU"/>
                            <a:cs typeface="Times New Roman" panose="02020603050405020304" pitchFamily="18" charset="0"/>
                          </a:rPr>
                          <m:t>𝑢</m:t>
                        </m:r>
                      </m:e>
                    </m:acc>
                    <m:r>
                      <a:rPr lang="en-US" sz="1600" i="1" kern="0">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kern="0">
                            <a:effectLst/>
                            <a:latin typeface="Cambria Math" panose="02040503050406030204" pitchFamily="18" charset="0"/>
                            <a:ea typeface="PMingLiU"/>
                            <a:cs typeface="Times New Roman" panose="02020603050405020304" pitchFamily="18" charset="0"/>
                          </a:rPr>
                          <m:t>𝑎</m:t>
                        </m:r>
                      </m:e>
                    </m:acc>
                    <m:r>
                      <a:rPr lang="en-US" sz="1600" i="1" kern="0">
                        <a:effectLst/>
                        <a:latin typeface="Cambria Math" panose="02040503050406030204" pitchFamily="18" charset="0"/>
                        <a:ea typeface="PMingLiU"/>
                        <a:cs typeface="Times New Roman" panose="02020603050405020304" pitchFamily="18" charset="0"/>
                      </a:rPr>
                      <m:t>−2</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kern="0">
                            <a:effectLst/>
                            <a:latin typeface="Cambria Math" panose="02040503050406030204" pitchFamily="18" charset="0"/>
                            <a:ea typeface="PMingLiU"/>
                            <a:cs typeface="Times New Roman" panose="02020603050405020304" pitchFamily="18" charset="0"/>
                          </a:rPr>
                          <m:t>𝑏</m:t>
                        </m:r>
                      </m:e>
                    </m:acc>
                    <m:r>
                      <a:rPr lang="en-US" sz="1600" b="0" i="1" kern="0" smtClean="0">
                        <a:effectLst/>
                        <a:latin typeface="Cambria Math" panose="02040503050406030204" pitchFamily="18" charset="0"/>
                        <a:ea typeface="PMingLiU"/>
                        <a:cs typeface="Times New Roman" panose="02020603050405020304" pitchFamily="18" charset="0"/>
                      </a:rPr>
                      <m:t>.</m:t>
                    </m:r>
                  </m:oMath>
                </a14:m>
                <a:endParaRPr lang="en-US" sz="1600" kern="1200" smtClean="0">
                  <a:latin typeface="Arial" panose="020B0604020202020204" pitchFamily="34" charset="0"/>
                  <a:ea typeface="Times New Roman" panose="02020603050405020304" pitchFamily="18" charset="0"/>
                  <a:cs typeface="Times New Roman" panose="02020603050405020304" pitchFamily="18" charset="0"/>
                </a:endParaRPr>
              </a:p>
              <a:p>
                <a:pPr lvl="0" algn="just">
                  <a:lnSpc>
                    <a:spcPct val="150000"/>
                  </a:lnSpc>
                </a:pPr>
                <a:r>
                  <a:rPr lang="vi-VN" sz="1600" kern="1200" smtClean="0">
                    <a:latin typeface="Arial" panose="020B0604020202020204" pitchFamily="34" charset="0"/>
                    <a:ea typeface="Times New Roman" panose="02020603050405020304" pitchFamily="18" charset="0"/>
                    <a:cs typeface="Times New Roman" panose="02020603050405020304" pitchFamily="18" charset="0"/>
                  </a:rPr>
                  <a:t>b</a:t>
                </a:r>
                <a:r>
                  <a:rPr lang="vi-VN" sz="1600" kern="1200">
                    <a:latin typeface="Arial" panose="020B0604020202020204" pitchFamily="34" charset="0"/>
                    <a:ea typeface="Times New Roman" panose="02020603050405020304" pitchFamily="18" charset="0"/>
                    <a:cs typeface="Times New Roman" panose="02020603050405020304" pitchFamily="18" charset="0"/>
                  </a:rPr>
                  <a:t>) Tính độ dài </a:t>
                </a:r>
                <a:r>
                  <a:rPr lang="en-US" sz="1600" kern="1200" smtClean="0">
                    <a:latin typeface="Arial" panose="020B0604020202020204" pitchFamily="34" charset="0"/>
                    <a:ea typeface="Times New Roman" panose="02020603050405020304" pitchFamily="18" charset="0"/>
                    <a:cs typeface="Times New Roman" panose="02020603050405020304" pitchFamily="18" charset="0"/>
                  </a:rPr>
                  <a:t>của </a:t>
                </a:r>
                <a14:m>
                  <m:oMath xmlns:m="http://schemas.openxmlformats.org/officeDocument/2006/math">
                    <m:acc>
                      <m:accPr>
                        <m:chr m:val="⃗"/>
                        <m:ctrlPr>
                          <a:rPr lang="en-US" sz="1600" i="1">
                            <a:latin typeface="Cambria Math" panose="02040503050406030204" pitchFamily="18" charset="0"/>
                            <a:ea typeface="PMingLiU"/>
                            <a:cs typeface="Times New Roman" panose="02020603050405020304" pitchFamily="18" charset="0"/>
                          </a:rPr>
                        </m:ctrlPr>
                      </m:accPr>
                      <m:e>
                        <m:r>
                          <a:rPr lang="en-US" sz="1600" i="1">
                            <a:latin typeface="Cambria Math" panose="02040503050406030204" pitchFamily="18" charset="0"/>
                            <a:ea typeface="PMingLiU"/>
                            <a:cs typeface="Times New Roman" panose="02020603050405020304" pitchFamily="18" charset="0"/>
                          </a:rPr>
                          <m:t>𝑢</m:t>
                        </m:r>
                      </m:e>
                    </m:acc>
                    <m:r>
                      <a:rPr lang="en-US" sz="1600" b="0" i="1" smtClean="0">
                        <a:latin typeface="Cambria Math" panose="02040503050406030204" pitchFamily="18" charset="0"/>
                        <a:ea typeface="PMingLiU"/>
                        <a:cs typeface="Times New Roman" panose="02020603050405020304" pitchFamily="18" charset="0"/>
                      </a:rPr>
                      <m:t>.</m:t>
                    </m:r>
                  </m:oMath>
                </a14:m>
                <a:endParaRPr lang="vi-VN" sz="1600" kern="1200">
                  <a:latin typeface="Arial" panose="020B0604020202020204" pitchFamily="34" charset="0"/>
                  <a:ea typeface="Times New Roman" panose="02020603050405020304" pitchFamily="18" charset="0"/>
                  <a:cs typeface="Times New Roman" panose="02020603050405020304" pitchFamily="18" charset="0"/>
                </a:endParaRPr>
              </a:p>
              <a:p>
                <a:pPr lvl="0" algn="just">
                  <a:lnSpc>
                    <a:spcPct val="150000"/>
                  </a:lnSpc>
                </a:pPr>
                <a:r>
                  <a:rPr lang="vi-VN" sz="1600" kern="1200">
                    <a:latin typeface="Arial" panose="020B0604020202020204" pitchFamily="34" charset="0"/>
                    <a:ea typeface="Times New Roman" panose="02020603050405020304" pitchFamily="18" charset="0"/>
                    <a:cs typeface="Times New Roman" panose="02020603050405020304" pitchFamily="18" charset="0"/>
                  </a:rPr>
                  <a:t>c) Tính </a:t>
                </a:r>
                <a14:m>
                  <m:oMath xmlns:m="http://schemas.openxmlformats.org/officeDocument/2006/math">
                    <m:func>
                      <m:funcPr>
                        <m:ctrlPr>
                          <a:rPr lang="en-US" sz="1600" i="1">
                            <a:latin typeface="Cambria Math" panose="02040503050406030204" pitchFamily="18" charset="0"/>
                            <a:ea typeface="PMingLiU"/>
                            <a:cs typeface="Times New Roman" panose="02020603050405020304" pitchFamily="18" charset="0"/>
                          </a:rPr>
                        </m:ctrlPr>
                      </m:funcPr>
                      <m:fName>
                        <m:r>
                          <m:rPr>
                            <m:sty m:val="p"/>
                          </m:rPr>
                          <a:rPr lang="en-US" sz="1600" kern="0">
                            <a:effectLst/>
                            <a:latin typeface="Cambria Math" panose="02040503050406030204" pitchFamily="18" charset="0"/>
                            <a:ea typeface="PMingLiU"/>
                            <a:cs typeface="Times New Roman" panose="02020603050405020304" pitchFamily="18" charset="0"/>
                          </a:rPr>
                          <m:t>cos</m:t>
                        </m:r>
                      </m:fName>
                      <m:e>
                        <m:d>
                          <m:dPr>
                            <m:ctrlPr>
                              <a:rPr lang="en-US" sz="1600" i="1">
                                <a:effectLst/>
                                <a:latin typeface="Cambria Math" panose="02040503050406030204" pitchFamily="18" charset="0"/>
                                <a:ea typeface="PMingLiU"/>
                                <a:cs typeface="Times New Roman" panose="02020603050405020304" pitchFamily="18" charset="0"/>
                              </a:rPr>
                            </m:ctrlPr>
                          </m:dPr>
                          <m:e>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kern="0">
                                    <a:effectLst/>
                                    <a:latin typeface="Cambria Math" panose="02040503050406030204" pitchFamily="18" charset="0"/>
                                    <a:ea typeface="PMingLiU"/>
                                    <a:cs typeface="Times New Roman" panose="02020603050405020304" pitchFamily="18" charset="0"/>
                                  </a:rPr>
                                  <m:t>𝑎</m:t>
                                </m:r>
                              </m:e>
                            </m:acc>
                            <m:r>
                              <a:rPr lang="en-US" sz="1600" i="1" kern="0">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kern="0">
                                    <a:effectLst/>
                                    <a:latin typeface="Cambria Math" panose="02040503050406030204" pitchFamily="18" charset="0"/>
                                    <a:ea typeface="PMingLiU"/>
                                    <a:cs typeface="Times New Roman" panose="02020603050405020304" pitchFamily="18" charset="0"/>
                                  </a:rPr>
                                  <m:t>𝑏</m:t>
                                </m:r>
                              </m:e>
                            </m:acc>
                          </m:e>
                        </m:d>
                      </m:e>
                    </m:func>
                    <m:r>
                      <a:rPr lang="en-US" sz="1600" b="0" i="1" kern="0" smtClean="0">
                        <a:effectLst/>
                        <a:latin typeface="Cambria Math" panose="02040503050406030204" pitchFamily="18" charset="0"/>
                        <a:ea typeface="PMingLiU"/>
                        <a:cs typeface="Times New Roman" panose="02020603050405020304" pitchFamily="18" charset="0"/>
                      </a:rPr>
                      <m:t>.</m:t>
                    </m:r>
                  </m:oMath>
                </a14:m>
                <a:endParaRPr lang="vi-VN" sz="1600" kern="1200">
                  <a:latin typeface="Arial" panose="020B0604020202020204" pitchFamily="34" charset="0"/>
                  <a:ea typeface="Times New Roman" panose="02020603050405020304" pitchFamily="18"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78005" y="365207"/>
                <a:ext cx="8196867" cy="1816331"/>
              </a:xfrm>
              <a:prstGeom prst="rect">
                <a:avLst/>
              </a:prstGeom>
              <a:blipFill>
                <a:blip r:embed="rId4"/>
                <a:stretch>
                  <a:fillRect l="-372"/>
                </a:stretch>
              </a:blipFill>
            </p:spPr>
            <p:txBody>
              <a:bodyPr/>
              <a:lstStyle/>
              <a:p>
                <a:r>
                  <a:rPr lang="en-US">
                    <a:noFill/>
                  </a:rPr>
                  <a:t> </a:t>
                </a:r>
              </a:p>
            </p:txBody>
          </p:sp>
        </mc:Fallback>
      </mc:AlternateContent>
      <p:sp>
        <p:nvSpPr>
          <p:cNvPr id="9" name="Rectangle 8"/>
          <p:cNvSpPr/>
          <p:nvPr/>
        </p:nvSpPr>
        <p:spPr>
          <a:xfrm>
            <a:off x="478005" y="2389896"/>
            <a:ext cx="643125" cy="338554"/>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a:ln>
                  <a:noFill/>
                </a:ln>
                <a:solidFill>
                  <a:srgbClr val="C00000"/>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3" name="Rectangle 2"/>
              <p:cNvSpPr/>
              <p:nvPr/>
            </p:nvSpPr>
            <p:spPr>
              <a:xfrm>
                <a:off x="2007705" y="2264399"/>
                <a:ext cx="5307497" cy="2399055"/>
              </a:xfrm>
              <a:prstGeom prst="rect">
                <a:avLst/>
              </a:prstGeom>
            </p:spPr>
            <p:txBody>
              <a:bodyPr wrap="square">
                <a:spAutoFit/>
              </a:bodyPr>
              <a:lstStyle/>
              <a:p>
                <a:pPr>
                  <a:lnSpc>
                    <a:spcPct val="150000"/>
                  </a:lnSpc>
                </a:pPr>
                <a:r>
                  <a:rPr lang="en-US" sz="1600" smtClean="0">
                    <a:latin typeface="+mj-lt"/>
                    <a:ea typeface="PMingLiU"/>
                    <a:cs typeface="Times New Roman" panose="02020603050405020304" pitchFamily="18" charset="0"/>
                  </a:rPr>
                  <a:t>a) Ta có: </a:t>
                </a:r>
                <a14:m>
                  <m:oMath xmlns:m="http://schemas.openxmlformats.org/officeDocument/2006/math">
                    <m:r>
                      <a:rPr lang="en-US" sz="1600" i="1">
                        <a:effectLst/>
                        <a:latin typeface="Cambria Math" panose="02040503050406030204" pitchFamily="18" charset="0"/>
                        <a:ea typeface="PMingLiU"/>
                        <a:cs typeface="Times New Roman" panose="02020603050405020304" pitchFamily="18" charset="0"/>
                      </a:rPr>
                      <m:t>2</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𝑏</m:t>
                        </m:r>
                      </m:e>
                    </m:acc>
                    <m:r>
                      <a:rPr lang="en-US" sz="1600" i="1">
                        <a:effectLst/>
                        <a:latin typeface="Cambria Math" panose="02040503050406030204" pitchFamily="18" charset="0"/>
                        <a:ea typeface="PMingLiU"/>
                        <a:cs typeface="Times New Roman" panose="02020603050405020304" pitchFamily="18" charset="0"/>
                      </a:rPr>
                      <m:t>=(2;2;−2)</m:t>
                    </m:r>
                  </m:oMath>
                </a14:m>
                <a:endParaRPr lang="en-US" sz="1600">
                  <a:latin typeface="+mj-lt"/>
                  <a:ea typeface="Arial" panose="020B0604020202020204" pitchFamily="34" charset="0"/>
                  <a:cs typeface="Times New Roman" panose="02020603050405020304" pitchFamily="18" charset="0"/>
                </a:endParaRPr>
              </a:p>
              <a:p>
                <a:pPr>
                  <a:lnSpc>
                    <a:spcPct val="150000"/>
                  </a:lnSpc>
                </a:pPr>
                <a:r>
                  <a:rPr lang="en-US" sz="1600">
                    <a:effectLst/>
                    <a:latin typeface="+mj-lt"/>
                    <a:ea typeface="PMingLiU"/>
                    <a:cs typeface="Times New Roman" panose="02020603050405020304" pitchFamily="18" charset="0"/>
                  </a:rPr>
                  <a:t>Khi đó: </a:t>
                </a:r>
                <a14:m>
                  <m:oMath xmlns:m="http://schemas.openxmlformats.org/officeDocument/2006/math">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𝑢</m:t>
                        </m:r>
                      </m:e>
                    </m:acc>
                    <m:r>
                      <a:rPr lang="en-US"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𝑎</m:t>
                        </m:r>
                      </m:e>
                    </m:acc>
                    <m:r>
                      <a:rPr lang="en-US" sz="1600" i="1">
                        <a:effectLst/>
                        <a:latin typeface="Cambria Math" panose="02040503050406030204" pitchFamily="18" charset="0"/>
                        <a:ea typeface="PMingLiU"/>
                        <a:cs typeface="Times New Roman" panose="02020603050405020304" pitchFamily="18" charset="0"/>
                      </a:rPr>
                      <m:t>−2</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𝑏</m:t>
                        </m:r>
                      </m:e>
                    </m:acc>
                    <m:r>
                      <a:rPr lang="en-US" sz="1600" i="1">
                        <a:effectLst/>
                        <a:latin typeface="Cambria Math" panose="02040503050406030204" pitchFamily="18" charset="0"/>
                        <a:ea typeface="PMingLiU"/>
                        <a:cs typeface="Times New Roman" panose="02020603050405020304" pitchFamily="18" charset="0"/>
                      </a:rPr>
                      <m:t>=</m:t>
                    </m:r>
                    <m:d>
                      <m:dPr>
                        <m:ctrlPr>
                          <a:rPr lang="en-US" sz="1600" i="1">
                            <a:effectLst/>
                            <a:latin typeface="Cambria Math" panose="02040503050406030204" pitchFamily="18" charset="0"/>
                            <a:ea typeface="PMingLiU"/>
                            <a:cs typeface="Times New Roman" panose="02020603050405020304" pitchFamily="18" charset="0"/>
                          </a:rPr>
                        </m:ctrlPr>
                      </m:dPr>
                      <m:e>
                        <m:r>
                          <a:rPr lang="en-US" sz="1600" i="1">
                            <a:effectLst/>
                            <a:latin typeface="Cambria Math" panose="02040503050406030204" pitchFamily="18" charset="0"/>
                            <a:ea typeface="PMingLiU"/>
                            <a:cs typeface="Times New Roman" panose="02020603050405020304" pitchFamily="18" charset="0"/>
                          </a:rPr>
                          <m:t>−4;−1;4</m:t>
                        </m:r>
                      </m:e>
                    </m:d>
                  </m:oMath>
                </a14:m>
                <a:r>
                  <a:rPr lang="en-US" sz="1600">
                    <a:effectLst/>
                    <a:latin typeface="+mj-lt"/>
                    <a:ea typeface="PMingLiU"/>
                    <a:cs typeface="Times New Roman" panose="02020603050405020304" pitchFamily="18" charset="0"/>
                  </a:rPr>
                  <a:t>.</a:t>
                </a:r>
                <a:endParaRPr lang="en-US" sz="1600">
                  <a:latin typeface="+mj-lt"/>
                  <a:ea typeface="Arial" panose="020B0604020202020204" pitchFamily="34" charset="0"/>
                  <a:cs typeface="Times New Roman" panose="02020603050405020304" pitchFamily="18" charset="0"/>
                </a:endParaRPr>
              </a:p>
              <a:p>
                <a:pPr>
                  <a:lnSpc>
                    <a:spcPct val="150000"/>
                  </a:lnSpc>
                </a:pPr>
                <a:r>
                  <a:rPr lang="en-US" sz="1600">
                    <a:effectLst/>
                    <a:latin typeface="+mj-lt"/>
                    <a:ea typeface="PMingLiU"/>
                    <a:cs typeface="Times New Roman" panose="02020603050405020304" pitchFamily="18" charset="0"/>
                  </a:rPr>
                  <a:t>b) </a:t>
                </a:r>
                <a14:m>
                  <m:oMath xmlns:m="http://schemas.openxmlformats.org/officeDocument/2006/math">
                    <m:d>
                      <m:dPr>
                        <m:begChr m:val="|"/>
                        <m:endChr m:val="|"/>
                        <m:ctrlPr>
                          <a:rPr lang="en-US" sz="1600" i="1">
                            <a:effectLst/>
                            <a:latin typeface="Cambria Math" panose="02040503050406030204" pitchFamily="18" charset="0"/>
                            <a:ea typeface="PMingLiU"/>
                            <a:cs typeface="Times New Roman" panose="02020603050405020304" pitchFamily="18" charset="0"/>
                          </a:rPr>
                        </m:ctrlPr>
                      </m:dPr>
                      <m:e>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𝑢</m:t>
                            </m:r>
                          </m:e>
                        </m:acc>
                      </m:e>
                    </m:d>
                    <m:r>
                      <a:rPr lang="en-US" sz="1600" i="1">
                        <a:effectLst/>
                        <a:latin typeface="Cambria Math" panose="02040503050406030204" pitchFamily="18" charset="0"/>
                        <a:ea typeface="PMingLiU"/>
                        <a:cs typeface="Times New Roman" panose="02020603050405020304" pitchFamily="18" charset="0"/>
                      </a:rPr>
                      <m:t>=</m:t>
                    </m:r>
                    <m:rad>
                      <m:radPr>
                        <m:degHide m:val="on"/>
                        <m:ctrlPr>
                          <a:rPr lang="en-US" sz="1600" i="1">
                            <a:effectLst/>
                            <a:latin typeface="Cambria Math" panose="02040503050406030204" pitchFamily="18" charset="0"/>
                            <a:ea typeface="PMingLiU"/>
                            <a:cs typeface="Times New Roman" panose="02020603050405020304" pitchFamily="18" charset="0"/>
                          </a:rPr>
                        </m:ctrlPr>
                      </m:radPr>
                      <m:deg/>
                      <m:e>
                        <m:r>
                          <a:rPr lang="en-US" sz="1600" i="1">
                            <a:effectLst/>
                            <a:latin typeface="Cambria Math" panose="02040503050406030204" pitchFamily="18" charset="0"/>
                            <a:ea typeface="PMingLiU"/>
                            <a:cs typeface="Times New Roman" panose="02020603050405020304" pitchFamily="18" charset="0"/>
                          </a:rPr>
                          <m:t>16+1+16</m:t>
                        </m:r>
                      </m:e>
                    </m:rad>
                    <m:r>
                      <a:rPr lang="en-US" sz="1600" i="1">
                        <a:effectLst/>
                        <a:latin typeface="Cambria Math" panose="02040503050406030204" pitchFamily="18" charset="0"/>
                        <a:ea typeface="PMingLiU"/>
                        <a:cs typeface="Times New Roman" panose="02020603050405020304" pitchFamily="18" charset="0"/>
                      </a:rPr>
                      <m:t>=</m:t>
                    </m:r>
                    <m:rad>
                      <m:radPr>
                        <m:degHide m:val="on"/>
                        <m:ctrlPr>
                          <a:rPr lang="en-US" sz="1600" i="1">
                            <a:effectLst/>
                            <a:latin typeface="Cambria Math" panose="02040503050406030204" pitchFamily="18" charset="0"/>
                            <a:ea typeface="PMingLiU"/>
                            <a:cs typeface="Times New Roman" panose="02020603050405020304" pitchFamily="18" charset="0"/>
                          </a:rPr>
                        </m:ctrlPr>
                      </m:radPr>
                      <m:deg/>
                      <m:e>
                        <m:r>
                          <a:rPr lang="en-US" sz="1600" i="1">
                            <a:effectLst/>
                            <a:latin typeface="Cambria Math" panose="02040503050406030204" pitchFamily="18" charset="0"/>
                            <a:ea typeface="PMingLiU"/>
                            <a:cs typeface="Times New Roman" panose="02020603050405020304" pitchFamily="18" charset="0"/>
                          </a:rPr>
                          <m:t>33</m:t>
                        </m:r>
                      </m:e>
                    </m:rad>
                  </m:oMath>
                </a14:m>
                <a:r>
                  <a:rPr lang="en-US" sz="1600">
                    <a:effectLst/>
                    <a:latin typeface="+mj-lt"/>
                    <a:ea typeface="PMingLiU"/>
                    <a:cs typeface="Times New Roman" panose="02020603050405020304" pitchFamily="18" charset="0"/>
                  </a:rPr>
                  <a:t>.</a:t>
                </a:r>
                <a:endParaRPr lang="en-US" sz="1600">
                  <a:latin typeface="+mj-lt"/>
                  <a:ea typeface="Arial" panose="020B0604020202020204" pitchFamily="34" charset="0"/>
                  <a:cs typeface="Times New Roman" panose="02020603050405020304" pitchFamily="18" charset="0"/>
                </a:endParaRPr>
              </a:p>
              <a:p>
                <a:pPr>
                  <a:lnSpc>
                    <a:spcPct val="150000"/>
                  </a:lnSpc>
                </a:pPr>
                <a14:m>
                  <m:oMathPara xmlns:m="http://schemas.openxmlformats.org/officeDocument/2006/math">
                    <m:oMathParaPr>
                      <m:jc m:val="left"/>
                    </m:oMathParaPr>
                    <m:oMath xmlns:m="http://schemas.openxmlformats.org/officeDocument/2006/math">
                      <m:r>
                        <m:rPr>
                          <m:nor/>
                        </m:rPr>
                        <a:rPr lang="en-US" sz="1600">
                          <a:ea typeface="PMingLiU"/>
                          <a:cs typeface="Times New Roman" panose="02020603050405020304" pitchFamily="18" charset="0"/>
                        </a:rPr>
                        <m:t>c</m:t>
                      </m:r>
                      <m:r>
                        <m:rPr>
                          <m:nor/>
                        </m:rPr>
                        <a:rPr lang="en-US" sz="1600">
                          <a:ea typeface="PMingLiU"/>
                          <a:cs typeface="Times New Roman" panose="02020603050405020304" pitchFamily="18" charset="0"/>
                        </a:rPr>
                        <m:t>)</m:t>
                      </m:r>
                      <m:func>
                        <m:funcPr>
                          <m:ctrlPr>
                            <a:rPr lang="en-US" sz="1600" i="1">
                              <a:effectLst/>
                              <a:latin typeface="Cambria Math" panose="02040503050406030204" pitchFamily="18" charset="0"/>
                              <a:ea typeface="PMingLiU"/>
                              <a:cs typeface="Times New Roman" panose="02020603050405020304" pitchFamily="18" charset="0"/>
                            </a:rPr>
                          </m:ctrlPr>
                        </m:funcPr>
                        <m:fName>
                          <m:r>
                            <m:rPr>
                              <m:sty m:val="p"/>
                            </m:rPr>
                            <a:rPr lang="en-US" sz="1600">
                              <a:effectLst/>
                              <a:latin typeface="Cambria Math" panose="02040503050406030204" pitchFamily="18" charset="0"/>
                              <a:ea typeface="PMingLiU"/>
                              <a:cs typeface="Times New Roman" panose="02020603050405020304" pitchFamily="18" charset="0"/>
                            </a:rPr>
                            <m:t>cos</m:t>
                          </m:r>
                        </m:fName>
                        <m:e>
                          <m:d>
                            <m:dPr>
                              <m:ctrlPr>
                                <a:rPr lang="en-US" sz="1600" i="1">
                                  <a:effectLst/>
                                  <a:latin typeface="Cambria Math" panose="02040503050406030204" pitchFamily="18" charset="0"/>
                                  <a:ea typeface="PMingLiU"/>
                                  <a:cs typeface="Times New Roman" panose="02020603050405020304" pitchFamily="18" charset="0"/>
                                </a:rPr>
                              </m:ctrlPr>
                            </m:dPr>
                            <m:e>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𝑎</m:t>
                                  </m:r>
                                </m:e>
                              </m:acc>
                              <m:r>
                                <a:rPr lang="en-US"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𝑏</m:t>
                                  </m:r>
                                </m:e>
                              </m:acc>
                            </m:e>
                          </m:d>
                          <m:r>
                            <a:rPr lang="en-US" sz="1600" i="1">
                              <a:effectLst/>
                              <a:latin typeface="Cambria Math" panose="02040503050406030204" pitchFamily="18" charset="0"/>
                              <a:ea typeface="PMingLiU"/>
                              <a:cs typeface="Times New Roman" panose="02020603050405020304" pitchFamily="18" charset="0"/>
                            </a:rPr>
                            <m:t>=</m:t>
                          </m:r>
                          <m:f>
                            <m:fPr>
                              <m:ctrlPr>
                                <a:rPr lang="en-US" sz="1600" i="1">
                                  <a:effectLst/>
                                  <a:latin typeface="Cambria Math" panose="02040503050406030204" pitchFamily="18" charset="0"/>
                                  <a:ea typeface="PMingLiU"/>
                                  <a:cs typeface="Times New Roman" panose="02020603050405020304" pitchFamily="18" charset="0"/>
                                </a:rPr>
                              </m:ctrlPr>
                            </m:fPr>
                            <m:num>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𝑎</m:t>
                                  </m:r>
                                </m:e>
                              </m:acc>
                              <m:r>
                                <a:rPr lang="en-US"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𝑏</m:t>
                                  </m:r>
                                </m:e>
                              </m:acc>
                            </m:num>
                            <m:den>
                              <m:d>
                                <m:dPr>
                                  <m:begChr m:val="|"/>
                                  <m:endChr m:val="|"/>
                                  <m:ctrlPr>
                                    <a:rPr lang="en-US" sz="1600" i="1">
                                      <a:effectLst/>
                                      <a:latin typeface="Cambria Math" panose="02040503050406030204" pitchFamily="18" charset="0"/>
                                      <a:ea typeface="PMingLiU"/>
                                      <a:cs typeface="Times New Roman" panose="02020603050405020304" pitchFamily="18" charset="0"/>
                                    </a:rPr>
                                  </m:ctrlPr>
                                </m:dPr>
                                <m:e>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𝑎</m:t>
                                      </m:r>
                                    </m:e>
                                  </m:acc>
                                </m:e>
                              </m:d>
                              <m:r>
                                <a:rPr lang="en-US" sz="1600" i="1">
                                  <a:effectLst/>
                                  <a:latin typeface="Cambria Math" panose="02040503050406030204" pitchFamily="18" charset="0"/>
                                  <a:ea typeface="PMingLiU"/>
                                  <a:cs typeface="Times New Roman" panose="02020603050405020304" pitchFamily="18" charset="0"/>
                                </a:rPr>
                                <m:t>.</m:t>
                              </m:r>
                              <m:d>
                                <m:dPr>
                                  <m:begChr m:val="|"/>
                                  <m:endChr m:val="|"/>
                                  <m:ctrlPr>
                                    <a:rPr lang="en-US" sz="1600" i="1">
                                      <a:effectLst/>
                                      <a:latin typeface="Cambria Math" panose="02040503050406030204" pitchFamily="18" charset="0"/>
                                      <a:ea typeface="PMingLiU"/>
                                      <a:cs typeface="Times New Roman" panose="02020603050405020304" pitchFamily="18" charset="0"/>
                                    </a:rPr>
                                  </m:ctrlPr>
                                </m:dPr>
                                <m:e>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𝑏</m:t>
                                      </m:r>
                                    </m:e>
                                  </m:acc>
                                </m:e>
                              </m:d>
                            </m:den>
                          </m:f>
                        </m:e>
                      </m:func>
                      <m:r>
                        <a:rPr lang="en-US" sz="1600" i="1">
                          <a:effectLst/>
                          <a:latin typeface="Cambria Math" panose="02040503050406030204" pitchFamily="18" charset="0"/>
                          <a:ea typeface="PMingLiU"/>
                          <a:cs typeface="Times New Roman" panose="02020603050405020304" pitchFamily="18" charset="0"/>
                        </a:rPr>
                        <m:t>=</m:t>
                      </m:r>
                      <m:f>
                        <m:fPr>
                          <m:ctrlPr>
                            <a:rPr lang="en-US" sz="1600" i="1">
                              <a:effectLst/>
                              <a:latin typeface="Cambria Math" panose="02040503050406030204" pitchFamily="18" charset="0"/>
                              <a:ea typeface="PMingLiU"/>
                              <a:cs typeface="Times New Roman" panose="02020603050405020304" pitchFamily="18" charset="0"/>
                            </a:rPr>
                          </m:ctrlPr>
                        </m:fPr>
                        <m:num>
                          <m:d>
                            <m:dPr>
                              <m:ctrlPr>
                                <a:rPr lang="en-US" sz="1600" i="1">
                                  <a:effectLst/>
                                  <a:latin typeface="Cambria Math" panose="02040503050406030204" pitchFamily="18" charset="0"/>
                                  <a:ea typeface="PMingLiU"/>
                                  <a:cs typeface="Times New Roman" panose="02020603050405020304" pitchFamily="18" charset="0"/>
                                </a:rPr>
                              </m:ctrlPr>
                            </m:dPr>
                            <m:e>
                              <m:r>
                                <a:rPr lang="en-US" sz="1600" i="1">
                                  <a:effectLst/>
                                  <a:latin typeface="Cambria Math" panose="02040503050406030204" pitchFamily="18" charset="0"/>
                                  <a:ea typeface="PMingLiU"/>
                                  <a:cs typeface="Times New Roman" panose="02020603050405020304" pitchFamily="18" charset="0"/>
                                </a:rPr>
                                <m:t>−2</m:t>
                              </m:r>
                            </m:e>
                          </m:d>
                          <m:r>
                            <a:rPr lang="en-US" sz="1600" i="1">
                              <a:effectLst/>
                              <a:latin typeface="Cambria Math" panose="02040503050406030204" pitchFamily="18" charset="0"/>
                              <a:ea typeface="PMingLiU"/>
                              <a:cs typeface="Times New Roman" panose="02020603050405020304" pitchFamily="18" charset="0"/>
                            </a:rPr>
                            <m:t>.1+1.1+2.(−1)</m:t>
                          </m:r>
                        </m:num>
                        <m:den>
                          <m:rad>
                            <m:radPr>
                              <m:degHide m:val="on"/>
                              <m:ctrlPr>
                                <a:rPr lang="en-US" sz="1600" i="1">
                                  <a:effectLst/>
                                  <a:latin typeface="Cambria Math" panose="02040503050406030204" pitchFamily="18" charset="0"/>
                                  <a:ea typeface="PMingLiU"/>
                                  <a:cs typeface="Times New Roman" panose="02020603050405020304" pitchFamily="18" charset="0"/>
                                </a:rPr>
                              </m:ctrlPr>
                            </m:radPr>
                            <m:deg/>
                            <m:e>
                              <m:r>
                                <a:rPr lang="en-US" sz="1600" i="1">
                                  <a:effectLst/>
                                  <a:latin typeface="Cambria Math" panose="02040503050406030204" pitchFamily="18" charset="0"/>
                                  <a:ea typeface="PMingLiU"/>
                                  <a:cs typeface="Times New Roman" panose="02020603050405020304" pitchFamily="18" charset="0"/>
                                </a:rPr>
                                <m:t>4+1+4</m:t>
                              </m:r>
                            </m:e>
                          </m:rad>
                          <m:r>
                            <a:rPr lang="en-US" sz="1600" i="1">
                              <a:effectLst/>
                              <a:latin typeface="Cambria Math" panose="02040503050406030204" pitchFamily="18" charset="0"/>
                              <a:ea typeface="PMingLiU"/>
                              <a:cs typeface="Times New Roman" panose="02020603050405020304" pitchFamily="18" charset="0"/>
                            </a:rPr>
                            <m:t>.</m:t>
                          </m:r>
                          <m:rad>
                            <m:radPr>
                              <m:degHide m:val="on"/>
                              <m:ctrlPr>
                                <a:rPr lang="en-US" sz="1600" i="1">
                                  <a:effectLst/>
                                  <a:latin typeface="Cambria Math" panose="02040503050406030204" pitchFamily="18" charset="0"/>
                                  <a:ea typeface="PMingLiU"/>
                                  <a:cs typeface="Times New Roman" panose="02020603050405020304" pitchFamily="18" charset="0"/>
                                </a:rPr>
                              </m:ctrlPr>
                            </m:radPr>
                            <m:deg/>
                            <m:e>
                              <m:r>
                                <a:rPr lang="en-US" sz="1600" i="1">
                                  <a:effectLst/>
                                  <a:latin typeface="Cambria Math" panose="02040503050406030204" pitchFamily="18" charset="0"/>
                                  <a:ea typeface="PMingLiU"/>
                                  <a:cs typeface="Times New Roman" panose="02020603050405020304" pitchFamily="18" charset="0"/>
                                </a:rPr>
                                <m:t>1+1+1</m:t>
                              </m:r>
                            </m:e>
                          </m:rad>
                        </m:den>
                      </m:f>
                      <m:r>
                        <a:rPr lang="en-US" sz="1600" i="1">
                          <a:effectLst/>
                          <a:latin typeface="Cambria Math" panose="02040503050406030204" pitchFamily="18" charset="0"/>
                          <a:ea typeface="PMingLiU"/>
                          <a:cs typeface="Times New Roman" panose="02020603050405020304" pitchFamily="18" charset="0"/>
                        </a:rPr>
                        <m:t>=−</m:t>
                      </m:r>
                      <m:f>
                        <m:fPr>
                          <m:ctrlPr>
                            <a:rPr lang="en-US" sz="1600" i="1">
                              <a:effectLst/>
                              <a:latin typeface="Cambria Math" panose="02040503050406030204" pitchFamily="18" charset="0"/>
                              <a:ea typeface="PMingLiU"/>
                              <a:cs typeface="Times New Roman" panose="02020603050405020304" pitchFamily="18" charset="0"/>
                            </a:rPr>
                          </m:ctrlPr>
                        </m:fPr>
                        <m:num>
                          <m:rad>
                            <m:radPr>
                              <m:degHide m:val="on"/>
                              <m:ctrlPr>
                                <a:rPr lang="en-US" sz="1600" i="1">
                                  <a:effectLst/>
                                  <a:latin typeface="Cambria Math" panose="02040503050406030204" pitchFamily="18" charset="0"/>
                                  <a:ea typeface="PMingLiU"/>
                                  <a:cs typeface="Times New Roman" panose="02020603050405020304" pitchFamily="18" charset="0"/>
                                </a:rPr>
                              </m:ctrlPr>
                            </m:radPr>
                            <m:deg/>
                            <m:e>
                              <m:r>
                                <a:rPr lang="en-US" sz="1600" i="1">
                                  <a:effectLst/>
                                  <a:latin typeface="Cambria Math" panose="02040503050406030204" pitchFamily="18" charset="0"/>
                                  <a:ea typeface="PMingLiU"/>
                                  <a:cs typeface="Times New Roman" panose="02020603050405020304" pitchFamily="18" charset="0"/>
                                </a:rPr>
                                <m:t>3</m:t>
                              </m:r>
                            </m:e>
                          </m:rad>
                        </m:num>
                        <m:den>
                          <m:r>
                            <a:rPr lang="en-US" sz="1600" i="1">
                              <a:effectLst/>
                              <a:latin typeface="Cambria Math" panose="02040503050406030204" pitchFamily="18" charset="0"/>
                              <a:ea typeface="PMingLiU"/>
                              <a:cs typeface="Times New Roman" panose="02020603050405020304" pitchFamily="18" charset="0"/>
                            </a:rPr>
                            <m:t>3</m:t>
                          </m:r>
                        </m:den>
                      </m:f>
                      <m:r>
                        <a:rPr lang="en-US" sz="1600" b="0" i="0" smtClean="0">
                          <a:effectLst/>
                          <a:latin typeface="Cambria Math" panose="02040503050406030204" pitchFamily="18" charset="0"/>
                          <a:ea typeface="PMingLiU"/>
                          <a:cs typeface="Times New Roman" panose="02020603050405020304" pitchFamily="18" charset="0"/>
                        </a:rPr>
                        <m:t>.</m:t>
                      </m:r>
                    </m:oMath>
                  </m:oMathPara>
                </a14:m>
                <a:endParaRPr lang="en-US" sz="1600">
                  <a:latin typeface="+mj-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007705" y="2264399"/>
                <a:ext cx="5307497" cy="2399055"/>
              </a:xfrm>
              <a:prstGeom prst="rect">
                <a:avLst/>
              </a:prstGeom>
              <a:blipFill>
                <a:blip r:embed="rId5"/>
                <a:stretch>
                  <a:fillRect l="-574"/>
                </a:stretch>
              </a:blipFill>
            </p:spPr>
            <p:txBody>
              <a:bodyPr/>
              <a:lstStyle/>
              <a:p>
                <a:r>
                  <a:rPr lang="en-US">
                    <a:noFill/>
                  </a:rPr>
                  <a:t> </a:t>
                </a:r>
              </a:p>
            </p:txBody>
          </p:sp>
        </mc:Fallback>
      </mc:AlternateContent>
    </p:spTree>
    <p:extLst>
      <p:ext uri="{BB962C8B-B14F-4D97-AF65-F5344CB8AC3E}">
        <p14:creationId xmlns:p14="http://schemas.microsoft.com/office/powerpoint/2010/main" val="112893047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500"/>
                                        <p:tgtEl>
                                          <p:spTgt spid="3">
                                            <p:txEl>
                                              <p:pRg st="2" end="2"/>
                                            </p:txEl>
                                          </p:spTgt>
                                        </p:tgtEl>
                                      </p:cBhvr>
                                    </p:animEffect>
                                    <p:anim calcmode="lin" valueType="num">
                                      <p:cBhvr>
                                        <p:cTn id="3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Rectangle 6"/>
              <p:cNvSpPr/>
              <p:nvPr/>
            </p:nvSpPr>
            <p:spPr>
              <a:xfrm>
                <a:off x="964560" y="487715"/>
                <a:ext cx="7385835" cy="2302746"/>
              </a:xfrm>
              <a:prstGeom prst="rect">
                <a:avLst/>
              </a:prstGeom>
            </p:spPr>
            <p:txBody>
              <a:bodyPr wrap="square">
                <a:spAutoFit/>
              </a:bodyPr>
              <a:lstStyle/>
              <a:p>
                <a:pPr lvl="0" algn="just" defTabSz="457200" eaLnBrk="0" fontAlgn="base" hangingPunct="0">
                  <a:lnSpc>
                    <a:spcPct val="165000"/>
                  </a:lnSpc>
                  <a:buClrTx/>
                </a:pPr>
                <a:r>
                  <a:rPr kumimoji="0" lang="en-US" sz="1700" b="1" i="0" u="none" strike="noStrike" kern="1200" cap="none" spc="0" normalizeH="0" baseline="0" noProof="0" smtClean="0">
                    <a:ln>
                      <a:noFill/>
                    </a:ln>
                    <a:solidFill>
                      <a:srgbClr val="000000"/>
                    </a:solidFill>
                    <a:effectLst/>
                    <a:uLnTx/>
                    <a:uFillTx/>
                    <a:ea typeface="Times New Roman" panose="02020603050405020304" pitchFamily="18" charset="0"/>
                    <a:cs typeface="Times New Roman" panose="02020603050405020304" pitchFamily="18" charset="0"/>
                    <a:sym typeface="Arial"/>
                  </a:rPr>
                  <a:t>Bài 2.41 (SGK-tr74) </a:t>
                </a:r>
                <a:r>
                  <a:rPr lang="vi-VN" sz="1700" kern="1200">
                    <a:latin typeface="Arial" panose="020B0604020202020204" pitchFamily="34" charset="0"/>
                    <a:ea typeface="Times New Roman" panose="02020603050405020304" pitchFamily="18" charset="0"/>
                    <a:cs typeface="Times New Roman" panose="02020603050405020304" pitchFamily="18" charset="0"/>
                  </a:rPr>
                  <a:t>Trong không gian </a:t>
                </a:r>
                <a14:m>
                  <m:oMath xmlns:m="http://schemas.openxmlformats.org/officeDocument/2006/math">
                    <m:r>
                      <a:rPr lang="vi-VN" sz="1700" i="1" kern="1200" smtClean="0">
                        <a:latin typeface="Cambria Math" panose="02040503050406030204" pitchFamily="18" charset="0"/>
                        <a:ea typeface="Times New Roman" panose="02020603050405020304" pitchFamily="18" charset="0"/>
                        <a:cs typeface="Times New Roman" panose="02020603050405020304" pitchFamily="18" charset="0"/>
                      </a:rPr>
                      <m:t>𝑂𝑥𝑦𝑧</m:t>
                    </m:r>
                  </m:oMath>
                </a14:m>
                <a:r>
                  <a:rPr lang="vi-VN" sz="1700" kern="1200">
                    <a:latin typeface="Arial" panose="020B0604020202020204" pitchFamily="34" charset="0"/>
                    <a:ea typeface="Times New Roman" panose="02020603050405020304" pitchFamily="18" charset="0"/>
                    <a:cs typeface="Times New Roman" panose="02020603050405020304" pitchFamily="18" charset="0"/>
                  </a:rPr>
                  <a:t>, cho các điểm </a:t>
                </a:r>
                <a14:m>
                  <m:oMath xmlns:m="http://schemas.openxmlformats.org/officeDocument/2006/math">
                    <m:r>
                      <a:rPr lang="vi-VN" sz="1700" i="1" kern="1200" smtClean="0">
                        <a:latin typeface="Cambria Math" panose="02040503050406030204" pitchFamily="18" charset="0"/>
                        <a:ea typeface="Times New Roman" panose="02020603050405020304" pitchFamily="18" charset="0"/>
                        <a:cs typeface="Times New Roman" panose="02020603050405020304" pitchFamily="18" charset="0"/>
                      </a:rPr>
                      <m:t>𝐴</m:t>
                    </m:r>
                    <m:d>
                      <m:dPr>
                        <m:ctrlPr>
                          <a:rPr lang="vi-VN" sz="1700" i="1" kern="1200" smtClean="0">
                            <a:latin typeface="Cambria Math" panose="02040503050406030204" pitchFamily="18" charset="0"/>
                            <a:ea typeface="Times New Roman" panose="02020603050405020304" pitchFamily="18" charset="0"/>
                            <a:cs typeface="Times New Roman" panose="02020603050405020304" pitchFamily="18" charset="0"/>
                          </a:rPr>
                        </m:ctrlPr>
                      </m:dPr>
                      <m:e>
                        <m:r>
                          <a:rPr lang="vi-VN" sz="1700" i="1" kern="1200" smtClean="0">
                            <a:latin typeface="Cambria Math" panose="02040503050406030204" pitchFamily="18" charset="0"/>
                            <a:ea typeface="Times New Roman" panose="02020603050405020304" pitchFamily="18" charset="0"/>
                            <a:cs typeface="Times New Roman" panose="02020603050405020304" pitchFamily="18" charset="0"/>
                          </a:rPr>
                          <m:t>4; 2; −1</m:t>
                        </m:r>
                      </m:e>
                    </m:d>
                    <m:r>
                      <a:rPr lang="vi-VN" sz="1700" i="1" kern="1200" smtClean="0">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1700" i="1" kern="1200" smtClean="0">
                  <a:latin typeface="Cambria Math" panose="02040503050406030204" pitchFamily="18" charset="0"/>
                  <a:ea typeface="Times New Roman" panose="02020603050405020304" pitchFamily="18" charset="0"/>
                  <a:cs typeface="Times New Roman" panose="02020603050405020304" pitchFamily="18" charset="0"/>
                </a:endParaRPr>
              </a:p>
              <a:p>
                <a:pPr lvl="0" algn="just" defTabSz="457200" eaLnBrk="0" fontAlgn="base" hangingPunct="0">
                  <a:lnSpc>
                    <a:spcPct val="165000"/>
                  </a:lnSpc>
                  <a:buClrTx/>
                </a:pPr>
                <a14:m>
                  <m:oMath xmlns:m="http://schemas.openxmlformats.org/officeDocument/2006/math">
                    <m:r>
                      <a:rPr lang="vi-VN" sz="1700" i="1" kern="1200" smtClean="0">
                        <a:latin typeface="Cambria Math" panose="02040503050406030204" pitchFamily="18" charset="0"/>
                        <a:ea typeface="Times New Roman" panose="02020603050405020304" pitchFamily="18" charset="0"/>
                        <a:cs typeface="Times New Roman" panose="02020603050405020304" pitchFamily="18" charset="0"/>
                      </a:rPr>
                      <m:t>𝐵</m:t>
                    </m:r>
                    <m:r>
                      <a:rPr lang="vi-VN" sz="1700" i="1" kern="1200" smtClean="0">
                        <a:latin typeface="Cambria Math" panose="02040503050406030204" pitchFamily="18" charset="0"/>
                        <a:ea typeface="Times New Roman" panose="02020603050405020304" pitchFamily="18" charset="0"/>
                        <a:cs typeface="Times New Roman" panose="02020603050405020304" pitchFamily="18" charset="0"/>
                      </a:rPr>
                      <m:t>(1; −1; 2) </m:t>
                    </m:r>
                  </m:oMath>
                </a14:m>
                <a:r>
                  <a:rPr lang="vi-VN" sz="1700" kern="1200" smtClean="0">
                    <a:latin typeface="Arial" panose="020B0604020202020204" pitchFamily="34" charset="0"/>
                    <a:ea typeface="Times New Roman" panose="02020603050405020304" pitchFamily="18" charset="0"/>
                    <a:cs typeface="Times New Roman" panose="02020603050405020304" pitchFamily="18" charset="0"/>
                  </a:rPr>
                  <a:t>và </a:t>
                </a:r>
                <a14:m>
                  <m:oMath xmlns:m="http://schemas.openxmlformats.org/officeDocument/2006/math">
                    <m:r>
                      <a:rPr lang="vi-VN" sz="1700" i="1" kern="1200" smtClean="0">
                        <a:latin typeface="Cambria Math" panose="02040503050406030204" pitchFamily="18" charset="0"/>
                        <a:ea typeface="Times New Roman" panose="02020603050405020304" pitchFamily="18" charset="0"/>
                        <a:cs typeface="Times New Roman" panose="02020603050405020304" pitchFamily="18" charset="0"/>
                      </a:rPr>
                      <m:t>𝐶</m:t>
                    </m:r>
                    <m:r>
                      <a:rPr lang="vi-VN" sz="1700" i="1" kern="1200" smtClean="0">
                        <a:latin typeface="Cambria Math" panose="02040503050406030204" pitchFamily="18" charset="0"/>
                        <a:ea typeface="Times New Roman" panose="02020603050405020304" pitchFamily="18" charset="0"/>
                        <a:cs typeface="Times New Roman" panose="02020603050405020304" pitchFamily="18" charset="0"/>
                      </a:rPr>
                      <m:t>(0; −2; 3).</m:t>
                    </m:r>
                  </m:oMath>
                </a14:m>
                <a:endParaRPr lang="en-US" sz="1700" kern="1200" smtClean="0">
                  <a:latin typeface="Arial" panose="020B0604020202020204" pitchFamily="34" charset="0"/>
                  <a:ea typeface="Times New Roman" panose="02020603050405020304" pitchFamily="18" charset="0"/>
                  <a:cs typeface="Times New Roman" panose="02020603050405020304" pitchFamily="18" charset="0"/>
                </a:endParaRPr>
              </a:p>
              <a:p>
                <a:pPr lvl="0" algn="just" defTabSz="457200" eaLnBrk="0" fontAlgn="base" hangingPunct="0">
                  <a:lnSpc>
                    <a:spcPct val="165000"/>
                  </a:lnSpc>
                  <a:buClrTx/>
                </a:pPr>
                <a:r>
                  <a:rPr lang="vi-VN" sz="1700" kern="1200">
                    <a:latin typeface="Arial" panose="020B0604020202020204" pitchFamily="34" charset="0"/>
                    <a:ea typeface="Times New Roman" panose="02020603050405020304" pitchFamily="18" charset="0"/>
                    <a:cs typeface="Times New Roman" panose="02020603050405020304" pitchFamily="18" charset="0"/>
                  </a:rPr>
                  <a:t>a) Tìm tọa độ của vectơ </a:t>
                </a:r>
                <a14:m>
                  <m:oMath xmlns:m="http://schemas.openxmlformats.org/officeDocument/2006/math">
                    <m:acc>
                      <m:accPr>
                        <m:chr m:val="⃗"/>
                        <m:ctrlPr>
                          <a:rPr lang="en-US" sz="1700" i="1">
                            <a:latin typeface="Cambria Math" panose="02040503050406030204" pitchFamily="18" charset="0"/>
                            <a:ea typeface="PMingLiU"/>
                            <a:cs typeface="Times New Roman" panose="02020603050405020304" pitchFamily="18" charset="0"/>
                          </a:rPr>
                        </m:ctrlPr>
                      </m:accPr>
                      <m:e>
                        <m:r>
                          <a:rPr lang="en-US" sz="1700" i="1" kern="0">
                            <a:effectLst/>
                            <a:latin typeface="Cambria Math" panose="02040503050406030204" pitchFamily="18" charset="0"/>
                            <a:ea typeface="PMingLiU"/>
                            <a:cs typeface="Times New Roman" panose="02020603050405020304" pitchFamily="18" charset="0"/>
                          </a:rPr>
                          <m:t>𝐴𝐵</m:t>
                        </m:r>
                      </m:e>
                    </m:acc>
                  </m:oMath>
                </a14:m>
                <a:r>
                  <a:rPr lang="en-US" sz="1700" kern="1200">
                    <a:latin typeface="Arial" panose="020B0604020202020204" pitchFamily="34" charset="0"/>
                    <a:ea typeface="Times New Roman" panose="02020603050405020304" pitchFamily="18" charset="0"/>
                    <a:cs typeface="Times New Roman" panose="02020603050405020304" pitchFamily="18" charset="0"/>
                  </a:rPr>
                  <a:t> và tính độ dài đoạn thẳng </a:t>
                </a:r>
                <a14:m>
                  <m:oMath xmlns:m="http://schemas.openxmlformats.org/officeDocument/2006/math">
                    <m:r>
                      <a:rPr lang="en-US" sz="1700" i="1" kern="1200" smtClean="0">
                        <a:latin typeface="Cambria Math" panose="02040503050406030204" pitchFamily="18" charset="0"/>
                        <a:ea typeface="Times New Roman" panose="02020603050405020304" pitchFamily="18" charset="0"/>
                        <a:cs typeface="Times New Roman" panose="02020603050405020304" pitchFamily="18" charset="0"/>
                      </a:rPr>
                      <m:t>𝐴𝐵</m:t>
                    </m:r>
                    <m:r>
                      <a:rPr lang="en-US" sz="1700" i="1" kern="1200" smtClean="0">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1700" kern="1200">
                  <a:latin typeface="Arial" panose="020B0604020202020204" pitchFamily="34" charset="0"/>
                  <a:ea typeface="Times New Roman" panose="02020603050405020304" pitchFamily="18" charset="0"/>
                  <a:cs typeface="Times New Roman" panose="02020603050405020304" pitchFamily="18" charset="0"/>
                </a:endParaRPr>
              </a:p>
              <a:p>
                <a:pPr lvl="0" algn="just" defTabSz="457200" eaLnBrk="0" fontAlgn="base" hangingPunct="0">
                  <a:lnSpc>
                    <a:spcPct val="165000"/>
                  </a:lnSpc>
                  <a:buClrTx/>
                </a:pPr>
                <a:r>
                  <a:rPr lang="en-US" sz="1700" kern="1200">
                    <a:latin typeface="Arial" panose="020B0604020202020204" pitchFamily="34" charset="0"/>
                    <a:ea typeface="Times New Roman" panose="02020603050405020304" pitchFamily="18" charset="0"/>
                    <a:cs typeface="Times New Roman" panose="02020603050405020304" pitchFamily="18" charset="0"/>
                  </a:rPr>
                  <a:t>b) Tìm tọa độ điểm </a:t>
                </a:r>
                <a14:m>
                  <m:oMath xmlns:m="http://schemas.openxmlformats.org/officeDocument/2006/math">
                    <m:r>
                      <a:rPr lang="en-US" sz="1700" i="1" kern="1200" smtClean="0">
                        <a:latin typeface="Cambria Math" panose="02040503050406030204" pitchFamily="18" charset="0"/>
                        <a:ea typeface="Times New Roman" panose="02020603050405020304" pitchFamily="18" charset="0"/>
                        <a:cs typeface="Times New Roman" panose="02020603050405020304" pitchFamily="18" charset="0"/>
                      </a:rPr>
                      <m:t>𝑀</m:t>
                    </m:r>
                  </m:oMath>
                </a14:m>
                <a:r>
                  <a:rPr lang="en-US" sz="1700" kern="1200">
                    <a:latin typeface="Arial" panose="020B0604020202020204" pitchFamily="34" charset="0"/>
                    <a:ea typeface="Times New Roman" panose="02020603050405020304" pitchFamily="18" charset="0"/>
                    <a:cs typeface="Times New Roman" panose="02020603050405020304" pitchFamily="18" charset="0"/>
                  </a:rPr>
                  <a:t> sao </a:t>
                </a:r>
                <a:r>
                  <a:rPr lang="en-US" sz="1700" kern="1200" smtClean="0">
                    <a:latin typeface="Arial" panose="020B0604020202020204" pitchFamily="34" charset="0"/>
                    <a:ea typeface="Times New Roman" panose="02020603050405020304" pitchFamily="18" charset="0"/>
                    <a:cs typeface="Times New Roman" panose="02020603050405020304" pitchFamily="18" charset="0"/>
                  </a:rPr>
                  <a:t>cho </a:t>
                </a:r>
                <a14:m>
                  <m:oMath xmlns:m="http://schemas.openxmlformats.org/officeDocument/2006/math">
                    <m:acc>
                      <m:accPr>
                        <m:chr m:val="⃗"/>
                        <m:ctrlPr>
                          <a:rPr lang="en-US" sz="1700" i="1">
                            <a:latin typeface="Cambria Math" panose="02040503050406030204" pitchFamily="18" charset="0"/>
                            <a:ea typeface="PMingLiU"/>
                            <a:cs typeface="Times New Roman" panose="02020603050405020304" pitchFamily="18" charset="0"/>
                          </a:rPr>
                        </m:ctrlPr>
                      </m:accPr>
                      <m:e>
                        <m:r>
                          <a:rPr lang="en-US" sz="1700" i="1" kern="0">
                            <a:effectLst/>
                            <a:latin typeface="Cambria Math" panose="02040503050406030204" pitchFamily="18" charset="0"/>
                            <a:ea typeface="PMingLiU"/>
                            <a:cs typeface="Times New Roman" panose="02020603050405020304" pitchFamily="18" charset="0"/>
                          </a:rPr>
                          <m:t>𝐴𝐵</m:t>
                        </m:r>
                      </m:e>
                    </m:acc>
                    <m:r>
                      <a:rPr lang="en-US" sz="1700" i="1" kern="0">
                        <a:effectLst/>
                        <a:latin typeface="Cambria Math" panose="02040503050406030204" pitchFamily="18" charset="0"/>
                        <a:ea typeface="PMingLiU"/>
                        <a:cs typeface="Times New Roman" panose="02020603050405020304" pitchFamily="18" charset="0"/>
                      </a:rPr>
                      <m:t>+</m:t>
                    </m:r>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kern="0">
                            <a:effectLst/>
                            <a:latin typeface="Cambria Math" panose="02040503050406030204" pitchFamily="18" charset="0"/>
                            <a:ea typeface="PMingLiU"/>
                            <a:cs typeface="Times New Roman" panose="02020603050405020304" pitchFamily="18" charset="0"/>
                          </a:rPr>
                          <m:t>𝐶𝑀</m:t>
                        </m:r>
                      </m:e>
                    </m:acc>
                    <m:r>
                      <a:rPr lang="en-US" sz="1700" i="1" kern="0">
                        <a:effectLst/>
                        <a:latin typeface="Cambria Math" panose="02040503050406030204" pitchFamily="18" charset="0"/>
                        <a:ea typeface="PMingLiU"/>
                        <a:cs typeface="Times New Roman" panose="02020603050405020304" pitchFamily="18" charset="0"/>
                      </a:rPr>
                      <m:t>=</m:t>
                    </m:r>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kern="0">
                            <a:effectLst/>
                            <a:latin typeface="Cambria Math" panose="02040503050406030204" pitchFamily="18" charset="0"/>
                            <a:ea typeface="PMingLiU"/>
                            <a:cs typeface="Times New Roman" panose="02020603050405020304" pitchFamily="18" charset="0"/>
                          </a:rPr>
                          <m:t>0</m:t>
                        </m:r>
                      </m:e>
                    </m:acc>
                    <m:r>
                      <a:rPr lang="en-US" sz="1700" b="0" i="1" kern="0" smtClean="0">
                        <a:effectLst/>
                        <a:latin typeface="Cambria Math" panose="02040503050406030204" pitchFamily="18" charset="0"/>
                        <a:ea typeface="PMingLiU"/>
                        <a:cs typeface="Times New Roman" panose="02020603050405020304" pitchFamily="18" charset="0"/>
                      </a:rPr>
                      <m:t>.</m:t>
                    </m:r>
                  </m:oMath>
                </a14:m>
                <a:endParaRPr lang="vi-VN" sz="1700" kern="1200">
                  <a:latin typeface="Arial" panose="020B0604020202020204" pitchFamily="34" charset="0"/>
                  <a:ea typeface="Times New Roman" panose="02020603050405020304" pitchFamily="18" charset="0"/>
                  <a:cs typeface="Times New Roman" panose="02020603050405020304" pitchFamily="18" charset="0"/>
                </a:endParaRPr>
              </a:p>
              <a:p>
                <a:pPr lvl="0" algn="just" defTabSz="457200" eaLnBrk="0" fontAlgn="base" hangingPunct="0">
                  <a:lnSpc>
                    <a:spcPct val="165000"/>
                  </a:lnSpc>
                  <a:buClrTx/>
                </a:pPr>
                <a:r>
                  <a:rPr lang="vi-VN" sz="1700" kern="1200" smtClean="0">
                    <a:latin typeface="Arial" panose="020B0604020202020204" pitchFamily="34" charset="0"/>
                    <a:ea typeface="Times New Roman" panose="02020603050405020304" pitchFamily="18" charset="0"/>
                    <a:cs typeface="Times New Roman" panose="02020603050405020304" pitchFamily="18" charset="0"/>
                  </a:rPr>
                  <a:t>c</a:t>
                </a:r>
                <a:r>
                  <a:rPr lang="vi-VN" sz="1700" kern="1200">
                    <a:latin typeface="Arial" panose="020B0604020202020204" pitchFamily="34" charset="0"/>
                    <a:ea typeface="Times New Roman" panose="02020603050405020304" pitchFamily="18" charset="0"/>
                    <a:cs typeface="Times New Roman" panose="02020603050405020304" pitchFamily="18" charset="0"/>
                  </a:rPr>
                  <a:t>) Tìm tọa độ điểm </a:t>
                </a:r>
                <a14:m>
                  <m:oMath xmlns:m="http://schemas.openxmlformats.org/officeDocument/2006/math">
                    <m:r>
                      <a:rPr lang="vi-VN" sz="1700" i="1" kern="1200" smtClean="0">
                        <a:latin typeface="Cambria Math" panose="02040503050406030204" pitchFamily="18" charset="0"/>
                        <a:ea typeface="Times New Roman" panose="02020603050405020304" pitchFamily="18" charset="0"/>
                        <a:cs typeface="Times New Roman" panose="02020603050405020304" pitchFamily="18" charset="0"/>
                      </a:rPr>
                      <m:t>𝑁</m:t>
                    </m:r>
                  </m:oMath>
                </a14:m>
                <a:r>
                  <a:rPr lang="vi-VN" sz="1700" kern="1200">
                    <a:latin typeface="Arial" panose="020B0604020202020204" pitchFamily="34" charset="0"/>
                    <a:ea typeface="Times New Roman" panose="02020603050405020304" pitchFamily="18" charset="0"/>
                    <a:cs typeface="Times New Roman" panose="02020603050405020304" pitchFamily="18" charset="0"/>
                  </a:rPr>
                  <a:t> thuộc mặt phẳng </a:t>
                </a:r>
                <a14:m>
                  <m:oMath xmlns:m="http://schemas.openxmlformats.org/officeDocument/2006/math">
                    <m:r>
                      <a:rPr lang="vi-VN" sz="1700" i="1" kern="1200" smtClean="0">
                        <a:latin typeface="Cambria Math" panose="02040503050406030204" pitchFamily="18" charset="0"/>
                        <a:ea typeface="Times New Roman" panose="02020603050405020304" pitchFamily="18" charset="0"/>
                        <a:cs typeface="Times New Roman" panose="02020603050405020304" pitchFamily="18" charset="0"/>
                      </a:rPr>
                      <m:t>(</m:t>
                    </m:r>
                    <m:r>
                      <a:rPr lang="vi-VN" sz="1700" i="1" kern="1200" smtClean="0">
                        <a:latin typeface="Cambria Math" panose="02040503050406030204" pitchFamily="18" charset="0"/>
                        <a:ea typeface="Times New Roman" panose="02020603050405020304" pitchFamily="18" charset="0"/>
                        <a:cs typeface="Times New Roman" panose="02020603050405020304" pitchFamily="18" charset="0"/>
                      </a:rPr>
                      <m:t>𝑂𝑥𝑦</m:t>
                    </m:r>
                    <m:r>
                      <a:rPr lang="vi-VN" sz="1700" i="1" kern="1200" smtClean="0">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1700" kern="1200">
                    <a:latin typeface="Arial" panose="020B0604020202020204" pitchFamily="34" charset="0"/>
                    <a:ea typeface="Times New Roman" panose="02020603050405020304" pitchFamily="18" charset="0"/>
                    <a:cs typeface="Times New Roman" panose="02020603050405020304" pitchFamily="18" charset="0"/>
                  </a:rPr>
                  <a:t>sao cho </a:t>
                </a:r>
                <a14:m>
                  <m:oMath xmlns:m="http://schemas.openxmlformats.org/officeDocument/2006/math">
                    <m:r>
                      <a:rPr lang="vi-VN" sz="1700" i="1" kern="1200" smtClean="0">
                        <a:latin typeface="Cambria Math" panose="02040503050406030204" pitchFamily="18" charset="0"/>
                        <a:ea typeface="Times New Roman" panose="02020603050405020304" pitchFamily="18" charset="0"/>
                        <a:cs typeface="Times New Roman" panose="02020603050405020304" pitchFamily="18" charset="0"/>
                      </a:rPr>
                      <m:t>𝐴</m:t>
                    </m:r>
                    <m:r>
                      <a:rPr lang="vi-VN" sz="1700" i="1" kern="1200" smtClean="0">
                        <a:latin typeface="Cambria Math" panose="02040503050406030204" pitchFamily="18" charset="0"/>
                        <a:ea typeface="Times New Roman" panose="02020603050405020304" pitchFamily="18" charset="0"/>
                        <a:cs typeface="Times New Roman" panose="02020603050405020304" pitchFamily="18" charset="0"/>
                      </a:rPr>
                      <m:t>, </m:t>
                    </m:r>
                    <m:r>
                      <a:rPr lang="vi-VN" sz="1700" i="1" kern="1200" smtClean="0">
                        <a:latin typeface="Cambria Math" panose="02040503050406030204" pitchFamily="18" charset="0"/>
                        <a:ea typeface="Times New Roman" panose="02020603050405020304" pitchFamily="18" charset="0"/>
                        <a:cs typeface="Times New Roman" panose="02020603050405020304" pitchFamily="18" charset="0"/>
                      </a:rPr>
                      <m:t>𝐵</m:t>
                    </m:r>
                    <m:r>
                      <a:rPr lang="vi-VN" sz="1700" i="1" kern="1200" smtClean="0">
                        <a:latin typeface="Cambria Math" panose="02040503050406030204" pitchFamily="18" charset="0"/>
                        <a:ea typeface="Times New Roman" panose="02020603050405020304" pitchFamily="18" charset="0"/>
                        <a:cs typeface="Times New Roman" panose="02020603050405020304" pitchFamily="18" charset="0"/>
                      </a:rPr>
                      <m:t>, </m:t>
                    </m:r>
                    <m:r>
                      <a:rPr lang="vi-VN" sz="1700" i="1" kern="1200" smtClean="0">
                        <a:latin typeface="Cambria Math" panose="02040503050406030204" pitchFamily="18" charset="0"/>
                        <a:ea typeface="Times New Roman" panose="02020603050405020304" pitchFamily="18" charset="0"/>
                        <a:cs typeface="Times New Roman" panose="02020603050405020304" pitchFamily="18" charset="0"/>
                      </a:rPr>
                      <m:t>𝑁</m:t>
                    </m:r>
                    <m:r>
                      <a:rPr lang="vi-VN" sz="1700" i="1" kern="1200" smtClean="0">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1700" kern="1200">
                    <a:latin typeface="Arial" panose="020B0604020202020204" pitchFamily="34" charset="0"/>
                    <a:ea typeface="Times New Roman" panose="02020603050405020304" pitchFamily="18" charset="0"/>
                    <a:cs typeface="Times New Roman" panose="02020603050405020304" pitchFamily="18" charset="0"/>
                  </a:rPr>
                  <a:t>thẳng hàng.</a:t>
                </a:r>
                <a:endParaRPr kumimoji="0" lang="vi-VN" sz="1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endParaRPr>
              </a:p>
            </p:txBody>
          </p:sp>
        </mc:Choice>
        <mc:Fallback xmlns="">
          <p:sp>
            <p:nvSpPr>
              <p:cNvPr id="7" name="Rectangle 6"/>
              <p:cNvSpPr>
                <a:spLocks noRot="1" noChangeAspect="1" noMove="1" noResize="1" noEditPoints="1" noAdjustHandles="1" noChangeArrowheads="1" noChangeShapeType="1" noTextEdit="1"/>
              </p:cNvSpPr>
              <p:nvPr/>
            </p:nvSpPr>
            <p:spPr>
              <a:xfrm>
                <a:off x="964560" y="487715"/>
                <a:ext cx="7385835" cy="2302746"/>
              </a:xfrm>
              <a:prstGeom prst="rect">
                <a:avLst/>
              </a:prstGeom>
              <a:blipFill>
                <a:blip r:embed="rId3"/>
                <a:stretch>
                  <a:fillRect l="-495" b="-2646"/>
                </a:stretch>
              </a:blipFill>
            </p:spPr>
            <p:txBody>
              <a:bodyPr/>
              <a:lstStyle/>
              <a:p>
                <a:r>
                  <a:rPr lang="en-US">
                    <a:noFill/>
                  </a:rPr>
                  <a:t> </a:t>
                </a:r>
              </a:p>
            </p:txBody>
          </p:sp>
        </mc:Fallback>
      </mc:AlternateContent>
      <p:sp>
        <p:nvSpPr>
          <p:cNvPr id="9" name="Rectangle 8"/>
          <p:cNvSpPr/>
          <p:nvPr/>
        </p:nvSpPr>
        <p:spPr>
          <a:xfrm>
            <a:off x="964560" y="3061735"/>
            <a:ext cx="670376"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baseline="0" noProof="0">
                <a:ln>
                  <a:noFill/>
                </a:ln>
                <a:solidFill>
                  <a:srgbClr val="C00000"/>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964560" y="3702855"/>
                <a:ext cx="7001124" cy="567591"/>
              </a:xfrm>
              <a:prstGeom prst="rect">
                <a:avLst/>
              </a:prstGeom>
            </p:spPr>
            <p:txBody>
              <a:bodyPr wrap="square">
                <a:spAutoFit/>
              </a:bodyPr>
              <a:lstStyle/>
              <a:p>
                <a:pPr>
                  <a:lnSpc>
                    <a:spcPct val="150000"/>
                  </a:lnSpc>
                  <a:spcAft>
                    <a:spcPts val="600"/>
                  </a:spcAft>
                </a:pPr>
                <a:r>
                  <a:rPr lang="en-US" sz="1700">
                    <a:latin typeface="+mj-lt"/>
                    <a:ea typeface="PMingLiU"/>
                    <a:cs typeface="Times New Roman" panose="02020603050405020304" pitchFamily="18" charset="0"/>
                  </a:rPr>
                  <a:t>a) Ta </a:t>
                </a:r>
                <a:r>
                  <a:rPr lang="en-US" sz="1700" smtClean="0">
                    <a:latin typeface="+mj-lt"/>
                    <a:ea typeface="PMingLiU"/>
                    <a:cs typeface="Times New Roman" panose="02020603050405020304" pitchFamily="18" charset="0"/>
                  </a:rPr>
                  <a:t>có</a:t>
                </a:r>
                <a:r>
                  <a:rPr lang="en-US" sz="1700">
                    <a:latin typeface="+mj-lt"/>
                    <a:ea typeface="PMingLiU"/>
                    <a:cs typeface="Times New Roman" panose="02020603050405020304" pitchFamily="18" charset="0"/>
                  </a:rPr>
                  <a:t> </a:t>
                </a:r>
                <a14:m>
                  <m:oMath xmlns:m="http://schemas.openxmlformats.org/officeDocument/2006/math">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𝐴𝐵</m:t>
                        </m:r>
                      </m:e>
                    </m:acc>
                    <m:r>
                      <a:rPr lang="en-US" sz="1700" i="1">
                        <a:effectLst/>
                        <a:latin typeface="Cambria Math" panose="02040503050406030204" pitchFamily="18" charset="0"/>
                        <a:ea typeface="PMingLiU"/>
                        <a:cs typeface="Times New Roman" panose="02020603050405020304" pitchFamily="18" charset="0"/>
                      </a:rPr>
                      <m:t>=</m:t>
                    </m:r>
                    <m:d>
                      <m:dPr>
                        <m:ctrlPr>
                          <a:rPr lang="en-US" sz="1700" i="1">
                            <a:effectLst/>
                            <a:latin typeface="Cambria Math" panose="02040503050406030204" pitchFamily="18" charset="0"/>
                            <a:ea typeface="PMingLiU"/>
                            <a:cs typeface="Times New Roman" panose="02020603050405020304" pitchFamily="18" charset="0"/>
                          </a:rPr>
                        </m:ctrlPr>
                      </m:dPr>
                      <m:e>
                        <m:r>
                          <a:rPr lang="en-US" sz="1700" i="1">
                            <a:effectLst/>
                            <a:latin typeface="Cambria Math" panose="02040503050406030204" pitchFamily="18" charset="0"/>
                            <a:ea typeface="PMingLiU"/>
                            <a:cs typeface="Times New Roman" panose="02020603050405020304" pitchFamily="18" charset="0"/>
                          </a:rPr>
                          <m:t>−3;−3;3</m:t>
                        </m:r>
                      </m:e>
                    </m:d>
                    <m:r>
                      <a:rPr lang="en-US" sz="1700" i="1">
                        <a:effectLst/>
                        <a:latin typeface="Cambria Math" panose="02040503050406030204" pitchFamily="18" charset="0"/>
                        <a:ea typeface="PMingLiU"/>
                        <a:cs typeface="Times New Roman" panose="02020603050405020304" pitchFamily="18" charset="0"/>
                      </a:rPr>
                      <m:t> ⇒</m:t>
                    </m:r>
                    <m:r>
                      <a:rPr lang="en-US" sz="1700" i="1">
                        <a:effectLst/>
                        <a:latin typeface="Cambria Math" panose="02040503050406030204" pitchFamily="18" charset="0"/>
                        <a:ea typeface="PMingLiU"/>
                        <a:cs typeface="Times New Roman" panose="02020603050405020304" pitchFamily="18" charset="0"/>
                      </a:rPr>
                      <m:t>𝐴𝐵</m:t>
                    </m:r>
                    <m:r>
                      <a:rPr lang="en-US" sz="1700" i="1">
                        <a:effectLst/>
                        <a:latin typeface="Cambria Math" panose="02040503050406030204" pitchFamily="18" charset="0"/>
                        <a:ea typeface="PMingLiU"/>
                        <a:cs typeface="Times New Roman" panose="02020603050405020304" pitchFamily="18" charset="0"/>
                      </a:rPr>
                      <m:t>=</m:t>
                    </m:r>
                    <m:rad>
                      <m:radPr>
                        <m:degHide m:val="on"/>
                        <m:ctrlPr>
                          <a:rPr lang="en-US" sz="1700" i="1">
                            <a:effectLst/>
                            <a:latin typeface="Cambria Math" panose="02040503050406030204" pitchFamily="18" charset="0"/>
                            <a:ea typeface="PMingLiU"/>
                            <a:cs typeface="Times New Roman" panose="02020603050405020304" pitchFamily="18" charset="0"/>
                          </a:rPr>
                        </m:ctrlPr>
                      </m:radPr>
                      <m:deg/>
                      <m:e>
                        <m:sSup>
                          <m:sSupPr>
                            <m:ctrlPr>
                              <a:rPr lang="en-US" sz="1700" i="1">
                                <a:effectLst/>
                                <a:latin typeface="Cambria Math" panose="02040503050406030204" pitchFamily="18" charset="0"/>
                                <a:ea typeface="PMingLiU"/>
                                <a:cs typeface="Times New Roman" panose="02020603050405020304" pitchFamily="18" charset="0"/>
                              </a:rPr>
                            </m:ctrlPr>
                          </m:sSupPr>
                          <m:e>
                            <m:d>
                              <m:dPr>
                                <m:ctrlPr>
                                  <a:rPr lang="en-US" sz="1700" i="1">
                                    <a:effectLst/>
                                    <a:latin typeface="Cambria Math" panose="02040503050406030204" pitchFamily="18" charset="0"/>
                                    <a:ea typeface="PMingLiU"/>
                                    <a:cs typeface="Times New Roman" panose="02020603050405020304" pitchFamily="18" charset="0"/>
                                  </a:rPr>
                                </m:ctrlPr>
                              </m:dPr>
                              <m:e>
                                <m:r>
                                  <a:rPr lang="en-US" sz="1700" i="1">
                                    <a:effectLst/>
                                    <a:latin typeface="Cambria Math" panose="02040503050406030204" pitchFamily="18" charset="0"/>
                                    <a:ea typeface="PMingLiU"/>
                                    <a:cs typeface="Times New Roman" panose="02020603050405020304" pitchFamily="18" charset="0"/>
                                  </a:rPr>
                                  <m:t>−3</m:t>
                                </m:r>
                              </m:e>
                            </m:d>
                          </m:e>
                          <m:sup>
                            <m:r>
                              <a:rPr lang="en-US" sz="1700" i="1">
                                <a:effectLst/>
                                <a:latin typeface="Cambria Math" panose="02040503050406030204" pitchFamily="18" charset="0"/>
                                <a:ea typeface="PMingLiU"/>
                                <a:cs typeface="Times New Roman" panose="02020603050405020304" pitchFamily="18" charset="0"/>
                              </a:rPr>
                              <m:t>2</m:t>
                            </m:r>
                          </m:sup>
                        </m:sSup>
                        <m:r>
                          <a:rPr lang="en-US" sz="1700" i="1">
                            <a:effectLst/>
                            <a:latin typeface="Cambria Math" panose="02040503050406030204" pitchFamily="18" charset="0"/>
                            <a:ea typeface="PMingLiU"/>
                            <a:cs typeface="Times New Roman" panose="02020603050405020304" pitchFamily="18" charset="0"/>
                          </a:rPr>
                          <m:t>+</m:t>
                        </m:r>
                        <m:sSup>
                          <m:sSupPr>
                            <m:ctrlPr>
                              <a:rPr lang="en-US" sz="1700" i="1">
                                <a:effectLst/>
                                <a:latin typeface="Cambria Math" panose="02040503050406030204" pitchFamily="18" charset="0"/>
                                <a:ea typeface="PMingLiU"/>
                                <a:cs typeface="Times New Roman" panose="02020603050405020304" pitchFamily="18" charset="0"/>
                              </a:rPr>
                            </m:ctrlPr>
                          </m:sSupPr>
                          <m:e>
                            <m:d>
                              <m:dPr>
                                <m:ctrlPr>
                                  <a:rPr lang="en-US" sz="1700" i="1">
                                    <a:effectLst/>
                                    <a:latin typeface="Cambria Math" panose="02040503050406030204" pitchFamily="18" charset="0"/>
                                    <a:ea typeface="PMingLiU"/>
                                    <a:cs typeface="Times New Roman" panose="02020603050405020304" pitchFamily="18" charset="0"/>
                                  </a:rPr>
                                </m:ctrlPr>
                              </m:dPr>
                              <m:e>
                                <m:r>
                                  <a:rPr lang="en-US" sz="1700" i="1">
                                    <a:effectLst/>
                                    <a:latin typeface="Cambria Math" panose="02040503050406030204" pitchFamily="18" charset="0"/>
                                    <a:ea typeface="PMingLiU"/>
                                    <a:cs typeface="Times New Roman" panose="02020603050405020304" pitchFamily="18" charset="0"/>
                                  </a:rPr>
                                  <m:t>−3</m:t>
                                </m:r>
                              </m:e>
                            </m:d>
                          </m:e>
                          <m:sup>
                            <m:r>
                              <a:rPr lang="en-US" sz="1700" i="1">
                                <a:effectLst/>
                                <a:latin typeface="Cambria Math" panose="02040503050406030204" pitchFamily="18" charset="0"/>
                                <a:ea typeface="PMingLiU"/>
                                <a:cs typeface="Times New Roman" panose="02020603050405020304" pitchFamily="18" charset="0"/>
                              </a:rPr>
                              <m:t>2</m:t>
                            </m:r>
                          </m:sup>
                        </m:sSup>
                        <m:r>
                          <a:rPr lang="en-US" sz="1700" i="1">
                            <a:effectLst/>
                            <a:latin typeface="Cambria Math" panose="02040503050406030204" pitchFamily="18" charset="0"/>
                            <a:ea typeface="PMingLiU"/>
                            <a:cs typeface="Times New Roman" panose="02020603050405020304" pitchFamily="18" charset="0"/>
                          </a:rPr>
                          <m:t>+</m:t>
                        </m:r>
                        <m:sSup>
                          <m:sSupPr>
                            <m:ctrlPr>
                              <a:rPr lang="en-US" sz="1700" i="1">
                                <a:effectLst/>
                                <a:latin typeface="Cambria Math" panose="02040503050406030204" pitchFamily="18" charset="0"/>
                                <a:ea typeface="PMingLiU"/>
                                <a:cs typeface="Times New Roman" panose="02020603050405020304" pitchFamily="18" charset="0"/>
                              </a:rPr>
                            </m:ctrlPr>
                          </m:sSupPr>
                          <m:e>
                            <m:r>
                              <a:rPr lang="en-US" sz="1700" i="1">
                                <a:effectLst/>
                                <a:latin typeface="Cambria Math" panose="02040503050406030204" pitchFamily="18" charset="0"/>
                                <a:ea typeface="PMingLiU"/>
                                <a:cs typeface="Times New Roman" panose="02020603050405020304" pitchFamily="18" charset="0"/>
                              </a:rPr>
                              <m:t>3</m:t>
                            </m:r>
                          </m:e>
                          <m:sup>
                            <m:r>
                              <a:rPr lang="en-US" sz="1700" i="1">
                                <a:effectLst/>
                                <a:latin typeface="Cambria Math" panose="02040503050406030204" pitchFamily="18" charset="0"/>
                                <a:ea typeface="PMingLiU"/>
                                <a:cs typeface="Times New Roman" panose="02020603050405020304" pitchFamily="18" charset="0"/>
                              </a:rPr>
                              <m:t>2</m:t>
                            </m:r>
                          </m:sup>
                        </m:sSup>
                      </m:e>
                    </m:rad>
                    <m:r>
                      <a:rPr lang="en-US" sz="1700" i="1">
                        <a:effectLst/>
                        <a:latin typeface="Cambria Math" panose="02040503050406030204" pitchFamily="18" charset="0"/>
                        <a:ea typeface="PMingLiU"/>
                        <a:cs typeface="Times New Roman" panose="02020603050405020304" pitchFamily="18" charset="0"/>
                      </a:rPr>
                      <m:t>=3</m:t>
                    </m:r>
                    <m:rad>
                      <m:radPr>
                        <m:degHide m:val="on"/>
                        <m:ctrlPr>
                          <a:rPr lang="en-US" sz="1700" i="1">
                            <a:effectLst/>
                            <a:latin typeface="Cambria Math" panose="02040503050406030204" pitchFamily="18" charset="0"/>
                            <a:ea typeface="PMingLiU"/>
                            <a:cs typeface="Times New Roman" panose="02020603050405020304" pitchFamily="18" charset="0"/>
                          </a:rPr>
                        </m:ctrlPr>
                      </m:radPr>
                      <m:deg/>
                      <m:e>
                        <m:r>
                          <a:rPr lang="en-US" sz="1700" i="1">
                            <a:effectLst/>
                            <a:latin typeface="Cambria Math" panose="02040503050406030204" pitchFamily="18" charset="0"/>
                            <a:ea typeface="PMingLiU"/>
                            <a:cs typeface="Times New Roman" panose="02020603050405020304" pitchFamily="18" charset="0"/>
                          </a:rPr>
                          <m:t>3</m:t>
                        </m:r>
                      </m:e>
                    </m:rad>
                  </m:oMath>
                </a14:m>
                <a:r>
                  <a:rPr lang="en-US" sz="1700" smtClean="0">
                    <a:effectLst/>
                    <a:latin typeface="+mj-lt"/>
                    <a:ea typeface="PMingLiU"/>
                    <a:cs typeface="Times New Roman" panose="02020603050405020304" pitchFamily="18" charset="0"/>
                  </a:rPr>
                  <a:t>.</a:t>
                </a:r>
                <a:endParaRPr lang="en-US" sz="1700">
                  <a:latin typeface="+mj-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964560" y="3702855"/>
                <a:ext cx="7001124" cy="567591"/>
              </a:xfrm>
              <a:prstGeom prst="rect">
                <a:avLst/>
              </a:prstGeom>
              <a:blipFill>
                <a:blip r:embed="rId4"/>
                <a:stretch>
                  <a:fillRect l="-522" b="-1064"/>
                </a:stretch>
              </a:blipFill>
            </p:spPr>
            <p:txBody>
              <a:bodyPr/>
              <a:lstStyle/>
              <a:p>
                <a:r>
                  <a:rPr lang="en-US">
                    <a:noFill/>
                  </a:rPr>
                  <a:t> </a:t>
                </a:r>
              </a:p>
            </p:txBody>
          </p:sp>
        </mc:Fallback>
      </mc:AlternateContent>
      <p:pic>
        <p:nvPicPr>
          <p:cNvPr id="10" name="Picture 9"/>
          <p:cNvPicPr>
            <a:picLocks noChangeAspect="1"/>
          </p:cNvPicPr>
          <p:nvPr/>
        </p:nvPicPr>
        <p:blipFill>
          <a:blip r:embed="rId5"/>
          <a:stretch>
            <a:fillRect/>
          </a:stretch>
        </p:blipFill>
        <p:spPr>
          <a:xfrm rot="21152870">
            <a:off x="8277307" y="3474446"/>
            <a:ext cx="862588" cy="1212286"/>
          </a:xfrm>
          <a:prstGeom prst="rect">
            <a:avLst/>
          </a:prstGeom>
        </p:spPr>
      </p:pic>
    </p:spTree>
    <p:extLst>
      <p:ext uri="{BB962C8B-B14F-4D97-AF65-F5344CB8AC3E}">
        <p14:creationId xmlns:p14="http://schemas.microsoft.com/office/powerpoint/2010/main" val="102494826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9" name="Rectangle 8"/>
          <p:cNvSpPr/>
          <p:nvPr/>
        </p:nvSpPr>
        <p:spPr>
          <a:xfrm>
            <a:off x="606752" y="461660"/>
            <a:ext cx="670376"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baseline="0" noProof="0">
                <a:ln>
                  <a:noFill/>
                </a:ln>
                <a:solidFill>
                  <a:srgbClr val="C00000"/>
                </a:solidFill>
                <a:effectLst/>
                <a:uLnTx/>
                <a:uFillTx/>
                <a:latin typeface="Arial"/>
                <a:ea typeface="+mn-ea"/>
                <a:cs typeface="Arial"/>
                <a:sym typeface="Arial"/>
              </a:rPr>
              <a:t>Giải:</a:t>
            </a:r>
          </a:p>
        </p:txBody>
      </p:sp>
      <p:pic>
        <p:nvPicPr>
          <p:cNvPr id="10" name="Picture 9"/>
          <p:cNvPicPr>
            <a:picLocks noChangeAspect="1"/>
          </p:cNvPicPr>
          <p:nvPr/>
        </p:nvPicPr>
        <p:blipFill>
          <a:blip r:embed="rId3"/>
          <a:stretch>
            <a:fillRect/>
          </a:stretch>
        </p:blipFill>
        <p:spPr>
          <a:xfrm rot="19407115">
            <a:off x="-43329" y="3386199"/>
            <a:ext cx="862588" cy="1212286"/>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395853" y="401050"/>
                <a:ext cx="7312748" cy="1339919"/>
              </a:xfrm>
              <a:prstGeom prst="rect">
                <a:avLst/>
              </a:prstGeom>
            </p:spPr>
            <p:txBody>
              <a:bodyPr wrap="square">
                <a:spAutoFit/>
              </a:bodyPr>
              <a:lstStyle/>
              <a:p>
                <a:pPr lvl="0">
                  <a:lnSpc>
                    <a:spcPct val="150000"/>
                  </a:lnSpc>
                  <a:spcBef>
                    <a:spcPts val="200"/>
                  </a:spcBef>
                  <a:spcAft>
                    <a:spcPts val="200"/>
                  </a:spcAft>
                  <a:defRPr/>
                </a:pPr>
                <a:r>
                  <a:rPr lang="en-US" sz="1600" smtClean="0">
                    <a:ea typeface="PMingLiU"/>
                    <a:cs typeface="Times New Roman" panose="02020603050405020304" pitchFamily="18" charset="0"/>
                  </a:rPr>
                  <a:t>b) Giả sử </a:t>
                </a:r>
                <a14:m>
                  <m:oMath xmlns:m="http://schemas.openxmlformats.org/officeDocument/2006/math">
                    <m:r>
                      <a:rPr lang="nl-NL" sz="1600" i="1">
                        <a:latin typeface="Cambria Math" panose="02040503050406030204" pitchFamily="18" charset="0"/>
                        <a:ea typeface="PMingLiU"/>
                        <a:cs typeface="Times New Roman" panose="02020603050405020304" pitchFamily="18" charset="0"/>
                      </a:rPr>
                      <m:t>𝑀</m:t>
                    </m:r>
                    <m:r>
                      <a:rPr lang="en-US" sz="1600" i="1">
                        <a:latin typeface="Cambria Math" panose="02040503050406030204" pitchFamily="18" charset="0"/>
                        <a:ea typeface="PMingLiU"/>
                        <a:cs typeface="Times New Roman" panose="02020603050405020304" pitchFamily="18" charset="0"/>
                      </a:rPr>
                      <m:t>(</m:t>
                    </m:r>
                    <m:r>
                      <a:rPr lang="nl-NL" sz="1600" i="1">
                        <a:latin typeface="Cambria Math" panose="02040503050406030204" pitchFamily="18" charset="0"/>
                        <a:ea typeface="PMingLiU"/>
                        <a:cs typeface="Times New Roman" panose="02020603050405020304" pitchFamily="18" charset="0"/>
                      </a:rPr>
                      <m:t>𝑥</m:t>
                    </m:r>
                    <m:r>
                      <a:rPr lang="en-US" sz="1600" i="1">
                        <a:latin typeface="Cambria Math" panose="02040503050406030204" pitchFamily="18" charset="0"/>
                        <a:ea typeface="PMingLiU"/>
                        <a:cs typeface="Times New Roman" panose="02020603050405020304" pitchFamily="18" charset="0"/>
                      </a:rPr>
                      <m:t>;</m:t>
                    </m:r>
                    <m:r>
                      <a:rPr lang="nl-NL" sz="1600" i="1">
                        <a:latin typeface="Cambria Math" panose="02040503050406030204" pitchFamily="18" charset="0"/>
                        <a:ea typeface="PMingLiU"/>
                        <a:cs typeface="Times New Roman" panose="02020603050405020304" pitchFamily="18" charset="0"/>
                      </a:rPr>
                      <m:t>𝑦</m:t>
                    </m:r>
                    <m:r>
                      <a:rPr lang="en-US" sz="1600" i="1">
                        <a:latin typeface="Cambria Math" panose="02040503050406030204" pitchFamily="18" charset="0"/>
                        <a:ea typeface="PMingLiU"/>
                        <a:cs typeface="Times New Roman" panose="02020603050405020304" pitchFamily="18" charset="0"/>
                      </a:rPr>
                      <m:t>;</m:t>
                    </m:r>
                    <m:r>
                      <a:rPr lang="nl-NL" sz="1600" i="1">
                        <a:latin typeface="Cambria Math" panose="02040503050406030204" pitchFamily="18" charset="0"/>
                        <a:ea typeface="PMingLiU"/>
                        <a:cs typeface="Times New Roman" panose="02020603050405020304" pitchFamily="18" charset="0"/>
                      </a:rPr>
                      <m:t>𝑧</m:t>
                    </m:r>
                    <m:r>
                      <a:rPr lang="en-US" sz="1600" i="1">
                        <a:latin typeface="Cambria Math" panose="02040503050406030204" pitchFamily="18" charset="0"/>
                        <a:ea typeface="PMingLiU"/>
                        <a:cs typeface="Times New Roman" panose="02020603050405020304" pitchFamily="18" charset="0"/>
                      </a:rPr>
                      <m:t>)</m:t>
                    </m:r>
                  </m:oMath>
                </a14:m>
                <a:endParaRPr lang="en-US" sz="1600">
                  <a:ea typeface="Arial" panose="020B0604020202020204" pitchFamily="34" charset="0"/>
                  <a:cs typeface="Times New Roman" panose="02020603050405020304" pitchFamily="18" charset="0"/>
                </a:endParaRPr>
              </a:p>
              <a:p>
                <a:pPr lvl="0">
                  <a:lnSpc>
                    <a:spcPct val="150000"/>
                  </a:lnSpc>
                  <a:spcBef>
                    <a:spcPts val="200"/>
                  </a:spcBef>
                  <a:spcAft>
                    <a:spcPts val="200"/>
                  </a:spcAft>
                  <a:defRPr/>
                </a:pPr>
                <a:r>
                  <a:rPr lang="en-US" sz="1600">
                    <a:ea typeface="PMingLiU"/>
                    <a:cs typeface="Times New Roman" panose="02020603050405020304" pitchFamily="18" charset="0"/>
                  </a:rPr>
                  <a:t>Khi đó: </a:t>
                </a:r>
                <a14:m>
                  <m:oMath xmlns:m="http://schemas.openxmlformats.org/officeDocument/2006/math">
                    <m:acc>
                      <m:accPr>
                        <m:chr m:val="⃗"/>
                        <m:ctrlPr>
                          <a:rPr lang="en-US" sz="1600" i="1">
                            <a:latin typeface="Cambria Math" panose="02040503050406030204" pitchFamily="18" charset="0"/>
                            <a:ea typeface="PMingLiU"/>
                            <a:cs typeface="Times New Roman" panose="02020603050405020304" pitchFamily="18" charset="0"/>
                          </a:rPr>
                        </m:ctrlPr>
                      </m:accPr>
                      <m:e>
                        <m:r>
                          <a:rPr lang="en-US" sz="1600" i="1">
                            <a:latin typeface="Cambria Math" panose="02040503050406030204" pitchFamily="18" charset="0"/>
                            <a:ea typeface="PMingLiU"/>
                            <a:cs typeface="Times New Roman" panose="02020603050405020304" pitchFamily="18" charset="0"/>
                          </a:rPr>
                          <m:t>𝐶𝑀</m:t>
                        </m:r>
                      </m:e>
                    </m:acc>
                    <m:r>
                      <a:rPr lang="en-US" sz="1600" i="1">
                        <a:latin typeface="Cambria Math" panose="02040503050406030204" pitchFamily="18" charset="0"/>
                        <a:ea typeface="PMingLiU"/>
                        <a:cs typeface="Times New Roman" panose="02020603050405020304" pitchFamily="18" charset="0"/>
                      </a:rPr>
                      <m:t>=(</m:t>
                    </m:r>
                    <m:r>
                      <a:rPr lang="en-US" sz="1600" i="1">
                        <a:latin typeface="Cambria Math" panose="02040503050406030204" pitchFamily="18" charset="0"/>
                        <a:ea typeface="PMingLiU"/>
                        <a:cs typeface="Times New Roman" panose="02020603050405020304" pitchFamily="18" charset="0"/>
                      </a:rPr>
                      <m:t>𝑥</m:t>
                    </m:r>
                    <m:r>
                      <a:rPr lang="en-US" sz="1600" i="1">
                        <a:latin typeface="Cambria Math" panose="02040503050406030204" pitchFamily="18" charset="0"/>
                        <a:ea typeface="PMingLiU"/>
                        <a:cs typeface="Times New Roman" panose="02020603050405020304" pitchFamily="18" charset="0"/>
                      </a:rPr>
                      <m:t>;</m:t>
                    </m:r>
                    <m:r>
                      <a:rPr lang="en-US" sz="1600" i="1">
                        <a:latin typeface="Cambria Math" panose="02040503050406030204" pitchFamily="18" charset="0"/>
                        <a:ea typeface="PMingLiU"/>
                        <a:cs typeface="Times New Roman" panose="02020603050405020304" pitchFamily="18" charset="0"/>
                      </a:rPr>
                      <m:t>𝑦</m:t>
                    </m:r>
                    <m:r>
                      <a:rPr lang="en-US" sz="1600" i="1">
                        <a:latin typeface="Cambria Math" panose="02040503050406030204" pitchFamily="18" charset="0"/>
                        <a:ea typeface="PMingLiU"/>
                        <a:cs typeface="Times New Roman" panose="02020603050405020304" pitchFamily="18" charset="0"/>
                      </a:rPr>
                      <m:t>+2;</m:t>
                    </m:r>
                    <m:r>
                      <a:rPr lang="en-US" sz="1600" i="1">
                        <a:latin typeface="Cambria Math" panose="02040503050406030204" pitchFamily="18" charset="0"/>
                        <a:ea typeface="PMingLiU"/>
                        <a:cs typeface="Times New Roman" panose="02020603050405020304" pitchFamily="18" charset="0"/>
                      </a:rPr>
                      <m:t>𝑧</m:t>
                    </m:r>
                    <m:r>
                      <a:rPr lang="en-US" sz="1600" i="1">
                        <a:latin typeface="Cambria Math" panose="02040503050406030204" pitchFamily="18" charset="0"/>
                        <a:ea typeface="PMingLiU"/>
                        <a:cs typeface="Times New Roman" panose="02020603050405020304" pitchFamily="18" charset="0"/>
                      </a:rPr>
                      <m:t>−3)</m:t>
                    </m:r>
                  </m:oMath>
                </a14:m>
                <a:endParaRPr lang="en-US" sz="1600" smtClean="0">
                  <a:ea typeface="PMingLiU"/>
                  <a:cs typeface="Times New Roman" panose="02020603050405020304" pitchFamily="18" charset="0"/>
                </a:endParaRPr>
              </a:p>
              <a:p>
                <a:pPr lvl="0">
                  <a:lnSpc>
                    <a:spcPct val="150000"/>
                  </a:lnSpc>
                  <a:spcBef>
                    <a:spcPts val="200"/>
                  </a:spcBef>
                  <a:spcAft>
                    <a:spcPts val="200"/>
                  </a:spcAft>
                  <a:defRPr/>
                </a:pPr>
                <a:r>
                  <a:rPr lang="en-US" sz="1600" smtClean="0">
                    <a:ea typeface="PMingLiU"/>
                    <a:cs typeface="Times New Roman" panose="02020603050405020304" pitchFamily="18" charset="0"/>
                  </a:rPr>
                  <a:t>Vì</a:t>
                </a:r>
                <a:r>
                  <a:rPr lang="en-US" sz="1600">
                    <a:ea typeface="PMingLiU"/>
                    <a:cs typeface="Times New Roman" panose="02020603050405020304" pitchFamily="18" charset="0"/>
                  </a:rPr>
                  <a:t> </a:t>
                </a:r>
                <a14:m>
                  <m:oMath xmlns:m="http://schemas.openxmlformats.org/officeDocument/2006/math">
                    <m:acc>
                      <m:accPr>
                        <m:chr m:val="⃗"/>
                        <m:ctrlPr>
                          <a:rPr lang="en-US" sz="1600" i="1">
                            <a:latin typeface="Cambria Math" panose="02040503050406030204" pitchFamily="18" charset="0"/>
                            <a:ea typeface="PMingLiU"/>
                            <a:cs typeface="Times New Roman" panose="02020603050405020304" pitchFamily="18" charset="0"/>
                          </a:rPr>
                        </m:ctrlPr>
                      </m:accPr>
                      <m:e>
                        <m:r>
                          <a:rPr lang="en-US" sz="1600" i="1">
                            <a:latin typeface="Cambria Math" panose="02040503050406030204" pitchFamily="18" charset="0"/>
                            <a:ea typeface="PMingLiU"/>
                            <a:cs typeface="Times New Roman" panose="02020603050405020304" pitchFamily="18" charset="0"/>
                          </a:rPr>
                          <m:t>𝐴𝐵</m:t>
                        </m:r>
                      </m:e>
                    </m:acc>
                    <m:r>
                      <a:rPr lang="en-US" sz="1600" i="1">
                        <a:latin typeface="Cambria Math" panose="02040503050406030204" pitchFamily="18" charset="0"/>
                        <a:ea typeface="PMingLiU"/>
                        <a:cs typeface="Times New Roman" panose="02020603050405020304" pitchFamily="18" charset="0"/>
                      </a:rPr>
                      <m:t>+</m:t>
                    </m:r>
                    <m:acc>
                      <m:accPr>
                        <m:chr m:val="⃗"/>
                        <m:ctrlPr>
                          <a:rPr lang="en-US" sz="1600" i="1">
                            <a:latin typeface="Cambria Math" panose="02040503050406030204" pitchFamily="18" charset="0"/>
                            <a:ea typeface="PMingLiU"/>
                            <a:cs typeface="Times New Roman" panose="02020603050405020304" pitchFamily="18" charset="0"/>
                          </a:rPr>
                        </m:ctrlPr>
                      </m:accPr>
                      <m:e>
                        <m:r>
                          <a:rPr lang="en-US" sz="1600" i="1">
                            <a:latin typeface="Cambria Math" panose="02040503050406030204" pitchFamily="18" charset="0"/>
                            <a:ea typeface="PMingLiU"/>
                            <a:cs typeface="Times New Roman" panose="02020603050405020304" pitchFamily="18" charset="0"/>
                          </a:rPr>
                          <m:t>𝐶𝑀</m:t>
                        </m:r>
                      </m:e>
                    </m:acc>
                    <m:r>
                      <a:rPr lang="en-US" sz="1600" i="1">
                        <a:latin typeface="Cambria Math" panose="02040503050406030204" pitchFamily="18" charset="0"/>
                        <a:ea typeface="PMingLiU"/>
                        <a:cs typeface="Times New Roman" panose="02020603050405020304" pitchFamily="18" charset="0"/>
                      </a:rPr>
                      <m:t>=</m:t>
                    </m:r>
                    <m:acc>
                      <m:accPr>
                        <m:chr m:val="⃗"/>
                        <m:ctrlPr>
                          <a:rPr lang="en-US" sz="1600" i="1">
                            <a:latin typeface="Cambria Math" panose="02040503050406030204" pitchFamily="18" charset="0"/>
                            <a:ea typeface="PMingLiU"/>
                            <a:cs typeface="Times New Roman" panose="02020603050405020304" pitchFamily="18" charset="0"/>
                          </a:rPr>
                        </m:ctrlPr>
                      </m:accPr>
                      <m:e>
                        <m:r>
                          <a:rPr lang="en-US" sz="1600" i="1">
                            <a:latin typeface="Cambria Math" panose="02040503050406030204" pitchFamily="18" charset="0"/>
                            <a:ea typeface="PMingLiU"/>
                            <a:cs typeface="Times New Roman" panose="02020603050405020304" pitchFamily="18" charset="0"/>
                          </a:rPr>
                          <m:t>0</m:t>
                        </m:r>
                      </m:e>
                    </m:acc>
                  </m:oMath>
                </a14:m>
                <a:r>
                  <a:rPr lang="en-US" sz="1600">
                    <a:ea typeface="PMingLiU"/>
                    <a:cs typeface="Times New Roman" panose="02020603050405020304" pitchFamily="18" charset="0"/>
                  </a:rPr>
                  <a:t> nên </a:t>
                </a:r>
                <a14:m>
                  <m:oMath xmlns:m="http://schemas.openxmlformats.org/officeDocument/2006/math">
                    <m:acc>
                      <m:accPr>
                        <m:chr m:val="⃗"/>
                        <m:ctrlPr>
                          <a:rPr lang="en-US" sz="1600" i="1">
                            <a:latin typeface="Cambria Math" panose="02040503050406030204" pitchFamily="18" charset="0"/>
                            <a:ea typeface="PMingLiU"/>
                            <a:cs typeface="Times New Roman" panose="02020603050405020304" pitchFamily="18" charset="0"/>
                          </a:rPr>
                        </m:ctrlPr>
                      </m:accPr>
                      <m:e>
                        <m:r>
                          <a:rPr lang="en-US" sz="1600" i="1">
                            <a:latin typeface="Cambria Math" panose="02040503050406030204" pitchFamily="18" charset="0"/>
                            <a:ea typeface="PMingLiU"/>
                            <a:cs typeface="Times New Roman" panose="02020603050405020304" pitchFamily="18" charset="0"/>
                          </a:rPr>
                          <m:t>𝐶𝑀</m:t>
                        </m:r>
                      </m:e>
                    </m:acc>
                    <m:r>
                      <a:rPr lang="en-US" sz="1600" i="1">
                        <a:latin typeface="Cambria Math" panose="02040503050406030204" pitchFamily="18" charset="0"/>
                        <a:ea typeface="PMingLiU"/>
                        <a:cs typeface="Times New Roman" panose="02020603050405020304" pitchFamily="18" charset="0"/>
                      </a:rPr>
                      <m:t>=−</m:t>
                    </m:r>
                    <m:acc>
                      <m:accPr>
                        <m:chr m:val="⃗"/>
                        <m:ctrlPr>
                          <a:rPr lang="en-US" sz="1600" i="1">
                            <a:latin typeface="Cambria Math" panose="02040503050406030204" pitchFamily="18" charset="0"/>
                            <a:ea typeface="PMingLiU"/>
                            <a:cs typeface="Times New Roman" panose="02020603050405020304" pitchFamily="18" charset="0"/>
                          </a:rPr>
                        </m:ctrlPr>
                      </m:accPr>
                      <m:e>
                        <m:r>
                          <a:rPr lang="en-US" sz="1600" i="1">
                            <a:latin typeface="Cambria Math" panose="02040503050406030204" pitchFamily="18" charset="0"/>
                            <a:ea typeface="PMingLiU"/>
                            <a:cs typeface="Times New Roman" panose="02020603050405020304" pitchFamily="18" charset="0"/>
                          </a:rPr>
                          <m:t>𝐴𝐵</m:t>
                        </m:r>
                      </m:e>
                    </m:acc>
                    <m:r>
                      <a:rPr lang="en-US" sz="1600">
                        <a:latin typeface="Cambria Math" panose="02040503050406030204" pitchFamily="18" charset="0"/>
                        <a:ea typeface="PMingLiU"/>
                        <a:cs typeface="Times New Roman" panose="02020603050405020304" pitchFamily="18" charset="0"/>
                      </a:rPr>
                      <m:t>.</m:t>
                    </m:r>
                  </m:oMath>
                </a14:m>
                <a:r>
                  <a:rPr lang="en-US" sz="1600">
                    <a:ea typeface="PMingLiU"/>
                    <a:cs typeface="Times New Roman" panose="02020603050405020304" pitchFamily="18" charset="0"/>
                  </a:rPr>
                  <a:t> </a:t>
                </a:r>
              </a:p>
            </p:txBody>
          </p:sp>
        </mc:Choice>
        <mc:Fallback xmlns="">
          <p:sp>
            <p:nvSpPr>
              <p:cNvPr id="2" name="Rectangle 1"/>
              <p:cNvSpPr>
                <a:spLocks noRot="1" noChangeAspect="1" noMove="1" noResize="1" noEditPoints="1" noAdjustHandles="1" noChangeArrowheads="1" noChangeShapeType="1" noTextEdit="1"/>
              </p:cNvSpPr>
              <p:nvPr/>
            </p:nvSpPr>
            <p:spPr>
              <a:xfrm>
                <a:off x="1395853" y="401050"/>
                <a:ext cx="7312748" cy="1339919"/>
              </a:xfrm>
              <a:prstGeom prst="rect">
                <a:avLst/>
              </a:prstGeom>
              <a:blipFill>
                <a:blip r:embed="rId4"/>
                <a:stretch>
                  <a:fillRect l="-500" b="-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395853" y="1433185"/>
                <a:ext cx="7478202" cy="1459951"/>
              </a:xfrm>
              <a:prstGeom prst="rect">
                <a:avLst/>
              </a:prstGeom>
            </p:spPr>
            <p:txBody>
              <a:bodyPr wrap="square">
                <a:spAutoFit/>
              </a:bodyPr>
              <a:lstStyle/>
              <a:p>
                <a:pPr lvl="0">
                  <a:lnSpc>
                    <a:spcPct val="150000"/>
                  </a:lnSpc>
                  <a:defRPr/>
                </a:pPr>
                <a:r>
                  <a:rPr lang="en-US" sz="1600" smtClean="0">
                    <a:ea typeface="PMingLiU"/>
                    <a:cs typeface="Times New Roman" panose="02020603050405020304" pitchFamily="18" charset="0"/>
                  </a:rPr>
                  <a:t>Suy </a:t>
                </a:r>
                <a:r>
                  <a:rPr lang="en-US" sz="1600">
                    <a:ea typeface="PMingLiU"/>
                    <a:cs typeface="Times New Roman" panose="02020603050405020304" pitchFamily="18" charset="0"/>
                  </a:rPr>
                  <a:t>ra </a:t>
                </a:r>
                <a14:m>
                  <m:oMath xmlns:m="http://schemas.openxmlformats.org/officeDocument/2006/math">
                    <m:d>
                      <m:dPr>
                        <m:begChr m:val="{"/>
                        <m:endChr m:val=""/>
                        <m:ctrlPr>
                          <a:rPr lang="en-US" sz="1600" i="1">
                            <a:latin typeface="Cambria Math" panose="02040503050406030204" pitchFamily="18" charset="0"/>
                            <a:ea typeface="PMingLiU"/>
                            <a:cs typeface="Times New Roman" panose="02020603050405020304" pitchFamily="18" charset="0"/>
                          </a:rPr>
                        </m:ctrlPr>
                      </m:dPr>
                      <m:e>
                        <m:eqArr>
                          <m:eqArrPr>
                            <m:ctrlPr>
                              <a:rPr lang="en-US" sz="1600" i="1">
                                <a:latin typeface="Cambria Math" panose="02040503050406030204" pitchFamily="18" charset="0"/>
                                <a:ea typeface="PMingLiU"/>
                                <a:cs typeface="Times New Roman" panose="02020603050405020304" pitchFamily="18" charset="0"/>
                              </a:rPr>
                            </m:ctrlPr>
                          </m:eqArrPr>
                          <m:e>
                            <m:r>
                              <a:rPr lang="en-US" sz="1600" i="1">
                                <a:latin typeface="Cambria Math" panose="02040503050406030204" pitchFamily="18" charset="0"/>
                                <a:ea typeface="PMingLiU"/>
                                <a:cs typeface="Times New Roman" panose="02020603050405020304" pitchFamily="18" charset="0"/>
                              </a:rPr>
                              <m:t>𝑥</m:t>
                            </m:r>
                            <m:r>
                              <a:rPr lang="en-US" sz="1600" i="1">
                                <a:latin typeface="Cambria Math" panose="02040503050406030204" pitchFamily="18" charset="0"/>
                                <a:ea typeface="PMingLiU"/>
                                <a:cs typeface="Times New Roman" panose="02020603050405020304" pitchFamily="18" charset="0"/>
                              </a:rPr>
                              <m:t>=3</m:t>
                            </m:r>
                          </m:e>
                          <m:e>
                            <m:r>
                              <a:rPr lang="en-US" sz="1600" i="1">
                                <a:latin typeface="Cambria Math" panose="02040503050406030204" pitchFamily="18" charset="0"/>
                                <a:ea typeface="PMingLiU"/>
                                <a:cs typeface="Times New Roman" panose="02020603050405020304" pitchFamily="18" charset="0"/>
                              </a:rPr>
                              <m:t>𝑦</m:t>
                            </m:r>
                            <m:r>
                              <a:rPr lang="en-US" sz="1600" i="1">
                                <a:latin typeface="Cambria Math" panose="02040503050406030204" pitchFamily="18" charset="0"/>
                                <a:ea typeface="PMingLiU"/>
                                <a:cs typeface="Times New Roman" panose="02020603050405020304" pitchFamily="18" charset="0"/>
                              </a:rPr>
                              <m:t>+3=3</m:t>
                            </m:r>
                          </m:e>
                          <m:e>
                            <m:r>
                              <a:rPr lang="en-US" sz="1600" i="1">
                                <a:latin typeface="Cambria Math" panose="02040503050406030204" pitchFamily="18" charset="0"/>
                                <a:ea typeface="PMingLiU"/>
                                <a:cs typeface="Times New Roman" panose="02020603050405020304" pitchFamily="18" charset="0"/>
                              </a:rPr>
                              <m:t>𝑧</m:t>
                            </m:r>
                            <m:r>
                              <a:rPr lang="en-US" sz="1600" i="1">
                                <a:latin typeface="Cambria Math" panose="02040503050406030204" pitchFamily="18" charset="0"/>
                                <a:ea typeface="PMingLiU"/>
                                <a:cs typeface="Times New Roman" panose="02020603050405020304" pitchFamily="18" charset="0"/>
                              </a:rPr>
                              <m:t>−3=−3</m:t>
                            </m:r>
                          </m:e>
                        </m:eqArr>
                        <m:r>
                          <a:rPr lang="en-US" sz="1600" i="1">
                            <a:latin typeface="Cambria Math" panose="02040503050406030204" pitchFamily="18" charset="0"/>
                            <a:ea typeface="PMingLiU"/>
                            <a:cs typeface="Times New Roman" panose="02020603050405020304" pitchFamily="18" charset="0"/>
                          </a:rPr>
                          <m:t>⇔</m:t>
                        </m:r>
                        <m:d>
                          <m:dPr>
                            <m:begChr m:val="{"/>
                            <m:endChr m:val=""/>
                            <m:ctrlPr>
                              <a:rPr lang="en-US" sz="1600" i="1">
                                <a:latin typeface="Cambria Math" panose="02040503050406030204" pitchFamily="18" charset="0"/>
                                <a:ea typeface="PMingLiU"/>
                                <a:cs typeface="Times New Roman" panose="02020603050405020304" pitchFamily="18" charset="0"/>
                              </a:rPr>
                            </m:ctrlPr>
                          </m:dPr>
                          <m:e>
                            <m:eqArr>
                              <m:eqArrPr>
                                <m:ctrlPr>
                                  <a:rPr lang="en-US" sz="1600" i="1">
                                    <a:latin typeface="Cambria Math" panose="02040503050406030204" pitchFamily="18" charset="0"/>
                                    <a:ea typeface="PMingLiU"/>
                                    <a:cs typeface="Times New Roman" panose="02020603050405020304" pitchFamily="18" charset="0"/>
                                  </a:rPr>
                                </m:ctrlPr>
                              </m:eqArrPr>
                              <m:e>
                                <m:r>
                                  <a:rPr lang="en-US" sz="1600" i="1">
                                    <a:latin typeface="Cambria Math" panose="02040503050406030204" pitchFamily="18" charset="0"/>
                                    <a:ea typeface="PMingLiU"/>
                                    <a:cs typeface="Times New Roman" panose="02020603050405020304" pitchFamily="18" charset="0"/>
                                  </a:rPr>
                                  <m:t>𝑥</m:t>
                                </m:r>
                                <m:r>
                                  <a:rPr lang="en-US" sz="1600" i="1">
                                    <a:latin typeface="Cambria Math" panose="02040503050406030204" pitchFamily="18" charset="0"/>
                                    <a:ea typeface="PMingLiU"/>
                                    <a:cs typeface="Times New Roman" panose="02020603050405020304" pitchFamily="18" charset="0"/>
                                  </a:rPr>
                                  <m:t>=3</m:t>
                                </m:r>
                              </m:e>
                              <m:e>
                                <m:r>
                                  <a:rPr lang="en-US" sz="1600" i="1">
                                    <a:latin typeface="Cambria Math" panose="02040503050406030204" pitchFamily="18" charset="0"/>
                                    <a:ea typeface="PMingLiU"/>
                                    <a:cs typeface="Times New Roman" panose="02020603050405020304" pitchFamily="18" charset="0"/>
                                  </a:rPr>
                                  <m:t>𝑦</m:t>
                                </m:r>
                                <m:r>
                                  <a:rPr lang="en-US" sz="1600" i="1">
                                    <a:latin typeface="Cambria Math" panose="02040503050406030204" pitchFamily="18" charset="0"/>
                                    <a:ea typeface="PMingLiU"/>
                                    <a:cs typeface="Times New Roman" panose="02020603050405020304" pitchFamily="18" charset="0"/>
                                  </a:rPr>
                                  <m:t>=1</m:t>
                                </m:r>
                              </m:e>
                              <m:e>
                                <m:r>
                                  <a:rPr lang="en-US" sz="1600" i="1">
                                    <a:latin typeface="Cambria Math" panose="02040503050406030204" pitchFamily="18" charset="0"/>
                                    <a:ea typeface="PMingLiU"/>
                                    <a:cs typeface="Times New Roman" panose="02020603050405020304" pitchFamily="18" charset="0"/>
                                  </a:rPr>
                                  <m:t>𝑧</m:t>
                                </m:r>
                                <m:r>
                                  <a:rPr lang="en-US" sz="1600" i="1">
                                    <a:latin typeface="Cambria Math" panose="02040503050406030204" pitchFamily="18" charset="0"/>
                                    <a:ea typeface="PMingLiU"/>
                                    <a:cs typeface="Times New Roman" panose="02020603050405020304" pitchFamily="18" charset="0"/>
                                  </a:rPr>
                                  <m:t>=0</m:t>
                                </m:r>
                              </m:e>
                            </m:eqArr>
                          </m:e>
                        </m:d>
                      </m:e>
                    </m:d>
                    <m:r>
                      <a:rPr lang="en-US" sz="1600" i="1">
                        <a:latin typeface="Cambria Math" panose="02040503050406030204" pitchFamily="18" charset="0"/>
                        <a:ea typeface="PMingLiU"/>
                        <a:cs typeface="Times New Roman" panose="02020603050405020304" pitchFamily="18" charset="0"/>
                      </a:rPr>
                      <m:t>⇒</m:t>
                    </m:r>
                    <m:r>
                      <a:rPr lang="en-US" sz="1600" i="1">
                        <a:latin typeface="Cambria Math" panose="02040503050406030204" pitchFamily="18" charset="0"/>
                        <a:ea typeface="PMingLiU"/>
                        <a:cs typeface="Times New Roman" panose="02020603050405020304" pitchFamily="18" charset="0"/>
                      </a:rPr>
                      <m:t>𝑀</m:t>
                    </m:r>
                    <m:d>
                      <m:dPr>
                        <m:ctrlPr>
                          <a:rPr lang="en-US" sz="1600" i="1">
                            <a:latin typeface="Cambria Math" panose="02040503050406030204" pitchFamily="18" charset="0"/>
                            <a:ea typeface="PMingLiU"/>
                            <a:cs typeface="Times New Roman" panose="02020603050405020304" pitchFamily="18" charset="0"/>
                          </a:rPr>
                        </m:ctrlPr>
                      </m:dPr>
                      <m:e>
                        <m:r>
                          <a:rPr lang="en-US" sz="1600" i="1">
                            <a:latin typeface="Cambria Math" panose="02040503050406030204" pitchFamily="18" charset="0"/>
                            <a:ea typeface="PMingLiU"/>
                            <a:cs typeface="Times New Roman" panose="02020603050405020304" pitchFamily="18" charset="0"/>
                          </a:rPr>
                          <m:t>3;1;0</m:t>
                        </m:r>
                      </m:e>
                    </m:d>
                  </m:oMath>
                </a14:m>
                <a:r>
                  <a:rPr lang="en-US" sz="1600">
                    <a:ea typeface="PMingLiU"/>
                    <a:cs typeface="Times New Roman" panose="02020603050405020304" pitchFamily="18" charset="0"/>
                  </a:rPr>
                  <a:t>.</a:t>
                </a:r>
                <a:endParaRPr lang="en-US" sz="1600">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395853" y="1433185"/>
                <a:ext cx="7478202" cy="1459951"/>
              </a:xfrm>
              <a:prstGeom prst="rect">
                <a:avLst/>
              </a:prstGeom>
              <a:blipFill>
                <a:blip r:embed="rId5"/>
                <a:stretch>
                  <a:fillRect l="-4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395853" y="3002638"/>
                <a:ext cx="7064734" cy="1733488"/>
              </a:xfrm>
              <a:prstGeom prst="rect">
                <a:avLst/>
              </a:prstGeom>
            </p:spPr>
            <p:txBody>
              <a:bodyPr wrap="square">
                <a:spAutoFit/>
              </a:bodyPr>
              <a:lstStyle/>
              <a:p>
                <a:pPr lvl="0">
                  <a:lnSpc>
                    <a:spcPct val="150000"/>
                  </a:lnSpc>
                  <a:spcBef>
                    <a:spcPts val="300"/>
                  </a:spcBef>
                  <a:spcAft>
                    <a:spcPts val="300"/>
                  </a:spcAft>
                  <a:defRPr/>
                </a:pPr>
                <a:r>
                  <a:rPr lang="en-US" sz="1600">
                    <a:ea typeface="PMingLiU"/>
                    <a:cs typeface="Times New Roman" panose="02020603050405020304" pitchFamily="18" charset="0"/>
                  </a:rPr>
                  <a:t>c) Vì </a:t>
                </a:r>
                <a14:m>
                  <m:oMath xmlns:m="http://schemas.openxmlformats.org/officeDocument/2006/math">
                    <m:r>
                      <a:rPr lang="en-US" sz="1600" i="1">
                        <a:latin typeface="Cambria Math" panose="02040503050406030204" pitchFamily="18" charset="0"/>
                        <a:ea typeface="PMingLiU"/>
                        <a:cs typeface="Times New Roman" panose="02020603050405020304" pitchFamily="18" charset="0"/>
                      </a:rPr>
                      <m:t>𝐴</m:t>
                    </m:r>
                    <m:r>
                      <a:rPr lang="en-US" sz="1600" i="1">
                        <a:latin typeface="Cambria Math" panose="02040503050406030204" pitchFamily="18" charset="0"/>
                        <a:ea typeface="PMingLiU"/>
                        <a:cs typeface="Times New Roman" panose="02020603050405020304" pitchFamily="18" charset="0"/>
                      </a:rPr>
                      <m:t>, </m:t>
                    </m:r>
                    <m:r>
                      <a:rPr lang="en-US" sz="1600" i="1">
                        <a:latin typeface="Cambria Math" panose="02040503050406030204" pitchFamily="18" charset="0"/>
                        <a:ea typeface="PMingLiU"/>
                        <a:cs typeface="Times New Roman" panose="02020603050405020304" pitchFamily="18" charset="0"/>
                      </a:rPr>
                      <m:t>𝐵</m:t>
                    </m:r>
                    <m:r>
                      <a:rPr lang="en-US" sz="1600" i="1">
                        <a:latin typeface="Cambria Math" panose="02040503050406030204" pitchFamily="18" charset="0"/>
                        <a:ea typeface="PMingLiU"/>
                        <a:cs typeface="Times New Roman" panose="02020603050405020304" pitchFamily="18" charset="0"/>
                      </a:rPr>
                      <m:t>, </m:t>
                    </m:r>
                    <m:r>
                      <a:rPr lang="en-US" sz="1600" i="1">
                        <a:latin typeface="Cambria Math" panose="02040503050406030204" pitchFamily="18" charset="0"/>
                        <a:ea typeface="PMingLiU"/>
                        <a:cs typeface="Times New Roman" panose="02020603050405020304" pitchFamily="18" charset="0"/>
                      </a:rPr>
                      <m:t>𝑁</m:t>
                    </m:r>
                  </m:oMath>
                </a14:m>
                <a:r>
                  <a:rPr lang="en-US" sz="1600">
                    <a:ea typeface="PMingLiU"/>
                    <a:cs typeface="Times New Roman" panose="02020603050405020304" pitchFamily="18" charset="0"/>
                  </a:rPr>
                  <a:t> thẳng hàng nên </a:t>
                </a:r>
                <a14:m>
                  <m:oMath xmlns:m="http://schemas.openxmlformats.org/officeDocument/2006/math">
                    <m:acc>
                      <m:accPr>
                        <m:chr m:val="⃗"/>
                        <m:ctrlPr>
                          <a:rPr lang="en-US" sz="1600" i="1">
                            <a:latin typeface="Cambria Math" panose="02040503050406030204" pitchFamily="18" charset="0"/>
                            <a:ea typeface="PMingLiU"/>
                            <a:cs typeface="Times New Roman" panose="02020603050405020304" pitchFamily="18" charset="0"/>
                          </a:rPr>
                        </m:ctrlPr>
                      </m:accPr>
                      <m:e>
                        <m:r>
                          <a:rPr lang="en-US" sz="1600" i="1">
                            <a:latin typeface="Cambria Math" panose="02040503050406030204" pitchFamily="18" charset="0"/>
                            <a:ea typeface="PMingLiU"/>
                            <a:cs typeface="Times New Roman" panose="02020603050405020304" pitchFamily="18" charset="0"/>
                          </a:rPr>
                          <m:t>𝐴𝑁</m:t>
                        </m:r>
                      </m:e>
                    </m:acc>
                  </m:oMath>
                </a14:m>
                <a:r>
                  <a:rPr lang="en-US" sz="1600">
                    <a:ea typeface="PMingLiU"/>
                    <a:cs typeface="Times New Roman" panose="02020603050405020304" pitchFamily="18" charset="0"/>
                  </a:rPr>
                  <a:t> và </a:t>
                </a:r>
                <a14:m>
                  <m:oMath xmlns:m="http://schemas.openxmlformats.org/officeDocument/2006/math">
                    <m:acc>
                      <m:accPr>
                        <m:chr m:val="⃗"/>
                        <m:ctrlPr>
                          <a:rPr lang="en-US" sz="1600" i="1">
                            <a:latin typeface="Cambria Math" panose="02040503050406030204" pitchFamily="18" charset="0"/>
                            <a:ea typeface="PMingLiU"/>
                            <a:cs typeface="Times New Roman" panose="02020603050405020304" pitchFamily="18" charset="0"/>
                          </a:rPr>
                        </m:ctrlPr>
                      </m:accPr>
                      <m:e>
                        <m:r>
                          <a:rPr lang="en-US" sz="1600" i="1">
                            <a:latin typeface="Cambria Math" panose="02040503050406030204" pitchFamily="18" charset="0"/>
                            <a:ea typeface="PMingLiU"/>
                            <a:cs typeface="Times New Roman" panose="02020603050405020304" pitchFamily="18" charset="0"/>
                          </a:rPr>
                          <m:t>𝐴𝐵</m:t>
                        </m:r>
                      </m:e>
                    </m:acc>
                    <m:r>
                      <a:rPr lang="en-US" sz="1600" i="1">
                        <a:latin typeface="Cambria Math" panose="02040503050406030204" pitchFamily="18" charset="0"/>
                        <a:ea typeface="PMingLiU"/>
                        <a:cs typeface="Times New Roman" panose="02020603050405020304" pitchFamily="18" charset="0"/>
                      </a:rPr>
                      <m:t> </m:t>
                    </m:r>
                  </m:oMath>
                </a14:m>
                <a:r>
                  <a:rPr lang="en-US" sz="1600">
                    <a:ea typeface="PMingLiU"/>
                    <a:cs typeface="Times New Roman" panose="02020603050405020304" pitchFamily="18" charset="0"/>
                  </a:rPr>
                  <a:t>cùng phương.</a:t>
                </a:r>
                <a:endParaRPr lang="en-US" sz="1600">
                  <a:ea typeface="Arial" panose="020B0604020202020204" pitchFamily="34" charset="0"/>
                  <a:cs typeface="Times New Roman" panose="02020603050405020304" pitchFamily="18" charset="0"/>
                </a:endParaRPr>
              </a:p>
              <a:p>
                <a:pPr lvl="0">
                  <a:lnSpc>
                    <a:spcPct val="150000"/>
                  </a:lnSpc>
                  <a:spcBef>
                    <a:spcPts val="300"/>
                  </a:spcBef>
                  <a:spcAft>
                    <a:spcPts val="300"/>
                  </a:spcAft>
                  <a:defRPr/>
                </a:pPr>
                <a:r>
                  <a:rPr lang="en-US" sz="1600">
                    <a:ea typeface="PMingLiU"/>
                    <a:cs typeface="Times New Roman" panose="02020603050405020304" pitchFamily="18" charset="0"/>
                  </a:rPr>
                  <a:t>Theo giả thiết thì </a:t>
                </a:r>
                <a14:m>
                  <m:oMath xmlns:m="http://schemas.openxmlformats.org/officeDocument/2006/math">
                    <m:r>
                      <a:rPr lang="en-US" sz="1600" i="1">
                        <a:latin typeface="Cambria Math" panose="02040503050406030204" pitchFamily="18" charset="0"/>
                        <a:ea typeface="PMingLiU"/>
                        <a:cs typeface="Times New Roman" panose="02020603050405020304" pitchFamily="18" charset="0"/>
                      </a:rPr>
                      <m:t>𝑁</m:t>
                    </m:r>
                  </m:oMath>
                </a14:m>
                <a:r>
                  <a:rPr lang="en-US" sz="1600">
                    <a:ea typeface="PMingLiU"/>
                    <a:cs typeface="Times New Roman" panose="02020603050405020304" pitchFamily="18" charset="0"/>
                  </a:rPr>
                  <a:t> thuộc mặt phẳng tọa độ </a:t>
                </a:r>
                <a14:m>
                  <m:oMath xmlns:m="http://schemas.openxmlformats.org/officeDocument/2006/math">
                    <m:r>
                      <a:rPr lang="en-US" sz="1600" i="1">
                        <a:latin typeface="Cambria Math" panose="02040503050406030204" pitchFamily="18" charset="0"/>
                        <a:ea typeface="PMingLiU"/>
                        <a:cs typeface="Times New Roman" panose="02020603050405020304" pitchFamily="18" charset="0"/>
                      </a:rPr>
                      <m:t>𝑂𝑥𝑦</m:t>
                    </m:r>
                  </m:oMath>
                </a14:m>
                <a:r>
                  <a:rPr lang="en-US" sz="1600">
                    <a:ea typeface="PMingLiU"/>
                    <a:cs typeface="Times New Roman" panose="02020603050405020304" pitchFamily="18" charset="0"/>
                  </a:rPr>
                  <a:t> nên tọa độ điểm </a:t>
                </a:r>
                <a14:m>
                  <m:oMath xmlns:m="http://schemas.openxmlformats.org/officeDocument/2006/math">
                    <m:r>
                      <a:rPr lang="en-US" sz="1600" i="1">
                        <a:latin typeface="Cambria Math" panose="02040503050406030204" pitchFamily="18" charset="0"/>
                        <a:ea typeface="PMingLiU"/>
                        <a:cs typeface="Times New Roman" panose="02020603050405020304" pitchFamily="18" charset="0"/>
                      </a:rPr>
                      <m:t>𝑁</m:t>
                    </m:r>
                    <m:d>
                      <m:dPr>
                        <m:ctrlPr>
                          <a:rPr lang="en-US" sz="1600" i="1">
                            <a:latin typeface="Cambria Math" panose="02040503050406030204" pitchFamily="18" charset="0"/>
                            <a:ea typeface="PMingLiU"/>
                            <a:cs typeface="Times New Roman" panose="02020603050405020304" pitchFamily="18" charset="0"/>
                          </a:rPr>
                        </m:ctrlPr>
                      </m:dPr>
                      <m:e>
                        <m:r>
                          <a:rPr lang="en-US" sz="1600" i="1">
                            <a:latin typeface="Cambria Math" panose="02040503050406030204" pitchFamily="18" charset="0"/>
                            <a:ea typeface="PMingLiU"/>
                            <a:cs typeface="Times New Roman" panose="02020603050405020304" pitchFamily="18" charset="0"/>
                          </a:rPr>
                          <m:t>𝑎</m:t>
                        </m:r>
                        <m:r>
                          <a:rPr lang="en-US" sz="1600" i="1">
                            <a:latin typeface="Cambria Math" panose="02040503050406030204" pitchFamily="18" charset="0"/>
                            <a:ea typeface="PMingLiU"/>
                            <a:cs typeface="Times New Roman" panose="02020603050405020304" pitchFamily="18" charset="0"/>
                          </a:rPr>
                          <m:t>;</m:t>
                        </m:r>
                        <m:r>
                          <a:rPr lang="en-US" sz="1600" i="1">
                            <a:latin typeface="Cambria Math" panose="02040503050406030204" pitchFamily="18" charset="0"/>
                            <a:ea typeface="PMingLiU"/>
                            <a:cs typeface="Times New Roman" panose="02020603050405020304" pitchFamily="18" charset="0"/>
                          </a:rPr>
                          <m:t>𝑏</m:t>
                        </m:r>
                        <m:r>
                          <a:rPr lang="en-US" sz="1600" i="1">
                            <a:latin typeface="Cambria Math" panose="02040503050406030204" pitchFamily="18" charset="0"/>
                            <a:ea typeface="PMingLiU"/>
                            <a:cs typeface="Times New Roman" panose="02020603050405020304" pitchFamily="18" charset="0"/>
                          </a:rPr>
                          <m:t>;0</m:t>
                        </m:r>
                      </m:e>
                    </m:d>
                  </m:oMath>
                </a14:m>
                <a:r>
                  <a:rPr lang="en-US" sz="1600">
                    <a:ea typeface="PMingLiU"/>
                    <a:cs typeface="Times New Roman" panose="02020603050405020304" pitchFamily="18" charset="0"/>
                  </a:rPr>
                  <a:t>.</a:t>
                </a:r>
                <a:endParaRPr lang="en-US" sz="1600">
                  <a:ea typeface="Arial" panose="020B0604020202020204" pitchFamily="34" charset="0"/>
                  <a:cs typeface="Times New Roman" panose="02020603050405020304" pitchFamily="18" charset="0"/>
                </a:endParaRPr>
              </a:p>
              <a:p>
                <a:pPr lvl="0">
                  <a:lnSpc>
                    <a:spcPct val="150000"/>
                  </a:lnSpc>
                  <a:spcBef>
                    <a:spcPts val="300"/>
                  </a:spcBef>
                  <a:spcAft>
                    <a:spcPts val="300"/>
                  </a:spcAft>
                  <a:defRPr/>
                </a:pPr>
                <a14:m>
                  <m:oMathPara xmlns:m="http://schemas.openxmlformats.org/officeDocument/2006/math">
                    <m:oMathParaPr>
                      <m:jc m:val="left"/>
                    </m:oMathParaPr>
                    <m:oMath xmlns:m="http://schemas.openxmlformats.org/officeDocument/2006/math">
                      <m:r>
                        <m:rPr>
                          <m:nor/>
                        </m:rPr>
                        <a:rPr lang="en-US" sz="1600">
                          <a:ea typeface="PMingLiU"/>
                          <a:cs typeface="Times New Roman" panose="02020603050405020304" pitchFamily="18" charset="0"/>
                        </a:rPr>
                        <m:t>Do</m:t>
                      </m:r>
                      <m:r>
                        <m:rPr>
                          <m:nor/>
                        </m:rPr>
                        <a:rPr lang="en-US" sz="1600">
                          <a:ea typeface="PMingLiU"/>
                          <a:cs typeface="Times New Roman" panose="02020603050405020304" pitchFamily="18" charset="0"/>
                        </a:rPr>
                        <m:t> đ</m:t>
                      </m:r>
                      <m:r>
                        <m:rPr>
                          <m:nor/>
                        </m:rPr>
                        <a:rPr lang="en-US" sz="1600">
                          <a:ea typeface="PMingLiU"/>
                          <a:cs typeface="Times New Roman" panose="02020603050405020304" pitchFamily="18" charset="0"/>
                        </a:rPr>
                        <m:t>o</m:t>
                      </m:r>
                      <m:r>
                        <m:rPr>
                          <m:nor/>
                        </m:rPr>
                        <a:rPr lang="en-US" sz="1600">
                          <a:ea typeface="PMingLiU"/>
                          <a:cs typeface="Times New Roman" panose="02020603050405020304" pitchFamily="18" charset="0"/>
                        </a:rPr>
                        <m:t>,</m:t>
                      </m:r>
                      <m:f>
                        <m:fPr>
                          <m:ctrlPr>
                            <a:rPr lang="en-US" sz="1600" i="1">
                              <a:latin typeface="Cambria Math" panose="02040503050406030204" pitchFamily="18" charset="0"/>
                              <a:ea typeface="PMingLiU"/>
                              <a:cs typeface="Times New Roman" panose="02020603050405020304" pitchFamily="18" charset="0"/>
                            </a:rPr>
                          </m:ctrlPr>
                        </m:fPr>
                        <m:num>
                          <m:r>
                            <a:rPr lang="en-US" sz="1600" i="1">
                              <a:latin typeface="Cambria Math" panose="02040503050406030204" pitchFamily="18" charset="0"/>
                              <a:ea typeface="PMingLiU"/>
                              <a:cs typeface="Times New Roman" panose="02020603050405020304" pitchFamily="18" charset="0"/>
                            </a:rPr>
                            <m:t>𝑎</m:t>
                          </m:r>
                          <m:r>
                            <a:rPr lang="en-US" sz="1600" i="1">
                              <a:latin typeface="Cambria Math" panose="02040503050406030204" pitchFamily="18" charset="0"/>
                              <a:ea typeface="PMingLiU"/>
                              <a:cs typeface="Times New Roman" panose="02020603050405020304" pitchFamily="18" charset="0"/>
                            </a:rPr>
                            <m:t>−4</m:t>
                          </m:r>
                        </m:num>
                        <m:den>
                          <m:r>
                            <a:rPr lang="en-US" sz="1600" i="1">
                              <a:latin typeface="Cambria Math" panose="02040503050406030204" pitchFamily="18" charset="0"/>
                              <a:ea typeface="PMingLiU"/>
                              <a:cs typeface="Times New Roman" panose="02020603050405020304" pitchFamily="18" charset="0"/>
                            </a:rPr>
                            <m:t>−3</m:t>
                          </m:r>
                        </m:den>
                      </m:f>
                      <m:r>
                        <a:rPr lang="en-US" sz="1600" i="1">
                          <a:latin typeface="Cambria Math" panose="02040503050406030204" pitchFamily="18" charset="0"/>
                          <a:ea typeface="PMingLiU"/>
                          <a:cs typeface="Times New Roman" panose="02020603050405020304" pitchFamily="18" charset="0"/>
                        </a:rPr>
                        <m:t>=</m:t>
                      </m:r>
                      <m:f>
                        <m:fPr>
                          <m:ctrlPr>
                            <a:rPr lang="en-US" sz="1600" i="1">
                              <a:latin typeface="Cambria Math" panose="02040503050406030204" pitchFamily="18" charset="0"/>
                              <a:ea typeface="PMingLiU"/>
                              <a:cs typeface="Times New Roman" panose="02020603050405020304" pitchFamily="18" charset="0"/>
                            </a:rPr>
                          </m:ctrlPr>
                        </m:fPr>
                        <m:num>
                          <m:r>
                            <a:rPr lang="en-US" sz="1600" i="1">
                              <a:latin typeface="Cambria Math" panose="02040503050406030204" pitchFamily="18" charset="0"/>
                              <a:ea typeface="PMingLiU"/>
                              <a:cs typeface="Times New Roman" panose="02020603050405020304" pitchFamily="18" charset="0"/>
                            </a:rPr>
                            <m:t>𝑏</m:t>
                          </m:r>
                          <m:r>
                            <a:rPr lang="en-US" sz="1600" i="1">
                              <a:latin typeface="Cambria Math" panose="02040503050406030204" pitchFamily="18" charset="0"/>
                              <a:ea typeface="PMingLiU"/>
                              <a:cs typeface="Times New Roman" panose="02020603050405020304" pitchFamily="18" charset="0"/>
                            </a:rPr>
                            <m:t>−2</m:t>
                          </m:r>
                        </m:num>
                        <m:den>
                          <m:r>
                            <a:rPr lang="en-US" sz="1600" i="1">
                              <a:latin typeface="Cambria Math" panose="02040503050406030204" pitchFamily="18" charset="0"/>
                              <a:ea typeface="PMingLiU"/>
                              <a:cs typeface="Times New Roman" panose="02020603050405020304" pitchFamily="18" charset="0"/>
                            </a:rPr>
                            <m:t>−3</m:t>
                          </m:r>
                        </m:den>
                      </m:f>
                      <m:r>
                        <a:rPr lang="en-US" sz="1600" i="1">
                          <a:latin typeface="Cambria Math" panose="02040503050406030204" pitchFamily="18" charset="0"/>
                          <a:ea typeface="PMingLiU"/>
                          <a:cs typeface="Times New Roman" panose="02020603050405020304" pitchFamily="18" charset="0"/>
                        </a:rPr>
                        <m:t>=</m:t>
                      </m:r>
                      <m:f>
                        <m:fPr>
                          <m:ctrlPr>
                            <a:rPr lang="en-US" sz="1600" i="1">
                              <a:latin typeface="Cambria Math" panose="02040503050406030204" pitchFamily="18" charset="0"/>
                              <a:ea typeface="PMingLiU"/>
                              <a:cs typeface="Times New Roman" panose="02020603050405020304" pitchFamily="18" charset="0"/>
                            </a:rPr>
                          </m:ctrlPr>
                        </m:fPr>
                        <m:num>
                          <m:r>
                            <a:rPr lang="en-US" sz="1600" i="1">
                              <a:latin typeface="Cambria Math" panose="02040503050406030204" pitchFamily="18" charset="0"/>
                              <a:ea typeface="PMingLiU"/>
                              <a:cs typeface="Times New Roman" panose="02020603050405020304" pitchFamily="18" charset="0"/>
                            </a:rPr>
                            <m:t>0+1</m:t>
                          </m:r>
                        </m:num>
                        <m:den>
                          <m:r>
                            <a:rPr lang="en-US" sz="1600" i="1">
                              <a:latin typeface="Cambria Math" panose="02040503050406030204" pitchFamily="18" charset="0"/>
                              <a:ea typeface="PMingLiU"/>
                              <a:cs typeface="Times New Roman" panose="02020603050405020304" pitchFamily="18" charset="0"/>
                            </a:rPr>
                            <m:t>3</m:t>
                          </m:r>
                        </m:den>
                      </m:f>
                      <m:r>
                        <a:rPr lang="en-US" sz="1600" i="1">
                          <a:latin typeface="Cambria Math" panose="02040503050406030204" pitchFamily="18" charset="0"/>
                          <a:ea typeface="PMingLiU"/>
                          <a:cs typeface="Times New Roman" panose="02020603050405020304" pitchFamily="18" charset="0"/>
                        </a:rPr>
                        <m:t>⇒</m:t>
                      </m:r>
                      <m:r>
                        <a:rPr lang="en-US" sz="1600" i="1">
                          <a:latin typeface="Cambria Math" panose="02040503050406030204" pitchFamily="18" charset="0"/>
                          <a:ea typeface="PMingLiU"/>
                          <a:cs typeface="Times New Roman" panose="02020603050405020304" pitchFamily="18" charset="0"/>
                        </a:rPr>
                        <m:t>𝑎</m:t>
                      </m:r>
                      <m:r>
                        <a:rPr lang="en-US" sz="1600" i="1">
                          <a:latin typeface="Cambria Math" panose="02040503050406030204" pitchFamily="18" charset="0"/>
                          <a:ea typeface="PMingLiU"/>
                          <a:cs typeface="Times New Roman" panose="02020603050405020304" pitchFamily="18" charset="0"/>
                        </a:rPr>
                        <m:t>=3;</m:t>
                      </m:r>
                      <m:r>
                        <a:rPr lang="en-US" sz="1600" i="1">
                          <a:latin typeface="Cambria Math" panose="02040503050406030204" pitchFamily="18" charset="0"/>
                          <a:ea typeface="PMingLiU"/>
                          <a:cs typeface="Times New Roman" panose="02020603050405020304" pitchFamily="18" charset="0"/>
                        </a:rPr>
                        <m:t>𝑏</m:t>
                      </m:r>
                      <m:r>
                        <a:rPr lang="en-US" sz="1600" i="1">
                          <a:latin typeface="Cambria Math" panose="02040503050406030204" pitchFamily="18" charset="0"/>
                          <a:ea typeface="PMingLiU"/>
                          <a:cs typeface="Times New Roman" panose="02020603050405020304" pitchFamily="18" charset="0"/>
                        </a:rPr>
                        <m:t>=1 ⇒</m:t>
                      </m:r>
                      <m:r>
                        <a:rPr lang="en-US" sz="1600" i="1">
                          <a:latin typeface="Cambria Math" panose="02040503050406030204" pitchFamily="18" charset="0"/>
                          <a:ea typeface="PMingLiU"/>
                          <a:cs typeface="Times New Roman" panose="02020603050405020304" pitchFamily="18" charset="0"/>
                        </a:rPr>
                        <m:t>𝑁</m:t>
                      </m:r>
                      <m:d>
                        <m:dPr>
                          <m:ctrlPr>
                            <a:rPr lang="en-US" sz="1600" i="1">
                              <a:latin typeface="Cambria Math" panose="02040503050406030204" pitchFamily="18" charset="0"/>
                              <a:ea typeface="PMingLiU"/>
                              <a:cs typeface="Times New Roman" panose="02020603050405020304" pitchFamily="18" charset="0"/>
                            </a:rPr>
                          </m:ctrlPr>
                        </m:dPr>
                        <m:e>
                          <m:r>
                            <a:rPr lang="en-US" sz="1600" i="1">
                              <a:latin typeface="Cambria Math" panose="02040503050406030204" pitchFamily="18" charset="0"/>
                              <a:ea typeface="PMingLiU"/>
                              <a:cs typeface="Times New Roman" panose="02020603050405020304" pitchFamily="18" charset="0"/>
                            </a:rPr>
                            <m:t>3;1;0</m:t>
                          </m:r>
                        </m:e>
                      </m:d>
                      <m:r>
                        <a:rPr lang="en-US" sz="1600">
                          <a:latin typeface="Cambria Math" panose="02040503050406030204" pitchFamily="18" charset="0"/>
                          <a:ea typeface="PMingLiU"/>
                          <a:cs typeface="Times New Roman" panose="02020603050405020304" pitchFamily="18" charset="0"/>
                        </a:rPr>
                        <m:t>.</m:t>
                      </m:r>
                    </m:oMath>
                  </m:oMathPara>
                </a14:m>
                <a:endParaRPr lang="en-US" sz="1600">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395853" y="3002638"/>
                <a:ext cx="7064734" cy="1733488"/>
              </a:xfrm>
              <a:prstGeom prst="rect">
                <a:avLst/>
              </a:prstGeom>
              <a:blipFill>
                <a:blip r:embed="rId6"/>
                <a:stretch>
                  <a:fillRect l="-518"/>
                </a:stretch>
              </a:blipFill>
            </p:spPr>
            <p:txBody>
              <a:bodyPr/>
              <a:lstStyle/>
              <a:p>
                <a:r>
                  <a:rPr lang="en-US">
                    <a:noFill/>
                  </a:rPr>
                  <a:t> </a:t>
                </a:r>
              </a:p>
            </p:txBody>
          </p:sp>
        </mc:Fallback>
      </mc:AlternateContent>
    </p:spTree>
    <p:extLst>
      <p:ext uri="{BB962C8B-B14F-4D97-AF65-F5344CB8AC3E}">
        <p14:creationId xmlns:p14="http://schemas.microsoft.com/office/powerpoint/2010/main" val="314072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left)">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wipe(up)">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wipe(up)">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wipe(up)">
                                      <p:cBhvr>
                                        <p:cTn id="3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04800" y="1771650"/>
            <a:ext cx="5056632" cy="3009900"/>
          </a:xfrm>
          <a:prstGeom prst="rect">
            <a:avLst/>
          </a:prstGeom>
        </p:spPr>
      </p:pic>
      <p:sp>
        <p:nvSpPr>
          <p:cNvPr id="57" name="Google Shape;494;p40"/>
          <p:cNvSpPr txBox="1">
            <a:spLocks/>
          </p:cNvSpPr>
          <p:nvPr/>
        </p:nvSpPr>
        <p:spPr>
          <a:xfrm>
            <a:off x="2857500" y="552450"/>
            <a:ext cx="5638800" cy="2133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6500" b="1" i="0" u="none" strike="noStrike" kern="1200" cap="none" spc="0" normalizeH="0" baseline="0" noProof="0" smtClean="0">
                <a:ln>
                  <a:noFill/>
                </a:ln>
                <a:solidFill>
                  <a:srgbClr val="0070C0"/>
                </a:solidFill>
                <a:effectLst/>
                <a:uLnTx/>
                <a:uFillTx/>
                <a:latin typeface="Arial" panose="020B0604020202020204" pitchFamily="34" charset="0"/>
                <a:ea typeface="+mn-ea"/>
                <a:cs typeface="Arial" panose="020B0604020202020204" pitchFamily="34" charset="0"/>
                <a:sym typeface="Arial"/>
              </a:rPr>
              <a:t>VẬN</a:t>
            </a:r>
            <a:r>
              <a:rPr kumimoji="0" lang="en-US" sz="6500" b="1" i="0" u="none" strike="noStrike" kern="1200" cap="none" spc="0" normalizeH="0" noProof="0" smtClean="0">
                <a:ln>
                  <a:noFill/>
                </a:ln>
                <a:solidFill>
                  <a:srgbClr val="0070C0"/>
                </a:solidFill>
                <a:effectLst/>
                <a:uLnTx/>
                <a:uFillTx/>
                <a:latin typeface="Arial" panose="020B0604020202020204" pitchFamily="34" charset="0"/>
                <a:ea typeface="+mn-ea"/>
                <a:cs typeface="Arial" panose="020B0604020202020204" pitchFamily="34" charset="0"/>
                <a:sym typeface="Arial"/>
              </a:rPr>
              <a:t> DỤNG</a:t>
            </a:r>
            <a:endParaRPr kumimoji="0" lang="en-US" sz="65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376307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04800" y="1771650"/>
            <a:ext cx="5056632" cy="3009900"/>
          </a:xfrm>
          <a:prstGeom prst="rect">
            <a:avLst/>
          </a:prstGeom>
        </p:spPr>
      </p:pic>
      <p:sp>
        <p:nvSpPr>
          <p:cNvPr id="57" name="Google Shape;494;p40"/>
          <p:cNvSpPr txBox="1">
            <a:spLocks/>
          </p:cNvSpPr>
          <p:nvPr/>
        </p:nvSpPr>
        <p:spPr>
          <a:xfrm>
            <a:off x="1924215" y="514019"/>
            <a:ext cx="6649610" cy="2133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buClrTx/>
              <a:defRPr/>
            </a:pPr>
            <a:r>
              <a:rPr lang="vi-VN" sz="4200" b="1" kern="1200">
                <a:solidFill>
                  <a:srgbClr val="0070C0"/>
                </a:solidFill>
                <a:latin typeface="Arial" panose="020B0604020202020204" pitchFamily="34" charset="0"/>
                <a:ea typeface="+mn-ea"/>
                <a:cs typeface="Arial" panose="020B0604020202020204" pitchFamily="34" charset="0"/>
              </a:rPr>
              <a:t>Hệ thống hóa kiến thức trong chương </a:t>
            </a:r>
            <a:r>
              <a:rPr lang="en-US" sz="4200" b="1" kern="1200" smtClean="0">
                <a:solidFill>
                  <a:srgbClr val="0070C0"/>
                </a:solidFill>
                <a:latin typeface="Arial" panose="020B0604020202020204" pitchFamily="34" charset="0"/>
                <a:ea typeface="+mn-ea"/>
                <a:cs typeface="Arial" panose="020B0604020202020204" pitchFamily="34" charset="0"/>
              </a:rPr>
              <a:t>II</a:t>
            </a:r>
            <a:endParaRPr lang="en-US" sz="4200" b="1" kern="1200">
              <a:solidFill>
                <a:srgbClr val="0070C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56673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1615"/>
        <p:cNvGrpSpPr/>
        <p:nvPr/>
      </p:nvGrpSpPr>
      <p:grpSpPr>
        <a:xfrm>
          <a:off x="0" y="0"/>
          <a:ext cx="0" cy="0"/>
          <a:chOff x="0" y="0"/>
          <a:chExt cx="0" cy="0"/>
        </a:xfrm>
      </p:grpSpPr>
      <p:grpSp>
        <p:nvGrpSpPr>
          <p:cNvPr id="5" name="Group 4"/>
          <p:cNvGrpSpPr/>
          <p:nvPr/>
        </p:nvGrpSpPr>
        <p:grpSpPr>
          <a:xfrm>
            <a:off x="144559" y="145986"/>
            <a:ext cx="8872221" cy="4166781"/>
            <a:chOff x="160461" y="153937"/>
            <a:chExt cx="8872221" cy="4166781"/>
          </a:xfrm>
        </p:grpSpPr>
        <p:sp>
          <p:nvSpPr>
            <p:cNvPr id="9" name="Rectangle 8"/>
            <p:cNvSpPr/>
            <p:nvPr/>
          </p:nvSpPr>
          <p:spPr>
            <a:xfrm>
              <a:off x="160461" y="153937"/>
              <a:ext cx="8872221" cy="1858842"/>
            </a:xfrm>
            <a:prstGeom prst="rect">
              <a:avLst/>
            </a:prstGeom>
          </p:spPr>
          <p:txBody>
            <a:bodyPr wrap="square">
              <a:spAutoFit/>
            </a:bodyPr>
            <a:lstStyle/>
            <a:p>
              <a:pPr lvl="0" algn="just">
                <a:lnSpc>
                  <a:spcPct val="165000"/>
                </a:lnSpc>
              </a:pPr>
              <a:r>
                <a:rPr kumimoji="0" lang="en-US" sz="1800" b="1" i="0" u="none" strike="noStrike" kern="1200" cap="none" spc="0" normalizeH="0" baseline="0" noProof="0" smtClean="0">
                  <a:ln>
                    <a:noFill/>
                  </a:ln>
                  <a:solidFill>
                    <a:srgbClr val="000000"/>
                  </a:solidFill>
                  <a:effectLst/>
                  <a:uLnTx/>
                  <a:uFillTx/>
                  <a:ea typeface="Times New Roman" panose="02020603050405020304" pitchFamily="18" charset="0"/>
                  <a:cs typeface="Times New Roman" panose="02020603050405020304" pitchFamily="18" charset="0"/>
                  <a:sym typeface="Arial"/>
                </a:rPr>
                <a:t>Bài 2.42 (SGK-tr74</a:t>
              </a:r>
              <a:r>
                <a:rPr kumimoji="0" lang="en-US" sz="1800" b="1" i="0" u="none" strike="noStrike" kern="1200" cap="none" spc="0" normalizeH="0" baseline="0" noProof="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lang="vi-VN" sz="1800" kern="1200">
                  <a:latin typeface="Arial" panose="020B0604020202020204" pitchFamily="34" charset="0"/>
                  <a:ea typeface="Times New Roman" panose="02020603050405020304" pitchFamily="18" charset="0"/>
                  <a:cs typeface="Times New Roman" panose="02020603050405020304" pitchFamily="18" charset="0"/>
                </a:rPr>
                <a:t>Hình 2.53 minh họa một chiếc đèn được treo cách trần nhà là 0,5 m, cách hai tường lần lượt là 1,2 m và 1,6 m. Hai bức tường vuông góc với nhau và cùng vuông góc với trần nhà. Người ta di chuyển chiếc đèn đó đến vị trí mới cách trần nhà là 0,4 m, cách hai tường đều là 1,5 m</a:t>
              </a:r>
              <a:r>
                <a:rPr lang="vi-VN" sz="1800" kern="1200" smtClean="0">
                  <a:latin typeface="Arial" panose="020B0604020202020204" pitchFamily="34" charset="0"/>
                  <a:ea typeface="Times New Roman" panose="02020603050405020304" pitchFamily="18" charset="0"/>
                  <a:cs typeface="Times New Roman" panose="02020603050405020304" pitchFamily="18" charset="0"/>
                </a:rPr>
                <a:t>.</a:t>
              </a:r>
              <a:endParaRPr lang="en-US" sz="1800" kern="1200" smtClean="0">
                <a:latin typeface="Arial" panose="020B0604020202020204" pitchFamily="34" charset="0"/>
                <a:ea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9483" y="1686153"/>
              <a:ext cx="2640754" cy="2634565"/>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60461" y="2004828"/>
                  <a:ext cx="5524722" cy="2315890"/>
                </a:xfrm>
                <a:prstGeom prst="rect">
                  <a:avLst/>
                </a:prstGeom>
              </p:spPr>
              <p:txBody>
                <a:bodyPr wrap="square">
                  <a:spAutoFit/>
                </a:bodyPr>
                <a:lstStyle/>
                <a:p>
                  <a:pPr lvl="0" algn="just">
                    <a:lnSpc>
                      <a:spcPct val="165000"/>
                    </a:lnSpc>
                  </a:pPr>
                  <a:r>
                    <a:rPr lang="en-US" sz="1800">
                      <a:latin typeface="+mj-lt"/>
                      <a:ea typeface="Arial" panose="020B0604020202020204" pitchFamily="34" charset="0"/>
                      <a:cs typeface="Times New Roman" panose="02020603050405020304" pitchFamily="18" charset="0"/>
                    </a:rPr>
                    <a:t>a) Lập một hệ trục tọa độ </a:t>
                  </a:r>
                  <a14:m>
                    <m:oMath xmlns:m="http://schemas.openxmlformats.org/officeDocument/2006/math">
                      <m:r>
                        <a:rPr lang="en-US" sz="1800" i="1" smtClean="0">
                          <a:latin typeface="Cambria Math" panose="02040503050406030204" pitchFamily="18" charset="0"/>
                          <a:ea typeface="Arial" panose="020B0604020202020204" pitchFamily="34" charset="0"/>
                          <a:cs typeface="Times New Roman" panose="02020603050405020304" pitchFamily="18" charset="0"/>
                        </a:rPr>
                        <m:t>𝑂𝑥𝑦𝑧</m:t>
                      </m:r>
                      <m:r>
                        <a:rPr lang="en-US" sz="1800" i="1" smtClean="0">
                          <a:latin typeface="Cambria Math" panose="02040503050406030204" pitchFamily="18" charset="0"/>
                          <a:ea typeface="Arial" panose="020B0604020202020204" pitchFamily="34" charset="0"/>
                          <a:cs typeface="Times New Roman" panose="02020603050405020304" pitchFamily="18" charset="0"/>
                        </a:rPr>
                        <m:t> </m:t>
                      </m:r>
                    </m:oMath>
                  </a14:m>
                  <a:r>
                    <a:rPr lang="en-US" sz="1800">
                      <a:latin typeface="+mj-lt"/>
                      <a:ea typeface="Arial" panose="020B0604020202020204" pitchFamily="34" charset="0"/>
                      <a:cs typeface="Times New Roman" panose="02020603050405020304" pitchFamily="18" charset="0"/>
                    </a:rPr>
                    <a:t>phù hợp và xác định tọa độ của bóng đèn lúc đầu và sau khi di chuyển</a:t>
                  </a:r>
                  <a:r>
                    <a:rPr lang="en-US" sz="1800" smtClean="0">
                      <a:latin typeface="+mj-lt"/>
                      <a:ea typeface="Arial" panose="020B0604020202020204" pitchFamily="34" charset="0"/>
                      <a:cs typeface="Times New Roman" panose="02020603050405020304" pitchFamily="18" charset="0"/>
                    </a:rPr>
                    <a:t>.</a:t>
                  </a:r>
                  <a:endParaRPr lang="en-US" sz="1800">
                    <a:latin typeface="+mj-lt"/>
                    <a:ea typeface="Arial" panose="020B0604020202020204" pitchFamily="34" charset="0"/>
                    <a:cs typeface="Times New Roman" panose="02020603050405020304" pitchFamily="18" charset="0"/>
                  </a:endParaRPr>
                </a:p>
                <a:p>
                  <a:pPr lvl="0" algn="just">
                    <a:lnSpc>
                      <a:spcPct val="165000"/>
                    </a:lnSpc>
                  </a:pPr>
                  <a:r>
                    <a:rPr lang="en-US" sz="1800">
                      <a:latin typeface="+mj-lt"/>
                      <a:ea typeface="Arial" panose="020B0604020202020204" pitchFamily="34" charset="0"/>
                      <a:cs typeface="Times New Roman" panose="02020603050405020304" pitchFamily="18" charset="0"/>
                    </a:rPr>
                    <a:t>b) Vị trí mới của bóng đèn cách vị trí ban đầu là bao nhiêu mét? (Làm tròn kết quả đến chữ số thập phân thứ nhất).</a:t>
                  </a:r>
                </a:p>
              </p:txBody>
            </p:sp>
          </mc:Choice>
          <mc:Fallback xmlns="">
            <p:sp>
              <p:nvSpPr>
                <p:cNvPr id="4" name="Rectangle 3"/>
                <p:cNvSpPr>
                  <a:spLocks noRot="1" noChangeAspect="1" noMove="1" noResize="1" noEditPoints="1" noAdjustHandles="1" noChangeArrowheads="1" noChangeShapeType="1" noTextEdit="1"/>
                </p:cNvSpPr>
                <p:nvPr/>
              </p:nvSpPr>
              <p:spPr>
                <a:xfrm>
                  <a:off x="160461" y="2004828"/>
                  <a:ext cx="5524722" cy="2315890"/>
                </a:xfrm>
                <a:prstGeom prst="rect">
                  <a:avLst/>
                </a:prstGeom>
                <a:blipFill>
                  <a:blip r:embed="rId4"/>
                  <a:stretch>
                    <a:fillRect l="-993" r="-883" b="-3694"/>
                  </a:stretch>
                </a:blipFill>
              </p:spPr>
              <p:txBody>
                <a:bodyPr/>
                <a:lstStyle/>
                <a:p>
                  <a:r>
                    <a:rPr lang="en-US">
                      <a:noFill/>
                    </a:rPr>
                    <a:t> </a:t>
                  </a:r>
                </a:p>
              </p:txBody>
            </p:sp>
          </mc:Fallback>
        </mc:AlternateContent>
      </p:grpSp>
      <p:pic>
        <p:nvPicPr>
          <p:cNvPr id="7" name="Picture 6"/>
          <p:cNvPicPr>
            <a:picLocks noChangeAspect="1"/>
          </p:cNvPicPr>
          <p:nvPr/>
        </p:nvPicPr>
        <p:blipFill>
          <a:blip r:embed="rId5"/>
          <a:stretch>
            <a:fillRect/>
          </a:stretch>
        </p:blipFill>
        <p:spPr>
          <a:xfrm>
            <a:off x="5099901" y="4312767"/>
            <a:ext cx="569380" cy="704947"/>
          </a:xfrm>
          <a:prstGeom prst="rect">
            <a:avLst/>
          </a:prstGeom>
        </p:spPr>
      </p:pic>
    </p:spTree>
    <p:extLst>
      <p:ext uri="{BB962C8B-B14F-4D97-AF65-F5344CB8AC3E}">
        <p14:creationId xmlns:p14="http://schemas.microsoft.com/office/powerpoint/2010/main" val="253455327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1615"/>
        <p:cNvGrpSpPr/>
        <p:nvPr/>
      </p:nvGrpSpPr>
      <p:grpSpPr>
        <a:xfrm>
          <a:off x="0" y="0"/>
          <a:ext cx="0" cy="0"/>
          <a:chOff x="0" y="0"/>
          <a:chExt cx="0" cy="0"/>
        </a:xfrm>
      </p:grpSpPr>
      <p:sp>
        <p:nvSpPr>
          <p:cNvPr id="6" name="Rectangle 5"/>
          <p:cNvSpPr/>
          <p:nvPr/>
        </p:nvSpPr>
        <p:spPr>
          <a:xfrm>
            <a:off x="189551" y="284165"/>
            <a:ext cx="643125" cy="338554"/>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a:ln>
                  <a:noFill/>
                </a:ln>
                <a:solidFill>
                  <a:srgbClr val="C00000"/>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3470742" y="835511"/>
                <a:ext cx="5410863" cy="3416320"/>
              </a:xfrm>
              <a:prstGeom prst="rect">
                <a:avLst/>
              </a:prstGeom>
            </p:spPr>
            <p:txBody>
              <a:bodyPr wrap="square">
                <a:spAutoFit/>
              </a:bodyPr>
              <a:lstStyle/>
              <a:p>
                <a:pPr algn="just">
                  <a:lnSpc>
                    <a:spcPct val="150000"/>
                  </a:lnSpc>
                </a:pPr>
                <a:r>
                  <a:rPr lang="fr-FR" sz="1600">
                    <a:latin typeface="+mj-lt"/>
                    <a:ea typeface="Arial" panose="020B0604020202020204" pitchFamily="34" charset="0"/>
                    <a:cs typeface="Times New Roman" panose="02020603050405020304" pitchFamily="18" charset="0"/>
                  </a:rPr>
                  <a:t>a) Do hệ trục tọa độ </a:t>
                </a:r>
                <a14:m>
                  <m:oMath xmlns:m="http://schemas.openxmlformats.org/officeDocument/2006/math">
                    <m:r>
                      <a:rPr lang="en-US" sz="1600" i="1">
                        <a:effectLst/>
                        <a:latin typeface="Cambria Math" panose="02040503050406030204" pitchFamily="18" charset="0"/>
                        <a:ea typeface="Arial" panose="020B0604020202020204" pitchFamily="34" charset="0"/>
                        <a:cs typeface="Times New Roman" panose="02020603050405020304" pitchFamily="18" charset="0"/>
                      </a:rPr>
                      <m:t>𝑂𝑥𝑦𝑧</m:t>
                    </m:r>
                  </m:oMath>
                </a14:m>
                <a:r>
                  <a:rPr lang="fr-FR" sz="1600">
                    <a:effectLst/>
                    <a:latin typeface="+mj-lt"/>
                    <a:ea typeface="PMingLiU"/>
                    <a:cs typeface="Times New Roman" panose="02020603050405020304" pitchFamily="18" charset="0"/>
                  </a:rPr>
                  <a:t> sao cho </a:t>
                </a:r>
                <a14:m>
                  <m:oMath xmlns:m="http://schemas.openxmlformats.org/officeDocument/2006/math">
                    <m:r>
                      <a:rPr lang="en-US" sz="1600" i="1">
                        <a:effectLst/>
                        <a:latin typeface="Cambria Math" panose="02040503050406030204" pitchFamily="18" charset="0"/>
                        <a:ea typeface="PMingLiU"/>
                        <a:cs typeface="Times New Roman" panose="02020603050405020304" pitchFamily="18" charset="0"/>
                      </a:rPr>
                      <m:t>𝑂</m:t>
                    </m:r>
                  </m:oMath>
                </a14:m>
                <a:r>
                  <a:rPr lang="fr-FR" sz="1600">
                    <a:effectLst/>
                    <a:latin typeface="+mj-lt"/>
                    <a:ea typeface="PMingLiU"/>
                    <a:cs typeface="Times New Roman" panose="02020603050405020304" pitchFamily="18" charset="0"/>
                  </a:rPr>
                  <a:t> là góc nhà phía trên trần nhà (điểm giao của hai bức tường và trần nhà) và trục </a:t>
                </a:r>
                <a14:m>
                  <m:oMath xmlns:m="http://schemas.openxmlformats.org/officeDocument/2006/math">
                    <m:r>
                      <a:rPr lang="en-US" sz="1600" i="1">
                        <a:effectLst/>
                        <a:latin typeface="Cambria Math" panose="02040503050406030204" pitchFamily="18" charset="0"/>
                        <a:ea typeface="PMingLiU"/>
                        <a:cs typeface="Times New Roman" panose="02020603050405020304" pitchFamily="18" charset="0"/>
                      </a:rPr>
                      <m:t>𝑂𝑥</m:t>
                    </m:r>
                  </m:oMath>
                </a14:m>
                <a:r>
                  <a:rPr lang="fr-FR" sz="1600">
                    <a:effectLst/>
                    <a:latin typeface="+mj-lt"/>
                    <a:ea typeface="PMingLiU"/>
                    <a:cs typeface="Times New Roman" panose="02020603050405020304" pitchFamily="18" charset="0"/>
                  </a:rPr>
                  <a:t> là giao của bức tường bên trái và trần nhà; trục </a:t>
                </a:r>
                <a14:m>
                  <m:oMath xmlns:m="http://schemas.openxmlformats.org/officeDocument/2006/math">
                    <m:r>
                      <a:rPr lang="en-US" sz="1600" i="1">
                        <a:effectLst/>
                        <a:latin typeface="Cambria Math" panose="02040503050406030204" pitchFamily="18" charset="0"/>
                        <a:ea typeface="PMingLiU"/>
                        <a:cs typeface="Times New Roman" panose="02020603050405020304" pitchFamily="18" charset="0"/>
                      </a:rPr>
                      <m:t>𝑂𝑦</m:t>
                    </m:r>
                  </m:oMath>
                </a14:m>
                <a:r>
                  <a:rPr lang="fr-FR" sz="1600">
                    <a:effectLst/>
                    <a:latin typeface="+mj-lt"/>
                    <a:ea typeface="PMingLiU"/>
                    <a:cs typeface="Times New Roman" panose="02020603050405020304" pitchFamily="18" charset="0"/>
                  </a:rPr>
                  <a:t> là điểm giao của bức tường bên phải với trần nhà; trục </a:t>
                </a:r>
                <a14:m>
                  <m:oMath xmlns:m="http://schemas.openxmlformats.org/officeDocument/2006/math">
                    <m:r>
                      <a:rPr lang="en-US" sz="1600" i="1">
                        <a:effectLst/>
                        <a:latin typeface="Cambria Math" panose="02040503050406030204" pitchFamily="18" charset="0"/>
                        <a:ea typeface="PMingLiU"/>
                        <a:cs typeface="Times New Roman" panose="02020603050405020304" pitchFamily="18" charset="0"/>
                      </a:rPr>
                      <m:t>𝑂𝑧</m:t>
                    </m:r>
                  </m:oMath>
                </a14:m>
                <a:r>
                  <a:rPr lang="en-US" sz="1600">
                    <a:effectLst/>
                    <a:latin typeface="+mj-lt"/>
                    <a:ea typeface="PMingLiU"/>
                    <a:cs typeface="Times New Roman" panose="02020603050405020304" pitchFamily="18" charset="0"/>
                  </a:rPr>
                  <a:t> </a:t>
                </a:r>
                <a:r>
                  <a:rPr lang="fr-FR" sz="1600">
                    <a:effectLst/>
                    <a:latin typeface="+mj-lt"/>
                    <a:ea typeface="PMingLiU"/>
                    <a:cs typeface="Times New Roman" panose="02020603050405020304" pitchFamily="18" charset="0"/>
                  </a:rPr>
                  <a:t>là giao của 2 bức tường; đơn vị trên mỗi trục đều là mét. </a:t>
                </a:r>
                <a:endParaRPr lang="en-US" sz="1600">
                  <a:latin typeface="+mj-lt"/>
                  <a:ea typeface="Arial" panose="020B0604020202020204" pitchFamily="34" charset="0"/>
                  <a:cs typeface="Times New Roman" panose="02020603050405020304" pitchFamily="18" charset="0"/>
                </a:endParaRPr>
              </a:p>
              <a:p>
                <a:pPr algn="just">
                  <a:lnSpc>
                    <a:spcPct val="150000"/>
                  </a:lnSpc>
                </a:pPr>
                <a:r>
                  <a:rPr lang="fr-FR" sz="1600">
                    <a:effectLst/>
                    <a:latin typeface="+mj-lt"/>
                    <a:ea typeface="PMingLiU"/>
                    <a:cs typeface="Times New Roman" panose="02020603050405020304" pitchFamily="18" charset="0"/>
                  </a:rPr>
                  <a:t>Khi đó, tọa độ của cái đèn ở vị trí ban đầu là </a:t>
                </a:r>
                <a14:m>
                  <m:oMath xmlns:m="http://schemas.openxmlformats.org/officeDocument/2006/math">
                    <m:r>
                      <a:rPr lang="en-US" sz="1600" i="1">
                        <a:effectLst/>
                        <a:latin typeface="Cambria Math" panose="02040503050406030204" pitchFamily="18" charset="0"/>
                        <a:ea typeface="PMingLiU"/>
                        <a:cs typeface="Times New Roman" panose="02020603050405020304" pitchFamily="18" charset="0"/>
                      </a:rPr>
                      <m:t>𝐴</m:t>
                    </m:r>
                    <m:d>
                      <m:dPr>
                        <m:ctrlPr>
                          <a:rPr lang="en-US" sz="1600" i="1">
                            <a:effectLst/>
                            <a:latin typeface="Cambria Math" panose="02040503050406030204" pitchFamily="18" charset="0"/>
                            <a:ea typeface="PMingLiU"/>
                            <a:cs typeface="Times New Roman" panose="02020603050405020304" pitchFamily="18" charset="0"/>
                          </a:rPr>
                        </m:ctrlPr>
                      </m:dPr>
                      <m:e>
                        <m:r>
                          <a:rPr lang="fr-FR" sz="1600" i="1">
                            <a:effectLst/>
                            <a:latin typeface="Cambria Math" panose="02040503050406030204" pitchFamily="18" charset="0"/>
                            <a:ea typeface="PMingLiU"/>
                            <a:cs typeface="Times New Roman" panose="02020603050405020304" pitchFamily="18" charset="0"/>
                          </a:rPr>
                          <m:t>1,2; 1,6; 0,5</m:t>
                        </m:r>
                      </m:e>
                    </m:d>
                  </m:oMath>
                </a14:m>
                <a:r>
                  <a:rPr lang="fr-FR" sz="1600">
                    <a:effectLst/>
                    <a:latin typeface="+mj-lt"/>
                    <a:ea typeface="PMingLiU"/>
                    <a:cs typeface="Times New Roman" panose="02020603050405020304" pitchFamily="18" charset="0"/>
                  </a:rPr>
                  <a:t>. </a:t>
                </a:r>
                <a:endParaRPr lang="fr-FR" sz="1600" smtClean="0">
                  <a:effectLst/>
                  <a:latin typeface="+mj-lt"/>
                  <a:ea typeface="PMingLiU"/>
                  <a:cs typeface="Times New Roman" panose="02020603050405020304" pitchFamily="18" charset="0"/>
                </a:endParaRPr>
              </a:p>
              <a:p>
                <a:pPr algn="just">
                  <a:lnSpc>
                    <a:spcPct val="150000"/>
                  </a:lnSpc>
                </a:pPr>
                <a:r>
                  <a:rPr lang="fr-FR" sz="1600" smtClean="0">
                    <a:effectLst/>
                    <a:latin typeface="+mj-lt"/>
                    <a:ea typeface="PMingLiU"/>
                    <a:cs typeface="Times New Roman" panose="02020603050405020304" pitchFamily="18" charset="0"/>
                  </a:rPr>
                  <a:t>Tọa </a:t>
                </a:r>
                <a:r>
                  <a:rPr lang="fr-FR" sz="1600">
                    <a:effectLst/>
                    <a:latin typeface="+mj-lt"/>
                    <a:ea typeface="PMingLiU"/>
                    <a:cs typeface="Times New Roman" panose="02020603050405020304" pitchFamily="18" charset="0"/>
                  </a:rPr>
                  <a:t>độ của cái đèn ở vị trí mới là </a:t>
                </a:r>
                <a14:m>
                  <m:oMath xmlns:m="http://schemas.openxmlformats.org/officeDocument/2006/math">
                    <m:r>
                      <a:rPr lang="en-US" sz="1600" i="1">
                        <a:effectLst/>
                        <a:latin typeface="Cambria Math" panose="02040503050406030204" pitchFamily="18" charset="0"/>
                        <a:ea typeface="PMingLiU"/>
                        <a:cs typeface="Times New Roman" panose="02020603050405020304" pitchFamily="18" charset="0"/>
                      </a:rPr>
                      <m:t>𝐵</m:t>
                    </m:r>
                    <m:d>
                      <m:dPr>
                        <m:ctrlPr>
                          <a:rPr lang="en-US" sz="1600" i="1">
                            <a:effectLst/>
                            <a:latin typeface="Cambria Math" panose="02040503050406030204" pitchFamily="18" charset="0"/>
                            <a:ea typeface="PMingLiU"/>
                            <a:cs typeface="Times New Roman" panose="02020603050405020304" pitchFamily="18" charset="0"/>
                          </a:rPr>
                        </m:ctrlPr>
                      </m:dPr>
                      <m:e>
                        <m:r>
                          <a:rPr lang="fr-FR" sz="1600" i="1">
                            <a:effectLst/>
                            <a:latin typeface="Cambria Math" panose="02040503050406030204" pitchFamily="18" charset="0"/>
                            <a:ea typeface="PMingLiU"/>
                            <a:cs typeface="Times New Roman" panose="02020603050405020304" pitchFamily="18" charset="0"/>
                          </a:rPr>
                          <m:t>1,5; 1,5; 0,4</m:t>
                        </m:r>
                      </m:e>
                    </m:d>
                  </m:oMath>
                </a14:m>
                <a:r>
                  <a:rPr lang="fr-FR" sz="1600" smtClean="0">
                    <a:effectLst/>
                    <a:latin typeface="+mj-lt"/>
                    <a:ea typeface="PMingLiU"/>
                    <a:cs typeface="Times New Roman" panose="02020603050405020304" pitchFamily="18" charset="0"/>
                  </a:rPr>
                  <a:t>.</a:t>
                </a:r>
                <a:endParaRPr lang="en-US" sz="1600">
                  <a:latin typeface="+mj-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470742" y="835511"/>
                <a:ext cx="5410863" cy="3416320"/>
              </a:xfrm>
              <a:prstGeom prst="rect">
                <a:avLst/>
              </a:prstGeom>
              <a:blipFill>
                <a:blip r:embed="rId3"/>
                <a:stretch>
                  <a:fillRect l="-563" r="-676" b="-179"/>
                </a:stretch>
              </a:blipFill>
            </p:spPr>
            <p:txBody>
              <a:bodyPr/>
              <a:lstStyle/>
              <a:p>
                <a:r>
                  <a:rPr lang="en-US">
                    <a:noFill/>
                  </a:rPr>
                  <a:t> </a:t>
                </a:r>
              </a:p>
            </p:txBody>
          </p:sp>
        </mc:Fallback>
      </mc:AlternateContent>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110" y="985959"/>
            <a:ext cx="2986291" cy="2670645"/>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261110" y="4367182"/>
                <a:ext cx="8620495" cy="611193"/>
              </a:xfrm>
              <a:prstGeom prst="rect">
                <a:avLst/>
              </a:prstGeom>
            </p:spPr>
            <p:txBody>
              <a:bodyPr wrap="square">
                <a:spAutoFit/>
              </a:bodyPr>
              <a:lstStyle/>
              <a:p>
                <a:pPr lvl="0" algn="just"/>
                <a14:m>
                  <m:oMathPara xmlns:m="http://schemas.openxmlformats.org/officeDocument/2006/math">
                    <m:oMathParaPr>
                      <m:jc m:val="left"/>
                    </m:oMathParaPr>
                    <m:oMath xmlns:m="http://schemas.openxmlformats.org/officeDocument/2006/math">
                      <m:r>
                        <m:rPr>
                          <m:nor/>
                        </m:rPr>
                        <a:rPr lang="fr-FR" sz="1600" smtClean="0">
                          <a:ea typeface="PMingLiU"/>
                          <a:cs typeface="Times New Roman" panose="02020603050405020304" pitchFamily="18" charset="0"/>
                        </a:rPr>
                        <m:t>b</m:t>
                      </m:r>
                      <m:r>
                        <m:rPr>
                          <m:nor/>
                        </m:rPr>
                        <a:rPr lang="fr-FR" sz="1600" smtClean="0">
                          <a:ea typeface="PMingLiU"/>
                          <a:cs typeface="Times New Roman" panose="02020603050405020304" pitchFamily="18" charset="0"/>
                        </a:rPr>
                        <m:t>) </m:t>
                      </m:r>
                      <m:r>
                        <m:rPr>
                          <m:nor/>
                        </m:rPr>
                        <a:rPr lang="fr-FR" sz="1600" smtClean="0">
                          <a:ea typeface="PMingLiU"/>
                          <a:cs typeface="Times New Roman" panose="02020603050405020304" pitchFamily="18" charset="0"/>
                        </a:rPr>
                        <m:t>Kho</m:t>
                      </m:r>
                      <m:r>
                        <m:rPr>
                          <m:nor/>
                        </m:rPr>
                        <a:rPr lang="fr-FR" sz="1600" smtClean="0">
                          <a:ea typeface="PMingLiU"/>
                          <a:cs typeface="Times New Roman" panose="02020603050405020304" pitchFamily="18" charset="0"/>
                        </a:rPr>
                        <m:t>ả</m:t>
                      </m:r>
                      <m:r>
                        <m:rPr>
                          <m:nor/>
                        </m:rPr>
                        <a:rPr lang="fr-FR" sz="1600" smtClean="0">
                          <a:ea typeface="PMingLiU"/>
                          <a:cs typeface="Times New Roman" panose="02020603050405020304" pitchFamily="18" charset="0"/>
                        </a:rPr>
                        <m:t>ng</m:t>
                      </m:r>
                      <m:r>
                        <m:rPr>
                          <m:nor/>
                        </m:rPr>
                        <a:rPr lang="fr-FR" sz="1600" smtClean="0">
                          <a:ea typeface="PMingLiU"/>
                          <a:cs typeface="Times New Roman" panose="02020603050405020304" pitchFamily="18" charset="0"/>
                        </a:rPr>
                        <m:t> </m:t>
                      </m:r>
                      <m:r>
                        <m:rPr>
                          <m:nor/>
                        </m:rPr>
                        <a:rPr lang="fr-FR" sz="1600" smtClean="0">
                          <a:ea typeface="PMingLiU"/>
                          <a:cs typeface="Times New Roman" panose="02020603050405020304" pitchFamily="18" charset="0"/>
                        </a:rPr>
                        <m:t>c</m:t>
                      </m:r>
                      <m:r>
                        <m:rPr>
                          <m:nor/>
                        </m:rPr>
                        <a:rPr lang="fr-FR" sz="1600" smtClean="0">
                          <a:ea typeface="PMingLiU"/>
                          <a:cs typeface="Times New Roman" panose="02020603050405020304" pitchFamily="18" charset="0"/>
                        </a:rPr>
                        <m:t>á</m:t>
                      </m:r>
                      <m:r>
                        <m:rPr>
                          <m:nor/>
                        </m:rPr>
                        <a:rPr lang="fr-FR" sz="1600" smtClean="0">
                          <a:ea typeface="PMingLiU"/>
                          <a:cs typeface="Times New Roman" panose="02020603050405020304" pitchFamily="18" charset="0"/>
                        </a:rPr>
                        <m:t>ch</m:t>
                      </m:r>
                      <m:r>
                        <m:rPr>
                          <m:nor/>
                        </m:rPr>
                        <a:rPr lang="fr-FR" sz="1600" smtClean="0">
                          <a:ea typeface="PMingLiU"/>
                          <a:cs typeface="Times New Roman" panose="02020603050405020304" pitchFamily="18" charset="0"/>
                        </a:rPr>
                        <m:t> </m:t>
                      </m:r>
                      <m:r>
                        <m:rPr>
                          <m:nor/>
                        </m:rPr>
                        <a:rPr lang="fr-FR" sz="1600" smtClean="0">
                          <a:ea typeface="PMingLiU"/>
                          <a:cs typeface="Times New Roman" panose="02020603050405020304" pitchFamily="18" charset="0"/>
                        </a:rPr>
                        <m:t>c</m:t>
                      </m:r>
                      <m:r>
                        <m:rPr>
                          <m:nor/>
                        </m:rPr>
                        <a:rPr lang="fr-FR" sz="1600" smtClean="0">
                          <a:ea typeface="PMingLiU"/>
                          <a:cs typeface="Times New Roman" panose="02020603050405020304" pitchFamily="18" charset="0"/>
                        </a:rPr>
                        <m:t>ủ</m:t>
                      </m:r>
                      <m:r>
                        <m:rPr>
                          <m:nor/>
                        </m:rPr>
                        <a:rPr lang="fr-FR" sz="1600" smtClean="0">
                          <a:ea typeface="PMingLiU"/>
                          <a:cs typeface="Times New Roman" panose="02020603050405020304" pitchFamily="18" charset="0"/>
                        </a:rPr>
                        <m:t>a</m:t>
                      </m:r>
                      <m:r>
                        <m:rPr>
                          <m:nor/>
                        </m:rPr>
                        <a:rPr lang="fr-FR" sz="1600" smtClean="0">
                          <a:ea typeface="PMingLiU"/>
                          <a:cs typeface="Times New Roman" panose="02020603050405020304" pitchFamily="18" charset="0"/>
                        </a:rPr>
                        <m:t> </m:t>
                      </m:r>
                      <m:r>
                        <m:rPr>
                          <m:nor/>
                        </m:rPr>
                        <a:rPr lang="fr-FR" sz="1600" smtClean="0">
                          <a:ea typeface="PMingLiU"/>
                          <a:cs typeface="Times New Roman" panose="02020603050405020304" pitchFamily="18" charset="0"/>
                        </a:rPr>
                        <m:t>hai</m:t>
                      </m:r>
                      <m:r>
                        <m:rPr>
                          <m:nor/>
                        </m:rPr>
                        <a:rPr lang="fr-FR" sz="1600" smtClean="0">
                          <a:ea typeface="PMingLiU"/>
                          <a:cs typeface="Times New Roman" panose="02020603050405020304" pitchFamily="18" charset="0"/>
                        </a:rPr>
                        <m:t> </m:t>
                      </m:r>
                      <m:r>
                        <m:rPr>
                          <m:nor/>
                        </m:rPr>
                        <a:rPr lang="fr-FR" sz="1600" smtClean="0">
                          <a:ea typeface="PMingLiU"/>
                          <a:cs typeface="Times New Roman" panose="02020603050405020304" pitchFamily="18" charset="0"/>
                        </a:rPr>
                        <m:t>v</m:t>
                      </m:r>
                      <m:r>
                        <m:rPr>
                          <m:nor/>
                        </m:rPr>
                        <a:rPr lang="fr-FR" sz="1600" smtClean="0">
                          <a:ea typeface="PMingLiU"/>
                          <a:cs typeface="Times New Roman" panose="02020603050405020304" pitchFamily="18" charset="0"/>
                        </a:rPr>
                        <m:t>ị </m:t>
                      </m:r>
                      <m:r>
                        <m:rPr>
                          <m:nor/>
                        </m:rPr>
                        <a:rPr lang="fr-FR" sz="1600" smtClean="0">
                          <a:ea typeface="PMingLiU"/>
                          <a:cs typeface="Times New Roman" panose="02020603050405020304" pitchFamily="18" charset="0"/>
                        </a:rPr>
                        <m:t>tr</m:t>
                      </m:r>
                      <m:r>
                        <m:rPr>
                          <m:nor/>
                        </m:rPr>
                        <a:rPr lang="fr-FR" sz="1600" smtClean="0">
                          <a:ea typeface="PMingLiU"/>
                          <a:cs typeface="Times New Roman" panose="02020603050405020304" pitchFamily="18" charset="0"/>
                        </a:rPr>
                        <m:t>í </m:t>
                      </m:r>
                      <m:r>
                        <m:rPr>
                          <m:nor/>
                        </m:rPr>
                        <a:rPr lang="fr-FR" sz="1600" smtClean="0">
                          <a:ea typeface="PMingLiU"/>
                          <a:cs typeface="Times New Roman" panose="02020603050405020304" pitchFamily="18" charset="0"/>
                        </a:rPr>
                        <m:t>c</m:t>
                      </m:r>
                      <m:r>
                        <m:rPr>
                          <m:nor/>
                        </m:rPr>
                        <a:rPr lang="fr-FR" sz="1600" smtClean="0">
                          <a:ea typeface="PMingLiU"/>
                          <a:cs typeface="Times New Roman" panose="02020603050405020304" pitchFamily="18" charset="0"/>
                        </a:rPr>
                        <m:t>ủ</m:t>
                      </m:r>
                      <m:r>
                        <m:rPr>
                          <m:nor/>
                        </m:rPr>
                        <a:rPr lang="fr-FR" sz="1600" smtClean="0">
                          <a:ea typeface="PMingLiU"/>
                          <a:cs typeface="Times New Roman" panose="02020603050405020304" pitchFamily="18" charset="0"/>
                        </a:rPr>
                        <m:t>a</m:t>
                      </m:r>
                      <m:r>
                        <m:rPr>
                          <m:nor/>
                        </m:rPr>
                        <a:rPr lang="fr-FR" sz="1600" smtClean="0">
                          <a:ea typeface="PMingLiU"/>
                          <a:cs typeface="Times New Roman" panose="02020603050405020304" pitchFamily="18" charset="0"/>
                        </a:rPr>
                        <m:t> đè</m:t>
                      </m:r>
                      <m:r>
                        <m:rPr>
                          <m:nor/>
                        </m:rPr>
                        <a:rPr lang="fr-FR" sz="1600" smtClean="0">
                          <a:ea typeface="PMingLiU"/>
                          <a:cs typeface="Times New Roman" panose="02020603050405020304" pitchFamily="18" charset="0"/>
                        </a:rPr>
                        <m:t>n</m:t>
                      </m:r>
                      <m:r>
                        <m:rPr>
                          <m:nor/>
                        </m:rPr>
                        <a:rPr lang="fr-FR" sz="1600" smtClean="0">
                          <a:ea typeface="PMingLiU"/>
                          <a:cs typeface="Times New Roman" panose="02020603050405020304" pitchFamily="18" charset="0"/>
                        </a:rPr>
                        <m:t> </m:t>
                      </m:r>
                      <m:r>
                        <m:rPr>
                          <m:nor/>
                        </m:rPr>
                        <a:rPr lang="fr-FR" sz="1600" smtClean="0">
                          <a:ea typeface="PMingLiU"/>
                          <a:cs typeface="Times New Roman" panose="02020603050405020304" pitchFamily="18" charset="0"/>
                        </a:rPr>
                        <m:t>l</m:t>
                      </m:r>
                      <m:r>
                        <m:rPr>
                          <m:nor/>
                        </m:rPr>
                        <a:rPr lang="fr-FR" sz="1600" smtClean="0">
                          <a:ea typeface="PMingLiU"/>
                          <a:cs typeface="Times New Roman" panose="02020603050405020304" pitchFamily="18" charset="0"/>
                        </a:rPr>
                        <m:t>ú</m:t>
                      </m:r>
                      <m:r>
                        <m:rPr>
                          <m:nor/>
                        </m:rPr>
                        <a:rPr lang="fr-FR" sz="1600" smtClean="0">
                          <a:ea typeface="PMingLiU"/>
                          <a:cs typeface="Times New Roman" panose="02020603050405020304" pitchFamily="18" charset="0"/>
                        </a:rPr>
                        <m:t>c</m:t>
                      </m:r>
                      <m:r>
                        <m:rPr>
                          <m:nor/>
                        </m:rPr>
                        <a:rPr lang="fr-FR" sz="1600" smtClean="0">
                          <a:ea typeface="PMingLiU"/>
                          <a:cs typeface="Times New Roman" panose="02020603050405020304" pitchFamily="18" charset="0"/>
                        </a:rPr>
                        <m:t> đầ</m:t>
                      </m:r>
                      <m:r>
                        <m:rPr>
                          <m:nor/>
                        </m:rPr>
                        <a:rPr lang="fr-FR" sz="1600" smtClean="0">
                          <a:ea typeface="PMingLiU"/>
                          <a:cs typeface="Times New Roman" panose="02020603050405020304" pitchFamily="18" charset="0"/>
                        </a:rPr>
                        <m:t>u</m:t>
                      </m:r>
                      <m:r>
                        <m:rPr>
                          <m:nor/>
                        </m:rPr>
                        <a:rPr lang="fr-FR" sz="1600" smtClean="0">
                          <a:ea typeface="PMingLiU"/>
                          <a:cs typeface="Times New Roman" panose="02020603050405020304" pitchFamily="18" charset="0"/>
                        </a:rPr>
                        <m:t> </m:t>
                      </m:r>
                      <m:r>
                        <m:rPr>
                          <m:nor/>
                        </m:rPr>
                        <a:rPr lang="fr-FR" sz="1600" smtClean="0">
                          <a:ea typeface="PMingLiU"/>
                          <a:cs typeface="Times New Roman" panose="02020603050405020304" pitchFamily="18" charset="0"/>
                        </a:rPr>
                        <m:t>v</m:t>
                      </m:r>
                      <m:r>
                        <m:rPr>
                          <m:nor/>
                        </m:rPr>
                        <a:rPr lang="fr-FR" sz="1600" smtClean="0">
                          <a:ea typeface="PMingLiU"/>
                          <a:cs typeface="Times New Roman" panose="02020603050405020304" pitchFamily="18" charset="0"/>
                        </a:rPr>
                        <m:t>à </m:t>
                      </m:r>
                      <m:r>
                        <m:rPr>
                          <m:nor/>
                        </m:rPr>
                        <a:rPr lang="fr-FR" sz="1600" smtClean="0">
                          <a:ea typeface="PMingLiU"/>
                          <a:cs typeface="Times New Roman" panose="02020603050405020304" pitchFamily="18" charset="0"/>
                        </a:rPr>
                        <m:t>l</m:t>
                      </m:r>
                      <m:r>
                        <m:rPr>
                          <m:nor/>
                        </m:rPr>
                        <a:rPr lang="fr-FR" sz="1600" smtClean="0">
                          <a:ea typeface="PMingLiU"/>
                          <a:cs typeface="Times New Roman" panose="02020603050405020304" pitchFamily="18" charset="0"/>
                        </a:rPr>
                        <m:t>ú</m:t>
                      </m:r>
                      <m:r>
                        <m:rPr>
                          <m:nor/>
                        </m:rPr>
                        <a:rPr lang="fr-FR" sz="1600" smtClean="0">
                          <a:ea typeface="PMingLiU"/>
                          <a:cs typeface="Times New Roman" panose="02020603050405020304" pitchFamily="18" charset="0"/>
                        </a:rPr>
                        <m:t>c</m:t>
                      </m:r>
                      <m:r>
                        <m:rPr>
                          <m:nor/>
                        </m:rPr>
                        <a:rPr lang="fr-FR" sz="1600" smtClean="0">
                          <a:ea typeface="PMingLiU"/>
                          <a:cs typeface="Times New Roman" panose="02020603050405020304" pitchFamily="18" charset="0"/>
                        </a:rPr>
                        <m:t> </m:t>
                      </m:r>
                      <m:r>
                        <m:rPr>
                          <m:nor/>
                        </m:rPr>
                        <a:rPr lang="fr-FR" sz="1600" smtClean="0">
                          <a:ea typeface="PMingLiU"/>
                          <a:cs typeface="Times New Roman" panose="02020603050405020304" pitchFamily="18" charset="0"/>
                        </a:rPr>
                        <m:t>sau</m:t>
                      </m:r>
                      <m:r>
                        <m:rPr>
                          <m:nor/>
                        </m:rPr>
                        <a:rPr lang="fr-FR" sz="1600" smtClean="0">
                          <a:ea typeface="PMingLiU"/>
                          <a:cs typeface="Times New Roman" panose="02020603050405020304" pitchFamily="18" charset="0"/>
                        </a:rPr>
                        <m:t> </m:t>
                      </m:r>
                      <m:r>
                        <m:rPr>
                          <m:nor/>
                        </m:rPr>
                        <a:rPr lang="fr-FR" sz="1600" smtClean="0">
                          <a:ea typeface="PMingLiU"/>
                          <a:cs typeface="Times New Roman" panose="02020603050405020304" pitchFamily="18" charset="0"/>
                        </a:rPr>
                        <m:t>l</m:t>
                      </m:r>
                      <m:r>
                        <m:rPr>
                          <m:nor/>
                        </m:rPr>
                        <a:rPr lang="fr-FR" sz="1600" smtClean="0">
                          <a:ea typeface="PMingLiU"/>
                          <a:cs typeface="Times New Roman" panose="02020603050405020304" pitchFamily="18" charset="0"/>
                        </a:rPr>
                        <m:t>à:</m:t>
                      </m:r>
                      <m:r>
                        <a:rPr lang="en-US" sz="1600" b="0" i="1" smtClean="0">
                          <a:latin typeface="Cambria Math" panose="02040503050406030204" pitchFamily="18" charset="0"/>
                          <a:ea typeface="PMingLiU"/>
                          <a:cs typeface="Times New Roman" panose="02020603050405020304" pitchFamily="18" charset="0"/>
                        </a:rPr>
                        <m:t> </m:t>
                      </m:r>
                      <m:r>
                        <a:rPr lang="en-US" sz="1600" i="1">
                          <a:latin typeface="Cambria Math" panose="02040503050406030204" pitchFamily="18" charset="0"/>
                          <a:ea typeface="PMingLiU"/>
                          <a:cs typeface="Times New Roman" panose="02020603050405020304" pitchFamily="18" charset="0"/>
                        </a:rPr>
                        <m:t>𝐴𝐵</m:t>
                      </m:r>
                      <m:r>
                        <a:rPr lang="en-US" sz="1600" i="1">
                          <a:latin typeface="Cambria Math" panose="02040503050406030204" pitchFamily="18" charset="0"/>
                          <a:ea typeface="PMingLiU"/>
                          <a:cs typeface="Times New Roman" panose="02020603050405020304" pitchFamily="18" charset="0"/>
                        </a:rPr>
                        <m:t>=</m:t>
                      </m:r>
                      <m:d>
                        <m:dPr>
                          <m:begChr m:val="|"/>
                          <m:endChr m:val="|"/>
                          <m:ctrlPr>
                            <a:rPr lang="en-US" sz="1600" i="1">
                              <a:latin typeface="Cambria Math" panose="02040503050406030204" pitchFamily="18" charset="0"/>
                              <a:ea typeface="PMingLiU"/>
                              <a:cs typeface="Times New Roman" panose="02020603050405020304" pitchFamily="18" charset="0"/>
                            </a:rPr>
                          </m:ctrlPr>
                        </m:dPr>
                        <m:e>
                          <m:acc>
                            <m:accPr>
                              <m:chr m:val="⃗"/>
                              <m:ctrlPr>
                                <a:rPr lang="en-US" sz="1600" i="1">
                                  <a:latin typeface="Cambria Math" panose="02040503050406030204" pitchFamily="18" charset="0"/>
                                  <a:ea typeface="PMingLiU"/>
                                  <a:cs typeface="Times New Roman" panose="02020603050405020304" pitchFamily="18" charset="0"/>
                                </a:rPr>
                              </m:ctrlPr>
                            </m:accPr>
                            <m:e>
                              <m:r>
                                <a:rPr lang="en-US" sz="1600" i="1">
                                  <a:latin typeface="Cambria Math" panose="02040503050406030204" pitchFamily="18" charset="0"/>
                                  <a:ea typeface="PMingLiU"/>
                                  <a:cs typeface="Times New Roman" panose="02020603050405020304" pitchFamily="18" charset="0"/>
                                </a:rPr>
                                <m:t>𝐴𝐵</m:t>
                              </m:r>
                            </m:e>
                          </m:acc>
                        </m:e>
                      </m:d>
                      <m:r>
                        <a:rPr lang="en-US" sz="1600" i="1">
                          <a:latin typeface="Cambria Math" panose="02040503050406030204" pitchFamily="18" charset="0"/>
                          <a:ea typeface="PMingLiU"/>
                          <a:cs typeface="Times New Roman" panose="02020603050405020304" pitchFamily="18" charset="0"/>
                        </a:rPr>
                        <m:t>=</m:t>
                      </m:r>
                      <m:f>
                        <m:fPr>
                          <m:ctrlPr>
                            <a:rPr lang="en-US" sz="1600" i="1">
                              <a:latin typeface="Cambria Math" panose="02040503050406030204" pitchFamily="18" charset="0"/>
                              <a:ea typeface="PMingLiU"/>
                              <a:cs typeface="Times New Roman" panose="02020603050405020304" pitchFamily="18" charset="0"/>
                            </a:rPr>
                          </m:ctrlPr>
                        </m:fPr>
                        <m:num>
                          <m:rad>
                            <m:radPr>
                              <m:degHide m:val="on"/>
                              <m:ctrlPr>
                                <a:rPr lang="en-US" sz="1600" i="1">
                                  <a:latin typeface="Cambria Math" panose="02040503050406030204" pitchFamily="18" charset="0"/>
                                  <a:ea typeface="PMingLiU"/>
                                  <a:cs typeface="Times New Roman" panose="02020603050405020304" pitchFamily="18" charset="0"/>
                                </a:rPr>
                              </m:ctrlPr>
                            </m:radPr>
                            <m:deg/>
                            <m:e>
                              <m:r>
                                <a:rPr lang="en-US" sz="1600" i="1">
                                  <a:latin typeface="Cambria Math" panose="02040503050406030204" pitchFamily="18" charset="0"/>
                                  <a:ea typeface="Arial" panose="020B0604020202020204" pitchFamily="34" charset="0"/>
                                  <a:cs typeface="Times New Roman" panose="02020603050405020304" pitchFamily="18" charset="0"/>
                                </a:rPr>
                                <m:t>11</m:t>
                              </m:r>
                            </m:e>
                          </m:rad>
                        </m:num>
                        <m:den>
                          <m:r>
                            <a:rPr lang="en-US" sz="1600" i="1">
                              <a:latin typeface="Cambria Math" panose="02040503050406030204" pitchFamily="18" charset="0"/>
                              <a:ea typeface="PMingLiU"/>
                              <a:cs typeface="Times New Roman" panose="02020603050405020304" pitchFamily="18" charset="0"/>
                            </a:rPr>
                            <m:t>10</m:t>
                          </m:r>
                        </m:den>
                      </m:f>
                      <m:r>
                        <a:rPr lang="en-US" sz="1600" i="1">
                          <a:latin typeface="Cambria Math" panose="02040503050406030204" pitchFamily="18" charset="0"/>
                          <a:ea typeface="PMingLiU"/>
                          <a:cs typeface="Times New Roman" panose="02020603050405020304" pitchFamily="18" charset="0"/>
                        </a:rPr>
                        <m:t>≈0,3 </m:t>
                      </m:r>
                      <m:d>
                        <m:dPr>
                          <m:ctrlPr>
                            <a:rPr lang="en-US" sz="1600" i="1">
                              <a:latin typeface="Cambria Math" panose="02040503050406030204" pitchFamily="18" charset="0"/>
                              <a:ea typeface="PMingLiU"/>
                              <a:cs typeface="Times New Roman" panose="02020603050405020304" pitchFamily="18" charset="0"/>
                            </a:rPr>
                          </m:ctrlPr>
                        </m:dPr>
                        <m:e>
                          <m:r>
                            <a:rPr lang="en-US" sz="1600" i="1">
                              <a:latin typeface="Cambria Math" panose="02040503050406030204" pitchFamily="18" charset="0"/>
                              <a:ea typeface="PMingLiU"/>
                              <a:cs typeface="Times New Roman" panose="02020603050405020304" pitchFamily="18" charset="0"/>
                            </a:rPr>
                            <m:t>𝑚</m:t>
                          </m:r>
                        </m:e>
                      </m:d>
                      <m:r>
                        <a:rPr lang="en-US" sz="1600" i="1">
                          <a:latin typeface="Cambria Math" panose="02040503050406030204" pitchFamily="18" charset="0"/>
                          <a:ea typeface="PMingLiU"/>
                          <a:cs typeface="Times New Roman" panose="02020603050405020304" pitchFamily="18" charset="0"/>
                        </a:rPr>
                        <m:t>.</m:t>
                      </m:r>
                    </m:oMath>
                  </m:oMathPara>
                </a14:m>
                <a:endParaRPr lang="en-US" sz="1600">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61110" y="4367182"/>
                <a:ext cx="8620495" cy="611193"/>
              </a:xfrm>
              <a:prstGeom prst="rect">
                <a:avLst/>
              </a:prstGeom>
              <a:blipFill>
                <a:blip r:embed="rId5"/>
                <a:stretch>
                  <a:fillRect/>
                </a:stretch>
              </a:blipFill>
            </p:spPr>
            <p:txBody>
              <a:bodyPr/>
              <a:lstStyle/>
              <a:p>
                <a:r>
                  <a:rPr lang="en-US">
                    <a:noFill/>
                  </a:rPr>
                  <a:t> </a:t>
                </a:r>
              </a:p>
            </p:txBody>
          </p:sp>
        </mc:Fallback>
      </mc:AlternateContent>
      <p:pic>
        <p:nvPicPr>
          <p:cNvPr id="11" name="Picture 10"/>
          <p:cNvPicPr>
            <a:picLocks noChangeAspect="1"/>
          </p:cNvPicPr>
          <p:nvPr/>
        </p:nvPicPr>
        <p:blipFill>
          <a:blip r:embed="rId6"/>
          <a:stretch>
            <a:fillRect/>
          </a:stretch>
        </p:blipFill>
        <p:spPr>
          <a:xfrm>
            <a:off x="8495106" y="225059"/>
            <a:ext cx="386499" cy="478523"/>
          </a:xfrm>
          <a:prstGeom prst="rect">
            <a:avLst/>
          </a:prstGeom>
        </p:spPr>
      </p:pic>
    </p:spTree>
    <p:extLst>
      <p:ext uri="{BB962C8B-B14F-4D97-AF65-F5344CB8AC3E}">
        <p14:creationId xmlns:p14="http://schemas.microsoft.com/office/powerpoint/2010/main" val="1895473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left)">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left)">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5" name="Rectangle 4"/>
          <p:cNvSpPr/>
          <p:nvPr/>
        </p:nvSpPr>
        <p:spPr>
          <a:xfrm>
            <a:off x="1342327" y="1648738"/>
            <a:ext cx="6100094" cy="2400657"/>
          </a:xfrm>
          <a:prstGeom prst="rect">
            <a:avLst/>
          </a:prstGeom>
        </p:spPr>
        <p:txBody>
          <a:bodyPr wrap="square">
            <a:spAutoFit/>
          </a:bodyPr>
          <a:lstStyle/>
          <a:p>
            <a:pPr marL="257175" indent="-257175" algn="just" defTabSz="685800">
              <a:lnSpc>
                <a:spcPct val="150000"/>
              </a:lnSpc>
              <a:spcBef>
                <a:spcPts val="900"/>
              </a:spcBef>
              <a:spcAft>
                <a:spcPts val="900"/>
              </a:spcAft>
              <a:buFont typeface="Wingdings" panose="05000000000000000000" pitchFamily="2" charset="2"/>
              <a:buChar char="q"/>
            </a:pPr>
            <a:r>
              <a:rPr lang="vi-VN" sz="2000" kern="100">
                <a:ea typeface="Calibri" panose="020F0502020204030204" pitchFamily="34" charset="0"/>
                <a:cs typeface="Times New Roman" panose="02020603050405020304" pitchFamily="18" charset="0"/>
              </a:rPr>
              <a:t>Ghi nhớ kiến thức trong bài.</a:t>
            </a:r>
          </a:p>
          <a:p>
            <a:pPr marL="257175" indent="-257175" algn="just" defTabSz="685800">
              <a:lnSpc>
                <a:spcPct val="150000"/>
              </a:lnSpc>
              <a:spcBef>
                <a:spcPts val="900"/>
              </a:spcBef>
              <a:spcAft>
                <a:spcPts val="900"/>
              </a:spcAft>
              <a:buFont typeface="Wingdings" panose="05000000000000000000" pitchFamily="2" charset="2"/>
              <a:buChar char="q"/>
            </a:pPr>
            <a:r>
              <a:rPr lang="vi-VN" sz="2000" kern="100">
                <a:ea typeface="Calibri" panose="020F0502020204030204" pitchFamily="34" charset="0"/>
                <a:cs typeface="Times New Roman" panose="02020603050405020304" pitchFamily="18" charset="0"/>
              </a:rPr>
              <a:t>Hoàn thành bài tập trong SBT.</a:t>
            </a:r>
          </a:p>
          <a:p>
            <a:pPr marL="257175" indent="-257175" algn="just" defTabSz="685800">
              <a:lnSpc>
                <a:spcPct val="150000"/>
              </a:lnSpc>
              <a:spcBef>
                <a:spcPts val="900"/>
              </a:spcBef>
              <a:spcAft>
                <a:spcPts val="900"/>
              </a:spcAft>
              <a:buFont typeface="Wingdings" panose="05000000000000000000" pitchFamily="2" charset="2"/>
              <a:buChar char="q"/>
            </a:pPr>
            <a:r>
              <a:rPr lang="vi-VN" sz="2000" kern="100">
                <a:ea typeface="Calibri" panose="020F0502020204030204" pitchFamily="34" charset="0"/>
                <a:cs typeface="Times New Roman" panose="02020603050405020304" pitchFamily="18" charset="0"/>
              </a:rPr>
              <a:t>Chuẩn bị bài sau </a:t>
            </a:r>
            <a:r>
              <a:rPr lang="vi-VN" sz="2000" b="1" i="1" kern="100" smtClean="0">
                <a:ea typeface="Calibri" panose="020F0502020204030204" pitchFamily="34" charset="0"/>
                <a:cs typeface="Times New Roman" panose="02020603050405020304" pitchFamily="18" charset="0"/>
              </a:rPr>
              <a:t>“</a:t>
            </a:r>
            <a:r>
              <a:rPr lang="en-US" sz="2000" b="1" i="1" kern="100" smtClean="0">
                <a:ea typeface="Calibri" panose="020F0502020204030204" pitchFamily="34" charset="0"/>
                <a:cs typeface="Times New Roman" panose="02020603050405020304" pitchFamily="18" charset="0"/>
              </a:rPr>
              <a:t>Bài 9. </a:t>
            </a:r>
            <a:r>
              <a:rPr lang="vi-VN" sz="2000" b="1" i="1" kern="100">
                <a:ea typeface="Calibri" panose="020F0502020204030204" pitchFamily="34" charset="0"/>
                <a:cs typeface="Times New Roman" panose="02020603050405020304" pitchFamily="18" charset="0"/>
              </a:rPr>
              <a:t>Khoảng biến thiên và khoảng tứ phân vị”.</a:t>
            </a:r>
          </a:p>
        </p:txBody>
      </p:sp>
      <p:sp>
        <p:nvSpPr>
          <p:cNvPr id="6" name="Rectangle 5"/>
          <p:cNvSpPr/>
          <p:nvPr/>
        </p:nvSpPr>
        <p:spPr>
          <a:xfrm>
            <a:off x="2157623" y="699237"/>
            <a:ext cx="4854214" cy="630942"/>
          </a:xfrm>
          <a:prstGeom prst="rect">
            <a:avLst/>
          </a:prstGeom>
        </p:spPr>
        <p:txBody>
          <a:bodyPr wrap="none">
            <a:spAutoFit/>
          </a:bodyPr>
          <a:lstStyle/>
          <a:p>
            <a:pPr algn="ctr">
              <a:buClr>
                <a:srgbClr val="143E63"/>
              </a:buClr>
              <a:buSzPts val="3000"/>
              <a:defRPr/>
            </a:pPr>
            <a:r>
              <a:rPr lang="vi-VN" sz="3500" b="1">
                <a:solidFill>
                  <a:srgbClr val="0070C0"/>
                </a:solidFill>
                <a:ea typeface="+mn-ea"/>
                <a:sym typeface="Merriweather Sans"/>
              </a:rPr>
              <a:t>HƯỚNG DẪN VỀ NHÀ</a:t>
            </a:r>
          </a:p>
        </p:txBody>
      </p:sp>
      <p:pic>
        <p:nvPicPr>
          <p:cNvPr id="2" name="Picture 1"/>
          <p:cNvPicPr>
            <a:picLocks noChangeAspect="1"/>
          </p:cNvPicPr>
          <p:nvPr/>
        </p:nvPicPr>
        <p:blipFill>
          <a:blip r:embed="rId3"/>
          <a:stretch>
            <a:fillRect/>
          </a:stretch>
        </p:blipFill>
        <p:spPr>
          <a:xfrm>
            <a:off x="8004026" y="3599311"/>
            <a:ext cx="1139974" cy="1202316"/>
          </a:xfrm>
          <a:prstGeom prst="rect">
            <a:avLst/>
          </a:prstGeom>
        </p:spPr>
      </p:pic>
    </p:spTree>
    <p:extLst>
      <p:ext uri="{BB962C8B-B14F-4D97-AF65-F5344CB8AC3E}">
        <p14:creationId xmlns:p14="http://schemas.microsoft.com/office/powerpoint/2010/main" val="21646691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61"/>
        <p:cNvGrpSpPr/>
        <p:nvPr/>
      </p:nvGrpSpPr>
      <p:grpSpPr>
        <a:xfrm>
          <a:off x="0" y="0"/>
          <a:ext cx="0" cy="0"/>
          <a:chOff x="0" y="0"/>
          <a:chExt cx="0" cy="0"/>
        </a:xfrm>
      </p:grpSpPr>
      <p:sp>
        <p:nvSpPr>
          <p:cNvPr id="135" name="Rectangle 134"/>
          <p:cNvSpPr/>
          <p:nvPr/>
        </p:nvSpPr>
        <p:spPr>
          <a:xfrm>
            <a:off x="1497301" y="725258"/>
            <a:ext cx="6482715" cy="2041456"/>
          </a:xfrm>
          <a:prstGeom prst="rect">
            <a:avLst/>
          </a:prstGeom>
        </p:spPr>
        <p:txBody>
          <a:bodyPr wrap="square">
            <a:spAutoFit/>
          </a:bodyPr>
          <a:lstStyle/>
          <a:p>
            <a:pPr lvl="0" defTabSz="1371600">
              <a:lnSpc>
                <a:spcPct val="150000"/>
              </a:lnSpc>
            </a:pPr>
            <a:r>
              <a:rPr lang="vi-VN" sz="4500" b="1">
                <a:solidFill>
                  <a:srgbClr val="0070C0"/>
                </a:solidFill>
                <a:ea typeface="+mn-ea"/>
              </a:rPr>
              <a:t>CẢM ƠN CÁC EM ĐÃ THAM GIA TIẾT HỌC!</a:t>
            </a:r>
          </a:p>
        </p:txBody>
      </p:sp>
      <p:pic>
        <p:nvPicPr>
          <p:cNvPr id="136" name="Picture 135"/>
          <p:cNvPicPr>
            <a:picLocks noChangeAspect="1"/>
          </p:cNvPicPr>
          <p:nvPr/>
        </p:nvPicPr>
        <p:blipFill>
          <a:blip r:embed="rId3"/>
          <a:stretch>
            <a:fillRect/>
          </a:stretch>
        </p:blipFill>
        <p:spPr>
          <a:xfrm rot="3213066">
            <a:off x="3998417" y="2939134"/>
            <a:ext cx="1480481" cy="2027768"/>
          </a:xfrm>
          <a:prstGeom prst="rect">
            <a:avLst/>
          </a:prstGeom>
        </p:spPr>
      </p:pic>
    </p:spTree>
    <p:extLst>
      <p:ext uri="{BB962C8B-B14F-4D97-AF65-F5344CB8AC3E}">
        <p14:creationId xmlns:p14="http://schemas.microsoft.com/office/powerpoint/2010/main" val="10270776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739478" y="23853"/>
            <a:ext cx="7760472" cy="5056222"/>
          </a:xfrm>
          <a:prstGeom prst="rect">
            <a:avLst/>
          </a:prstGeom>
        </p:spPr>
      </p:pic>
    </p:spTree>
    <p:extLst>
      <p:ext uri="{BB962C8B-B14F-4D97-AF65-F5344CB8AC3E}">
        <p14:creationId xmlns:p14="http://schemas.microsoft.com/office/powerpoint/2010/main" val="232704988"/>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03034" y="71561"/>
            <a:ext cx="6308048" cy="5001701"/>
          </a:xfrm>
          <a:prstGeom prst="rect">
            <a:avLst/>
          </a:prstGeom>
        </p:spPr>
      </p:pic>
    </p:spTree>
    <p:extLst>
      <p:ext uri="{BB962C8B-B14F-4D97-AF65-F5344CB8AC3E}">
        <p14:creationId xmlns:p14="http://schemas.microsoft.com/office/powerpoint/2010/main" val="16387774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1526650" y="99990"/>
            <a:ext cx="6035533" cy="4940572"/>
          </a:xfrm>
          <a:prstGeom prst="rect">
            <a:avLst/>
          </a:prstGeom>
        </p:spPr>
      </p:pic>
    </p:spTree>
    <p:extLst>
      <p:ext uri="{BB962C8B-B14F-4D97-AF65-F5344CB8AC3E}">
        <p14:creationId xmlns:p14="http://schemas.microsoft.com/office/powerpoint/2010/main" val="10820738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Rectangle 7"/>
              <p:cNvSpPr/>
              <p:nvPr/>
            </p:nvSpPr>
            <p:spPr>
              <a:xfrm>
                <a:off x="493524" y="1397278"/>
                <a:ext cx="8133097" cy="3107069"/>
              </a:xfrm>
              <a:prstGeom prst="rect">
                <a:avLst/>
              </a:prstGeom>
            </p:spPr>
            <p:txBody>
              <a:bodyPr wrap="square">
                <a:spAutoFit/>
              </a:bodyPr>
              <a:lstStyle/>
              <a:p>
                <a:pPr lvl="0" algn="just" defTabSz="457200" eaLnBrk="0" fontAlgn="base" hangingPunct="0">
                  <a:lnSpc>
                    <a:spcPct val="150000"/>
                  </a:lnSpc>
                  <a:buClrTx/>
                </a:pPr>
                <a:r>
                  <a:rPr kumimoji="0" lang="en-US" altLang="en-US" sz="2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Bài 2.25 (SGK-tr73) </a:t>
                </a:r>
                <a:r>
                  <a:rPr lang="vi-VN" sz="2100" kern="1200">
                    <a:latin typeface="Arial" panose="020B0604020202020204" pitchFamily="34" charset="0"/>
                    <a:ea typeface="+mn-ea"/>
                  </a:rPr>
                  <a:t>Cho tứ diện </a:t>
                </a:r>
                <a14:m>
                  <m:oMath xmlns:m="http://schemas.openxmlformats.org/officeDocument/2006/math">
                    <m:r>
                      <a:rPr lang="vi-VN" sz="2100" i="1" kern="1200" smtClean="0">
                        <a:latin typeface="Cambria Math" panose="02040503050406030204" pitchFamily="18" charset="0"/>
                        <a:ea typeface="+mn-ea"/>
                      </a:rPr>
                      <m:t>𝐴𝐵𝐶𝐷</m:t>
                    </m:r>
                  </m:oMath>
                </a14:m>
                <a:r>
                  <a:rPr lang="vi-VN" sz="2100" kern="1200">
                    <a:latin typeface="Arial" panose="020B0604020202020204" pitchFamily="34" charset="0"/>
                    <a:ea typeface="+mn-ea"/>
                  </a:rPr>
                  <a:t>. Lấy </a:t>
                </a:r>
                <a14:m>
                  <m:oMath xmlns:m="http://schemas.openxmlformats.org/officeDocument/2006/math">
                    <m:r>
                      <a:rPr lang="vi-VN" sz="2100" i="1" kern="1200" smtClean="0">
                        <a:latin typeface="Cambria Math" panose="02040503050406030204" pitchFamily="18" charset="0"/>
                        <a:ea typeface="+mn-ea"/>
                      </a:rPr>
                      <m:t>𝐺</m:t>
                    </m:r>
                  </m:oMath>
                </a14:m>
                <a:r>
                  <a:rPr lang="vi-VN" sz="2100" kern="1200">
                    <a:latin typeface="Arial" panose="020B0604020202020204" pitchFamily="34" charset="0"/>
                    <a:ea typeface="+mn-ea"/>
                  </a:rPr>
                  <a:t> là trọng tâm của tam giác </a:t>
                </a:r>
                <a14:m>
                  <m:oMath xmlns:m="http://schemas.openxmlformats.org/officeDocument/2006/math">
                    <m:r>
                      <a:rPr lang="vi-VN" sz="2100" i="1" kern="1200" smtClean="0">
                        <a:latin typeface="Cambria Math" panose="02040503050406030204" pitchFamily="18" charset="0"/>
                        <a:ea typeface="+mn-ea"/>
                      </a:rPr>
                      <m:t>𝐵𝐶𝐷</m:t>
                    </m:r>
                  </m:oMath>
                </a14:m>
                <a:r>
                  <a:rPr lang="vi-VN" sz="2100" kern="1200">
                    <a:latin typeface="Arial" panose="020B0604020202020204" pitchFamily="34" charset="0"/>
                    <a:ea typeface="+mn-ea"/>
                  </a:rPr>
                  <a:t>. Khẳng định nào sau đây là </a:t>
                </a:r>
                <a:r>
                  <a:rPr lang="vi-VN" sz="2100" b="1" kern="1200" smtClean="0">
                    <a:latin typeface="Arial" panose="020B0604020202020204" pitchFamily="34" charset="0"/>
                    <a:ea typeface="+mn-ea"/>
                  </a:rPr>
                  <a:t>sai</a:t>
                </a:r>
                <a:r>
                  <a:rPr lang="vi-VN" sz="2100" kern="1200" smtClean="0">
                    <a:latin typeface="Arial" panose="020B0604020202020204" pitchFamily="34" charset="0"/>
                    <a:ea typeface="+mn-ea"/>
                  </a:rPr>
                  <a:t>?</a:t>
                </a:r>
                <a:endParaRPr kumimoji="0" lang="vi-VN" sz="210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endParaRPr>
              </a:p>
              <a:p>
                <a:pPr lvl="0" algn="just" defTabSz="457200" eaLnBrk="0" fontAlgn="base" hangingPunct="0">
                  <a:lnSpc>
                    <a:spcPct val="300000"/>
                  </a:lnSpc>
                  <a:buClrTx/>
                </a:pPr>
                <a:r>
                  <a:rPr kumimoji="0" lang="en-US" sz="21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a:sym typeface="Arial"/>
                  </a:rPr>
                  <a:t>	</a:t>
                </a:r>
                <a:r>
                  <a:rPr kumimoji="0" lang="pl-PL" sz="21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a:sym typeface="Arial"/>
                  </a:rPr>
                  <a:t>A</a:t>
                </a:r>
                <a:r>
                  <a:rPr kumimoji="0" lang="pl-PL" sz="210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rPr>
                  <a:t>. </a:t>
                </a:r>
                <a14:m>
                  <m:oMath xmlns:m="http://schemas.openxmlformats.org/officeDocument/2006/math">
                    <m:acc>
                      <m:accPr>
                        <m:chr m:val="⃗"/>
                        <m:ctrlPr>
                          <a:rPr kumimoji="0" lang="pl-PL" sz="21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Arial"/>
                          </a:rPr>
                        </m:ctrlPr>
                      </m:accPr>
                      <m:e>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Arial"/>
                          </a:rPr>
                          <m:t>𝐵𝐺</m:t>
                        </m:r>
                      </m:e>
                    </m:acc>
                    <m:r>
                      <a:rPr kumimoji="0" lang="en-US" sz="2100" b="0" i="1" u="none" strike="noStrike" kern="1200" cap="none" spc="0" normalizeH="0" baseline="0" noProof="0" smtClean="0">
                        <a:ln>
                          <a:noFill/>
                        </a:ln>
                        <a:solidFill>
                          <a:srgbClr val="000000"/>
                        </a:solidFill>
                        <a:effectLst/>
                        <a:uLnTx/>
                        <a:uFillTx/>
                        <a:latin typeface="Cambria Math" panose="02040503050406030204" pitchFamily="18" charset="0"/>
                        <a:ea typeface="+mn-ea"/>
                        <a:sym typeface="Arial"/>
                      </a:rPr>
                      <m:t>+</m:t>
                    </m:r>
                    <m:acc>
                      <m:accPr>
                        <m:chr m:val="⃗"/>
                        <m:ctrlPr>
                          <a:rPr lang="pl-PL" sz="2100" i="1" kern="1200">
                            <a:latin typeface="Cambria Math" panose="02040503050406030204" pitchFamily="18" charset="0"/>
                          </a:rPr>
                        </m:ctrlPr>
                      </m:accPr>
                      <m:e>
                        <m:r>
                          <a:rPr lang="en-US" sz="2100" b="0" i="1" kern="1200" smtClean="0">
                            <a:latin typeface="Cambria Math" panose="02040503050406030204" pitchFamily="18" charset="0"/>
                          </a:rPr>
                          <m:t>𝐶</m:t>
                        </m:r>
                        <m:r>
                          <a:rPr lang="en-US" sz="2100" i="1" kern="1200">
                            <a:latin typeface="Cambria Math" panose="02040503050406030204" pitchFamily="18" charset="0"/>
                          </a:rPr>
                          <m:t>𝐺</m:t>
                        </m:r>
                      </m:e>
                    </m:acc>
                    <m:r>
                      <a:rPr lang="en-US" sz="2100" i="1" kern="1200">
                        <a:latin typeface="Cambria Math" panose="02040503050406030204" pitchFamily="18" charset="0"/>
                      </a:rPr>
                      <m:t>+</m:t>
                    </m:r>
                    <m:acc>
                      <m:accPr>
                        <m:chr m:val="⃗"/>
                        <m:ctrlPr>
                          <a:rPr lang="pl-PL" sz="2100" i="1" kern="1200">
                            <a:latin typeface="Cambria Math" panose="02040503050406030204" pitchFamily="18" charset="0"/>
                          </a:rPr>
                        </m:ctrlPr>
                      </m:accPr>
                      <m:e>
                        <m:r>
                          <a:rPr lang="en-US" sz="2100" b="0" i="1" kern="1200" smtClean="0">
                            <a:latin typeface="Cambria Math" panose="02040503050406030204" pitchFamily="18" charset="0"/>
                          </a:rPr>
                          <m:t>𝐷</m:t>
                        </m:r>
                        <m:r>
                          <a:rPr lang="en-US" sz="2100" i="1" kern="1200">
                            <a:latin typeface="Cambria Math" panose="02040503050406030204" pitchFamily="18" charset="0"/>
                          </a:rPr>
                          <m:t>𝐺</m:t>
                        </m:r>
                      </m:e>
                    </m:acc>
                    <m:r>
                      <a:rPr lang="en-US" sz="2100" b="0" i="1" kern="1200" smtClean="0">
                        <a:latin typeface="Cambria Math" panose="02040503050406030204" pitchFamily="18" charset="0"/>
                      </a:rPr>
                      <m:t>=</m:t>
                    </m:r>
                    <m:acc>
                      <m:accPr>
                        <m:chr m:val="⃗"/>
                        <m:ctrlPr>
                          <a:rPr lang="pl-PL" sz="2100" i="1" kern="1200">
                            <a:latin typeface="Cambria Math" panose="02040503050406030204" pitchFamily="18" charset="0"/>
                          </a:rPr>
                        </m:ctrlPr>
                      </m:accPr>
                      <m:e>
                        <m:r>
                          <a:rPr lang="en-US" sz="2100" b="0" i="1" kern="1200" smtClean="0">
                            <a:latin typeface="Cambria Math" panose="02040503050406030204" pitchFamily="18" charset="0"/>
                          </a:rPr>
                          <m:t>0</m:t>
                        </m:r>
                      </m:e>
                    </m:acc>
                  </m:oMath>
                </a14:m>
                <a:r>
                  <a:rPr kumimoji="0" lang="en-US" sz="21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a:sym typeface="Arial"/>
                  </a:rPr>
                  <a:t>			     </a:t>
                </a:r>
                <a:r>
                  <a:rPr kumimoji="0" lang="en-US" sz="2100" b="0" i="0" u="none" strike="noStrike" kern="1200" cap="none" spc="0" normalizeH="0" noProof="0" smtClean="0">
                    <a:ln>
                      <a:noFill/>
                    </a:ln>
                    <a:solidFill>
                      <a:srgbClr val="000000"/>
                    </a:solidFill>
                    <a:effectLst/>
                    <a:uLnTx/>
                    <a:uFillTx/>
                    <a:latin typeface="Arial" panose="020B0604020202020204" pitchFamily="34" charset="0"/>
                    <a:ea typeface="+mn-ea"/>
                    <a:cs typeface="Arial"/>
                    <a:sym typeface="Arial"/>
                  </a:rPr>
                  <a:t> </a:t>
                </a:r>
                <a:r>
                  <a:rPr kumimoji="0" lang="en-US" sz="21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a:sym typeface="Arial"/>
                  </a:rPr>
                  <a:t>B</a:t>
                </a:r>
                <a:r>
                  <a:rPr kumimoji="0" lang="pl-PL" sz="21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a:sym typeface="Arial"/>
                  </a:rPr>
                  <a:t>.</a:t>
                </a:r>
                <a:r>
                  <a:rPr lang="pl-PL" sz="2100" kern="1200" smtClean="0">
                    <a:latin typeface="Arial" panose="020B0604020202020204" pitchFamily="34" charset="0"/>
                  </a:rPr>
                  <a:t> </a:t>
                </a:r>
                <a14:m>
                  <m:oMath xmlns:m="http://schemas.openxmlformats.org/officeDocument/2006/math">
                    <m:acc>
                      <m:accPr>
                        <m:chr m:val="⃗"/>
                        <m:ctrlPr>
                          <a:rPr lang="pl-PL" sz="2100" i="1" kern="1200">
                            <a:latin typeface="Cambria Math" panose="02040503050406030204" pitchFamily="18" charset="0"/>
                          </a:rPr>
                        </m:ctrlPr>
                      </m:accPr>
                      <m:e>
                        <m:r>
                          <a:rPr lang="en-US" sz="2100" b="0" i="1" kern="1200" smtClean="0">
                            <a:latin typeface="Cambria Math" panose="02040503050406030204" pitchFamily="18" charset="0"/>
                          </a:rPr>
                          <m:t>𝐴</m:t>
                        </m:r>
                        <m:r>
                          <a:rPr lang="en-US" sz="2100" i="1" kern="1200">
                            <a:latin typeface="Cambria Math" panose="02040503050406030204" pitchFamily="18" charset="0"/>
                          </a:rPr>
                          <m:t>𝐵</m:t>
                        </m:r>
                      </m:e>
                    </m:acc>
                    <m:r>
                      <a:rPr lang="en-US" sz="2100" i="1" kern="1200">
                        <a:latin typeface="Cambria Math" panose="02040503050406030204" pitchFamily="18" charset="0"/>
                      </a:rPr>
                      <m:t>+</m:t>
                    </m:r>
                    <m:acc>
                      <m:accPr>
                        <m:chr m:val="⃗"/>
                        <m:ctrlPr>
                          <a:rPr lang="pl-PL" sz="2100" i="1" kern="1200">
                            <a:latin typeface="Cambria Math" panose="02040503050406030204" pitchFamily="18" charset="0"/>
                          </a:rPr>
                        </m:ctrlPr>
                      </m:accPr>
                      <m:e>
                        <m:r>
                          <a:rPr lang="en-US" sz="2100" b="0" i="1" kern="1200" smtClean="0">
                            <a:latin typeface="Cambria Math" panose="02040503050406030204" pitchFamily="18" charset="0"/>
                          </a:rPr>
                          <m:t>𝐴</m:t>
                        </m:r>
                        <m:r>
                          <a:rPr lang="en-US" sz="2100" i="1" kern="1200">
                            <a:latin typeface="Cambria Math" panose="02040503050406030204" pitchFamily="18" charset="0"/>
                          </a:rPr>
                          <m:t>𝐶</m:t>
                        </m:r>
                      </m:e>
                    </m:acc>
                    <m:r>
                      <a:rPr lang="en-US" sz="2100" i="1" kern="1200">
                        <a:latin typeface="Cambria Math" panose="02040503050406030204" pitchFamily="18" charset="0"/>
                      </a:rPr>
                      <m:t>+</m:t>
                    </m:r>
                    <m:acc>
                      <m:accPr>
                        <m:chr m:val="⃗"/>
                        <m:ctrlPr>
                          <a:rPr lang="pl-PL" sz="2100" i="1" kern="1200">
                            <a:latin typeface="Cambria Math" panose="02040503050406030204" pitchFamily="18" charset="0"/>
                          </a:rPr>
                        </m:ctrlPr>
                      </m:accPr>
                      <m:e>
                        <m:r>
                          <a:rPr lang="en-US" sz="2100" b="0" i="1" kern="1200" smtClean="0">
                            <a:latin typeface="Cambria Math" panose="02040503050406030204" pitchFamily="18" charset="0"/>
                          </a:rPr>
                          <m:t>𝐴</m:t>
                        </m:r>
                        <m:r>
                          <a:rPr lang="en-US" sz="2100" i="1" kern="1200">
                            <a:latin typeface="Cambria Math" panose="02040503050406030204" pitchFamily="18" charset="0"/>
                          </a:rPr>
                          <m:t>𝐷</m:t>
                        </m:r>
                      </m:e>
                    </m:acc>
                    <m:r>
                      <a:rPr lang="en-US" sz="2100" i="1" kern="1200">
                        <a:latin typeface="Cambria Math" panose="02040503050406030204" pitchFamily="18" charset="0"/>
                      </a:rPr>
                      <m:t>=3</m:t>
                    </m:r>
                    <m:acc>
                      <m:accPr>
                        <m:chr m:val="⃗"/>
                        <m:ctrlPr>
                          <a:rPr lang="pl-PL" sz="2100" i="1" kern="1200">
                            <a:latin typeface="Cambria Math" panose="02040503050406030204" pitchFamily="18" charset="0"/>
                          </a:rPr>
                        </m:ctrlPr>
                      </m:accPr>
                      <m:e>
                        <m:r>
                          <a:rPr lang="en-US" sz="2100" b="0" i="1" kern="1200" smtClean="0">
                            <a:latin typeface="Cambria Math" panose="02040503050406030204" pitchFamily="18" charset="0"/>
                          </a:rPr>
                          <m:t>𝐴</m:t>
                        </m:r>
                        <m:r>
                          <a:rPr lang="en-US" sz="2100" i="1" kern="1200">
                            <a:latin typeface="Cambria Math" panose="02040503050406030204" pitchFamily="18" charset="0"/>
                          </a:rPr>
                          <m:t>𝐺</m:t>
                        </m:r>
                      </m:e>
                    </m:acc>
                    <m:r>
                      <m:rPr>
                        <m:nor/>
                      </m:rPr>
                      <a:rPr lang="en-US" sz="2100" kern="1200">
                        <a:latin typeface="Arial" panose="020B0604020202020204" pitchFamily="34" charset="0"/>
                      </a:rPr>
                      <m:t>	</m:t>
                    </m:r>
                  </m:oMath>
                </a14:m>
                <a:endParaRPr lang="en-US" sz="2100" kern="1200" smtClean="0">
                  <a:latin typeface="Arial" panose="020B0604020202020204" pitchFamily="34" charset="0"/>
                </a:endParaRPr>
              </a:p>
              <a:p>
                <a:pPr lvl="0" algn="just" defTabSz="457200" eaLnBrk="0" fontAlgn="base" hangingPunct="0">
                  <a:lnSpc>
                    <a:spcPct val="300000"/>
                  </a:lnSpc>
                  <a:buClrTx/>
                </a:pPr>
                <a:r>
                  <a:rPr kumimoji="0" lang="en-US" sz="21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a:sym typeface="Arial"/>
                  </a:rPr>
                  <a:t>	</a:t>
                </a:r>
                <a:r>
                  <a:rPr kumimoji="0" lang="pl-PL" sz="21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a:sym typeface="Arial"/>
                  </a:rPr>
                  <a:t>C</a:t>
                </a:r>
                <a:r>
                  <a:rPr kumimoji="0" lang="pl-PL" sz="210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rPr>
                  <a:t>. </a:t>
                </a:r>
                <a14:m>
                  <m:oMath xmlns:m="http://schemas.openxmlformats.org/officeDocument/2006/math">
                    <m:acc>
                      <m:accPr>
                        <m:chr m:val="⃗"/>
                        <m:ctrlPr>
                          <a:rPr lang="pl-PL" sz="2100" i="1" kern="1200">
                            <a:latin typeface="Cambria Math" panose="02040503050406030204" pitchFamily="18" charset="0"/>
                          </a:rPr>
                        </m:ctrlPr>
                      </m:accPr>
                      <m:e>
                        <m:r>
                          <a:rPr lang="en-US" sz="2100" i="1" kern="1200">
                            <a:latin typeface="Cambria Math" panose="02040503050406030204" pitchFamily="18" charset="0"/>
                          </a:rPr>
                          <m:t>𝐵</m:t>
                        </m:r>
                        <m:r>
                          <a:rPr lang="en-US" sz="2100" b="0" i="1" kern="1200" smtClean="0">
                            <a:latin typeface="Cambria Math" panose="02040503050406030204" pitchFamily="18" charset="0"/>
                          </a:rPr>
                          <m:t>𝐶</m:t>
                        </m:r>
                      </m:e>
                    </m:acc>
                    <m:r>
                      <a:rPr lang="en-US" sz="2100" i="1" kern="1200">
                        <a:latin typeface="Cambria Math" panose="02040503050406030204" pitchFamily="18" charset="0"/>
                      </a:rPr>
                      <m:t>+</m:t>
                    </m:r>
                    <m:acc>
                      <m:accPr>
                        <m:chr m:val="⃗"/>
                        <m:ctrlPr>
                          <a:rPr lang="pl-PL" sz="2100" i="1" kern="1200">
                            <a:latin typeface="Cambria Math" panose="02040503050406030204" pitchFamily="18" charset="0"/>
                          </a:rPr>
                        </m:ctrlPr>
                      </m:accPr>
                      <m:e>
                        <m:r>
                          <a:rPr lang="en-US" sz="2100" b="0" i="1" kern="1200" smtClean="0">
                            <a:latin typeface="Cambria Math" panose="02040503050406030204" pitchFamily="18" charset="0"/>
                          </a:rPr>
                          <m:t>𝐵𝐷</m:t>
                        </m:r>
                      </m:e>
                    </m:acc>
                    <m:r>
                      <a:rPr lang="en-US" sz="2100" b="0" i="1" kern="1200" smtClean="0">
                        <a:latin typeface="Cambria Math" panose="02040503050406030204" pitchFamily="18" charset="0"/>
                      </a:rPr>
                      <m:t>=3</m:t>
                    </m:r>
                    <m:acc>
                      <m:accPr>
                        <m:chr m:val="⃗"/>
                        <m:ctrlPr>
                          <a:rPr lang="pl-PL" sz="2100" i="1" kern="1200">
                            <a:latin typeface="Cambria Math" panose="02040503050406030204" pitchFamily="18" charset="0"/>
                          </a:rPr>
                        </m:ctrlPr>
                      </m:accPr>
                      <m:e>
                        <m:r>
                          <a:rPr lang="en-US" sz="2100" b="0" i="1" kern="1200" smtClean="0">
                            <a:latin typeface="Cambria Math" panose="02040503050406030204" pitchFamily="18" charset="0"/>
                          </a:rPr>
                          <m:t>𝐵</m:t>
                        </m:r>
                        <m:r>
                          <a:rPr lang="en-US" sz="2100" i="1" kern="1200">
                            <a:latin typeface="Cambria Math" panose="02040503050406030204" pitchFamily="18" charset="0"/>
                          </a:rPr>
                          <m:t>𝐺</m:t>
                        </m:r>
                      </m:e>
                    </m:acc>
                  </m:oMath>
                </a14:m>
                <a:r>
                  <a:rPr lang="en-US" sz="2100" kern="1200">
                    <a:latin typeface="Arial" panose="020B0604020202020204" pitchFamily="34" charset="0"/>
                  </a:rPr>
                  <a:t>	</a:t>
                </a:r>
                <a:r>
                  <a:rPr kumimoji="0" lang="en-US" sz="21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a:sym typeface="Arial"/>
                  </a:rPr>
                  <a:t>				</a:t>
                </a:r>
                <a:r>
                  <a:rPr kumimoji="0" lang="pl-PL" sz="21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a:sym typeface="Arial"/>
                  </a:rPr>
                  <a:t>D</a:t>
                </a:r>
                <a:r>
                  <a:rPr lang="pl-PL" sz="2100" kern="1200" smtClean="0">
                    <a:latin typeface="Arial" panose="020B0604020202020204" pitchFamily="34" charset="0"/>
                  </a:rPr>
                  <a:t>. </a:t>
                </a:r>
                <a14:m>
                  <m:oMath xmlns:m="http://schemas.openxmlformats.org/officeDocument/2006/math">
                    <m:acc>
                      <m:accPr>
                        <m:chr m:val="⃗"/>
                        <m:ctrlPr>
                          <a:rPr lang="pl-PL" sz="2100" i="1" kern="1200">
                            <a:latin typeface="Cambria Math" panose="02040503050406030204" pitchFamily="18" charset="0"/>
                          </a:rPr>
                        </m:ctrlPr>
                      </m:accPr>
                      <m:e>
                        <m:r>
                          <a:rPr lang="en-US" sz="2100" b="0" i="1" kern="1200" smtClean="0">
                            <a:latin typeface="Cambria Math" panose="02040503050406030204" pitchFamily="18" charset="0"/>
                          </a:rPr>
                          <m:t>𝐺</m:t>
                        </m:r>
                        <m:r>
                          <a:rPr lang="en-US" sz="2100" i="1" kern="1200">
                            <a:latin typeface="Cambria Math" panose="02040503050406030204" pitchFamily="18" charset="0"/>
                          </a:rPr>
                          <m:t>𝐴</m:t>
                        </m:r>
                      </m:e>
                    </m:acc>
                    <m:r>
                      <a:rPr lang="en-US" sz="2100" i="1" kern="1200">
                        <a:latin typeface="Cambria Math" panose="02040503050406030204" pitchFamily="18" charset="0"/>
                      </a:rPr>
                      <m:t>+</m:t>
                    </m:r>
                    <m:acc>
                      <m:accPr>
                        <m:chr m:val="⃗"/>
                        <m:ctrlPr>
                          <a:rPr lang="pl-PL" sz="2100" i="1" kern="1200">
                            <a:latin typeface="Cambria Math" panose="02040503050406030204" pitchFamily="18" charset="0"/>
                          </a:rPr>
                        </m:ctrlPr>
                      </m:accPr>
                      <m:e>
                        <m:r>
                          <a:rPr lang="en-US" sz="2100" b="0" i="1" kern="1200" smtClean="0">
                            <a:latin typeface="Cambria Math" panose="02040503050406030204" pitchFamily="18" charset="0"/>
                          </a:rPr>
                          <m:t>𝐺𝐵</m:t>
                        </m:r>
                      </m:e>
                    </m:acc>
                    <m:r>
                      <a:rPr lang="en-US" sz="2100" i="1" kern="1200">
                        <a:latin typeface="Cambria Math" panose="02040503050406030204" pitchFamily="18" charset="0"/>
                      </a:rPr>
                      <m:t>+</m:t>
                    </m:r>
                    <m:acc>
                      <m:accPr>
                        <m:chr m:val="⃗"/>
                        <m:ctrlPr>
                          <a:rPr lang="pl-PL" sz="2100" i="1" kern="1200">
                            <a:latin typeface="Cambria Math" panose="02040503050406030204" pitchFamily="18" charset="0"/>
                          </a:rPr>
                        </m:ctrlPr>
                      </m:accPr>
                      <m:e>
                        <m:r>
                          <a:rPr lang="en-US" sz="2100" b="0" i="1" kern="1200" smtClean="0">
                            <a:latin typeface="Cambria Math" panose="02040503050406030204" pitchFamily="18" charset="0"/>
                          </a:rPr>
                          <m:t>𝐺𝐶</m:t>
                        </m:r>
                      </m:e>
                    </m:acc>
                    <m:r>
                      <a:rPr lang="en-US" sz="2100" i="1" kern="1200">
                        <a:latin typeface="Cambria Math" panose="02040503050406030204" pitchFamily="18" charset="0"/>
                      </a:rPr>
                      <m:t>=</m:t>
                    </m:r>
                    <m:acc>
                      <m:accPr>
                        <m:chr m:val="⃗"/>
                        <m:ctrlPr>
                          <a:rPr lang="pl-PL" sz="2100" i="1" kern="1200">
                            <a:latin typeface="Cambria Math" panose="02040503050406030204" pitchFamily="18" charset="0"/>
                          </a:rPr>
                        </m:ctrlPr>
                      </m:accPr>
                      <m:e>
                        <m:r>
                          <a:rPr lang="en-US" sz="2100" b="0" i="1" kern="1200" smtClean="0">
                            <a:latin typeface="Cambria Math" panose="02040503050406030204" pitchFamily="18" charset="0"/>
                          </a:rPr>
                          <m:t>0</m:t>
                        </m:r>
                      </m:e>
                    </m:acc>
                    <m:r>
                      <m:rPr>
                        <m:nor/>
                      </m:rPr>
                      <a:rPr lang="en-US" sz="2100" kern="1200">
                        <a:latin typeface="Arial" panose="020B0604020202020204" pitchFamily="34" charset="0"/>
                      </a:rPr>
                      <m:t>	</m:t>
                    </m:r>
                  </m:oMath>
                </a14:m>
                <a:endParaRPr lang="en-US" sz="2100" kern="1200">
                  <a:latin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93524" y="1397278"/>
                <a:ext cx="8133097" cy="3107069"/>
              </a:xfrm>
              <a:prstGeom prst="rect">
                <a:avLst/>
              </a:prstGeom>
              <a:blipFill>
                <a:blip r:embed="rId4"/>
                <a:stretch>
                  <a:fillRect l="-900" r="-900" b="-980"/>
                </a:stretch>
              </a:blipFill>
            </p:spPr>
            <p:txBody>
              <a:bodyPr/>
              <a:lstStyle/>
              <a:p>
                <a:r>
                  <a:rPr lang="en-US">
                    <a:noFill/>
                  </a:rPr>
                  <a:t> </a:t>
                </a:r>
              </a:p>
            </p:txBody>
          </p:sp>
        </mc:Fallback>
      </mc:AlternateContent>
      <p:sp>
        <p:nvSpPr>
          <p:cNvPr id="7" name="Oval 6"/>
          <p:cNvSpPr/>
          <p:nvPr/>
        </p:nvSpPr>
        <p:spPr>
          <a:xfrm>
            <a:off x="4976039" y="3981638"/>
            <a:ext cx="507797" cy="4503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45D5F"/>
              </a:solidFill>
              <a:effectLst/>
              <a:uLnTx/>
              <a:uFillTx/>
              <a:latin typeface="Arial"/>
              <a:ea typeface="+mn-ea"/>
              <a:cs typeface="+mn-cs"/>
              <a:sym typeface="Arial"/>
            </a:endParaRPr>
          </a:p>
        </p:txBody>
      </p:sp>
      <p:grpSp>
        <p:nvGrpSpPr>
          <p:cNvPr id="5" name="Group 4"/>
          <p:cNvGrpSpPr/>
          <p:nvPr/>
        </p:nvGrpSpPr>
        <p:grpSpPr>
          <a:xfrm>
            <a:off x="524995" y="530133"/>
            <a:ext cx="8101626" cy="606905"/>
            <a:chOff x="6556194" y="559054"/>
            <a:chExt cx="18126181" cy="1318868"/>
          </a:xfrm>
          <a:solidFill>
            <a:srgbClr val="0070C0"/>
          </a:solidFill>
        </p:grpSpPr>
        <p:sp>
          <p:nvSpPr>
            <p:cNvPr id="6" name="Freeform 5"/>
            <p:cNvSpPr/>
            <p:nvPr/>
          </p:nvSpPr>
          <p:spPr>
            <a:xfrm>
              <a:off x="10343376" y="559054"/>
              <a:ext cx="10656125" cy="1318868"/>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grpFill/>
          </p:spPr>
        </p:sp>
        <p:sp>
          <p:nvSpPr>
            <p:cNvPr id="9" name="TextBox 8"/>
            <p:cNvSpPr txBox="1"/>
            <p:nvPr/>
          </p:nvSpPr>
          <p:spPr>
            <a:xfrm>
              <a:off x="6556194" y="717493"/>
              <a:ext cx="18126181" cy="845492"/>
            </a:xfrm>
            <a:prstGeom prst="rect">
              <a:avLst/>
            </a:prstGeom>
            <a:noFill/>
            <a:ln>
              <a:noFill/>
            </a:ln>
          </p:spPr>
          <p:txBody>
            <a:bodyPr wrap="square" rtlCol="0">
              <a:spAutoFit/>
            </a:bodyPr>
            <a:lstStyle/>
            <a:p>
              <a:pPr algn="ctr" defTabSz="457200">
                <a:buFont typeface="Arial"/>
                <a:buNone/>
                <a:defRPr/>
              </a:pPr>
              <a:r>
                <a:rPr lang="en-US" sz="2600" b="1" kern="0" dirty="0">
                  <a:solidFill>
                    <a:prstClr val="white"/>
                  </a:solidFill>
                  <a:cs typeface="Arial" panose="020B0604020202020204" pitchFamily="34" charset="0"/>
                  <a:sym typeface="Arial"/>
                </a:rPr>
                <a:t>BÀI TẬP TRẮC NGHIỆM</a:t>
              </a:r>
            </a:p>
          </p:txBody>
        </p:sp>
      </p:grpSp>
    </p:spTree>
    <p:extLst>
      <p:ext uri="{BB962C8B-B14F-4D97-AF65-F5344CB8AC3E}">
        <p14:creationId xmlns:p14="http://schemas.microsoft.com/office/powerpoint/2010/main" val="297520366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60" name="Picture 59"/>
          <p:cNvPicPr>
            <a:picLocks noChangeAspect="1"/>
          </p:cNvPicPr>
          <p:nvPr/>
        </p:nvPicPr>
        <p:blipFill>
          <a:blip r:embed="rId4"/>
          <a:stretch>
            <a:fillRect/>
          </a:stretch>
        </p:blipFill>
        <p:spPr>
          <a:xfrm>
            <a:off x="8230422" y="4206445"/>
            <a:ext cx="485453" cy="485453"/>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523822" y="555349"/>
                <a:ext cx="8096636" cy="3877921"/>
              </a:xfrm>
              <a:prstGeom prst="rect">
                <a:avLst/>
              </a:prstGeom>
            </p:spPr>
            <p:txBody>
              <a:bodyPr wrap="square">
                <a:spAutoFit/>
              </a:bodyPr>
              <a:lstStyle/>
              <a:p>
                <a:pPr lvl="0" algn="just" defTabSz="457200" eaLnBrk="0" fontAlgn="base" hangingPunct="0">
                  <a:lnSpc>
                    <a:spcPct val="165000"/>
                  </a:lnSpc>
                  <a:spcBef>
                    <a:spcPts val="600"/>
                  </a:spcBef>
                  <a:spcAft>
                    <a:spcPts val="600"/>
                  </a:spcAft>
                  <a:buClrTx/>
                </a:pPr>
                <a:r>
                  <a:rPr lang="en-US" altLang="en-US" sz="2100" b="1" kern="1200" smtClean="0">
                    <a:latin typeface="Arial" panose="020B0604020202020204" pitchFamily="34" charset="0"/>
                    <a:ea typeface="+mn-ea"/>
                    <a:cs typeface="Arial" panose="020B0604020202020204" pitchFamily="34" charset="0"/>
                  </a:rPr>
                  <a:t>Bài 2.26 (SGK-tr73) </a:t>
                </a:r>
                <a:r>
                  <a:rPr lang="vi-VN" sz="2100" kern="1200">
                    <a:latin typeface="Arial" panose="020B0604020202020204" pitchFamily="34" charset="0"/>
                    <a:ea typeface="+mn-ea"/>
                  </a:rPr>
                  <a:t>Cho hình hộp </a:t>
                </a:r>
                <a14:m>
                  <m:oMath xmlns:m="http://schemas.openxmlformats.org/officeDocument/2006/math">
                    <m:r>
                      <a:rPr lang="vi-VN" sz="2100" i="1" kern="1200" smtClean="0">
                        <a:latin typeface="Cambria Math" panose="02040503050406030204" pitchFamily="18" charset="0"/>
                        <a:ea typeface="+mn-ea"/>
                      </a:rPr>
                      <m:t>𝐴𝐵𝐶𝐷</m:t>
                    </m:r>
                    <m:r>
                      <a:rPr lang="vi-VN" sz="2100" i="1" kern="1200" smtClean="0">
                        <a:latin typeface="Cambria Math" panose="02040503050406030204" pitchFamily="18" charset="0"/>
                        <a:ea typeface="+mn-ea"/>
                      </a:rPr>
                      <m:t>.</m:t>
                    </m:r>
                    <m:r>
                      <a:rPr lang="vi-VN" sz="2100" i="1" kern="1200" smtClean="0">
                        <a:latin typeface="Cambria Math" panose="02040503050406030204" pitchFamily="18" charset="0"/>
                        <a:ea typeface="+mn-ea"/>
                      </a:rPr>
                      <m:t>𝐴</m:t>
                    </m:r>
                    <m:r>
                      <a:rPr lang="vi-VN" sz="2100" i="1" kern="1200" smtClean="0">
                        <a:latin typeface="Cambria Math" panose="02040503050406030204" pitchFamily="18" charset="0"/>
                        <a:ea typeface="+mn-ea"/>
                      </a:rPr>
                      <m:t>′</m:t>
                    </m:r>
                    <m:r>
                      <a:rPr lang="vi-VN" sz="2100" i="1" kern="1200" smtClean="0">
                        <a:latin typeface="Cambria Math" panose="02040503050406030204" pitchFamily="18" charset="0"/>
                        <a:ea typeface="+mn-ea"/>
                      </a:rPr>
                      <m:t>𝐵</m:t>
                    </m:r>
                    <m:r>
                      <a:rPr lang="vi-VN" sz="2100" i="1" kern="1200" smtClean="0">
                        <a:latin typeface="Cambria Math" panose="02040503050406030204" pitchFamily="18" charset="0"/>
                        <a:ea typeface="+mn-ea"/>
                      </a:rPr>
                      <m:t>′</m:t>
                    </m:r>
                    <m:r>
                      <a:rPr lang="vi-VN" sz="2100" i="1" kern="1200" smtClean="0">
                        <a:latin typeface="Cambria Math" panose="02040503050406030204" pitchFamily="18" charset="0"/>
                        <a:ea typeface="+mn-ea"/>
                      </a:rPr>
                      <m:t>𝐶</m:t>
                    </m:r>
                    <m:r>
                      <a:rPr lang="vi-VN" sz="2100" i="1" kern="1200" smtClean="0">
                        <a:latin typeface="Cambria Math" panose="02040503050406030204" pitchFamily="18" charset="0"/>
                        <a:ea typeface="+mn-ea"/>
                      </a:rPr>
                      <m:t>′</m:t>
                    </m:r>
                    <m:r>
                      <a:rPr lang="vi-VN" sz="2100" i="1" kern="1200" smtClean="0">
                        <a:latin typeface="Cambria Math" panose="02040503050406030204" pitchFamily="18" charset="0"/>
                        <a:ea typeface="+mn-ea"/>
                      </a:rPr>
                      <m:t>𝐷</m:t>
                    </m:r>
                    <m:r>
                      <a:rPr lang="vi-VN" sz="2100" i="1" kern="1200" smtClean="0">
                        <a:latin typeface="Cambria Math" panose="02040503050406030204" pitchFamily="18" charset="0"/>
                        <a:ea typeface="+mn-ea"/>
                      </a:rPr>
                      <m:t>′</m:t>
                    </m:r>
                  </m:oMath>
                </a14:m>
                <a:r>
                  <a:rPr lang="vi-VN" sz="2100" kern="1200">
                    <a:latin typeface="Arial" panose="020B0604020202020204" pitchFamily="34" charset="0"/>
                    <a:ea typeface="+mn-ea"/>
                  </a:rPr>
                  <a:t>. </a:t>
                </a:r>
                <a:r>
                  <a:rPr lang="en-US" sz="2100" kern="1200" smtClean="0">
                    <a:latin typeface="Arial" panose="020B0604020202020204" pitchFamily="34" charset="0"/>
                    <a:ea typeface="+mn-ea"/>
                  </a:rPr>
                  <a:t>Gọi</a:t>
                </a:r>
                <a:r>
                  <a:rPr lang="vi-VN" sz="2100" kern="1200" smtClean="0">
                    <a:latin typeface="Arial" panose="020B0604020202020204" pitchFamily="34" charset="0"/>
                    <a:ea typeface="+mn-ea"/>
                  </a:rPr>
                  <a:t> </a:t>
                </a:r>
                <a14:m>
                  <m:oMath xmlns:m="http://schemas.openxmlformats.org/officeDocument/2006/math">
                    <m:r>
                      <a:rPr lang="vi-VN" sz="2100" i="1" kern="1200" smtClean="0">
                        <a:latin typeface="Cambria Math" panose="02040503050406030204" pitchFamily="18" charset="0"/>
                        <a:ea typeface="+mn-ea"/>
                      </a:rPr>
                      <m:t>𝑀</m:t>
                    </m:r>
                  </m:oMath>
                </a14:m>
                <a:r>
                  <a:rPr lang="vi-VN" sz="2100" kern="1200">
                    <a:latin typeface="Arial" panose="020B0604020202020204" pitchFamily="34" charset="0"/>
                    <a:ea typeface="+mn-ea"/>
                  </a:rPr>
                  <a:t> là trung điểm của đoạn thẳng </a:t>
                </a:r>
                <a14:m>
                  <m:oMath xmlns:m="http://schemas.openxmlformats.org/officeDocument/2006/math">
                    <m:r>
                      <a:rPr lang="vi-VN" sz="2100" i="1" kern="1200" smtClean="0">
                        <a:latin typeface="Cambria Math" panose="02040503050406030204" pitchFamily="18" charset="0"/>
                        <a:ea typeface="+mn-ea"/>
                      </a:rPr>
                      <m:t>𝐶𝐶</m:t>
                    </m:r>
                    <m:r>
                      <a:rPr lang="vi-VN" sz="2100" i="1" kern="1200" smtClean="0">
                        <a:latin typeface="Cambria Math" panose="02040503050406030204" pitchFamily="18" charset="0"/>
                        <a:ea typeface="+mn-ea"/>
                      </a:rPr>
                      <m:t>′</m:t>
                    </m:r>
                  </m:oMath>
                </a14:m>
                <a:r>
                  <a:rPr lang="vi-VN" sz="2100" kern="1200">
                    <a:latin typeface="Arial" panose="020B0604020202020204" pitchFamily="34" charset="0"/>
                    <a:ea typeface="+mn-ea"/>
                  </a:rPr>
                  <a:t>. Vectơ </a:t>
                </a:r>
                <a14:m>
                  <m:oMath xmlns:m="http://schemas.openxmlformats.org/officeDocument/2006/math">
                    <m:acc>
                      <m:accPr>
                        <m:chr m:val="⃗"/>
                        <m:ctrlPr>
                          <a:rPr lang="pl-PL" sz="2100" i="1" kern="1200">
                            <a:latin typeface="Cambria Math" panose="02040503050406030204" pitchFamily="18" charset="0"/>
                          </a:rPr>
                        </m:ctrlPr>
                      </m:accPr>
                      <m:e>
                        <m:r>
                          <a:rPr lang="en-US" sz="2100" i="1" kern="1200">
                            <a:latin typeface="Cambria Math" panose="02040503050406030204" pitchFamily="18" charset="0"/>
                          </a:rPr>
                          <m:t>𝐴</m:t>
                        </m:r>
                        <m:r>
                          <a:rPr lang="en-US" sz="2100" b="0" i="1" kern="1200" smtClean="0">
                            <a:latin typeface="Cambria Math" panose="02040503050406030204" pitchFamily="18" charset="0"/>
                          </a:rPr>
                          <m:t>𝑀</m:t>
                        </m:r>
                      </m:e>
                    </m:acc>
                  </m:oMath>
                </a14:m>
                <a:r>
                  <a:rPr lang="en-US" sz="2100" kern="1200" smtClean="0">
                    <a:latin typeface="Arial" panose="020B0604020202020204" pitchFamily="34" charset="0"/>
                    <a:ea typeface="+mn-ea"/>
                  </a:rPr>
                  <a:t> </a:t>
                </a:r>
                <a:r>
                  <a:rPr lang="vi-VN" sz="2100" kern="1200" smtClean="0">
                    <a:latin typeface="Arial" panose="020B0604020202020204" pitchFamily="34" charset="0"/>
                    <a:ea typeface="+mn-ea"/>
                  </a:rPr>
                  <a:t>bằng</a:t>
                </a:r>
                <a:endParaRPr lang="en-US" sz="2100" kern="1200" smtClean="0">
                  <a:latin typeface="Arial" panose="020B0604020202020204" pitchFamily="34" charset="0"/>
                  <a:ea typeface="+mn-ea"/>
                </a:endParaRPr>
              </a:p>
              <a:p>
                <a:pPr lvl="0" algn="just" defTabSz="457200" eaLnBrk="0" fontAlgn="base" hangingPunct="0">
                  <a:lnSpc>
                    <a:spcPct val="200000"/>
                  </a:lnSpc>
                  <a:spcBef>
                    <a:spcPts val="600"/>
                  </a:spcBef>
                  <a:spcAft>
                    <a:spcPts val="600"/>
                  </a:spcAft>
                  <a:buClrTx/>
                </a:pPr>
                <a14:m>
                  <m:oMathPara xmlns:m="http://schemas.openxmlformats.org/officeDocument/2006/math">
                    <m:oMathParaPr>
                      <m:jc m:val="left"/>
                    </m:oMathParaPr>
                    <m:oMath xmlns:m="http://schemas.openxmlformats.org/officeDocument/2006/math">
                      <m:r>
                        <m:rPr>
                          <m:nor/>
                        </m:rPr>
                        <a:rPr lang="en-US" sz="2100" kern="1200">
                          <a:latin typeface="Arial" panose="020B0604020202020204" pitchFamily="34" charset="0"/>
                        </a:rPr>
                        <m:t>	</m:t>
                      </m:r>
                      <m:r>
                        <m:rPr>
                          <m:nor/>
                        </m:rPr>
                        <a:rPr lang="en-US" sz="2100" b="0" i="0" kern="1200" smtClean="0">
                          <a:latin typeface="Arial" panose="020B0604020202020204" pitchFamily="34" charset="0"/>
                        </a:rPr>
                        <m:t>         </m:t>
                      </m:r>
                      <m:r>
                        <m:rPr>
                          <m:nor/>
                        </m:rPr>
                        <a:rPr lang="pl-PL" sz="2100" kern="1200">
                          <a:latin typeface="Arial" panose="020B0604020202020204" pitchFamily="34" charset="0"/>
                        </a:rPr>
                        <m:t>A</m:t>
                      </m:r>
                      <m:r>
                        <m:rPr>
                          <m:nor/>
                        </m:rPr>
                        <a:rPr lang="pl-PL" sz="2100" kern="1200">
                          <a:latin typeface="Arial" panose="020B0604020202020204" pitchFamily="34" charset="0"/>
                        </a:rPr>
                        <m:t>. </m:t>
                      </m:r>
                      <m:acc>
                        <m:accPr>
                          <m:chr m:val="⃗"/>
                          <m:ctrlPr>
                            <a:rPr lang="pl-PL" sz="2100" i="1" kern="1200">
                              <a:latin typeface="Cambria Math" panose="02040503050406030204" pitchFamily="18" charset="0"/>
                            </a:rPr>
                          </m:ctrlPr>
                        </m:accPr>
                        <m:e>
                          <m:r>
                            <a:rPr lang="en-US" sz="2100" i="1" kern="1200">
                              <a:latin typeface="Cambria Math" panose="02040503050406030204" pitchFamily="18" charset="0"/>
                            </a:rPr>
                            <m:t>𝐴𝐵</m:t>
                          </m:r>
                        </m:e>
                      </m:acc>
                      <m:r>
                        <a:rPr lang="en-US" sz="2100" i="1" kern="1200">
                          <a:latin typeface="Cambria Math" panose="02040503050406030204" pitchFamily="18" charset="0"/>
                        </a:rPr>
                        <m:t>+</m:t>
                      </m:r>
                      <m:acc>
                        <m:accPr>
                          <m:chr m:val="⃗"/>
                          <m:ctrlPr>
                            <a:rPr lang="pl-PL" sz="2100" i="1" kern="1200">
                              <a:latin typeface="Cambria Math" panose="02040503050406030204" pitchFamily="18" charset="0"/>
                            </a:rPr>
                          </m:ctrlPr>
                        </m:accPr>
                        <m:e>
                          <m:r>
                            <a:rPr lang="en-US" sz="2100" i="1" kern="1200">
                              <a:latin typeface="Cambria Math" panose="02040503050406030204" pitchFamily="18" charset="0"/>
                            </a:rPr>
                            <m:t>𝐴𝐷</m:t>
                          </m:r>
                        </m:e>
                      </m:acc>
                      <m:r>
                        <a:rPr lang="en-US" sz="2100" i="1" kern="1200">
                          <a:latin typeface="Cambria Math" panose="02040503050406030204" pitchFamily="18" charset="0"/>
                        </a:rPr>
                        <m:t>+</m:t>
                      </m:r>
                      <m:acc>
                        <m:accPr>
                          <m:chr m:val="⃗"/>
                          <m:ctrlPr>
                            <a:rPr lang="pl-PL" sz="2100" i="1" kern="1200">
                              <a:latin typeface="Cambria Math" panose="02040503050406030204" pitchFamily="18" charset="0"/>
                            </a:rPr>
                          </m:ctrlPr>
                        </m:accPr>
                        <m:e>
                          <m:r>
                            <a:rPr lang="en-US" sz="2100" i="1" kern="1200">
                              <a:latin typeface="Cambria Math" panose="02040503050406030204" pitchFamily="18" charset="0"/>
                            </a:rPr>
                            <m:t>𝐴𝐴</m:t>
                          </m:r>
                          <m:r>
                            <a:rPr lang="en-US" sz="2100" i="1" kern="1200">
                              <a:latin typeface="Cambria Math" panose="02040503050406030204" pitchFamily="18" charset="0"/>
                            </a:rPr>
                            <m:t>′</m:t>
                          </m:r>
                        </m:e>
                      </m:acc>
                      <m:r>
                        <m:rPr>
                          <m:nor/>
                        </m:rPr>
                        <a:rPr lang="en-US" sz="2100" kern="1200">
                          <a:latin typeface="Arial" panose="020B0604020202020204" pitchFamily="34" charset="0"/>
                        </a:rPr>
                        <m:t>			   </m:t>
                      </m:r>
                      <m:r>
                        <m:rPr>
                          <m:nor/>
                        </m:rPr>
                        <a:rPr lang="en-US" sz="2100" b="0" i="0" kern="1200" smtClean="0">
                          <a:latin typeface="Arial" panose="020B0604020202020204" pitchFamily="34" charset="0"/>
                        </a:rPr>
                        <m:t>          </m:t>
                      </m:r>
                      <m:r>
                        <m:rPr>
                          <m:nor/>
                        </m:rPr>
                        <a:rPr lang="en-US" sz="2100" kern="1200">
                          <a:latin typeface="Arial" panose="020B0604020202020204" pitchFamily="34" charset="0"/>
                        </a:rPr>
                        <m:t>   </m:t>
                      </m:r>
                      <m:r>
                        <m:rPr>
                          <m:nor/>
                        </m:rPr>
                        <a:rPr lang="en-US" sz="2100" b="0" i="0" kern="1200" smtClean="0">
                          <a:latin typeface="Arial" panose="020B0604020202020204" pitchFamily="34" charset="0"/>
                        </a:rPr>
                        <m:t>        </m:t>
                      </m:r>
                      <m:r>
                        <m:rPr>
                          <m:nor/>
                        </m:rPr>
                        <a:rPr lang="en-US" sz="2100" kern="1200">
                          <a:latin typeface="Arial" panose="020B0604020202020204" pitchFamily="34" charset="0"/>
                        </a:rPr>
                        <m:t> 	  </m:t>
                      </m:r>
                      <m:r>
                        <m:rPr>
                          <m:nor/>
                        </m:rPr>
                        <a:rPr lang="en-US" sz="2100" kern="1200">
                          <a:latin typeface="Arial" panose="020B0604020202020204" pitchFamily="34" charset="0"/>
                        </a:rPr>
                        <m:t>B</m:t>
                      </m:r>
                      <m:r>
                        <m:rPr>
                          <m:nor/>
                        </m:rPr>
                        <a:rPr lang="pl-PL" sz="2100" kern="1200">
                          <a:latin typeface="Arial" panose="020B0604020202020204" pitchFamily="34" charset="0"/>
                        </a:rPr>
                        <m:t>.</m:t>
                      </m:r>
                      <m:r>
                        <a:rPr lang="en-US" sz="2100" b="0" i="1" kern="1200" smtClean="0">
                          <a:latin typeface="Cambria Math" panose="02040503050406030204" pitchFamily="18" charset="0"/>
                        </a:rPr>
                        <m:t>  </m:t>
                      </m:r>
                      <m:acc>
                        <m:accPr>
                          <m:chr m:val="⃗"/>
                          <m:ctrlPr>
                            <a:rPr lang="pl-PL" sz="2100" i="1" kern="1200">
                              <a:latin typeface="Cambria Math" panose="02040503050406030204" pitchFamily="18" charset="0"/>
                            </a:rPr>
                          </m:ctrlPr>
                        </m:accPr>
                        <m:e>
                          <m:r>
                            <a:rPr lang="en-US" sz="2100" i="1" kern="1200">
                              <a:latin typeface="Cambria Math" panose="02040503050406030204" pitchFamily="18" charset="0"/>
                            </a:rPr>
                            <m:t>𝐴𝐵</m:t>
                          </m:r>
                        </m:e>
                      </m:acc>
                      <m:r>
                        <a:rPr lang="en-US" sz="2100" i="1" kern="1200">
                          <a:latin typeface="Cambria Math" panose="02040503050406030204" pitchFamily="18" charset="0"/>
                        </a:rPr>
                        <m:t>+</m:t>
                      </m:r>
                      <m:acc>
                        <m:accPr>
                          <m:chr m:val="⃗"/>
                          <m:ctrlPr>
                            <a:rPr lang="pl-PL" sz="2100" i="1" kern="1200">
                              <a:latin typeface="Cambria Math" panose="02040503050406030204" pitchFamily="18" charset="0"/>
                            </a:rPr>
                          </m:ctrlPr>
                        </m:accPr>
                        <m:e>
                          <m:r>
                            <a:rPr lang="en-US" sz="2100" i="1" kern="1200">
                              <a:latin typeface="Cambria Math" panose="02040503050406030204" pitchFamily="18" charset="0"/>
                            </a:rPr>
                            <m:t>𝐴𝐷</m:t>
                          </m:r>
                        </m:e>
                      </m:acc>
                      <m:r>
                        <a:rPr lang="en-US" sz="2100" i="1" kern="1200">
                          <a:latin typeface="Cambria Math" panose="02040503050406030204" pitchFamily="18" charset="0"/>
                        </a:rPr>
                        <m:t>+</m:t>
                      </m:r>
                      <m:f>
                        <m:fPr>
                          <m:ctrlPr>
                            <a:rPr lang="en-US" sz="2100" i="1" kern="1200">
                              <a:latin typeface="Cambria Math" panose="02040503050406030204" pitchFamily="18" charset="0"/>
                            </a:rPr>
                          </m:ctrlPr>
                        </m:fPr>
                        <m:num>
                          <m:r>
                            <a:rPr lang="en-US" sz="2100" i="1" kern="1200">
                              <a:latin typeface="Cambria Math" panose="02040503050406030204" pitchFamily="18" charset="0"/>
                            </a:rPr>
                            <m:t>1</m:t>
                          </m:r>
                        </m:num>
                        <m:den>
                          <m:r>
                            <a:rPr lang="en-US" sz="2100" i="1" kern="1200">
                              <a:latin typeface="Cambria Math" panose="02040503050406030204" pitchFamily="18" charset="0"/>
                            </a:rPr>
                            <m:t>2</m:t>
                          </m:r>
                        </m:den>
                      </m:f>
                      <m:acc>
                        <m:accPr>
                          <m:chr m:val="⃗"/>
                          <m:ctrlPr>
                            <a:rPr lang="pl-PL" sz="2100" i="1" kern="1200">
                              <a:latin typeface="Cambria Math" panose="02040503050406030204" pitchFamily="18" charset="0"/>
                            </a:rPr>
                          </m:ctrlPr>
                        </m:accPr>
                        <m:e>
                          <m:r>
                            <a:rPr lang="en-US" sz="2100" i="1" kern="1200">
                              <a:latin typeface="Cambria Math" panose="02040503050406030204" pitchFamily="18" charset="0"/>
                            </a:rPr>
                            <m:t>𝐴𝐴</m:t>
                          </m:r>
                          <m:r>
                            <a:rPr lang="en-US" sz="2100" i="1" kern="1200">
                              <a:latin typeface="Cambria Math" panose="02040503050406030204" pitchFamily="18" charset="0"/>
                            </a:rPr>
                            <m:t>′</m:t>
                          </m:r>
                        </m:e>
                      </m:acc>
                    </m:oMath>
                  </m:oMathPara>
                </a14:m>
                <a:endParaRPr lang="en-US" sz="2100" i="1" kern="1200" smtClean="0">
                  <a:latin typeface="Cambria Math" panose="02040503050406030204" pitchFamily="18" charset="0"/>
                </a:endParaRPr>
              </a:p>
              <a:p>
                <a:pPr lvl="0" algn="just" defTabSz="457200" eaLnBrk="0" fontAlgn="base" hangingPunct="0">
                  <a:lnSpc>
                    <a:spcPct val="200000"/>
                  </a:lnSpc>
                  <a:spcBef>
                    <a:spcPts val="600"/>
                  </a:spcBef>
                  <a:spcAft>
                    <a:spcPts val="600"/>
                  </a:spcAft>
                  <a:buClrTx/>
                </a:pPr>
                <a14:m>
                  <m:oMathPara xmlns:m="http://schemas.openxmlformats.org/officeDocument/2006/math">
                    <m:oMathParaPr>
                      <m:jc m:val="left"/>
                    </m:oMathParaPr>
                    <m:oMath xmlns:m="http://schemas.openxmlformats.org/officeDocument/2006/math">
                      <m:r>
                        <m:rPr>
                          <m:nor/>
                        </m:rPr>
                        <a:rPr lang="en-US" sz="2100" kern="1200">
                          <a:latin typeface="Arial" panose="020B0604020202020204" pitchFamily="34" charset="0"/>
                        </a:rPr>
                        <m:t>	</m:t>
                      </m:r>
                      <m:r>
                        <m:rPr>
                          <m:nor/>
                        </m:rPr>
                        <a:rPr lang="en-US" sz="2100" b="0" i="0" kern="1200" smtClean="0">
                          <a:latin typeface="Arial" panose="020B0604020202020204" pitchFamily="34" charset="0"/>
                        </a:rPr>
                        <m:t>         </m:t>
                      </m:r>
                      <m:r>
                        <m:rPr>
                          <m:nor/>
                        </m:rPr>
                        <a:rPr lang="pl-PL" sz="2100" kern="1200">
                          <a:latin typeface="Arial" panose="020B0604020202020204" pitchFamily="34" charset="0"/>
                        </a:rPr>
                        <m:t>C</m:t>
                      </m:r>
                      <m:r>
                        <m:rPr>
                          <m:nor/>
                        </m:rPr>
                        <a:rPr lang="pl-PL" sz="2100" kern="1200">
                          <a:latin typeface="Arial" panose="020B0604020202020204" pitchFamily="34" charset="0"/>
                        </a:rPr>
                        <m:t>.</m:t>
                      </m:r>
                      <m:r>
                        <a:rPr lang="en-US" sz="2100" i="1" kern="1200">
                          <a:latin typeface="Cambria Math" panose="02040503050406030204" pitchFamily="18" charset="0"/>
                        </a:rPr>
                        <m:t>  </m:t>
                      </m:r>
                      <m:acc>
                        <m:accPr>
                          <m:chr m:val="⃗"/>
                          <m:ctrlPr>
                            <a:rPr lang="pl-PL" sz="2100" i="1" kern="1200">
                              <a:latin typeface="Cambria Math" panose="02040503050406030204" pitchFamily="18" charset="0"/>
                            </a:rPr>
                          </m:ctrlPr>
                        </m:accPr>
                        <m:e>
                          <m:r>
                            <a:rPr lang="en-US" sz="2100" i="1" kern="1200">
                              <a:latin typeface="Cambria Math" panose="02040503050406030204" pitchFamily="18" charset="0"/>
                            </a:rPr>
                            <m:t>𝐴𝐵</m:t>
                          </m:r>
                        </m:e>
                      </m:acc>
                      <m:r>
                        <a:rPr lang="en-US" sz="2100" i="1" kern="1200">
                          <a:latin typeface="Cambria Math" panose="02040503050406030204" pitchFamily="18" charset="0"/>
                        </a:rPr>
                        <m:t>+</m:t>
                      </m:r>
                      <m:f>
                        <m:fPr>
                          <m:ctrlPr>
                            <a:rPr lang="en-US" sz="2100" i="1" kern="1200">
                              <a:latin typeface="Cambria Math" panose="02040503050406030204" pitchFamily="18" charset="0"/>
                            </a:rPr>
                          </m:ctrlPr>
                        </m:fPr>
                        <m:num>
                          <m:r>
                            <a:rPr lang="en-US" sz="2100" i="1" kern="1200">
                              <a:latin typeface="Cambria Math" panose="02040503050406030204" pitchFamily="18" charset="0"/>
                            </a:rPr>
                            <m:t>1</m:t>
                          </m:r>
                        </m:num>
                        <m:den>
                          <m:r>
                            <a:rPr lang="en-US" sz="2100" i="1" kern="1200">
                              <a:latin typeface="Cambria Math" panose="02040503050406030204" pitchFamily="18" charset="0"/>
                            </a:rPr>
                            <m:t>2</m:t>
                          </m:r>
                        </m:den>
                      </m:f>
                      <m:acc>
                        <m:accPr>
                          <m:chr m:val="⃗"/>
                          <m:ctrlPr>
                            <a:rPr lang="pl-PL" sz="2100" i="1" kern="1200">
                              <a:latin typeface="Cambria Math" panose="02040503050406030204" pitchFamily="18" charset="0"/>
                            </a:rPr>
                          </m:ctrlPr>
                        </m:accPr>
                        <m:e>
                          <m:r>
                            <a:rPr lang="en-US" sz="2100" i="1" kern="1200">
                              <a:latin typeface="Cambria Math" panose="02040503050406030204" pitchFamily="18" charset="0"/>
                            </a:rPr>
                            <m:t>𝐴𝐷</m:t>
                          </m:r>
                        </m:e>
                      </m:acc>
                      <m:r>
                        <a:rPr lang="en-US" sz="2100" i="1" kern="1200">
                          <a:latin typeface="Cambria Math" panose="02040503050406030204" pitchFamily="18" charset="0"/>
                        </a:rPr>
                        <m:t>+</m:t>
                      </m:r>
                      <m:f>
                        <m:fPr>
                          <m:ctrlPr>
                            <a:rPr lang="en-US" sz="2100" i="1" kern="1200">
                              <a:latin typeface="Cambria Math" panose="02040503050406030204" pitchFamily="18" charset="0"/>
                            </a:rPr>
                          </m:ctrlPr>
                        </m:fPr>
                        <m:num>
                          <m:r>
                            <a:rPr lang="en-US" sz="2100" i="1" kern="1200">
                              <a:latin typeface="Cambria Math" panose="02040503050406030204" pitchFamily="18" charset="0"/>
                            </a:rPr>
                            <m:t>1</m:t>
                          </m:r>
                        </m:num>
                        <m:den>
                          <m:r>
                            <a:rPr lang="en-US" sz="2100" i="1" kern="1200">
                              <a:latin typeface="Cambria Math" panose="02040503050406030204" pitchFamily="18" charset="0"/>
                            </a:rPr>
                            <m:t>2</m:t>
                          </m:r>
                        </m:den>
                      </m:f>
                      <m:acc>
                        <m:accPr>
                          <m:chr m:val="⃗"/>
                          <m:ctrlPr>
                            <a:rPr lang="pl-PL" sz="2100" i="1" kern="1200">
                              <a:latin typeface="Cambria Math" panose="02040503050406030204" pitchFamily="18" charset="0"/>
                            </a:rPr>
                          </m:ctrlPr>
                        </m:accPr>
                        <m:e>
                          <m:r>
                            <a:rPr lang="en-US" sz="2100" i="1" kern="1200">
                              <a:latin typeface="Cambria Math" panose="02040503050406030204" pitchFamily="18" charset="0"/>
                            </a:rPr>
                            <m:t>𝐴𝐴</m:t>
                          </m:r>
                          <m:r>
                            <a:rPr lang="en-US" sz="2100" i="1" kern="1200">
                              <a:latin typeface="Cambria Math" panose="02040503050406030204" pitchFamily="18" charset="0"/>
                            </a:rPr>
                            <m:t>′</m:t>
                          </m:r>
                        </m:e>
                      </m:acc>
                      <m:r>
                        <m:rPr>
                          <m:nor/>
                        </m:rPr>
                        <a:rPr lang="en-US" sz="2100" kern="1200">
                          <a:latin typeface="Arial" panose="020B0604020202020204" pitchFamily="34" charset="0"/>
                        </a:rPr>
                        <m:t>				   </m:t>
                      </m:r>
                      <m:r>
                        <m:rPr>
                          <m:nor/>
                        </m:rPr>
                        <a:rPr lang="en-US" sz="2100" b="0" i="0" kern="1200" smtClean="0">
                          <a:latin typeface="Arial" panose="020B0604020202020204" pitchFamily="34" charset="0"/>
                        </a:rPr>
                        <m:t>                   </m:t>
                      </m:r>
                      <m:r>
                        <m:rPr>
                          <m:nor/>
                        </m:rPr>
                        <a:rPr lang="pl-PL" sz="2100" kern="1200">
                          <a:latin typeface="Arial" panose="020B0604020202020204" pitchFamily="34" charset="0"/>
                        </a:rPr>
                        <m:t>D</m:t>
                      </m:r>
                      <m:r>
                        <m:rPr>
                          <m:nor/>
                        </m:rPr>
                        <a:rPr lang="pl-PL" sz="2100" kern="1200">
                          <a:latin typeface="Arial" panose="020B0604020202020204" pitchFamily="34" charset="0"/>
                        </a:rPr>
                        <m:t>.</m:t>
                      </m:r>
                      <m:r>
                        <a:rPr lang="en-US" sz="2100" b="0" i="1" kern="1200" smtClean="0">
                          <a:latin typeface="Cambria Math" panose="02040503050406030204" pitchFamily="18" charset="0"/>
                        </a:rPr>
                        <m:t>  </m:t>
                      </m:r>
                      <m:f>
                        <m:fPr>
                          <m:ctrlPr>
                            <a:rPr lang="en-US" sz="2100" i="1" kern="1200">
                              <a:latin typeface="Cambria Math" panose="02040503050406030204" pitchFamily="18" charset="0"/>
                            </a:rPr>
                          </m:ctrlPr>
                        </m:fPr>
                        <m:num>
                          <m:r>
                            <a:rPr lang="en-US" sz="2100" i="1" kern="1200">
                              <a:latin typeface="Cambria Math" panose="02040503050406030204" pitchFamily="18" charset="0"/>
                            </a:rPr>
                            <m:t>1</m:t>
                          </m:r>
                        </m:num>
                        <m:den>
                          <m:r>
                            <a:rPr lang="en-US" sz="2100" i="1" kern="1200">
                              <a:latin typeface="Cambria Math" panose="02040503050406030204" pitchFamily="18" charset="0"/>
                            </a:rPr>
                            <m:t>2</m:t>
                          </m:r>
                        </m:den>
                      </m:f>
                      <m:acc>
                        <m:accPr>
                          <m:chr m:val="⃗"/>
                          <m:ctrlPr>
                            <a:rPr lang="pl-PL" sz="2100" i="1" kern="1200">
                              <a:latin typeface="Cambria Math" panose="02040503050406030204" pitchFamily="18" charset="0"/>
                            </a:rPr>
                          </m:ctrlPr>
                        </m:accPr>
                        <m:e>
                          <m:r>
                            <a:rPr lang="en-US" sz="2100" i="1" kern="1200">
                              <a:latin typeface="Cambria Math" panose="02040503050406030204" pitchFamily="18" charset="0"/>
                            </a:rPr>
                            <m:t>𝐴𝐵</m:t>
                          </m:r>
                        </m:e>
                      </m:acc>
                      <m:r>
                        <a:rPr lang="en-US" sz="2100" i="1" kern="1200">
                          <a:latin typeface="Cambria Math" panose="02040503050406030204" pitchFamily="18" charset="0"/>
                        </a:rPr>
                        <m:t>+</m:t>
                      </m:r>
                      <m:acc>
                        <m:accPr>
                          <m:chr m:val="⃗"/>
                          <m:ctrlPr>
                            <a:rPr lang="pl-PL" sz="2100" i="1" kern="1200">
                              <a:latin typeface="Cambria Math" panose="02040503050406030204" pitchFamily="18" charset="0"/>
                            </a:rPr>
                          </m:ctrlPr>
                        </m:accPr>
                        <m:e>
                          <m:r>
                            <a:rPr lang="en-US" sz="2100" i="1" kern="1200">
                              <a:latin typeface="Cambria Math" panose="02040503050406030204" pitchFamily="18" charset="0"/>
                            </a:rPr>
                            <m:t>𝐴𝐷</m:t>
                          </m:r>
                        </m:e>
                      </m:acc>
                      <m:r>
                        <a:rPr lang="en-US" sz="2100" i="1" kern="1200">
                          <a:latin typeface="Cambria Math" panose="02040503050406030204" pitchFamily="18" charset="0"/>
                        </a:rPr>
                        <m:t>+</m:t>
                      </m:r>
                      <m:acc>
                        <m:accPr>
                          <m:chr m:val="⃗"/>
                          <m:ctrlPr>
                            <a:rPr lang="pl-PL" sz="2100" i="1" kern="1200">
                              <a:latin typeface="Cambria Math" panose="02040503050406030204" pitchFamily="18" charset="0"/>
                            </a:rPr>
                          </m:ctrlPr>
                        </m:accPr>
                        <m:e>
                          <m:r>
                            <a:rPr lang="en-US" sz="2100" i="1" kern="1200">
                              <a:latin typeface="Cambria Math" panose="02040503050406030204" pitchFamily="18" charset="0"/>
                            </a:rPr>
                            <m:t>𝐴𝐴</m:t>
                          </m:r>
                          <m:r>
                            <a:rPr lang="en-US" sz="2100" i="1" kern="1200">
                              <a:latin typeface="Cambria Math" panose="02040503050406030204" pitchFamily="18" charset="0"/>
                            </a:rPr>
                            <m:t>′</m:t>
                          </m:r>
                        </m:e>
                      </m:acc>
                    </m:oMath>
                  </m:oMathPara>
                </a14:m>
                <a:endParaRPr lang="en-US" sz="2100" kern="1200">
                  <a:latin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23822" y="555349"/>
                <a:ext cx="8096636" cy="3877921"/>
              </a:xfrm>
              <a:prstGeom prst="rect">
                <a:avLst/>
              </a:prstGeom>
              <a:blipFill>
                <a:blip r:embed="rId5"/>
                <a:stretch>
                  <a:fillRect l="-904" r="-904"/>
                </a:stretch>
              </a:blipFill>
            </p:spPr>
            <p:txBody>
              <a:bodyPr/>
              <a:lstStyle/>
              <a:p>
                <a:r>
                  <a:rPr lang="en-US">
                    <a:noFill/>
                  </a:rPr>
                  <a:t> </a:t>
                </a:r>
              </a:p>
            </p:txBody>
          </p:sp>
        </mc:Fallback>
      </mc:AlternateContent>
      <p:sp>
        <p:nvSpPr>
          <p:cNvPr id="6" name="Oval 5"/>
          <p:cNvSpPr/>
          <p:nvPr/>
        </p:nvSpPr>
        <p:spPr>
          <a:xfrm>
            <a:off x="5209894" y="2340870"/>
            <a:ext cx="507797" cy="4503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45D5F"/>
              </a:solidFill>
              <a:effectLst/>
              <a:uLnTx/>
              <a:uFillTx/>
              <a:latin typeface="Arial"/>
              <a:ea typeface="+mn-ea"/>
              <a:cs typeface="+mn-cs"/>
              <a:sym typeface="Arial"/>
            </a:endParaRPr>
          </a:p>
        </p:txBody>
      </p:sp>
    </p:spTree>
    <p:extLst>
      <p:ext uri="{BB962C8B-B14F-4D97-AF65-F5344CB8AC3E}">
        <p14:creationId xmlns:p14="http://schemas.microsoft.com/office/powerpoint/2010/main" val="319040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anim calcmode="lin" valueType="num">
                                      <p:cBhvr>
                                        <p:cTn id="8" dur="500" fill="hold"/>
                                        <p:tgtEl>
                                          <p:spTgt spid="60"/>
                                        </p:tgtEl>
                                        <p:attrNameLst>
                                          <p:attrName>ppt_x</p:attrName>
                                        </p:attrNameLst>
                                      </p:cBhvr>
                                      <p:tavLst>
                                        <p:tav tm="0">
                                          <p:val>
                                            <p:strVal val="#ppt_x"/>
                                          </p:val>
                                        </p:tav>
                                        <p:tav tm="100000">
                                          <p:val>
                                            <p:strVal val="#ppt_x"/>
                                          </p:val>
                                        </p:tav>
                                      </p:tavLst>
                                    </p:anim>
                                    <p:anim calcmode="lin" valueType="num">
                                      <p:cBhvr>
                                        <p:cTn id="9" dur="500" fill="hold"/>
                                        <p:tgtEl>
                                          <p:spTgt spid="6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animBg="1"/>
    </p:bldLst>
  </p:timing>
</p:sld>
</file>

<file path=ppt/theme/theme1.xml><?xml version="1.0" encoding="utf-8"?>
<a:theme xmlns:a="http://schemas.openxmlformats.org/drawingml/2006/main" name="Let's Celebrate Children's Day at School! by Slidesgo">
  <a:themeElements>
    <a:clrScheme name="Simple Light">
      <a:dk1>
        <a:srgbClr val="302318"/>
      </a:dk1>
      <a:lt1>
        <a:srgbClr val="FF5881"/>
      </a:lt1>
      <a:dk2>
        <a:srgbClr val="FFFFFF"/>
      </a:dk2>
      <a:lt2>
        <a:srgbClr val="FBEDA6"/>
      </a:lt2>
      <a:accent1>
        <a:srgbClr val="DB9C42"/>
      </a:accent1>
      <a:accent2>
        <a:srgbClr val="AA2964"/>
      </a:accent2>
      <a:accent3>
        <a:srgbClr val="99C9DD"/>
      </a:accent3>
      <a:accent4>
        <a:srgbClr val="5894AD"/>
      </a:accent4>
      <a:accent5>
        <a:srgbClr val="FFFFFF"/>
      </a:accent5>
      <a:accent6>
        <a:srgbClr val="FFFFFF"/>
      </a:accent6>
      <a:hlink>
        <a:srgbClr val="30231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velop your Soft Skills Workshop by Slidesgo">
  <a:themeElements>
    <a:clrScheme name="Simple Light">
      <a:dk1>
        <a:srgbClr val="000000"/>
      </a:dk1>
      <a:lt1>
        <a:srgbClr val="945D5F"/>
      </a:lt1>
      <a:dk2>
        <a:srgbClr val="C23825"/>
      </a:dk2>
      <a:lt2>
        <a:srgbClr val="EB927A"/>
      </a:lt2>
      <a:accent1>
        <a:srgbClr val="FFC063"/>
      </a:accent1>
      <a:accent2>
        <a:srgbClr val="F8BDFF"/>
      </a:accent2>
      <a:accent3>
        <a:srgbClr val="6E72FF"/>
      </a:accent3>
      <a:accent4>
        <a:srgbClr val="B5E1E8"/>
      </a:accent4>
      <a:accent5>
        <a:srgbClr val="C0D48C"/>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velop your Soft Skills Workshop by Slidesgo">
  <a:themeElements>
    <a:clrScheme name="Simple Light">
      <a:dk1>
        <a:srgbClr val="000000"/>
      </a:dk1>
      <a:lt1>
        <a:srgbClr val="945D5F"/>
      </a:lt1>
      <a:dk2>
        <a:srgbClr val="C23825"/>
      </a:dk2>
      <a:lt2>
        <a:srgbClr val="EB927A"/>
      </a:lt2>
      <a:accent1>
        <a:srgbClr val="FFC063"/>
      </a:accent1>
      <a:accent2>
        <a:srgbClr val="F8BDFF"/>
      </a:accent2>
      <a:accent3>
        <a:srgbClr val="6E72FF"/>
      </a:accent3>
      <a:accent4>
        <a:srgbClr val="B5E1E8"/>
      </a:accent4>
      <a:accent5>
        <a:srgbClr val="C0D48C"/>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3502</TotalTime>
  <Words>1490</Words>
  <Application>Microsoft Office PowerPoint</Application>
  <PresentationFormat>On-screen Show (16:9)</PresentationFormat>
  <Paragraphs>188</Paragraphs>
  <Slides>43</Slides>
  <Notes>40</Notes>
  <HiddenSlides>0</HiddenSlides>
  <MMClips>1</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43</vt:i4>
      </vt:variant>
    </vt:vector>
  </HeadingPairs>
  <TitlesOfParts>
    <vt:vector size="62" baseType="lpstr">
      <vt:lpstr>Calibri</vt:lpstr>
      <vt:lpstr>Montserrat Alternates</vt:lpstr>
      <vt:lpstr>Quicksand</vt:lpstr>
      <vt:lpstr>Wingdings</vt:lpstr>
      <vt:lpstr>Montserrat Alternates Medium</vt:lpstr>
      <vt:lpstr>PMingLiU</vt:lpstr>
      <vt:lpstr>Arial</vt:lpstr>
      <vt:lpstr>Lato</vt:lpstr>
      <vt:lpstr>Cambria Math</vt:lpstr>
      <vt:lpstr>Roboto Condensed Light</vt:lpstr>
      <vt:lpstr>Times New Roman</vt:lpstr>
      <vt:lpstr>Molengo</vt:lpstr>
      <vt:lpstr>Open Sans</vt:lpstr>
      <vt:lpstr>Merriweather Sans</vt:lpstr>
      <vt:lpstr>DM Sans</vt:lpstr>
      <vt:lpstr>Chelsea Market</vt:lpstr>
      <vt:lpstr>Let's Celebrate Children's Day at School! by Slidesgo</vt:lpstr>
      <vt:lpstr>Develop your Soft Skills Workshop by Slidesgo</vt:lpstr>
      <vt:lpstr>1_Develop your Soft Skills Workshop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LET’S CELEBRATE CHILDREN’S DAY AT SCHOOL!</dc:title>
  <dc:creator>Hà Ngân</dc:creator>
  <cp:lastModifiedBy>Admin</cp:lastModifiedBy>
  <cp:revision>87</cp:revision>
  <dcterms:modified xsi:type="dcterms:W3CDTF">2024-07-17T09:49:29Z</dcterms:modified>
</cp:coreProperties>
</file>